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5195" r:id="rId2"/>
    <p:sldId id="5202" r:id="rId3"/>
    <p:sldId id="5188" r:id="rId4"/>
    <p:sldId id="5191" r:id="rId5"/>
    <p:sldId id="5204" r:id="rId6"/>
    <p:sldId id="5205" r:id="rId7"/>
    <p:sldId id="5211" r:id="rId8"/>
    <p:sldId id="5184" r:id="rId9"/>
    <p:sldId id="5212" r:id="rId10"/>
    <p:sldId id="5213" r:id="rId11"/>
    <p:sldId id="5185" r:id="rId12"/>
    <p:sldId id="5203" r:id="rId13"/>
    <p:sldId id="5187" r:id="rId14"/>
    <p:sldId id="5214" r:id="rId15"/>
    <p:sldId id="5215" r:id="rId16"/>
    <p:sldId id="5216" r:id="rId17"/>
    <p:sldId id="5217" r:id="rId18"/>
    <p:sldId id="5218" r:id="rId19"/>
    <p:sldId id="5219" r:id="rId20"/>
    <p:sldId id="6574" r:id="rId21"/>
    <p:sldId id="6571" r:id="rId22"/>
    <p:sldId id="6572" r:id="rId23"/>
    <p:sldId id="5116" r:id="rId24"/>
    <p:sldId id="5129" r:id="rId25"/>
    <p:sldId id="5126" r:id="rId26"/>
    <p:sldId id="5130" r:id="rId27"/>
    <p:sldId id="5174" r:id="rId28"/>
    <p:sldId id="5175" r:id="rId29"/>
    <p:sldId id="5176" r:id="rId30"/>
    <p:sldId id="5117" r:id="rId31"/>
    <p:sldId id="5118" r:id="rId32"/>
    <p:sldId id="5119" r:id="rId33"/>
    <p:sldId id="5120" r:id="rId34"/>
    <p:sldId id="5121" r:id="rId35"/>
    <p:sldId id="5122" r:id="rId36"/>
    <p:sldId id="5123" r:id="rId37"/>
    <p:sldId id="5124" r:id="rId38"/>
    <p:sldId id="5125" r:id="rId39"/>
    <p:sldId id="5192" r:id="rId40"/>
    <p:sldId id="5000" r:id="rId41"/>
  </p:sldIdLst>
  <p:sldSz cx="11520488" cy="6480175"/>
  <p:notesSz cx="9144000" cy="6858000"/>
  <p:embeddedFontLst>
    <p:embeddedFont>
      <p:font typeface="Cormorant Garamond" panose="020B0604020202020204" charset="0"/>
      <p:regular r:id="rId44"/>
      <p:bold r:id="rId45"/>
      <p:italic r:id="rId46"/>
      <p:boldItalic r:id="rId47"/>
    </p:embeddedFont>
    <p:embeddedFont>
      <p:font typeface="Helvetica" pitchFamily="2" charset="0"/>
      <p:regular r:id="rId48"/>
      <p:bold r:id="rId49"/>
      <p:italic r:id="rId50"/>
      <p:boldItalic r:id="rId51"/>
    </p:embeddedFont>
    <p:embeddedFont>
      <p:font typeface="Lato" panose="020F0502020204030203" pitchFamily="3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Cover Pages" id="{0E151AFB-F06F-4D10-9C4F-D59C912B12C9}">
          <p14:sldIdLst>
            <p14:sldId id="5195"/>
            <p14:sldId id="5202"/>
          </p14:sldIdLst>
        </p14:section>
        <p14:section name="Sections" id="{2D687639-330B-4FAA-B899-1F26E8F50033}">
          <p14:sldIdLst>
            <p14:sldId id="5188"/>
            <p14:sldId id="5191"/>
          </p14:sldIdLst>
        </p14:section>
        <p14:section name="TOC" id="{3400B58A-D80E-42F8-B09B-867C1B5BB70E}">
          <p14:sldIdLst>
            <p14:sldId id="5204"/>
            <p14:sldId id="5205"/>
          </p14:sldIdLst>
        </p14:section>
        <p14:section name="Inside Pages" id="{60134A4F-188D-47E9-9C92-7385B7419EFD}">
          <p14:sldIdLst>
            <p14:sldId id="5211"/>
            <p14:sldId id="5184"/>
            <p14:sldId id="5212"/>
            <p14:sldId id="5213"/>
            <p14:sldId id="5185"/>
            <p14:sldId id="5203"/>
            <p14:sldId id="5187"/>
          </p14:sldIdLst>
        </p14:section>
        <p14:section name="Additional Slides" id="{9FF5C6F0-5CF1-4E8E-A462-AA35EB5588A5}">
          <p14:sldIdLst>
            <p14:sldId id="5214"/>
            <p14:sldId id="5215"/>
            <p14:sldId id="5216"/>
            <p14:sldId id="5217"/>
            <p14:sldId id="5218"/>
            <p14:sldId id="5219"/>
          </p14:sldIdLst>
        </p14:section>
        <p14:section name="No-Master" id="{7052EC69-4D1F-49FA-BA31-FC00D4AAC6C4}">
          <p14:sldIdLst>
            <p14:sldId id="6574"/>
            <p14:sldId id="6571"/>
            <p14:sldId id="6572"/>
            <p14:sldId id="5116"/>
            <p14:sldId id="5129"/>
            <p14:sldId id="5126"/>
            <p14:sldId id="5130"/>
            <p14:sldId id="5174"/>
            <p14:sldId id="5175"/>
            <p14:sldId id="5176"/>
            <p14:sldId id="5117"/>
            <p14:sldId id="5118"/>
            <p14:sldId id="5119"/>
            <p14:sldId id="5120"/>
            <p14:sldId id="5121"/>
            <p14:sldId id="5122"/>
            <p14:sldId id="5123"/>
            <p14:sldId id="5124"/>
            <p14:sldId id="5125"/>
            <p14:sldId id="5192"/>
            <p14:sldId id="50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55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5" pos="7257" userDrawn="1">
          <p15:clr>
            <a:srgbClr val="A4A3A4"/>
          </p15:clr>
        </p15:guide>
        <p15:guide id="6" orient="horz" pos="907" userDrawn="1">
          <p15:clr>
            <a:srgbClr val="A4A3A4"/>
          </p15:clr>
        </p15:guide>
        <p15:guide id="7" orient="horz" pos="2721" userDrawn="1">
          <p15:clr>
            <a:srgbClr val="A4A3A4"/>
          </p15:clr>
        </p15:guide>
        <p15:guide id="9" orient="horz" pos="2268" userDrawn="1">
          <p15:clr>
            <a:srgbClr val="A4A3A4"/>
          </p15:clr>
        </p15:guide>
        <p15:guide id="10" pos="1814" userDrawn="1">
          <p15:clr>
            <a:srgbClr val="A4A3A4"/>
          </p15:clr>
        </p15:guide>
        <p15:guide id="11" pos="3929" userDrawn="1">
          <p15:clr>
            <a:srgbClr val="A4A3A4"/>
          </p15:clr>
        </p15:guide>
        <p15:guide id="13" pos="4989" userDrawn="1">
          <p15:clr>
            <a:srgbClr val="A4A3A4"/>
          </p15:clr>
        </p15:guide>
        <p15:guide id="14" pos="7030" userDrawn="1">
          <p15:clr>
            <a:srgbClr val="A4A3A4"/>
          </p15:clr>
        </p15:guide>
        <p15:guide id="15" pos="5216" userDrawn="1">
          <p15:clr>
            <a:srgbClr val="A4A3A4"/>
          </p15:clr>
        </p15:guide>
        <p15:guide id="16" orient="horz" pos="1134" userDrawn="1">
          <p15:clr>
            <a:srgbClr val="A4A3A4"/>
          </p15:clr>
        </p15:guide>
        <p15:guide id="17" orient="horz" pos="227" userDrawn="1">
          <p15:clr>
            <a:srgbClr val="A4A3A4"/>
          </p15:clr>
        </p15:guide>
        <p15:guide id="19" pos="454" userDrawn="1">
          <p15:clr>
            <a:srgbClr val="A4A3A4"/>
          </p15:clr>
        </p15:guide>
        <p15:guide id="20" pos="27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9" roundtripDataSignature="AMtx7miRsxgInng2eTR+pJ2nUIIJ8/XP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Författare" initials="E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C32"/>
    <a:srgbClr val="F8FCFE"/>
    <a:srgbClr val="656E72"/>
    <a:srgbClr val="CACBCD"/>
    <a:srgbClr val="F4F6FA"/>
    <a:srgbClr val="F3FAE7"/>
    <a:srgbClr val="A8E04E"/>
    <a:srgbClr val="B7E56D"/>
    <a:srgbClr val="94D82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23" autoAdjust="0"/>
    <p:restoredTop sz="90000" autoAdjust="0"/>
  </p:normalViewPr>
  <p:slideViewPr>
    <p:cSldViewPr>
      <p:cViewPr varScale="1">
        <p:scale>
          <a:sx n="71" d="100"/>
          <a:sy n="71" d="100"/>
        </p:scale>
        <p:origin x="208" y="56"/>
      </p:cViewPr>
      <p:guideLst>
        <p:guide orient="horz" pos="3855"/>
        <p:guide orient="horz" pos="680"/>
        <p:guide pos="7257"/>
        <p:guide orient="horz" pos="907"/>
        <p:guide orient="horz" pos="2721"/>
        <p:guide orient="horz" pos="2268"/>
        <p:guide pos="1814"/>
        <p:guide pos="3929"/>
        <p:guide pos="4989"/>
        <p:guide pos="7030"/>
        <p:guide pos="5216"/>
        <p:guide orient="horz" pos="1134"/>
        <p:guide orient="horz" pos="227"/>
        <p:guide pos="454"/>
        <p:guide pos="27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852" y="36"/>
      </p:cViewPr>
      <p:guideLst/>
    </p:cSldViewPr>
  </p:notesViewPr>
  <p:gridSpacing cx="90001" cy="9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10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11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14" Type="http://schemas.microsoft.com/office/2018/10/relationships/authors" Target="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E2621E-555E-7D29-9C27-F84E36FE0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28D5D5-F783-7B39-7E78-D88C215DFC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0F0A9-70C5-4BE8-AE40-99567C11FFAC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4C283-F9F5-0AAF-8D03-FB590493CC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CAA1A-3474-CF20-1298-07C8755D39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D2874-B722-4C74-AB6E-6C37F683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3261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4600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5107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13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2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ru-R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863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-Title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56CB4CDC-E544-8A39-0D48-C41C7B6126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1520488" cy="6480175"/>
          </a:xfrm>
          <a:pattFill prst="wdUpDiag">
            <a:fgClr>
              <a:schemeClr val="accent3">
                <a:lumMod val="40000"/>
                <a:lumOff val="60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</p:spPr>
        <p:txBody>
          <a:bodyPr vert="horz" wrap="square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 dirty="0"/>
          </a:p>
        </p:txBody>
      </p:sp>
      <p:sp>
        <p:nvSpPr>
          <p:cNvPr id="2" name="Текст 12">
            <a:extLst>
              <a:ext uri="{FF2B5EF4-FFF2-40B4-BE49-F238E27FC236}">
                <a16:creationId xmlns:a16="http://schemas.microsoft.com/office/drawing/2014/main" id="{79145E80-3320-A054-8138-1C5E8178A4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188" y="2520156"/>
            <a:ext cx="4320255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4" name="Текст 12">
            <a:extLst>
              <a:ext uri="{FF2B5EF4-FFF2-40B4-BE49-F238E27FC236}">
                <a16:creationId xmlns:a16="http://schemas.microsoft.com/office/drawing/2014/main" id="{8B42F754-8809-0286-B27F-81CD5DC1DE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256" y="2160079"/>
            <a:ext cx="4320225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SUBHEADER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DF8D7A-34DF-1537-4EFA-B0E20972D8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932" y="3960813"/>
            <a:ext cx="4319588" cy="143668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630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-Title-0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2620A41-8321-08AC-0D8E-1C584DEB05D5}"/>
              </a:ext>
            </a:extLst>
          </p:cNvPr>
          <p:cNvSpPr/>
          <p:nvPr userDrawn="1"/>
        </p:nvSpPr>
        <p:spPr>
          <a:xfrm>
            <a:off x="2880213" y="0"/>
            <a:ext cx="8640096" cy="6480122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071D6F-380F-62F7-FFF7-221087A61946}"/>
              </a:ext>
            </a:extLst>
          </p:cNvPr>
          <p:cNvSpPr/>
          <p:nvPr userDrawn="1"/>
        </p:nvSpPr>
        <p:spPr>
          <a:xfrm>
            <a:off x="721263" y="-3929"/>
            <a:ext cx="1080012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D2DA34-D485-CF52-5689-CF1E93A01159}"/>
              </a:ext>
            </a:extLst>
          </p:cNvPr>
          <p:cNvSpPr/>
          <p:nvPr userDrawn="1"/>
        </p:nvSpPr>
        <p:spPr>
          <a:xfrm>
            <a:off x="10530297" y="5940119"/>
            <a:ext cx="27000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r"/>
            <a:fld id="{B1217D13-E5F9-4B61-A576-8C077BC53425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2BF0FF-0E1F-A6DC-BE9A-A88ABFDE33E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091794" y="5940119"/>
            <a:ext cx="3438503" cy="180000"/>
          </a:xfrm>
          <a:prstGeom prst="rect">
            <a:avLst/>
          </a:prstGeom>
        </p:spPr>
        <p:txBody>
          <a:bodyPr horzOverflow="overflow" lIns="0" tIns="0" rIns="0" bIns="0" anchor="ctr" anchorCtr="0">
            <a:noAutofit/>
          </a:bodyPr>
          <a:lstStyle/>
          <a:p>
            <a:pPr algn="l"/>
            <a:r>
              <a:rPr lang="en-SA" sz="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en-SA" sz="800" baseline="30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rd</a:t>
            </a:r>
            <a:r>
              <a:rPr lang="en-SA" sz="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MENA IAEE Conference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, Riyadh, Saudi Arabia, 8-9 December 2024     |</a:t>
            </a:r>
            <a:endParaRPr lang="en-SA" sz="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13" name="Graphic 16">
            <a:extLst>
              <a:ext uri="{FF2B5EF4-FFF2-40B4-BE49-F238E27FC236}">
                <a16:creationId xmlns:a16="http://schemas.microsoft.com/office/drawing/2014/main" id="{AC245D46-3222-FF25-4E5C-61FEC2AA68E5}"/>
              </a:ext>
            </a:extLst>
          </p:cNvPr>
          <p:cNvGrpSpPr/>
          <p:nvPr userDrawn="1"/>
        </p:nvGrpSpPr>
        <p:grpSpPr>
          <a:xfrm>
            <a:off x="720725" y="5810066"/>
            <a:ext cx="269466" cy="400052"/>
            <a:chOff x="860634" y="5928338"/>
            <a:chExt cx="361386" cy="536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C397F74-9CAB-85D5-8C98-873D7681F16E}"/>
                </a:ext>
              </a:extLst>
            </p:cNvPr>
            <p:cNvSpPr/>
            <p:nvPr/>
          </p:nvSpPr>
          <p:spPr>
            <a:xfrm>
              <a:off x="1178820" y="5928338"/>
              <a:ext cx="43200" cy="43459"/>
            </a:xfrm>
            <a:custGeom>
              <a:avLst/>
              <a:gdLst>
                <a:gd name="connsiteX0" fmla="*/ 21730 w 43200"/>
                <a:gd name="connsiteY0" fmla="*/ 43459 h 43459"/>
                <a:gd name="connsiteX1" fmla="*/ 0 w 43200"/>
                <a:gd name="connsiteY1" fmla="*/ 21730 h 43459"/>
                <a:gd name="connsiteX2" fmla="*/ 21730 w 43200"/>
                <a:gd name="connsiteY2" fmla="*/ 0 h 43459"/>
                <a:gd name="connsiteX3" fmla="*/ 43201 w 43200"/>
                <a:gd name="connsiteY3" fmla="*/ 21730 h 43459"/>
                <a:gd name="connsiteX4" fmla="*/ 21730 w 43200"/>
                <a:gd name="connsiteY4" fmla="*/ 43459 h 43459"/>
                <a:gd name="connsiteX5" fmla="*/ 21730 w 43200"/>
                <a:gd name="connsiteY5" fmla="*/ 11641 h 43459"/>
                <a:gd name="connsiteX6" fmla="*/ 11641 w 43200"/>
                <a:gd name="connsiteY6" fmla="*/ 21730 h 43459"/>
                <a:gd name="connsiteX7" fmla="*/ 21730 w 43200"/>
                <a:gd name="connsiteY7" fmla="*/ 31819 h 43459"/>
                <a:gd name="connsiteX8" fmla="*/ 31819 w 43200"/>
                <a:gd name="connsiteY8" fmla="*/ 21730 h 43459"/>
                <a:gd name="connsiteX9" fmla="*/ 21730 w 43200"/>
                <a:gd name="connsiteY9" fmla="*/ 11641 h 4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" h="43459">
                  <a:moveTo>
                    <a:pt x="21730" y="43459"/>
                  </a:moveTo>
                  <a:cubicBezTo>
                    <a:pt x="9571" y="43459"/>
                    <a:pt x="0" y="33629"/>
                    <a:pt x="0" y="21730"/>
                  </a:cubicBezTo>
                  <a:cubicBezTo>
                    <a:pt x="0" y="9830"/>
                    <a:pt x="9571" y="0"/>
                    <a:pt x="21730" y="0"/>
                  </a:cubicBezTo>
                  <a:cubicBezTo>
                    <a:pt x="33629" y="0"/>
                    <a:pt x="43201" y="9830"/>
                    <a:pt x="43201" y="21730"/>
                  </a:cubicBezTo>
                  <a:cubicBezTo>
                    <a:pt x="43201" y="33629"/>
                    <a:pt x="33629" y="43459"/>
                    <a:pt x="21730" y="43459"/>
                  </a:cubicBezTo>
                  <a:close/>
                  <a:moveTo>
                    <a:pt x="21730" y="11641"/>
                  </a:moveTo>
                  <a:cubicBezTo>
                    <a:pt x="16039" y="11641"/>
                    <a:pt x="11641" y="16297"/>
                    <a:pt x="11641" y="21730"/>
                  </a:cubicBezTo>
                  <a:cubicBezTo>
                    <a:pt x="11641" y="27421"/>
                    <a:pt x="16039" y="31819"/>
                    <a:pt x="21730" y="31819"/>
                  </a:cubicBezTo>
                  <a:cubicBezTo>
                    <a:pt x="27162" y="31819"/>
                    <a:pt x="31819" y="27421"/>
                    <a:pt x="31819" y="21730"/>
                  </a:cubicBezTo>
                  <a:cubicBezTo>
                    <a:pt x="31819" y="16297"/>
                    <a:pt x="27162" y="11641"/>
                    <a:pt x="21730" y="11641"/>
                  </a:cubicBezTo>
                  <a:close/>
                </a:path>
              </a:pathLst>
            </a:custGeom>
            <a:solidFill>
              <a:srgbClr val="CF564E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DF2C41F-D88B-83A4-09BE-0072B645E936}"/>
                </a:ext>
              </a:extLst>
            </p:cNvPr>
            <p:cNvSpPr/>
            <p:nvPr/>
          </p:nvSpPr>
          <p:spPr>
            <a:xfrm>
              <a:off x="1152175" y="6365779"/>
              <a:ext cx="69845" cy="69845"/>
            </a:xfrm>
            <a:custGeom>
              <a:avLst/>
              <a:gdLst>
                <a:gd name="connsiteX0" fmla="*/ 34923 w 69845"/>
                <a:gd name="connsiteY0" fmla="*/ 69846 h 69845"/>
                <a:gd name="connsiteX1" fmla="*/ 31043 w 69845"/>
                <a:gd name="connsiteY1" fmla="*/ 68035 h 69845"/>
                <a:gd name="connsiteX2" fmla="*/ 1811 w 69845"/>
                <a:gd name="connsiteY2" fmla="*/ 39062 h 69845"/>
                <a:gd name="connsiteX3" fmla="*/ 0 w 69845"/>
                <a:gd name="connsiteY3" fmla="*/ 34923 h 69845"/>
                <a:gd name="connsiteX4" fmla="*/ 1811 w 69845"/>
                <a:gd name="connsiteY4" fmla="*/ 30784 h 69845"/>
                <a:gd name="connsiteX5" fmla="*/ 31043 w 69845"/>
                <a:gd name="connsiteY5" fmla="*/ 1552 h 69845"/>
                <a:gd name="connsiteX6" fmla="*/ 39062 w 69845"/>
                <a:gd name="connsiteY6" fmla="*/ 1552 h 69845"/>
                <a:gd name="connsiteX7" fmla="*/ 68294 w 69845"/>
                <a:gd name="connsiteY7" fmla="*/ 30784 h 69845"/>
                <a:gd name="connsiteX8" fmla="*/ 69846 w 69845"/>
                <a:gd name="connsiteY8" fmla="*/ 34923 h 69845"/>
                <a:gd name="connsiteX9" fmla="*/ 68294 w 69845"/>
                <a:gd name="connsiteY9" fmla="*/ 39062 h 69845"/>
                <a:gd name="connsiteX10" fmla="*/ 39062 w 69845"/>
                <a:gd name="connsiteY10" fmla="*/ 68035 h 69845"/>
                <a:gd name="connsiteX11" fmla="*/ 34923 w 69845"/>
                <a:gd name="connsiteY11" fmla="*/ 69846 h 69845"/>
                <a:gd name="connsiteX12" fmla="*/ 13969 w 69845"/>
                <a:gd name="connsiteY12" fmla="*/ 34923 h 69845"/>
                <a:gd name="connsiteX13" fmla="*/ 34923 w 69845"/>
                <a:gd name="connsiteY13" fmla="*/ 55877 h 69845"/>
                <a:gd name="connsiteX14" fmla="*/ 55877 w 69845"/>
                <a:gd name="connsiteY14" fmla="*/ 34923 h 69845"/>
                <a:gd name="connsiteX15" fmla="*/ 34923 w 69845"/>
                <a:gd name="connsiteY15" fmla="*/ 13969 h 6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45" h="69845">
                  <a:moveTo>
                    <a:pt x="34923" y="69846"/>
                  </a:moveTo>
                  <a:cubicBezTo>
                    <a:pt x="33629" y="69846"/>
                    <a:pt x="32077" y="69328"/>
                    <a:pt x="31043" y="68035"/>
                  </a:cubicBezTo>
                  <a:lnTo>
                    <a:pt x="1811" y="39062"/>
                  </a:lnTo>
                  <a:cubicBezTo>
                    <a:pt x="776" y="37768"/>
                    <a:pt x="0" y="36475"/>
                    <a:pt x="0" y="34923"/>
                  </a:cubicBezTo>
                  <a:cubicBezTo>
                    <a:pt x="0" y="33371"/>
                    <a:pt x="776" y="31819"/>
                    <a:pt x="1811" y="30784"/>
                  </a:cubicBezTo>
                  <a:lnTo>
                    <a:pt x="31043" y="1552"/>
                  </a:lnTo>
                  <a:cubicBezTo>
                    <a:pt x="33112" y="-517"/>
                    <a:pt x="36734" y="-517"/>
                    <a:pt x="39062" y="1552"/>
                  </a:cubicBezTo>
                  <a:lnTo>
                    <a:pt x="68294" y="30784"/>
                  </a:lnTo>
                  <a:cubicBezTo>
                    <a:pt x="69328" y="31819"/>
                    <a:pt x="69846" y="33371"/>
                    <a:pt x="69846" y="34923"/>
                  </a:cubicBezTo>
                  <a:cubicBezTo>
                    <a:pt x="69846" y="36475"/>
                    <a:pt x="69328" y="37768"/>
                    <a:pt x="68294" y="39062"/>
                  </a:cubicBezTo>
                  <a:lnTo>
                    <a:pt x="39062" y="68035"/>
                  </a:lnTo>
                  <a:cubicBezTo>
                    <a:pt x="38027" y="69328"/>
                    <a:pt x="36475" y="69846"/>
                    <a:pt x="34923" y="69846"/>
                  </a:cubicBezTo>
                  <a:close/>
                  <a:moveTo>
                    <a:pt x="13969" y="34923"/>
                  </a:moveTo>
                  <a:lnTo>
                    <a:pt x="34923" y="55877"/>
                  </a:lnTo>
                  <a:lnTo>
                    <a:pt x="55877" y="34923"/>
                  </a:lnTo>
                  <a:lnTo>
                    <a:pt x="34923" y="13969"/>
                  </a:lnTo>
                  <a:close/>
                </a:path>
              </a:pathLst>
            </a:custGeom>
            <a:solidFill>
              <a:srgbClr val="8EC149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aphic 16">
              <a:extLst>
                <a:ext uri="{FF2B5EF4-FFF2-40B4-BE49-F238E27FC236}">
                  <a16:creationId xmlns:a16="http://schemas.microsoft.com/office/drawing/2014/main" id="{FA042A1E-098C-4E77-6D3B-C7851B547F4D}"/>
                </a:ext>
              </a:extLst>
            </p:cNvPr>
            <p:cNvGrpSpPr/>
            <p:nvPr/>
          </p:nvGrpSpPr>
          <p:grpSpPr>
            <a:xfrm>
              <a:off x="860634" y="5928338"/>
              <a:ext cx="361386" cy="536518"/>
              <a:chOff x="860634" y="5928338"/>
              <a:chExt cx="361386" cy="536518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DF2279D-3977-FB99-3B6A-6CE2EAF7E640}"/>
                  </a:ext>
                </a:extLst>
              </p:cNvPr>
              <p:cNvSpPr/>
              <p:nvPr/>
            </p:nvSpPr>
            <p:spPr>
              <a:xfrm>
                <a:off x="860634" y="645321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F7BC3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9776F55-FB54-4BC8-EF2B-D0A00A1D78D3}"/>
                  </a:ext>
                </a:extLst>
              </p:cNvPr>
              <p:cNvSpPr/>
              <p:nvPr/>
            </p:nvSpPr>
            <p:spPr>
              <a:xfrm>
                <a:off x="860634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E83A393-E2C1-30FE-18D0-46857C15B809}"/>
                  </a:ext>
                </a:extLst>
              </p:cNvPr>
              <p:cNvSpPr/>
              <p:nvPr/>
            </p:nvSpPr>
            <p:spPr>
              <a:xfrm>
                <a:off x="924271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B3D40C0-F3F6-A35B-466A-80EEA07376BE}"/>
                  </a:ext>
                </a:extLst>
              </p:cNvPr>
              <p:cNvSpPr/>
              <p:nvPr/>
            </p:nvSpPr>
            <p:spPr>
              <a:xfrm>
                <a:off x="987909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5DE3041-3C70-21E4-BF23-AC30EE80B4B6}"/>
                  </a:ext>
                </a:extLst>
              </p:cNvPr>
              <p:cNvSpPr/>
              <p:nvPr/>
            </p:nvSpPr>
            <p:spPr>
              <a:xfrm>
                <a:off x="1051546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8A7D098-1118-BF53-2364-750E6E3E3A1A}"/>
                  </a:ext>
                </a:extLst>
              </p:cNvPr>
              <p:cNvSpPr/>
              <p:nvPr/>
            </p:nvSpPr>
            <p:spPr>
              <a:xfrm>
                <a:off x="1115183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59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59" y="9830"/>
                      <a:pt x="43459" y="21730"/>
                    </a:cubicBezTo>
                    <a:cubicBezTo>
                      <a:pt x="43459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6F16A3B-8DF9-EED2-B270-B1CA0997581C}"/>
                  </a:ext>
                </a:extLst>
              </p:cNvPr>
              <p:cNvSpPr/>
              <p:nvPr/>
            </p:nvSpPr>
            <p:spPr>
              <a:xfrm>
                <a:off x="860634" y="6365779"/>
                <a:ext cx="70104" cy="69845"/>
              </a:xfrm>
              <a:custGeom>
                <a:avLst/>
                <a:gdLst>
                  <a:gd name="connsiteX0" fmla="*/ 34923 w 70104"/>
                  <a:gd name="connsiteY0" fmla="*/ 69846 h 69845"/>
                  <a:gd name="connsiteX1" fmla="*/ 31042 w 70104"/>
                  <a:gd name="connsiteY1" fmla="*/ 68035 h 69845"/>
                  <a:gd name="connsiteX2" fmla="*/ 1811 w 70104"/>
                  <a:gd name="connsiteY2" fmla="*/ 39062 h 69845"/>
                  <a:gd name="connsiteX3" fmla="*/ 0 w 70104"/>
                  <a:gd name="connsiteY3" fmla="*/ 34923 h 69845"/>
                  <a:gd name="connsiteX4" fmla="*/ 1811 w 70104"/>
                  <a:gd name="connsiteY4" fmla="*/ 30784 h 69845"/>
                  <a:gd name="connsiteX5" fmla="*/ 31042 w 70104"/>
                  <a:gd name="connsiteY5" fmla="*/ 1552 h 69845"/>
                  <a:gd name="connsiteX6" fmla="*/ 39062 w 70104"/>
                  <a:gd name="connsiteY6" fmla="*/ 1552 h 69845"/>
                  <a:gd name="connsiteX7" fmla="*/ 68294 w 70104"/>
                  <a:gd name="connsiteY7" fmla="*/ 30784 h 69845"/>
                  <a:gd name="connsiteX8" fmla="*/ 70104 w 70104"/>
                  <a:gd name="connsiteY8" fmla="*/ 34923 h 69845"/>
                  <a:gd name="connsiteX9" fmla="*/ 68294 w 70104"/>
                  <a:gd name="connsiteY9" fmla="*/ 39062 h 69845"/>
                  <a:gd name="connsiteX10" fmla="*/ 39062 w 70104"/>
                  <a:gd name="connsiteY10" fmla="*/ 68035 h 69845"/>
                  <a:gd name="connsiteX11" fmla="*/ 34923 w 70104"/>
                  <a:gd name="connsiteY11" fmla="*/ 69846 h 69845"/>
                  <a:gd name="connsiteX12" fmla="*/ 13969 w 70104"/>
                  <a:gd name="connsiteY12" fmla="*/ 34923 h 69845"/>
                  <a:gd name="connsiteX13" fmla="*/ 34923 w 70104"/>
                  <a:gd name="connsiteY13" fmla="*/ 55877 h 69845"/>
                  <a:gd name="connsiteX14" fmla="*/ 56135 w 70104"/>
                  <a:gd name="connsiteY14" fmla="*/ 34923 h 69845"/>
                  <a:gd name="connsiteX15" fmla="*/ 34923 w 70104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04" h="69845">
                    <a:moveTo>
                      <a:pt x="34923" y="69846"/>
                    </a:moveTo>
                    <a:cubicBezTo>
                      <a:pt x="33629" y="69846"/>
                      <a:pt x="32077" y="69328"/>
                      <a:pt x="31042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1042" y="1552"/>
                    </a:lnTo>
                    <a:cubicBezTo>
                      <a:pt x="33112" y="-517"/>
                      <a:pt x="36992" y="-517"/>
                      <a:pt x="39062" y="1552"/>
                    </a:cubicBezTo>
                    <a:lnTo>
                      <a:pt x="68294" y="30784"/>
                    </a:lnTo>
                    <a:cubicBezTo>
                      <a:pt x="69328" y="31819"/>
                      <a:pt x="70104" y="33371"/>
                      <a:pt x="70104" y="34923"/>
                    </a:cubicBezTo>
                    <a:cubicBezTo>
                      <a:pt x="70104" y="36475"/>
                      <a:pt x="69328" y="37768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6135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584CF76-A5DA-6766-1321-345DF997BAC8}"/>
                  </a:ext>
                </a:extLst>
              </p:cNvPr>
              <p:cNvSpPr/>
              <p:nvPr/>
            </p:nvSpPr>
            <p:spPr>
              <a:xfrm>
                <a:off x="919098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1552 w 69845"/>
                  <a:gd name="connsiteY3" fmla="*/ 30784 h 69845"/>
                  <a:gd name="connsiteX4" fmla="*/ 30784 w 69845"/>
                  <a:gd name="connsiteY4" fmla="*/ 1552 h 69845"/>
                  <a:gd name="connsiteX5" fmla="*/ 39062 w 69845"/>
                  <a:gd name="connsiteY5" fmla="*/ 1552 h 69845"/>
                  <a:gd name="connsiteX6" fmla="*/ 68035 w 69845"/>
                  <a:gd name="connsiteY6" fmla="*/ 30784 h 69845"/>
                  <a:gd name="connsiteX7" fmla="*/ 69846 w 69845"/>
                  <a:gd name="connsiteY7" fmla="*/ 34923 h 69845"/>
                  <a:gd name="connsiteX8" fmla="*/ 68035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-517" y="36734"/>
                      <a:pt x="-517" y="33112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035" y="30784"/>
                    </a:lnTo>
                    <a:cubicBezTo>
                      <a:pt x="69328" y="31819"/>
                      <a:pt x="69846" y="33371"/>
                      <a:pt x="69846" y="34923"/>
                    </a:cubicBezTo>
                    <a:cubicBezTo>
                      <a:pt x="69846" y="36475"/>
                      <a:pt x="69328" y="37768"/>
                      <a:pt x="68035" y="39062"/>
                    </a:cubicBezTo>
                    <a:lnTo>
                      <a:pt x="39062" y="68035"/>
                    </a:lnTo>
                    <a:cubicBezTo>
                      <a:pt x="37768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E936815-7690-9132-6E99-D95555D598D7}"/>
                  </a:ext>
                </a:extLst>
              </p:cNvPr>
              <p:cNvSpPr/>
              <p:nvPr/>
            </p:nvSpPr>
            <p:spPr>
              <a:xfrm>
                <a:off x="977302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811 w 69845"/>
                  <a:gd name="connsiteY2" fmla="*/ 39062 h 69845"/>
                  <a:gd name="connsiteX3" fmla="*/ 0 w 69845"/>
                  <a:gd name="connsiteY3" fmla="*/ 34923 h 69845"/>
                  <a:gd name="connsiteX4" fmla="*/ 1811 w 69845"/>
                  <a:gd name="connsiteY4" fmla="*/ 30784 h 69845"/>
                  <a:gd name="connsiteX5" fmla="*/ 30784 w 69845"/>
                  <a:gd name="connsiteY5" fmla="*/ 1552 h 69845"/>
                  <a:gd name="connsiteX6" fmla="*/ 39062 w 69845"/>
                  <a:gd name="connsiteY6" fmla="*/ 1552 h 69845"/>
                  <a:gd name="connsiteX7" fmla="*/ 68294 w 69845"/>
                  <a:gd name="connsiteY7" fmla="*/ 30784 h 69845"/>
                  <a:gd name="connsiteX8" fmla="*/ 68294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2077" y="69328"/>
                      <a:pt x="30784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294" y="30784"/>
                    </a:lnTo>
                    <a:cubicBezTo>
                      <a:pt x="70363" y="33112"/>
                      <a:pt x="70363" y="36734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CEFCFE5-6234-82F5-6F46-555A63E4432B}"/>
                  </a:ext>
                </a:extLst>
              </p:cNvPr>
              <p:cNvSpPr/>
              <p:nvPr/>
            </p:nvSpPr>
            <p:spPr>
              <a:xfrm>
                <a:off x="1035766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0 w 69845"/>
                  <a:gd name="connsiteY3" fmla="*/ 34923 h 69845"/>
                  <a:gd name="connsiteX4" fmla="*/ 1552 w 69845"/>
                  <a:gd name="connsiteY4" fmla="*/ 30784 h 69845"/>
                  <a:gd name="connsiteX5" fmla="*/ 30784 w 69845"/>
                  <a:gd name="connsiteY5" fmla="*/ 1552 h 69845"/>
                  <a:gd name="connsiteX6" fmla="*/ 38803 w 69845"/>
                  <a:gd name="connsiteY6" fmla="*/ 1552 h 69845"/>
                  <a:gd name="connsiteX7" fmla="*/ 68035 w 69845"/>
                  <a:gd name="connsiteY7" fmla="*/ 30784 h 69845"/>
                  <a:gd name="connsiteX8" fmla="*/ 69846 w 69845"/>
                  <a:gd name="connsiteY8" fmla="*/ 34923 h 69845"/>
                  <a:gd name="connsiteX9" fmla="*/ 68035 w 69845"/>
                  <a:gd name="connsiteY9" fmla="*/ 39062 h 69845"/>
                  <a:gd name="connsiteX10" fmla="*/ 38803 w 69845"/>
                  <a:gd name="connsiteY10" fmla="*/ 68035 h 69845"/>
                  <a:gd name="connsiteX11" fmla="*/ 34923 w 69845"/>
                  <a:gd name="connsiteY11" fmla="*/ 69846 h 69845"/>
                  <a:gd name="connsiteX12" fmla="*/ 13969 w 69845"/>
                  <a:gd name="connsiteY12" fmla="*/ 34923 h 69845"/>
                  <a:gd name="connsiteX13" fmla="*/ 34923 w 69845"/>
                  <a:gd name="connsiteY13" fmla="*/ 55877 h 69845"/>
                  <a:gd name="connsiteX14" fmla="*/ 55877 w 69845"/>
                  <a:gd name="connsiteY14" fmla="*/ 34923 h 69845"/>
                  <a:gd name="connsiteX15" fmla="*/ 34923 w 69845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517" y="37768"/>
                      <a:pt x="0" y="36475"/>
                      <a:pt x="0" y="34923"/>
                    </a:cubicBezTo>
                    <a:cubicBezTo>
                      <a:pt x="0" y="33371"/>
                      <a:pt x="517" y="31819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8803" y="1552"/>
                    </a:cubicBezTo>
                    <a:lnTo>
                      <a:pt x="68035" y="30784"/>
                    </a:lnTo>
                    <a:cubicBezTo>
                      <a:pt x="69070" y="31819"/>
                      <a:pt x="69846" y="33371"/>
                      <a:pt x="69846" y="34923"/>
                    </a:cubicBezTo>
                    <a:cubicBezTo>
                      <a:pt x="69846" y="36475"/>
                      <a:pt x="69070" y="37768"/>
                      <a:pt x="68035" y="39062"/>
                    </a:cubicBezTo>
                    <a:lnTo>
                      <a:pt x="38803" y="68035"/>
                    </a:lnTo>
                    <a:cubicBezTo>
                      <a:pt x="37768" y="69328"/>
                      <a:pt x="36216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FC3113-0133-38C9-A49B-489C0B06D90D}"/>
                  </a:ext>
                </a:extLst>
              </p:cNvPr>
              <p:cNvSpPr/>
              <p:nvPr/>
            </p:nvSpPr>
            <p:spPr>
              <a:xfrm>
                <a:off x="1094035" y="6365779"/>
                <a:ext cx="69780" cy="69845"/>
              </a:xfrm>
              <a:custGeom>
                <a:avLst/>
                <a:gdLst>
                  <a:gd name="connsiteX0" fmla="*/ 34858 w 69780"/>
                  <a:gd name="connsiteY0" fmla="*/ 69846 h 69845"/>
                  <a:gd name="connsiteX1" fmla="*/ 30719 w 69780"/>
                  <a:gd name="connsiteY1" fmla="*/ 68035 h 69845"/>
                  <a:gd name="connsiteX2" fmla="*/ 1746 w 69780"/>
                  <a:gd name="connsiteY2" fmla="*/ 39062 h 69845"/>
                  <a:gd name="connsiteX3" fmla="*/ 1746 w 69780"/>
                  <a:gd name="connsiteY3" fmla="*/ 30784 h 69845"/>
                  <a:gd name="connsiteX4" fmla="*/ 30719 w 69780"/>
                  <a:gd name="connsiteY4" fmla="*/ 1552 h 69845"/>
                  <a:gd name="connsiteX5" fmla="*/ 38997 w 69780"/>
                  <a:gd name="connsiteY5" fmla="*/ 1552 h 69845"/>
                  <a:gd name="connsiteX6" fmla="*/ 68229 w 69780"/>
                  <a:gd name="connsiteY6" fmla="*/ 30784 h 69845"/>
                  <a:gd name="connsiteX7" fmla="*/ 69781 w 69780"/>
                  <a:gd name="connsiteY7" fmla="*/ 34923 h 69845"/>
                  <a:gd name="connsiteX8" fmla="*/ 68229 w 69780"/>
                  <a:gd name="connsiteY8" fmla="*/ 39062 h 69845"/>
                  <a:gd name="connsiteX9" fmla="*/ 38997 w 69780"/>
                  <a:gd name="connsiteY9" fmla="*/ 68035 h 69845"/>
                  <a:gd name="connsiteX10" fmla="*/ 34858 w 69780"/>
                  <a:gd name="connsiteY10" fmla="*/ 69846 h 69845"/>
                  <a:gd name="connsiteX11" fmla="*/ 13904 w 69780"/>
                  <a:gd name="connsiteY11" fmla="*/ 34923 h 69845"/>
                  <a:gd name="connsiteX12" fmla="*/ 34858 w 69780"/>
                  <a:gd name="connsiteY12" fmla="*/ 55877 h 69845"/>
                  <a:gd name="connsiteX13" fmla="*/ 55812 w 69780"/>
                  <a:gd name="connsiteY13" fmla="*/ 34923 h 69845"/>
                  <a:gd name="connsiteX14" fmla="*/ 34858 w 69780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80" h="69845">
                    <a:moveTo>
                      <a:pt x="34858" y="69846"/>
                    </a:moveTo>
                    <a:cubicBezTo>
                      <a:pt x="33306" y="69846"/>
                      <a:pt x="31754" y="69328"/>
                      <a:pt x="30719" y="68035"/>
                    </a:cubicBezTo>
                    <a:lnTo>
                      <a:pt x="1746" y="39062"/>
                    </a:lnTo>
                    <a:cubicBezTo>
                      <a:pt x="-582" y="36734"/>
                      <a:pt x="-582" y="33112"/>
                      <a:pt x="1746" y="30784"/>
                    </a:cubicBezTo>
                    <a:lnTo>
                      <a:pt x="30719" y="1552"/>
                    </a:lnTo>
                    <a:cubicBezTo>
                      <a:pt x="33047" y="-517"/>
                      <a:pt x="36669" y="-517"/>
                      <a:pt x="38997" y="1552"/>
                    </a:cubicBezTo>
                    <a:lnTo>
                      <a:pt x="68229" y="30784"/>
                    </a:lnTo>
                    <a:cubicBezTo>
                      <a:pt x="69264" y="31819"/>
                      <a:pt x="69781" y="33371"/>
                      <a:pt x="69781" y="34923"/>
                    </a:cubicBezTo>
                    <a:cubicBezTo>
                      <a:pt x="69781" y="36475"/>
                      <a:pt x="69264" y="37768"/>
                      <a:pt x="68229" y="39062"/>
                    </a:cubicBezTo>
                    <a:lnTo>
                      <a:pt x="38997" y="68035"/>
                    </a:lnTo>
                    <a:cubicBezTo>
                      <a:pt x="37962" y="69328"/>
                      <a:pt x="36410" y="69846"/>
                      <a:pt x="34858" y="69846"/>
                    </a:cubicBezTo>
                    <a:close/>
                    <a:moveTo>
                      <a:pt x="13904" y="34923"/>
                    </a:moveTo>
                    <a:lnTo>
                      <a:pt x="34858" y="55877"/>
                    </a:lnTo>
                    <a:lnTo>
                      <a:pt x="55812" y="34923"/>
                    </a:lnTo>
                    <a:lnTo>
                      <a:pt x="34858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D7DEE56-D8D0-252C-DF73-2AB62DCBE84B}"/>
                  </a:ext>
                </a:extLst>
              </p:cNvPr>
              <p:cNvSpPr/>
              <p:nvPr/>
            </p:nvSpPr>
            <p:spPr>
              <a:xfrm>
                <a:off x="867101" y="5988095"/>
                <a:ext cx="349228" cy="353108"/>
              </a:xfrm>
              <a:custGeom>
                <a:avLst/>
                <a:gdLst>
                  <a:gd name="connsiteX0" fmla="*/ 349228 w 349228"/>
                  <a:gd name="connsiteY0" fmla="*/ 353109 h 353108"/>
                  <a:gd name="connsiteX1" fmla="*/ 0 w 349228"/>
                  <a:gd name="connsiteY1" fmla="*/ 353109 h 353108"/>
                  <a:gd name="connsiteX2" fmla="*/ 0 w 349228"/>
                  <a:gd name="connsiteY2" fmla="*/ 0 h 353108"/>
                  <a:gd name="connsiteX3" fmla="*/ 349228 w 349228"/>
                  <a:gd name="connsiteY3" fmla="*/ 0 h 35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28" h="353108">
                    <a:moveTo>
                      <a:pt x="349228" y="353109"/>
                    </a:moveTo>
                    <a:lnTo>
                      <a:pt x="0" y="353109"/>
                    </a:lnTo>
                    <a:lnTo>
                      <a:pt x="0" y="0"/>
                    </a:lnTo>
                    <a:lnTo>
                      <a:pt x="349228" y="0"/>
                    </a:lnTo>
                    <a:close/>
                  </a:path>
                </a:pathLst>
              </a:custGeom>
              <a:solidFill>
                <a:srgbClr val="004C4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48284EA-81B3-4A49-0C61-ECC8FB40215D}"/>
                  </a:ext>
                </a:extLst>
              </p:cNvPr>
              <p:cNvSpPr/>
              <p:nvPr/>
            </p:nvSpPr>
            <p:spPr>
              <a:xfrm>
                <a:off x="860634" y="598809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DF5EE22-C2AE-92CC-49BB-05862392AFAA}"/>
                  </a:ext>
                </a:extLst>
              </p:cNvPr>
              <p:cNvSpPr/>
              <p:nvPr/>
            </p:nvSpPr>
            <p:spPr>
              <a:xfrm>
                <a:off x="860634" y="6337841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950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950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950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950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aphic 16">
                <a:extLst>
                  <a:ext uri="{FF2B5EF4-FFF2-40B4-BE49-F238E27FC236}">
                    <a16:creationId xmlns:a16="http://schemas.microsoft.com/office/drawing/2014/main" id="{1D53D945-3F16-B9D8-0B30-2B16828AEA41}"/>
                  </a:ext>
                </a:extLst>
              </p:cNvPr>
              <p:cNvGrpSpPr/>
              <p:nvPr/>
            </p:nvGrpSpPr>
            <p:grpSpPr>
              <a:xfrm>
                <a:off x="947678" y="6046041"/>
                <a:ext cx="187558" cy="240320"/>
                <a:chOff x="947678" y="6046041"/>
                <a:chExt cx="187558" cy="240320"/>
              </a:xfrm>
              <a:solidFill>
                <a:srgbClr val="FFFFFF"/>
              </a:solidFill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0B22D8D7-3258-41F2-66AF-72B6ED6FDEFD}"/>
                    </a:ext>
                  </a:extLst>
                </p:cNvPr>
                <p:cNvSpPr/>
                <p:nvPr/>
              </p:nvSpPr>
              <p:spPr>
                <a:xfrm>
                  <a:off x="947678" y="6088849"/>
                  <a:ext cx="187558" cy="100505"/>
                </a:xfrm>
                <a:custGeom>
                  <a:avLst/>
                  <a:gdLst>
                    <a:gd name="connsiteX0" fmla="*/ 180698 w 187558"/>
                    <a:gd name="connsiteY0" fmla="*/ 100505 h 100505"/>
                    <a:gd name="connsiteX1" fmla="*/ 177853 w 187558"/>
                    <a:gd name="connsiteY1" fmla="*/ 99729 h 100505"/>
                    <a:gd name="connsiteX2" fmla="*/ 3756 w 187558"/>
                    <a:gd name="connsiteY2" fmla="*/ 12810 h 100505"/>
                    <a:gd name="connsiteX3" fmla="*/ 652 w 187558"/>
                    <a:gd name="connsiteY3" fmla="*/ 3756 h 100505"/>
                    <a:gd name="connsiteX4" fmla="*/ 9706 w 187558"/>
                    <a:gd name="connsiteY4" fmla="*/ 652 h 100505"/>
                    <a:gd name="connsiteX5" fmla="*/ 183802 w 187558"/>
                    <a:gd name="connsiteY5" fmla="*/ 87829 h 100505"/>
                    <a:gd name="connsiteX6" fmla="*/ 186907 w 187558"/>
                    <a:gd name="connsiteY6" fmla="*/ 96883 h 100505"/>
                    <a:gd name="connsiteX7" fmla="*/ 180698 w 187558"/>
                    <a:gd name="connsiteY7" fmla="*/ 100505 h 100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7558" h="100505">
                      <a:moveTo>
                        <a:pt x="180698" y="100505"/>
                      </a:moveTo>
                      <a:cubicBezTo>
                        <a:pt x="179663" y="100505"/>
                        <a:pt x="178714" y="100246"/>
                        <a:pt x="177853" y="99729"/>
                      </a:cubicBezTo>
                      <a:lnTo>
                        <a:pt x="3756" y="12810"/>
                      </a:lnTo>
                      <a:cubicBezTo>
                        <a:pt x="393" y="10999"/>
                        <a:pt x="-900" y="6860"/>
                        <a:pt x="652" y="3756"/>
                      </a:cubicBezTo>
                      <a:cubicBezTo>
                        <a:pt x="2462" y="393"/>
                        <a:pt x="6343" y="-900"/>
                        <a:pt x="9706" y="652"/>
                      </a:cubicBezTo>
                      <a:lnTo>
                        <a:pt x="183802" y="87829"/>
                      </a:lnTo>
                      <a:cubicBezTo>
                        <a:pt x="187165" y="89381"/>
                        <a:pt x="188459" y="93521"/>
                        <a:pt x="186907" y="96883"/>
                      </a:cubicBezTo>
                      <a:cubicBezTo>
                        <a:pt x="185613" y="99212"/>
                        <a:pt x="183285" y="100505"/>
                        <a:pt x="180698" y="1005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FEE768B7-55EF-CE59-0BDA-99AFF1D3BC0C}"/>
                    </a:ext>
                  </a:extLst>
                </p:cNvPr>
                <p:cNvSpPr/>
                <p:nvPr/>
              </p:nvSpPr>
              <p:spPr>
                <a:xfrm>
                  <a:off x="1034731" y="6046041"/>
                  <a:ext cx="13451" cy="240320"/>
                </a:xfrm>
                <a:custGeom>
                  <a:avLst/>
                  <a:gdLst>
                    <a:gd name="connsiteX0" fmla="*/ 6726 w 13451"/>
                    <a:gd name="connsiteY0" fmla="*/ 240321 h 240320"/>
                    <a:gd name="connsiteX1" fmla="*/ 0 w 13451"/>
                    <a:gd name="connsiteY1" fmla="*/ 233595 h 240320"/>
                    <a:gd name="connsiteX2" fmla="*/ 0 w 13451"/>
                    <a:gd name="connsiteY2" fmla="*/ 6726 h 240320"/>
                    <a:gd name="connsiteX3" fmla="*/ 6726 w 13451"/>
                    <a:gd name="connsiteY3" fmla="*/ 0 h 240320"/>
                    <a:gd name="connsiteX4" fmla="*/ 13452 w 13451"/>
                    <a:gd name="connsiteY4" fmla="*/ 6726 h 240320"/>
                    <a:gd name="connsiteX5" fmla="*/ 13452 w 13451"/>
                    <a:gd name="connsiteY5" fmla="*/ 233595 h 240320"/>
                    <a:gd name="connsiteX6" fmla="*/ 6726 w 13451"/>
                    <a:gd name="connsiteY6" fmla="*/ 240321 h 240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51" h="240320">
                      <a:moveTo>
                        <a:pt x="6726" y="240321"/>
                      </a:moveTo>
                      <a:cubicBezTo>
                        <a:pt x="3104" y="240321"/>
                        <a:pt x="0" y="237217"/>
                        <a:pt x="0" y="233595"/>
                      </a:cubicBezTo>
                      <a:lnTo>
                        <a:pt x="0" y="6726"/>
                      </a:lnTo>
                      <a:cubicBezTo>
                        <a:pt x="0" y="2846"/>
                        <a:pt x="3104" y="0"/>
                        <a:pt x="6726" y="0"/>
                      </a:cubicBezTo>
                      <a:cubicBezTo>
                        <a:pt x="10348" y="0"/>
                        <a:pt x="13452" y="2846"/>
                        <a:pt x="13452" y="6726"/>
                      </a:cubicBezTo>
                      <a:lnTo>
                        <a:pt x="13452" y="233595"/>
                      </a:lnTo>
                      <a:cubicBezTo>
                        <a:pt x="13452" y="237217"/>
                        <a:pt x="10348" y="240321"/>
                        <a:pt x="6726" y="2403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A474A173-358D-9FF4-6663-B171806B52C4}"/>
                    </a:ext>
                  </a:extLst>
                </p:cNvPr>
                <p:cNvSpPr/>
                <p:nvPr/>
              </p:nvSpPr>
              <p:spPr>
                <a:xfrm>
                  <a:off x="1074828" y="6272910"/>
                  <a:ext cx="33629" cy="13451"/>
                </a:xfrm>
                <a:custGeom>
                  <a:avLst/>
                  <a:gdLst>
                    <a:gd name="connsiteX0" fmla="*/ 26903 w 33629"/>
                    <a:gd name="connsiteY0" fmla="*/ 13452 h 13451"/>
                    <a:gd name="connsiteX1" fmla="*/ 6726 w 33629"/>
                    <a:gd name="connsiteY1" fmla="*/ 13452 h 13451"/>
                    <a:gd name="connsiteX2" fmla="*/ 0 w 33629"/>
                    <a:gd name="connsiteY2" fmla="*/ 6726 h 13451"/>
                    <a:gd name="connsiteX3" fmla="*/ 6726 w 33629"/>
                    <a:gd name="connsiteY3" fmla="*/ 0 h 13451"/>
                    <a:gd name="connsiteX4" fmla="*/ 26903 w 33629"/>
                    <a:gd name="connsiteY4" fmla="*/ 0 h 13451"/>
                    <a:gd name="connsiteX5" fmla="*/ 33629 w 33629"/>
                    <a:gd name="connsiteY5" fmla="*/ 6726 h 13451"/>
                    <a:gd name="connsiteX6" fmla="*/ 26903 w 33629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629" h="13451">
                      <a:moveTo>
                        <a:pt x="26903" y="13452"/>
                      </a:moveTo>
                      <a:lnTo>
                        <a:pt x="6726" y="13452"/>
                      </a:lnTo>
                      <a:cubicBezTo>
                        <a:pt x="3104" y="13452"/>
                        <a:pt x="0" y="10348"/>
                        <a:pt x="0" y="6726"/>
                      </a:cubicBezTo>
                      <a:cubicBezTo>
                        <a:pt x="0" y="2846"/>
                        <a:pt x="3104" y="0"/>
                        <a:pt x="6726" y="0"/>
                      </a:cubicBezTo>
                      <a:lnTo>
                        <a:pt x="26903" y="0"/>
                      </a:lnTo>
                      <a:cubicBezTo>
                        <a:pt x="30525" y="0"/>
                        <a:pt x="33629" y="2846"/>
                        <a:pt x="33629" y="6726"/>
                      </a:cubicBezTo>
                      <a:cubicBezTo>
                        <a:pt x="33629" y="10348"/>
                        <a:pt x="30525" y="13452"/>
                        <a:pt x="26903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0B4EB7A3-AFB2-F7EB-28C1-0FA6C8D2351E}"/>
                    </a:ext>
                  </a:extLst>
                </p:cNvPr>
                <p:cNvSpPr/>
                <p:nvPr/>
              </p:nvSpPr>
              <p:spPr>
                <a:xfrm>
                  <a:off x="973939" y="6272910"/>
                  <a:ext cx="33370" cy="13451"/>
                </a:xfrm>
                <a:custGeom>
                  <a:avLst/>
                  <a:gdLst>
                    <a:gd name="connsiteX0" fmla="*/ 26645 w 33370"/>
                    <a:gd name="connsiteY0" fmla="*/ 13452 h 13451"/>
                    <a:gd name="connsiteX1" fmla="*/ 6726 w 33370"/>
                    <a:gd name="connsiteY1" fmla="*/ 13452 h 13451"/>
                    <a:gd name="connsiteX2" fmla="*/ 0 w 33370"/>
                    <a:gd name="connsiteY2" fmla="*/ 6726 h 13451"/>
                    <a:gd name="connsiteX3" fmla="*/ 6726 w 33370"/>
                    <a:gd name="connsiteY3" fmla="*/ 0 h 13451"/>
                    <a:gd name="connsiteX4" fmla="*/ 26645 w 33370"/>
                    <a:gd name="connsiteY4" fmla="*/ 0 h 13451"/>
                    <a:gd name="connsiteX5" fmla="*/ 33371 w 33370"/>
                    <a:gd name="connsiteY5" fmla="*/ 6726 h 13451"/>
                    <a:gd name="connsiteX6" fmla="*/ 26645 w 33370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70" h="13451">
                      <a:moveTo>
                        <a:pt x="26645" y="13452"/>
                      </a:moveTo>
                      <a:lnTo>
                        <a:pt x="6726" y="13452"/>
                      </a:lnTo>
                      <a:cubicBezTo>
                        <a:pt x="2846" y="13452"/>
                        <a:pt x="0" y="10348"/>
                        <a:pt x="0" y="6726"/>
                      </a:cubicBezTo>
                      <a:cubicBezTo>
                        <a:pt x="0" y="2846"/>
                        <a:pt x="2846" y="0"/>
                        <a:pt x="6726" y="0"/>
                      </a:cubicBezTo>
                      <a:lnTo>
                        <a:pt x="26645" y="0"/>
                      </a:lnTo>
                      <a:cubicBezTo>
                        <a:pt x="30266" y="0"/>
                        <a:pt x="33371" y="2846"/>
                        <a:pt x="33371" y="6726"/>
                      </a:cubicBezTo>
                      <a:cubicBezTo>
                        <a:pt x="33371" y="10348"/>
                        <a:pt x="30266" y="13452"/>
                        <a:pt x="26645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9DC7BCD3-B7C5-8CC5-D88A-9A3C0C4F1AEA}"/>
                    </a:ext>
                  </a:extLst>
                </p:cNvPr>
                <p:cNvSpPr/>
                <p:nvPr/>
              </p:nvSpPr>
              <p:spPr>
                <a:xfrm>
                  <a:off x="948027" y="6088073"/>
                  <a:ext cx="186697" cy="102057"/>
                </a:xfrm>
                <a:custGeom>
                  <a:avLst/>
                  <a:gdLst>
                    <a:gd name="connsiteX0" fmla="*/ 6770 w 186697"/>
                    <a:gd name="connsiteY0" fmla="*/ 102057 h 102057"/>
                    <a:gd name="connsiteX1" fmla="*/ 820 w 186697"/>
                    <a:gd name="connsiteY1" fmla="*/ 98436 h 102057"/>
                    <a:gd name="connsiteX2" fmla="*/ 3666 w 186697"/>
                    <a:gd name="connsiteY2" fmla="*/ 89381 h 102057"/>
                    <a:gd name="connsiteX3" fmla="*/ 176986 w 186697"/>
                    <a:gd name="connsiteY3" fmla="*/ 652 h 102057"/>
                    <a:gd name="connsiteX4" fmla="*/ 186040 w 186697"/>
                    <a:gd name="connsiteY4" fmla="*/ 3756 h 102057"/>
                    <a:gd name="connsiteX5" fmla="*/ 183195 w 186697"/>
                    <a:gd name="connsiteY5" fmla="*/ 12810 h 102057"/>
                    <a:gd name="connsiteX6" fmla="*/ 9874 w 186697"/>
                    <a:gd name="connsiteY6" fmla="*/ 101281 h 102057"/>
                    <a:gd name="connsiteX7" fmla="*/ 6770 w 186697"/>
                    <a:gd name="connsiteY7" fmla="*/ 102057 h 10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6697" h="102057">
                      <a:moveTo>
                        <a:pt x="6770" y="102057"/>
                      </a:moveTo>
                      <a:cubicBezTo>
                        <a:pt x="4442" y="102057"/>
                        <a:pt x="2113" y="100764"/>
                        <a:pt x="820" y="98436"/>
                      </a:cubicBezTo>
                      <a:cubicBezTo>
                        <a:pt x="-991" y="95073"/>
                        <a:pt x="303" y="90934"/>
                        <a:pt x="3666" y="89381"/>
                      </a:cubicBezTo>
                      <a:lnTo>
                        <a:pt x="176986" y="652"/>
                      </a:lnTo>
                      <a:cubicBezTo>
                        <a:pt x="180349" y="-900"/>
                        <a:pt x="184229" y="393"/>
                        <a:pt x="186040" y="3756"/>
                      </a:cubicBezTo>
                      <a:cubicBezTo>
                        <a:pt x="187592" y="6860"/>
                        <a:pt x="186299" y="10999"/>
                        <a:pt x="183195" y="12810"/>
                      </a:cubicBezTo>
                      <a:lnTo>
                        <a:pt x="9874" y="101281"/>
                      </a:lnTo>
                      <a:cubicBezTo>
                        <a:pt x="8839" y="101798"/>
                        <a:pt x="7805" y="102057"/>
                        <a:pt x="6770" y="102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B05337F-83E5-8CDB-8F1E-7D7151433799}"/>
              </a:ext>
            </a:extLst>
          </p:cNvPr>
          <p:cNvCxnSpPr/>
          <p:nvPr userDrawn="1"/>
        </p:nvCxnSpPr>
        <p:spPr>
          <a:xfrm flipH="1">
            <a:off x="1170193" y="6030118"/>
            <a:ext cx="57600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2">
            <a:extLst>
              <a:ext uri="{FF2B5EF4-FFF2-40B4-BE49-F238E27FC236}">
                <a16:creationId xmlns:a16="http://schemas.microsoft.com/office/drawing/2014/main" id="{39B48824-CABF-24C9-A15F-A54F805B0A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2546" y="1080063"/>
            <a:ext cx="2517484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C2152-9D65-0041-47F8-A91BECA5B53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80272" y="2176658"/>
            <a:ext cx="2520028" cy="28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C4F907-929E-508A-C1F3-D65134CBDB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0188" y="360055"/>
            <a:ext cx="7200000" cy="5040000"/>
          </a:xfrm>
          <a:pattFill prst="wdUpDiag">
            <a:fgClr>
              <a:schemeClr val="bg2"/>
            </a:fgClr>
            <a:bgClr>
              <a:schemeClr val="accent2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69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Section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2">
            <a:extLst>
              <a:ext uri="{FF2B5EF4-FFF2-40B4-BE49-F238E27FC236}">
                <a16:creationId xmlns:a16="http://schemas.microsoft.com/office/drawing/2014/main" id="{39B48824-CABF-24C9-A15F-A54F805B0A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188" y="360055"/>
            <a:ext cx="3239707" cy="719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Header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C2152-9D65-0041-47F8-A91BECA5B53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7550" y="1800225"/>
            <a:ext cx="3242673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C4F907-929E-508A-C1F3-D65134CBDB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19588" y="360363"/>
            <a:ext cx="6840537" cy="5399752"/>
          </a:xfrm>
          <a:pattFill prst="wdUpDiag">
            <a:fgClr>
              <a:schemeClr val="bg2"/>
            </a:fgClr>
            <a:bgClr>
              <a:schemeClr val="accent2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30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-Section-0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5FB6CEE-8B2D-E320-6046-AE6F7B9B433B}"/>
              </a:ext>
            </a:extLst>
          </p:cNvPr>
          <p:cNvSpPr/>
          <p:nvPr userDrawn="1"/>
        </p:nvSpPr>
        <p:spPr>
          <a:xfrm>
            <a:off x="2880213" y="0"/>
            <a:ext cx="8640096" cy="6480122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8DD838-A1C1-812D-395C-08DA5007B48D}"/>
              </a:ext>
            </a:extLst>
          </p:cNvPr>
          <p:cNvSpPr/>
          <p:nvPr userDrawn="1"/>
        </p:nvSpPr>
        <p:spPr>
          <a:xfrm>
            <a:off x="721263" y="-3929"/>
            <a:ext cx="1080012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01EEDA-3998-04A9-AAF3-BE3F045C9DA2}"/>
              </a:ext>
            </a:extLst>
          </p:cNvPr>
          <p:cNvSpPr/>
          <p:nvPr userDrawn="1"/>
        </p:nvSpPr>
        <p:spPr>
          <a:xfrm>
            <a:off x="10530297" y="5940119"/>
            <a:ext cx="27000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r"/>
            <a:fld id="{B1217D13-E5F9-4B61-A576-8C077BC53425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CA1D8-0BA3-94FF-396F-61D05FCED86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091794" y="5940119"/>
            <a:ext cx="3438503" cy="180000"/>
          </a:xfrm>
          <a:prstGeom prst="rect">
            <a:avLst/>
          </a:prstGeom>
        </p:spPr>
        <p:txBody>
          <a:bodyPr horzOverflow="overflow" lIns="0" tIns="0" rIns="0" bIns="0" anchor="ctr" anchorCtr="0">
            <a:noAutofit/>
          </a:bodyPr>
          <a:lstStyle/>
          <a:p>
            <a:pPr algn="l"/>
            <a:r>
              <a:rPr lang="en-SA" sz="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en-SA" sz="800" baseline="30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rd</a:t>
            </a:r>
            <a:r>
              <a:rPr lang="en-SA" sz="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MENA IAEE Conference</a:t>
            </a:r>
            <a:r>
              <a:rPr lang="en-US" sz="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, Riyadh, Saudi Arabia, 8-9 December 2024     |</a:t>
            </a:r>
            <a:endParaRPr lang="en-SA" sz="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D6F639D5-FD48-A22B-649C-098256F54BBE}"/>
              </a:ext>
            </a:extLst>
          </p:cNvPr>
          <p:cNvGrpSpPr/>
          <p:nvPr userDrawn="1"/>
        </p:nvGrpSpPr>
        <p:grpSpPr>
          <a:xfrm>
            <a:off x="720725" y="5810066"/>
            <a:ext cx="269466" cy="400052"/>
            <a:chOff x="860634" y="5928338"/>
            <a:chExt cx="361386" cy="5365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ED10CF4-E94A-D29A-2F5F-4CB4E893E21E}"/>
                </a:ext>
              </a:extLst>
            </p:cNvPr>
            <p:cNvSpPr/>
            <p:nvPr/>
          </p:nvSpPr>
          <p:spPr>
            <a:xfrm>
              <a:off x="1178820" y="5928338"/>
              <a:ext cx="43200" cy="43459"/>
            </a:xfrm>
            <a:custGeom>
              <a:avLst/>
              <a:gdLst>
                <a:gd name="connsiteX0" fmla="*/ 21730 w 43200"/>
                <a:gd name="connsiteY0" fmla="*/ 43459 h 43459"/>
                <a:gd name="connsiteX1" fmla="*/ 0 w 43200"/>
                <a:gd name="connsiteY1" fmla="*/ 21730 h 43459"/>
                <a:gd name="connsiteX2" fmla="*/ 21730 w 43200"/>
                <a:gd name="connsiteY2" fmla="*/ 0 h 43459"/>
                <a:gd name="connsiteX3" fmla="*/ 43201 w 43200"/>
                <a:gd name="connsiteY3" fmla="*/ 21730 h 43459"/>
                <a:gd name="connsiteX4" fmla="*/ 21730 w 43200"/>
                <a:gd name="connsiteY4" fmla="*/ 43459 h 43459"/>
                <a:gd name="connsiteX5" fmla="*/ 21730 w 43200"/>
                <a:gd name="connsiteY5" fmla="*/ 11641 h 43459"/>
                <a:gd name="connsiteX6" fmla="*/ 11641 w 43200"/>
                <a:gd name="connsiteY6" fmla="*/ 21730 h 43459"/>
                <a:gd name="connsiteX7" fmla="*/ 21730 w 43200"/>
                <a:gd name="connsiteY7" fmla="*/ 31819 h 43459"/>
                <a:gd name="connsiteX8" fmla="*/ 31819 w 43200"/>
                <a:gd name="connsiteY8" fmla="*/ 21730 h 43459"/>
                <a:gd name="connsiteX9" fmla="*/ 21730 w 43200"/>
                <a:gd name="connsiteY9" fmla="*/ 11641 h 4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" h="43459">
                  <a:moveTo>
                    <a:pt x="21730" y="43459"/>
                  </a:moveTo>
                  <a:cubicBezTo>
                    <a:pt x="9571" y="43459"/>
                    <a:pt x="0" y="33629"/>
                    <a:pt x="0" y="21730"/>
                  </a:cubicBezTo>
                  <a:cubicBezTo>
                    <a:pt x="0" y="9830"/>
                    <a:pt x="9571" y="0"/>
                    <a:pt x="21730" y="0"/>
                  </a:cubicBezTo>
                  <a:cubicBezTo>
                    <a:pt x="33629" y="0"/>
                    <a:pt x="43201" y="9830"/>
                    <a:pt x="43201" y="21730"/>
                  </a:cubicBezTo>
                  <a:cubicBezTo>
                    <a:pt x="43201" y="33629"/>
                    <a:pt x="33629" y="43459"/>
                    <a:pt x="21730" y="43459"/>
                  </a:cubicBezTo>
                  <a:close/>
                  <a:moveTo>
                    <a:pt x="21730" y="11641"/>
                  </a:moveTo>
                  <a:cubicBezTo>
                    <a:pt x="16039" y="11641"/>
                    <a:pt x="11641" y="16297"/>
                    <a:pt x="11641" y="21730"/>
                  </a:cubicBezTo>
                  <a:cubicBezTo>
                    <a:pt x="11641" y="27421"/>
                    <a:pt x="16039" y="31819"/>
                    <a:pt x="21730" y="31819"/>
                  </a:cubicBezTo>
                  <a:cubicBezTo>
                    <a:pt x="27162" y="31819"/>
                    <a:pt x="31819" y="27421"/>
                    <a:pt x="31819" y="21730"/>
                  </a:cubicBezTo>
                  <a:cubicBezTo>
                    <a:pt x="31819" y="16297"/>
                    <a:pt x="27162" y="11641"/>
                    <a:pt x="21730" y="11641"/>
                  </a:cubicBezTo>
                  <a:close/>
                </a:path>
              </a:pathLst>
            </a:custGeom>
            <a:solidFill>
              <a:srgbClr val="CF564E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216A64E-4262-6603-D116-E777A541ACDF}"/>
                </a:ext>
              </a:extLst>
            </p:cNvPr>
            <p:cNvSpPr/>
            <p:nvPr/>
          </p:nvSpPr>
          <p:spPr>
            <a:xfrm>
              <a:off x="1152175" y="6365779"/>
              <a:ext cx="69845" cy="69845"/>
            </a:xfrm>
            <a:custGeom>
              <a:avLst/>
              <a:gdLst>
                <a:gd name="connsiteX0" fmla="*/ 34923 w 69845"/>
                <a:gd name="connsiteY0" fmla="*/ 69846 h 69845"/>
                <a:gd name="connsiteX1" fmla="*/ 31043 w 69845"/>
                <a:gd name="connsiteY1" fmla="*/ 68035 h 69845"/>
                <a:gd name="connsiteX2" fmla="*/ 1811 w 69845"/>
                <a:gd name="connsiteY2" fmla="*/ 39062 h 69845"/>
                <a:gd name="connsiteX3" fmla="*/ 0 w 69845"/>
                <a:gd name="connsiteY3" fmla="*/ 34923 h 69845"/>
                <a:gd name="connsiteX4" fmla="*/ 1811 w 69845"/>
                <a:gd name="connsiteY4" fmla="*/ 30784 h 69845"/>
                <a:gd name="connsiteX5" fmla="*/ 31043 w 69845"/>
                <a:gd name="connsiteY5" fmla="*/ 1552 h 69845"/>
                <a:gd name="connsiteX6" fmla="*/ 39062 w 69845"/>
                <a:gd name="connsiteY6" fmla="*/ 1552 h 69845"/>
                <a:gd name="connsiteX7" fmla="*/ 68294 w 69845"/>
                <a:gd name="connsiteY7" fmla="*/ 30784 h 69845"/>
                <a:gd name="connsiteX8" fmla="*/ 69846 w 69845"/>
                <a:gd name="connsiteY8" fmla="*/ 34923 h 69845"/>
                <a:gd name="connsiteX9" fmla="*/ 68294 w 69845"/>
                <a:gd name="connsiteY9" fmla="*/ 39062 h 69845"/>
                <a:gd name="connsiteX10" fmla="*/ 39062 w 69845"/>
                <a:gd name="connsiteY10" fmla="*/ 68035 h 69845"/>
                <a:gd name="connsiteX11" fmla="*/ 34923 w 69845"/>
                <a:gd name="connsiteY11" fmla="*/ 69846 h 69845"/>
                <a:gd name="connsiteX12" fmla="*/ 13969 w 69845"/>
                <a:gd name="connsiteY12" fmla="*/ 34923 h 69845"/>
                <a:gd name="connsiteX13" fmla="*/ 34923 w 69845"/>
                <a:gd name="connsiteY13" fmla="*/ 55877 h 69845"/>
                <a:gd name="connsiteX14" fmla="*/ 55877 w 69845"/>
                <a:gd name="connsiteY14" fmla="*/ 34923 h 69845"/>
                <a:gd name="connsiteX15" fmla="*/ 34923 w 69845"/>
                <a:gd name="connsiteY15" fmla="*/ 13969 h 6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45" h="69845">
                  <a:moveTo>
                    <a:pt x="34923" y="69846"/>
                  </a:moveTo>
                  <a:cubicBezTo>
                    <a:pt x="33629" y="69846"/>
                    <a:pt x="32077" y="69328"/>
                    <a:pt x="31043" y="68035"/>
                  </a:cubicBezTo>
                  <a:lnTo>
                    <a:pt x="1811" y="39062"/>
                  </a:lnTo>
                  <a:cubicBezTo>
                    <a:pt x="776" y="37768"/>
                    <a:pt x="0" y="36475"/>
                    <a:pt x="0" y="34923"/>
                  </a:cubicBezTo>
                  <a:cubicBezTo>
                    <a:pt x="0" y="33371"/>
                    <a:pt x="776" y="31819"/>
                    <a:pt x="1811" y="30784"/>
                  </a:cubicBezTo>
                  <a:lnTo>
                    <a:pt x="31043" y="1552"/>
                  </a:lnTo>
                  <a:cubicBezTo>
                    <a:pt x="33112" y="-517"/>
                    <a:pt x="36734" y="-517"/>
                    <a:pt x="39062" y="1552"/>
                  </a:cubicBezTo>
                  <a:lnTo>
                    <a:pt x="68294" y="30784"/>
                  </a:lnTo>
                  <a:cubicBezTo>
                    <a:pt x="69328" y="31819"/>
                    <a:pt x="69846" y="33371"/>
                    <a:pt x="69846" y="34923"/>
                  </a:cubicBezTo>
                  <a:cubicBezTo>
                    <a:pt x="69846" y="36475"/>
                    <a:pt x="69328" y="37768"/>
                    <a:pt x="68294" y="39062"/>
                  </a:cubicBezTo>
                  <a:lnTo>
                    <a:pt x="39062" y="68035"/>
                  </a:lnTo>
                  <a:cubicBezTo>
                    <a:pt x="38027" y="69328"/>
                    <a:pt x="36475" y="69846"/>
                    <a:pt x="34923" y="69846"/>
                  </a:cubicBezTo>
                  <a:close/>
                  <a:moveTo>
                    <a:pt x="13969" y="34923"/>
                  </a:moveTo>
                  <a:lnTo>
                    <a:pt x="34923" y="55877"/>
                  </a:lnTo>
                  <a:lnTo>
                    <a:pt x="55877" y="34923"/>
                  </a:lnTo>
                  <a:lnTo>
                    <a:pt x="34923" y="13969"/>
                  </a:lnTo>
                  <a:close/>
                </a:path>
              </a:pathLst>
            </a:custGeom>
            <a:solidFill>
              <a:srgbClr val="8EC149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aphic 16">
              <a:extLst>
                <a:ext uri="{FF2B5EF4-FFF2-40B4-BE49-F238E27FC236}">
                  <a16:creationId xmlns:a16="http://schemas.microsoft.com/office/drawing/2014/main" id="{3487D3DA-3076-C97C-8282-DF5B8B2B78F4}"/>
                </a:ext>
              </a:extLst>
            </p:cNvPr>
            <p:cNvGrpSpPr/>
            <p:nvPr/>
          </p:nvGrpSpPr>
          <p:grpSpPr>
            <a:xfrm>
              <a:off x="860634" y="5928338"/>
              <a:ext cx="361386" cy="536518"/>
              <a:chOff x="860634" y="5928338"/>
              <a:chExt cx="361386" cy="53651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2E0E560-FECE-B88D-C285-BCCFC344CC9D}"/>
                  </a:ext>
                </a:extLst>
              </p:cNvPr>
              <p:cNvSpPr/>
              <p:nvPr/>
            </p:nvSpPr>
            <p:spPr>
              <a:xfrm>
                <a:off x="860634" y="645321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F7BC3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FFEF4C3-2F9E-0284-3ADB-FAEBF5574001}"/>
                  </a:ext>
                </a:extLst>
              </p:cNvPr>
              <p:cNvSpPr/>
              <p:nvPr/>
            </p:nvSpPr>
            <p:spPr>
              <a:xfrm>
                <a:off x="860634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08AB7BA-C178-8256-3AD9-D2941D22260F}"/>
                  </a:ext>
                </a:extLst>
              </p:cNvPr>
              <p:cNvSpPr/>
              <p:nvPr/>
            </p:nvSpPr>
            <p:spPr>
              <a:xfrm>
                <a:off x="924271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16F3C79-454F-AAF5-C2B2-6BC2B877C167}"/>
                  </a:ext>
                </a:extLst>
              </p:cNvPr>
              <p:cNvSpPr/>
              <p:nvPr/>
            </p:nvSpPr>
            <p:spPr>
              <a:xfrm>
                <a:off x="987909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44A8261-89BA-8C48-B8EA-5971EADE5573}"/>
                  </a:ext>
                </a:extLst>
              </p:cNvPr>
              <p:cNvSpPr/>
              <p:nvPr/>
            </p:nvSpPr>
            <p:spPr>
              <a:xfrm>
                <a:off x="1051546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CA04F72-4838-DABC-6C1B-E3B5BB0CC5B6}"/>
                  </a:ext>
                </a:extLst>
              </p:cNvPr>
              <p:cNvSpPr/>
              <p:nvPr/>
            </p:nvSpPr>
            <p:spPr>
              <a:xfrm>
                <a:off x="1115183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59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59" y="9830"/>
                      <a:pt x="43459" y="21730"/>
                    </a:cubicBezTo>
                    <a:cubicBezTo>
                      <a:pt x="43459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28FD3B6-FC0F-29EA-ACE3-DAE262CBBCD1}"/>
                  </a:ext>
                </a:extLst>
              </p:cNvPr>
              <p:cNvSpPr/>
              <p:nvPr/>
            </p:nvSpPr>
            <p:spPr>
              <a:xfrm>
                <a:off x="860634" y="6365779"/>
                <a:ext cx="70104" cy="69845"/>
              </a:xfrm>
              <a:custGeom>
                <a:avLst/>
                <a:gdLst>
                  <a:gd name="connsiteX0" fmla="*/ 34923 w 70104"/>
                  <a:gd name="connsiteY0" fmla="*/ 69846 h 69845"/>
                  <a:gd name="connsiteX1" fmla="*/ 31042 w 70104"/>
                  <a:gd name="connsiteY1" fmla="*/ 68035 h 69845"/>
                  <a:gd name="connsiteX2" fmla="*/ 1811 w 70104"/>
                  <a:gd name="connsiteY2" fmla="*/ 39062 h 69845"/>
                  <a:gd name="connsiteX3" fmla="*/ 0 w 70104"/>
                  <a:gd name="connsiteY3" fmla="*/ 34923 h 69845"/>
                  <a:gd name="connsiteX4" fmla="*/ 1811 w 70104"/>
                  <a:gd name="connsiteY4" fmla="*/ 30784 h 69845"/>
                  <a:gd name="connsiteX5" fmla="*/ 31042 w 70104"/>
                  <a:gd name="connsiteY5" fmla="*/ 1552 h 69845"/>
                  <a:gd name="connsiteX6" fmla="*/ 39062 w 70104"/>
                  <a:gd name="connsiteY6" fmla="*/ 1552 h 69845"/>
                  <a:gd name="connsiteX7" fmla="*/ 68294 w 70104"/>
                  <a:gd name="connsiteY7" fmla="*/ 30784 h 69845"/>
                  <a:gd name="connsiteX8" fmla="*/ 70104 w 70104"/>
                  <a:gd name="connsiteY8" fmla="*/ 34923 h 69845"/>
                  <a:gd name="connsiteX9" fmla="*/ 68294 w 70104"/>
                  <a:gd name="connsiteY9" fmla="*/ 39062 h 69845"/>
                  <a:gd name="connsiteX10" fmla="*/ 39062 w 70104"/>
                  <a:gd name="connsiteY10" fmla="*/ 68035 h 69845"/>
                  <a:gd name="connsiteX11" fmla="*/ 34923 w 70104"/>
                  <a:gd name="connsiteY11" fmla="*/ 69846 h 69845"/>
                  <a:gd name="connsiteX12" fmla="*/ 13969 w 70104"/>
                  <a:gd name="connsiteY12" fmla="*/ 34923 h 69845"/>
                  <a:gd name="connsiteX13" fmla="*/ 34923 w 70104"/>
                  <a:gd name="connsiteY13" fmla="*/ 55877 h 69845"/>
                  <a:gd name="connsiteX14" fmla="*/ 56135 w 70104"/>
                  <a:gd name="connsiteY14" fmla="*/ 34923 h 69845"/>
                  <a:gd name="connsiteX15" fmla="*/ 34923 w 70104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04" h="69845">
                    <a:moveTo>
                      <a:pt x="34923" y="69846"/>
                    </a:moveTo>
                    <a:cubicBezTo>
                      <a:pt x="33629" y="69846"/>
                      <a:pt x="32077" y="69328"/>
                      <a:pt x="31042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1042" y="1552"/>
                    </a:lnTo>
                    <a:cubicBezTo>
                      <a:pt x="33112" y="-517"/>
                      <a:pt x="36992" y="-517"/>
                      <a:pt x="39062" y="1552"/>
                    </a:cubicBezTo>
                    <a:lnTo>
                      <a:pt x="68294" y="30784"/>
                    </a:lnTo>
                    <a:cubicBezTo>
                      <a:pt x="69328" y="31819"/>
                      <a:pt x="70104" y="33371"/>
                      <a:pt x="70104" y="34923"/>
                    </a:cubicBezTo>
                    <a:cubicBezTo>
                      <a:pt x="70104" y="36475"/>
                      <a:pt x="69328" y="37768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6135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C8EA391-F335-D80E-985F-09E626C26A06}"/>
                  </a:ext>
                </a:extLst>
              </p:cNvPr>
              <p:cNvSpPr/>
              <p:nvPr/>
            </p:nvSpPr>
            <p:spPr>
              <a:xfrm>
                <a:off x="919098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1552 w 69845"/>
                  <a:gd name="connsiteY3" fmla="*/ 30784 h 69845"/>
                  <a:gd name="connsiteX4" fmla="*/ 30784 w 69845"/>
                  <a:gd name="connsiteY4" fmla="*/ 1552 h 69845"/>
                  <a:gd name="connsiteX5" fmla="*/ 39062 w 69845"/>
                  <a:gd name="connsiteY5" fmla="*/ 1552 h 69845"/>
                  <a:gd name="connsiteX6" fmla="*/ 68035 w 69845"/>
                  <a:gd name="connsiteY6" fmla="*/ 30784 h 69845"/>
                  <a:gd name="connsiteX7" fmla="*/ 69846 w 69845"/>
                  <a:gd name="connsiteY7" fmla="*/ 34923 h 69845"/>
                  <a:gd name="connsiteX8" fmla="*/ 68035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-517" y="36734"/>
                      <a:pt x="-517" y="33112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035" y="30784"/>
                    </a:lnTo>
                    <a:cubicBezTo>
                      <a:pt x="69328" y="31819"/>
                      <a:pt x="69846" y="33371"/>
                      <a:pt x="69846" y="34923"/>
                    </a:cubicBezTo>
                    <a:cubicBezTo>
                      <a:pt x="69846" y="36475"/>
                      <a:pt x="69328" y="37768"/>
                      <a:pt x="68035" y="39062"/>
                    </a:cubicBezTo>
                    <a:lnTo>
                      <a:pt x="39062" y="68035"/>
                    </a:lnTo>
                    <a:cubicBezTo>
                      <a:pt x="37768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89D96DC-1936-AC8C-01ED-368387FC57DA}"/>
                  </a:ext>
                </a:extLst>
              </p:cNvPr>
              <p:cNvSpPr/>
              <p:nvPr/>
            </p:nvSpPr>
            <p:spPr>
              <a:xfrm>
                <a:off x="977302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811 w 69845"/>
                  <a:gd name="connsiteY2" fmla="*/ 39062 h 69845"/>
                  <a:gd name="connsiteX3" fmla="*/ 0 w 69845"/>
                  <a:gd name="connsiteY3" fmla="*/ 34923 h 69845"/>
                  <a:gd name="connsiteX4" fmla="*/ 1811 w 69845"/>
                  <a:gd name="connsiteY4" fmla="*/ 30784 h 69845"/>
                  <a:gd name="connsiteX5" fmla="*/ 30784 w 69845"/>
                  <a:gd name="connsiteY5" fmla="*/ 1552 h 69845"/>
                  <a:gd name="connsiteX6" fmla="*/ 39062 w 69845"/>
                  <a:gd name="connsiteY6" fmla="*/ 1552 h 69845"/>
                  <a:gd name="connsiteX7" fmla="*/ 68294 w 69845"/>
                  <a:gd name="connsiteY7" fmla="*/ 30784 h 69845"/>
                  <a:gd name="connsiteX8" fmla="*/ 68294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2077" y="69328"/>
                      <a:pt x="30784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294" y="30784"/>
                    </a:lnTo>
                    <a:cubicBezTo>
                      <a:pt x="70363" y="33112"/>
                      <a:pt x="70363" y="36734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C15AFAC-DAB4-46C7-24E8-19E09CCCBA3D}"/>
                  </a:ext>
                </a:extLst>
              </p:cNvPr>
              <p:cNvSpPr/>
              <p:nvPr/>
            </p:nvSpPr>
            <p:spPr>
              <a:xfrm>
                <a:off x="1035766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0 w 69845"/>
                  <a:gd name="connsiteY3" fmla="*/ 34923 h 69845"/>
                  <a:gd name="connsiteX4" fmla="*/ 1552 w 69845"/>
                  <a:gd name="connsiteY4" fmla="*/ 30784 h 69845"/>
                  <a:gd name="connsiteX5" fmla="*/ 30784 w 69845"/>
                  <a:gd name="connsiteY5" fmla="*/ 1552 h 69845"/>
                  <a:gd name="connsiteX6" fmla="*/ 38803 w 69845"/>
                  <a:gd name="connsiteY6" fmla="*/ 1552 h 69845"/>
                  <a:gd name="connsiteX7" fmla="*/ 68035 w 69845"/>
                  <a:gd name="connsiteY7" fmla="*/ 30784 h 69845"/>
                  <a:gd name="connsiteX8" fmla="*/ 69846 w 69845"/>
                  <a:gd name="connsiteY8" fmla="*/ 34923 h 69845"/>
                  <a:gd name="connsiteX9" fmla="*/ 68035 w 69845"/>
                  <a:gd name="connsiteY9" fmla="*/ 39062 h 69845"/>
                  <a:gd name="connsiteX10" fmla="*/ 38803 w 69845"/>
                  <a:gd name="connsiteY10" fmla="*/ 68035 h 69845"/>
                  <a:gd name="connsiteX11" fmla="*/ 34923 w 69845"/>
                  <a:gd name="connsiteY11" fmla="*/ 69846 h 69845"/>
                  <a:gd name="connsiteX12" fmla="*/ 13969 w 69845"/>
                  <a:gd name="connsiteY12" fmla="*/ 34923 h 69845"/>
                  <a:gd name="connsiteX13" fmla="*/ 34923 w 69845"/>
                  <a:gd name="connsiteY13" fmla="*/ 55877 h 69845"/>
                  <a:gd name="connsiteX14" fmla="*/ 55877 w 69845"/>
                  <a:gd name="connsiteY14" fmla="*/ 34923 h 69845"/>
                  <a:gd name="connsiteX15" fmla="*/ 34923 w 69845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517" y="37768"/>
                      <a:pt x="0" y="36475"/>
                      <a:pt x="0" y="34923"/>
                    </a:cubicBezTo>
                    <a:cubicBezTo>
                      <a:pt x="0" y="33371"/>
                      <a:pt x="517" y="31819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8803" y="1552"/>
                    </a:cubicBezTo>
                    <a:lnTo>
                      <a:pt x="68035" y="30784"/>
                    </a:lnTo>
                    <a:cubicBezTo>
                      <a:pt x="69070" y="31819"/>
                      <a:pt x="69846" y="33371"/>
                      <a:pt x="69846" y="34923"/>
                    </a:cubicBezTo>
                    <a:cubicBezTo>
                      <a:pt x="69846" y="36475"/>
                      <a:pt x="69070" y="37768"/>
                      <a:pt x="68035" y="39062"/>
                    </a:cubicBezTo>
                    <a:lnTo>
                      <a:pt x="38803" y="68035"/>
                    </a:lnTo>
                    <a:cubicBezTo>
                      <a:pt x="37768" y="69328"/>
                      <a:pt x="36216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EB47EA7-AC6F-1C68-2CAD-369598D7D6A8}"/>
                  </a:ext>
                </a:extLst>
              </p:cNvPr>
              <p:cNvSpPr/>
              <p:nvPr/>
            </p:nvSpPr>
            <p:spPr>
              <a:xfrm>
                <a:off x="1094035" y="6365779"/>
                <a:ext cx="69780" cy="69845"/>
              </a:xfrm>
              <a:custGeom>
                <a:avLst/>
                <a:gdLst>
                  <a:gd name="connsiteX0" fmla="*/ 34858 w 69780"/>
                  <a:gd name="connsiteY0" fmla="*/ 69846 h 69845"/>
                  <a:gd name="connsiteX1" fmla="*/ 30719 w 69780"/>
                  <a:gd name="connsiteY1" fmla="*/ 68035 h 69845"/>
                  <a:gd name="connsiteX2" fmla="*/ 1746 w 69780"/>
                  <a:gd name="connsiteY2" fmla="*/ 39062 h 69845"/>
                  <a:gd name="connsiteX3" fmla="*/ 1746 w 69780"/>
                  <a:gd name="connsiteY3" fmla="*/ 30784 h 69845"/>
                  <a:gd name="connsiteX4" fmla="*/ 30719 w 69780"/>
                  <a:gd name="connsiteY4" fmla="*/ 1552 h 69845"/>
                  <a:gd name="connsiteX5" fmla="*/ 38997 w 69780"/>
                  <a:gd name="connsiteY5" fmla="*/ 1552 h 69845"/>
                  <a:gd name="connsiteX6" fmla="*/ 68229 w 69780"/>
                  <a:gd name="connsiteY6" fmla="*/ 30784 h 69845"/>
                  <a:gd name="connsiteX7" fmla="*/ 69781 w 69780"/>
                  <a:gd name="connsiteY7" fmla="*/ 34923 h 69845"/>
                  <a:gd name="connsiteX8" fmla="*/ 68229 w 69780"/>
                  <a:gd name="connsiteY8" fmla="*/ 39062 h 69845"/>
                  <a:gd name="connsiteX9" fmla="*/ 38997 w 69780"/>
                  <a:gd name="connsiteY9" fmla="*/ 68035 h 69845"/>
                  <a:gd name="connsiteX10" fmla="*/ 34858 w 69780"/>
                  <a:gd name="connsiteY10" fmla="*/ 69846 h 69845"/>
                  <a:gd name="connsiteX11" fmla="*/ 13904 w 69780"/>
                  <a:gd name="connsiteY11" fmla="*/ 34923 h 69845"/>
                  <a:gd name="connsiteX12" fmla="*/ 34858 w 69780"/>
                  <a:gd name="connsiteY12" fmla="*/ 55877 h 69845"/>
                  <a:gd name="connsiteX13" fmla="*/ 55812 w 69780"/>
                  <a:gd name="connsiteY13" fmla="*/ 34923 h 69845"/>
                  <a:gd name="connsiteX14" fmla="*/ 34858 w 69780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80" h="69845">
                    <a:moveTo>
                      <a:pt x="34858" y="69846"/>
                    </a:moveTo>
                    <a:cubicBezTo>
                      <a:pt x="33306" y="69846"/>
                      <a:pt x="31754" y="69328"/>
                      <a:pt x="30719" y="68035"/>
                    </a:cubicBezTo>
                    <a:lnTo>
                      <a:pt x="1746" y="39062"/>
                    </a:lnTo>
                    <a:cubicBezTo>
                      <a:pt x="-582" y="36734"/>
                      <a:pt x="-582" y="33112"/>
                      <a:pt x="1746" y="30784"/>
                    </a:cubicBezTo>
                    <a:lnTo>
                      <a:pt x="30719" y="1552"/>
                    </a:lnTo>
                    <a:cubicBezTo>
                      <a:pt x="33047" y="-517"/>
                      <a:pt x="36669" y="-517"/>
                      <a:pt x="38997" y="1552"/>
                    </a:cubicBezTo>
                    <a:lnTo>
                      <a:pt x="68229" y="30784"/>
                    </a:lnTo>
                    <a:cubicBezTo>
                      <a:pt x="69264" y="31819"/>
                      <a:pt x="69781" y="33371"/>
                      <a:pt x="69781" y="34923"/>
                    </a:cubicBezTo>
                    <a:cubicBezTo>
                      <a:pt x="69781" y="36475"/>
                      <a:pt x="69264" y="37768"/>
                      <a:pt x="68229" y="39062"/>
                    </a:cubicBezTo>
                    <a:lnTo>
                      <a:pt x="38997" y="68035"/>
                    </a:lnTo>
                    <a:cubicBezTo>
                      <a:pt x="37962" y="69328"/>
                      <a:pt x="36410" y="69846"/>
                      <a:pt x="34858" y="69846"/>
                    </a:cubicBezTo>
                    <a:close/>
                    <a:moveTo>
                      <a:pt x="13904" y="34923"/>
                    </a:moveTo>
                    <a:lnTo>
                      <a:pt x="34858" y="55877"/>
                    </a:lnTo>
                    <a:lnTo>
                      <a:pt x="55812" y="34923"/>
                    </a:lnTo>
                    <a:lnTo>
                      <a:pt x="34858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ED5D43B-359E-5C67-8FAD-F90EAA91A6FE}"/>
                  </a:ext>
                </a:extLst>
              </p:cNvPr>
              <p:cNvSpPr/>
              <p:nvPr/>
            </p:nvSpPr>
            <p:spPr>
              <a:xfrm>
                <a:off x="867101" y="5988095"/>
                <a:ext cx="349228" cy="353108"/>
              </a:xfrm>
              <a:custGeom>
                <a:avLst/>
                <a:gdLst>
                  <a:gd name="connsiteX0" fmla="*/ 349228 w 349228"/>
                  <a:gd name="connsiteY0" fmla="*/ 353109 h 353108"/>
                  <a:gd name="connsiteX1" fmla="*/ 0 w 349228"/>
                  <a:gd name="connsiteY1" fmla="*/ 353109 h 353108"/>
                  <a:gd name="connsiteX2" fmla="*/ 0 w 349228"/>
                  <a:gd name="connsiteY2" fmla="*/ 0 h 353108"/>
                  <a:gd name="connsiteX3" fmla="*/ 349228 w 349228"/>
                  <a:gd name="connsiteY3" fmla="*/ 0 h 35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28" h="353108">
                    <a:moveTo>
                      <a:pt x="349228" y="353109"/>
                    </a:moveTo>
                    <a:lnTo>
                      <a:pt x="0" y="353109"/>
                    </a:lnTo>
                    <a:lnTo>
                      <a:pt x="0" y="0"/>
                    </a:lnTo>
                    <a:lnTo>
                      <a:pt x="349228" y="0"/>
                    </a:lnTo>
                    <a:close/>
                  </a:path>
                </a:pathLst>
              </a:custGeom>
              <a:solidFill>
                <a:srgbClr val="004C4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50CB205-0533-2894-B07C-65B20EC306CB}"/>
                  </a:ext>
                </a:extLst>
              </p:cNvPr>
              <p:cNvSpPr/>
              <p:nvPr/>
            </p:nvSpPr>
            <p:spPr>
              <a:xfrm>
                <a:off x="860634" y="598809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0BB027A-74F2-342B-A2F8-3038035B120A}"/>
                  </a:ext>
                </a:extLst>
              </p:cNvPr>
              <p:cNvSpPr/>
              <p:nvPr/>
            </p:nvSpPr>
            <p:spPr>
              <a:xfrm>
                <a:off x="860634" y="6337841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950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950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950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950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aphic 16">
                <a:extLst>
                  <a:ext uri="{FF2B5EF4-FFF2-40B4-BE49-F238E27FC236}">
                    <a16:creationId xmlns:a16="http://schemas.microsoft.com/office/drawing/2014/main" id="{7258121C-CED4-5A8D-6B09-5A658F498613}"/>
                  </a:ext>
                </a:extLst>
              </p:cNvPr>
              <p:cNvGrpSpPr/>
              <p:nvPr/>
            </p:nvGrpSpPr>
            <p:grpSpPr>
              <a:xfrm>
                <a:off x="947678" y="6046041"/>
                <a:ext cx="187558" cy="240320"/>
                <a:chOff x="947678" y="6046041"/>
                <a:chExt cx="187558" cy="240320"/>
              </a:xfrm>
              <a:solidFill>
                <a:srgbClr val="FFFFFF"/>
              </a:solidFill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659BE91F-F12B-6A03-B42C-10F96B325BEC}"/>
                    </a:ext>
                  </a:extLst>
                </p:cNvPr>
                <p:cNvSpPr/>
                <p:nvPr/>
              </p:nvSpPr>
              <p:spPr>
                <a:xfrm>
                  <a:off x="947678" y="6088849"/>
                  <a:ext cx="187558" cy="100505"/>
                </a:xfrm>
                <a:custGeom>
                  <a:avLst/>
                  <a:gdLst>
                    <a:gd name="connsiteX0" fmla="*/ 180698 w 187558"/>
                    <a:gd name="connsiteY0" fmla="*/ 100505 h 100505"/>
                    <a:gd name="connsiteX1" fmla="*/ 177853 w 187558"/>
                    <a:gd name="connsiteY1" fmla="*/ 99729 h 100505"/>
                    <a:gd name="connsiteX2" fmla="*/ 3756 w 187558"/>
                    <a:gd name="connsiteY2" fmla="*/ 12810 h 100505"/>
                    <a:gd name="connsiteX3" fmla="*/ 652 w 187558"/>
                    <a:gd name="connsiteY3" fmla="*/ 3756 h 100505"/>
                    <a:gd name="connsiteX4" fmla="*/ 9706 w 187558"/>
                    <a:gd name="connsiteY4" fmla="*/ 652 h 100505"/>
                    <a:gd name="connsiteX5" fmla="*/ 183802 w 187558"/>
                    <a:gd name="connsiteY5" fmla="*/ 87829 h 100505"/>
                    <a:gd name="connsiteX6" fmla="*/ 186907 w 187558"/>
                    <a:gd name="connsiteY6" fmla="*/ 96883 h 100505"/>
                    <a:gd name="connsiteX7" fmla="*/ 180698 w 187558"/>
                    <a:gd name="connsiteY7" fmla="*/ 100505 h 100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7558" h="100505">
                      <a:moveTo>
                        <a:pt x="180698" y="100505"/>
                      </a:moveTo>
                      <a:cubicBezTo>
                        <a:pt x="179663" y="100505"/>
                        <a:pt x="178714" y="100246"/>
                        <a:pt x="177853" y="99729"/>
                      </a:cubicBezTo>
                      <a:lnTo>
                        <a:pt x="3756" y="12810"/>
                      </a:lnTo>
                      <a:cubicBezTo>
                        <a:pt x="393" y="10999"/>
                        <a:pt x="-900" y="6860"/>
                        <a:pt x="652" y="3756"/>
                      </a:cubicBezTo>
                      <a:cubicBezTo>
                        <a:pt x="2462" y="393"/>
                        <a:pt x="6343" y="-900"/>
                        <a:pt x="9706" y="652"/>
                      </a:cubicBezTo>
                      <a:lnTo>
                        <a:pt x="183802" y="87829"/>
                      </a:lnTo>
                      <a:cubicBezTo>
                        <a:pt x="187165" y="89381"/>
                        <a:pt x="188459" y="93521"/>
                        <a:pt x="186907" y="96883"/>
                      </a:cubicBezTo>
                      <a:cubicBezTo>
                        <a:pt x="185613" y="99212"/>
                        <a:pt x="183285" y="100505"/>
                        <a:pt x="180698" y="1005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84853D2-8281-7766-7EC8-83DC62454DBD}"/>
                    </a:ext>
                  </a:extLst>
                </p:cNvPr>
                <p:cNvSpPr/>
                <p:nvPr/>
              </p:nvSpPr>
              <p:spPr>
                <a:xfrm>
                  <a:off x="1034731" y="6046041"/>
                  <a:ext cx="13451" cy="240320"/>
                </a:xfrm>
                <a:custGeom>
                  <a:avLst/>
                  <a:gdLst>
                    <a:gd name="connsiteX0" fmla="*/ 6726 w 13451"/>
                    <a:gd name="connsiteY0" fmla="*/ 240321 h 240320"/>
                    <a:gd name="connsiteX1" fmla="*/ 0 w 13451"/>
                    <a:gd name="connsiteY1" fmla="*/ 233595 h 240320"/>
                    <a:gd name="connsiteX2" fmla="*/ 0 w 13451"/>
                    <a:gd name="connsiteY2" fmla="*/ 6726 h 240320"/>
                    <a:gd name="connsiteX3" fmla="*/ 6726 w 13451"/>
                    <a:gd name="connsiteY3" fmla="*/ 0 h 240320"/>
                    <a:gd name="connsiteX4" fmla="*/ 13452 w 13451"/>
                    <a:gd name="connsiteY4" fmla="*/ 6726 h 240320"/>
                    <a:gd name="connsiteX5" fmla="*/ 13452 w 13451"/>
                    <a:gd name="connsiteY5" fmla="*/ 233595 h 240320"/>
                    <a:gd name="connsiteX6" fmla="*/ 6726 w 13451"/>
                    <a:gd name="connsiteY6" fmla="*/ 240321 h 240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51" h="240320">
                      <a:moveTo>
                        <a:pt x="6726" y="240321"/>
                      </a:moveTo>
                      <a:cubicBezTo>
                        <a:pt x="3104" y="240321"/>
                        <a:pt x="0" y="237217"/>
                        <a:pt x="0" y="233595"/>
                      </a:cubicBezTo>
                      <a:lnTo>
                        <a:pt x="0" y="6726"/>
                      </a:lnTo>
                      <a:cubicBezTo>
                        <a:pt x="0" y="2846"/>
                        <a:pt x="3104" y="0"/>
                        <a:pt x="6726" y="0"/>
                      </a:cubicBezTo>
                      <a:cubicBezTo>
                        <a:pt x="10348" y="0"/>
                        <a:pt x="13452" y="2846"/>
                        <a:pt x="13452" y="6726"/>
                      </a:cubicBezTo>
                      <a:lnTo>
                        <a:pt x="13452" y="233595"/>
                      </a:lnTo>
                      <a:cubicBezTo>
                        <a:pt x="13452" y="237217"/>
                        <a:pt x="10348" y="240321"/>
                        <a:pt x="6726" y="2403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075672FA-CD7C-3E6C-C330-4A5CA62C08F0}"/>
                    </a:ext>
                  </a:extLst>
                </p:cNvPr>
                <p:cNvSpPr/>
                <p:nvPr/>
              </p:nvSpPr>
              <p:spPr>
                <a:xfrm>
                  <a:off x="1074828" y="6272910"/>
                  <a:ext cx="33629" cy="13451"/>
                </a:xfrm>
                <a:custGeom>
                  <a:avLst/>
                  <a:gdLst>
                    <a:gd name="connsiteX0" fmla="*/ 26903 w 33629"/>
                    <a:gd name="connsiteY0" fmla="*/ 13452 h 13451"/>
                    <a:gd name="connsiteX1" fmla="*/ 6726 w 33629"/>
                    <a:gd name="connsiteY1" fmla="*/ 13452 h 13451"/>
                    <a:gd name="connsiteX2" fmla="*/ 0 w 33629"/>
                    <a:gd name="connsiteY2" fmla="*/ 6726 h 13451"/>
                    <a:gd name="connsiteX3" fmla="*/ 6726 w 33629"/>
                    <a:gd name="connsiteY3" fmla="*/ 0 h 13451"/>
                    <a:gd name="connsiteX4" fmla="*/ 26903 w 33629"/>
                    <a:gd name="connsiteY4" fmla="*/ 0 h 13451"/>
                    <a:gd name="connsiteX5" fmla="*/ 33629 w 33629"/>
                    <a:gd name="connsiteY5" fmla="*/ 6726 h 13451"/>
                    <a:gd name="connsiteX6" fmla="*/ 26903 w 33629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629" h="13451">
                      <a:moveTo>
                        <a:pt x="26903" y="13452"/>
                      </a:moveTo>
                      <a:lnTo>
                        <a:pt x="6726" y="13452"/>
                      </a:lnTo>
                      <a:cubicBezTo>
                        <a:pt x="3104" y="13452"/>
                        <a:pt x="0" y="10348"/>
                        <a:pt x="0" y="6726"/>
                      </a:cubicBezTo>
                      <a:cubicBezTo>
                        <a:pt x="0" y="2846"/>
                        <a:pt x="3104" y="0"/>
                        <a:pt x="6726" y="0"/>
                      </a:cubicBezTo>
                      <a:lnTo>
                        <a:pt x="26903" y="0"/>
                      </a:lnTo>
                      <a:cubicBezTo>
                        <a:pt x="30525" y="0"/>
                        <a:pt x="33629" y="2846"/>
                        <a:pt x="33629" y="6726"/>
                      </a:cubicBezTo>
                      <a:cubicBezTo>
                        <a:pt x="33629" y="10348"/>
                        <a:pt x="30525" y="13452"/>
                        <a:pt x="26903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95223686-796B-C06B-5F5C-BB7D608CF133}"/>
                    </a:ext>
                  </a:extLst>
                </p:cNvPr>
                <p:cNvSpPr/>
                <p:nvPr/>
              </p:nvSpPr>
              <p:spPr>
                <a:xfrm>
                  <a:off x="973939" y="6272910"/>
                  <a:ext cx="33370" cy="13451"/>
                </a:xfrm>
                <a:custGeom>
                  <a:avLst/>
                  <a:gdLst>
                    <a:gd name="connsiteX0" fmla="*/ 26645 w 33370"/>
                    <a:gd name="connsiteY0" fmla="*/ 13452 h 13451"/>
                    <a:gd name="connsiteX1" fmla="*/ 6726 w 33370"/>
                    <a:gd name="connsiteY1" fmla="*/ 13452 h 13451"/>
                    <a:gd name="connsiteX2" fmla="*/ 0 w 33370"/>
                    <a:gd name="connsiteY2" fmla="*/ 6726 h 13451"/>
                    <a:gd name="connsiteX3" fmla="*/ 6726 w 33370"/>
                    <a:gd name="connsiteY3" fmla="*/ 0 h 13451"/>
                    <a:gd name="connsiteX4" fmla="*/ 26645 w 33370"/>
                    <a:gd name="connsiteY4" fmla="*/ 0 h 13451"/>
                    <a:gd name="connsiteX5" fmla="*/ 33371 w 33370"/>
                    <a:gd name="connsiteY5" fmla="*/ 6726 h 13451"/>
                    <a:gd name="connsiteX6" fmla="*/ 26645 w 33370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70" h="13451">
                      <a:moveTo>
                        <a:pt x="26645" y="13452"/>
                      </a:moveTo>
                      <a:lnTo>
                        <a:pt x="6726" y="13452"/>
                      </a:lnTo>
                      <a:cubicBezTo>
                        <a:pt x="2846" y="13452"/>
                        <a:pt x="0" y="10348"/>
                        <a:pt x="0" y="6726"/>
                      </a:cubicBezTo>
                      <a:cubicBezTo>
                        <a:pt x="0" y="2846"/>
                        <a:pt x="2846" y="0"/>
                        <a:pt x="6726" y="0"/>
                      </a:cubicBezTo>
                      <a:lnTo>
                        <a:pt x="26645" y="0"/>
                      </a:lnTo>
                      <a:cubicBezTo>
                        <a:pt x="30266" y="0"/>
                        <a:pt x="33371" y="2846"/>
                        <a:pt x="33371" y="6726"/>
                      </a:cubicBezTo>
                      <a:cubicBezTo>
                        <a:pt x="33371" y="10348"/>
                        <a:pt x="30266" y="13452"/>
                        <a:pt x="26645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239BED09-00E2-7C62-E3BB-FF6CB15F23D0}"/>
                    </a:ext>
                  </a:extLst>
                </p:cNvPr>
                <p:cNvSpPr/>
                <p:nvPr/>
              </p:nvSpPr>
              <p:spPr>
                <a:xfrm>
                  <a:off x="948027" y="6088073"/>
                  <a:ext cx="186697" cy="102057"/>
                </a:xfrm>
                <a:custGeom>
                  <a:avLst/>
                  <a:gdLst>
                    <a:gd name="connsiteX0" fmla="*/ 6770 w 186697"/>
                    <a:gd name="connsiteY0" fmla="*/ 102057 h 102057"/>
                    <a:gd name="connsiteX1" fmla="*/ 820 w 186697"/>
                    <a:gd name="connsiteY1" fmla="*/ 98436 h 102057"/>
                    <a:gd name="connsiteX2" fmla="*/ 3666 w 186697"/>
                    <a:gd name="connsiteY2" fmla="*/ 89381 h 102057"/>
                    <a:gd name="connsiteX3" fmla="*/ 176986 w 186697"/>
                    <a:gd name="connsiteY3" fmla="*/ 652 h 102057"/>
                    <a:gd name="connsiteX4" fmla="*/ 186040 w 186697"/>
                    <a:gd name="connsiteY4" fmla="*/ 3756 h 102057"/>
                    <a:gd name="connsiteX5" fmla="*/ 183195 w 186697"/>
                    <a:gd name="connsiteY5" fmla="*/ 12810 h 102057"/>
                    <a:gd name="connsiteX6" fmla="*/ 9874 w 186697"/>
                    <a:gd name="connsiteY6" fmla="*/ 101281 h 102057"/>
                    <a:gd name="connsiteX7" fmla="*/ 6770 w 186697"/>
                    <a:gd name="connsiteY7" fmla="*/ 102057 h 10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6697" h="102057">
                      <a:moveTo>
                        <a:pt x="6770" y="102057"/>
                      </a:moveTo>
                      <a:cubicBezTo>
                        <a:pt x="4442" y="102057"/>
                        <a:pt x="2113" y="100764"/>
                        <a:pt x="820" y="98436"/>
                      </a:cubicBezTo>
                      <a:cubicBezTo>
                        <a:pt x="-991" y="95073"/>
                        <a:pt x="303" y="90934"/>
                        <a:pt x="3666" y="89381"/>
                      </a:cubicBezTo>
                      <a:lnTo>
                        <a:pt x="176986" y="652"/>
                      </a:lnTo>
                      <a:cubicBezTo>
                        <a:pt x="180349" y="-900"/>
                        <a:pt x="184229" y="393"/>
                        <a:pt x="186040" y="3756"/>
                      </a:cubicBezTo>
                      <a:cubicBezTo>
                        <a:pt x="187592" y="6860"/>
                        <a:pt x="186299" y="10999"/>
                        <a:pt x="183195" y="12810"/>
                      </a:cubicBezTo>
                      <a:lnTo>
                        <a:pt x="9874" y="101281"/>
                      </a:lnTo>
                      <a:cubicBezTo>
                        <a:pt x="8839" y="101798"/>
                        <a:pt x="7805" y="102057"/>
                        <a:pt x="6770" y="102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14A398-00C9-9D1A-CB4F-6CE2BD85EDED}"/>
              </a:ext>
            </a:extLst>
          </p:cNvPr>
          <p:cNvCxnSpPr/>
          <p:nvPr userDrawn="1"/>
        </p:nvCxnSpPr>
        <p:spPr>
          <a:xfrm flipH="1">
            <a:off x="1170193" y="6030118"/>
            <a:ext cx="57600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2">
            <a:extLst>
              <a:ext uri="{FF2B5EF4-FFF2-40B4-BE49-F238E27FC236}">
                <a16:creationId xmlns:a16="http://schemas.microsoft.com/office/drawing/2014/main" id="{39B48824-CABF-24C9-A15F-A54F805B0A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461" y="720059"/>
            <a:ext cx="3236587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C2152-9D65-0041-47F8-A91BECA5B53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20187" y="1800225"/>
            <a:ext cx="3236565" cy="3599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C4F907-929E-508A-C1F3-D65134CBDB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19588" y="360363"/>
            <a:ext cx="6480175" cy="5399752"/>
          </a:xfrm>
          <a:pattFill prst="wdUpDiag">
            <a:fgClr>
              <a:schemeClr val="bg2"/>
            </a:fgClr>
            <a:bgClr>
              <a:schemeClr val="accent2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25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-Section-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2">
            <a:extLst>
              <a:ext uri="{FF2B5EF4-FFF2-40B4-BE49-F238E27FC236}">
                <a16:creationId xmlns:a16="http://schemas.microsoft.com/office/drawing/2014/main" id="{B000CA58-E5B2-B089-A507-8A6280661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188" y="3060162"/>
            <a:ext cx="10079575" cy="719931"/>
          </a:xfrm>
          <a:prstGeom prst="rect">
            <a:avLst/>
          </a:prstGeom>
        </p:spPr>
        <p:txBody>
          <a:bodyPr tIns="72000" anchor="t">
            <a:noAutofit/>
          </a:bodyPr>
          <a:lstStyle>
            <a:lvl1pPr marL="0" indent="0">
              <a:buFontTx/>
              <a:buNone/>
              <a:defRPr sz="3600" b="1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The Divider</a:t>
            </a:r>
            <a:endParaRPr lang="ru-RU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C684CDED-EF90-2B93-977E-CC6AAD8B77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550" y="2699799"/>
            <a:ext cx="2519962" cy="360363"/>
          </a:xfrm>
          <a:prstGeom prst="roundRect">
            <a:avLst>
              <a:gd name="adj" fmla="val 0"/>
            </a:avLst>
          </a:prstGeom>
          <a:solidFill>
            <a:schemeClr val="accent3"/>
          </a:solidFill>
        </p:spPr>
        <p:txBody>
          <a:bodyPr lIns="72000" tIns="36000" rIns="72000" bIns="36000" anchor="ctr"/>
          <a:lstStyle>
            <a:lvl1pPr>
              <a:defRPr sz="1200" b="0">
                <a:solidFill>
                  <a:schemeClr val="bg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THE PART NAME</a:t>
            </a:r>
          </a:p>
        </p:txBody>
      </p:sp>
      <p:sp>
        <p:nvSpPr>
          <p:cNvPr id="10" name="Текст 12">
            <a:extLst>
              <a:ext uri="{FF2B5EF4-FFF2-40B4-BE49-F238E27FC236}">
                <a16:creationId xmlns:a16="http://schemas.microsoft.com/office/drawing/2014/main" id="{0D788218-AE0C-F3BA-6EEF-9E15B6ED46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189" y="1440067"/>
            <a:ext cx="1440000" cy="1080011"/>
          </a:xfrm>
          <a:prstGeom prst="rect">
            <a:avLst/>
          </a:prstGeom>
        </p:spPr>
        <p:txBody>
          <a:bodyPr tIns="72000" anchor="t">
            <a:noAutofit/>
          </a:bodyPr>
          <a:lstStyle>
            <a:lvl1pPr marL="0" indent="0">
              <a:buFontTx/>
              <a:buNone/>
              <a:defRPr sz="6400" b="0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672FC29-0DF5-0D9A-03C7-D6CC2B7662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7550" y="3960095"/>
            <a:ext cx="4862513" cy="719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1EA83B-1358-5E9D-4855-2BFEE551BB06}"/>
              </a:ext>
            </a:extLst>
          </p:cNvPr>
          <p:cNvSpPr/>
          <p:nvPr userDrawn="1"/>
        </p:nvSpPr>
        <p:spPr>
          <a:xfrm>
            <a:off x="11160302" y="1440071"/>
            <a:ext cx="359825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B1217D13-E5F9-4B61-A576-8C077BC53425}" type="slidenum">
              <a:rPr lang="en-US" sz="800" smtClean="0">
                <a:solidFill>
                  <a:schemeClr val="tx1"/>
                </a:solidFill>
              </a:rPr>
              <a:pPr algn="ct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8B7C90-DD49-BD77-FD20-00EAC3A0C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160302" y="1440071"/>
            <a:ext cx="179" cy="36000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DFCF9F5-7CA3-0657-FBE1-18F59D21DDCA}"/>
              </a:ext>
            </a:extLst>
          </p:cNvPr>
          <p:cNvSpPr/>
          <p:nvPr userDrawn="1"/>
        </p:nvSpPr>
        <p:spPr>
          <a:xfrm>
            <a:off x="2160189" y="-523711"/>
            <a:ext cx="9360120" cy="7003833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83BEF5B-E509-D7EF-EFDE-008A76CFEE4B}"/>
              </a:ext>
            </a:extLst>
          </p:cNvPr>
          <p:cNvSpPr/>
          <p:nvPr userDrawn="1"/>
        </p:nvSpPr>
        <p:spPr>
          <a:xfrm>
            <a:off x="10440475" y="6120121"/>
            <a:ext cx="359825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fld id="{B1217D13-E5F9-4B61-A576-8C077BC53425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D37006-68F8-FB67-A3E0-962B0F710A3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20818" y="6120119"/>
            <a:ext cx="3783013" cy="138499"/>
          </a:xfrm>
          <a:prstGeom prst="rect">
            <a:avLst/>
          </a:prstGeom>
        </p:spPr>
        <p:txBody>
          <a:bodyPr horzOverflow="overflow" lIns="0" tIns="0" rIns="0" bIns="0" anchor="ctr">
            <a:spAutoFit/>
          </a:bodyPr>
          <a:lstStyle/>
          <a:p>
            <a:pPr algn="l"/>
            <a:r>
              <a:rPr lang="en-SA" sz="9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en-SA" sz="900" baseline="300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rd</a:t>
            </a:r>
            <a:r>
              <a:rPr lang="en-SA" sz="9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 MENA IAEE Conference</a:t>
            </a:r>
            <a:r>
              <a:rPr lang="en-US" sz="9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, Riyadh, Saudi Arabia, 8-9 December 2024</a:t>
            </a:r>
            <a:endParaRPr lang="en-SA" sz="900" dirty="0">
              <a:solidFill>
                <a:schemeClr val="accent3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2" name="Graphic 16">
            <a:extLst>
              <a:ext uri="{FF2B5EF4-FFF2-40B4-BE49-F238E27FC236}">
                <a16:creationId xmlns:a16="http://schemas.microsoft.com/office/drawing/2014/main" id="{ED82B556-06ED-4BC6-EEF1-304A1CC30E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52001" y="360055"/>
            <a:ext cx="1648299" cy="540000"/>
            <a:chOff x="860634" y="5928338"/>
            <a:chExt cx="1642407" cy="53807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E93DEF-1DA9-4F30-7E24-FB3C4250FE0E}"/>
                </a:ext>
              </a:extLst>
            </p:cNvPr>
            <p:cNvSpPr/>
            <p:nvPr/>
          </p:nvSpPr>
          <p:spPr>
            <a:xfrm>
              <a:off x="1383183" y="5929373"/>
              <a:ext cx="1000086" cy="275243"/>
            </a:xfrm>
            <a:custGeom>
              <a:avLst/>
              <a:gdLst>
                <a:gd name="connsiteX0" fmla="*/ 71656 w 1000086"/>
                <a:gd name="connsiteY0" fmla="*/ 73209 h 275243"/>
                <a:gd name="connsiteX1" fmla="*/ 62602 w 1000086"/>
                <a:gd name="connsiteY1" fmla="*/ 94680 h 275243"/>
                <a:gd name="connsiteX2" fmla="*/ 36475 w 1000086"/>
                <a:gd name="connsiteY2" fmla="*/ 102182 h 275243"/>
                <a:gd name="connsiteX3" fmla="*/ 11124 w 1000086"/>
                <a:gd name="connsiteY3" fmla="*/ 94938 h 275243"/>
                <a:gd name="connsiteX4" fmla="*/ 0 w 1000086"/>
                <a:gd name="connsiteY4" fmla="*/ 73726 h 275243"/>
                <a:gd name="connsiteX5" fmla="*/ 20178 w 1000086"/>
                <a:gd name="connsiteY5" fmla="*/ 71915 h 275243"/>
                <a:gd name="connsiteX6" fmla="*/ 36475 w 1000086"/>
                <a:gd name="connsiteY6" fmla="*/ 86143 h 275243"/>
                <a:gd name="connsiteX7" fmla="*/ 47598 w 1000086"/>
                <a:gd name="connsiteY7" fmla="*/ 82780 h 275243"/>
                <a:gd name="connsiteX8" fmla="*/ 51479 w 1000086"/>
                <a:gd name="connsiteY8" fmla="*/ 71915 h 275243"/>
                <a:gd name="connsiteX9" fmla="*/ 46564 w 1000086"/>
                <a:gd name="connsiteY9" fmla="*/ 61826 h 275243"/>
                <a:gd name="connsiteX10" fmla="*/ 32336 w 1000086"/>
                <a:gd name="connsiteY10" fmla="*/ 58205 h 275243"/>
                <a:gd name="connsiteX11" fmla="*/ 25610 w 1000086"/>
                <a:gd name="connsiteY11" fmla="*/ 58205 h 275243"/>
                <a:gd name="connsiteX12" fmla="*/ 25610 w 1000086"/>
                <a:gd name="connsiteY12" fmla="*/ 42166 h 275243"/>
                <a:gd name="connsiteX13" fmla="*/ 32077 w 1000086"/>
                <a:gd name="connsiteY13" fmla="*/ 42166 h 275243"/>
                <a:gd name="connsiteX14" fmla="*/ 44753 w 1000086"/>
                <a:gd name="connsiteY14" fmla="*/ 38803 h 275243"/>
                <a:gd name="connsiteX15" fmla="*/ 49151 w 1000086"/>
                <a:gd name="connsiteY15" fmla="*/ 28714 h 275243"/>
                <a:gd name="connsiteX16" fmla="*/ 45529 w 1000086"/>
                <a:gd name="connsiteY16" fmla="*/ 19143 h 275243"/>
                <a:gd name="connsiteX17" fmla="*/ 35699 w 1000086"/>
                <a:gd name="connsiteY17" fmla="*/ 15780 h 275243"/>
                <a:gd name="connsiteX18" fmla="*/ 25869 w 1000086"/>
                <a:gd name="connsiteY18" fmla="*/ 19143 h 275243"/>
                <a:gd name="connsiteX19" fmla="*/ 21471 w 1000086"/>
                <a:gd name="connsiteY19" fmla="*/ 28714 h 275243"/>
                <a:gd name="connsiteX20" fmla="*/ 1811 w 1000086"/>
                <a:gd name="connsiteY20" fmla="*/ 27162 h 275243"/>
                <a:gd name="connsiteX21" fmla="*/ 12417 w 1000086"/>
                <a:gd name="connsiteY21" fmla="*/ 7243 h 275243"/>
                <a:gd name="connsiteX22" fmla="*/ 35958 w 1000086"/>
                <a:gd name="connsiteY22" fmla="*/ 0 h 275243"/>
                <a:gd name="connsiteX23" fmla="*/ 60274 w 1000086"/>
                <a:gd name="connsiteY23" fmla="*/ 6985 h 275243"/>
                <a:gd name="connsiteX24" fmla="*/ 69070 w 1000086"/>
                <a:gd name="connsiteY24" fmla="*/ 26386 h 275243"/>
                <a:gd name="connsiteX25" fmla="*/ 63637 w 1000086"/>
                <a:gd name="connsiteY25" fmla="*/ 41649 h 275243"/>
                <a:gd name="connsiteX26" fmla="*/ 47857 w 1000086"/>
                <a:gd name="connsiteY26" fmla="*/ 49668 h 275243"/>
                <a:gd name="connsiteX27" fmla="*/ 47857 w 1000086"/>
                <a:gd name="connsiteY27" fmla="*/ 49927 h 275243"/>
                <a:gd name="connsiteX28" fmla="*/ 65448 w 1000086"/>
                <a:gd name="connsiteY28" fmla="*/ 57429 h 275243"/>
                <a:gd name="connsiteX29" fmla="*/ 71656 w 1000086"/>
                <a:gd name="connsiteY29" fmla="*/ 73209 h 275243"/>
                <a:gd name="connsiteX30" fmla="*/ 94421 w 1000086"/>
                <a:gd name="connsiteY30" fmla="*/ 72691 h 275243"/>
                <a:gd name="connsiteX31" fmla="*/ 82780 w 1000086"/>
                <a:gd name="connsiteY31" fmla="*/ 72691 h 275243"/>
                <a:gd name="connsiteX32" fmla="*/ 82780 w 1000086"/>
                <a:gd name="connsiteY32" fmla="*/ 38544 h 275243"/>
                <a:gd name="connsiteX33" fmla="*/ 82521 w 1000086"/>
                <a:gd name="connsiteY33" fmla="*/ 32595 h 275243"/>
                <a:gd name="connsiteX34" fmla="*/ 82521 w 1000086"/>
                <a:gd name="connsiteY34" fmla="*/ 28197 h 275243"/>
                <a:gd name="connsiteX35" fmla="*/ 93386 w 1000086"/>
                <a:gd name="connsiteY35" fmla="*/ 28197 h 275243"/>
                <a:gd name="connsiteX36" fmla="*/ 93645 w 1000086"/>
                <a:gd name="connsiteY36" fmla="*/ 32853 h 275243"/>
                <a:gd name="connsiteX37" fmla="*/ 93904 w 1000086"/>
                <a:gd name="connsiteY37" fmla="*/ 37768 h 275243"/>
                <a:gd name="connsiteX38" fmla="*/ 94162 w 1000086"/>
                <a:gd name="connsiteY38" fmla="*/ 37768 h 275243"/>
                <a:gd name="connsiteX39" fmla="*/ 97008 w 1000086"/>
                <a:gd name="connsiteY39" fmla="*/ 31043 h 275243"/>
                <a:gd name="connsiteX40" fmla="*/ 100371 w 1000086"/>
                <a:gd name="connsiteY40" fmla="*/ 28197 h 275243"/>
                <a:gd name="connsiteX41" fmla="*/ 104768 w 1000086"/>
                <a:gd name="connsiteY41" fmla="*/ 27421 h 275243"/>
                <a:gd name="connsiteX42" fmla="*/ 108390 w 1000086"/>
                <a:gd name="connsiteY42" fmla="*/ 27938 h 275243"/>
                <a:gd name="connsiteX43" fmla="*/ 108390 w 1000086"/>
                <a:gd name="connsiteY43" fmla="*/ 37768 h 275243"/>
                <a:gd name="connsiteX44" fmla="*/ 103475 w 1000086"/>
                <a:gd name="connsiteY44" fmla="*/ 36992 h 275243"/>
                <a:gd name="connsiteX45" fmla="*/ 96749 w 1000086"/>
                <a:gd name="connsiteY45" fmla="*/ 40614 h 275243"/>
                <a:gd name="connsiteX46" fmla="*/ 94421 w 1000086"/>
                <a:gd name="connsiteY46" fmla="*/ 50961 h 275243"/>
                <a:gd name="connsiteX47" fmla="*/ 155471 w 1000086"/>
                <a:gd name="connsiteY47" fmla="*/ 72691 h 275243"/>
                <a:gd name="connsiteX48" fmla="*/ 144348 w 1000086"/>
                <a:gd name="connsiteY48" fmla="*/ 72691 h 275243"/>
                <a:gd name="connsiteX49" fmla="*/ 143830 w 1000086"/>
                <a:gd name="connsiteY49" fmla="*/ 69587 h 275243"/>
                <a:gd name="connsiteX50" fmla="*/ 143572 w 1000086"/>
                <a:gd name="connsiteY50" fmla="*/ 65448 h 275243"/>
                <a:gd name="connsiteX51" fmla="*/ 129344 w 1000086"/>
                <a:gd name="connsiteY51" fmla="*/ 73467 h 275243"/>
                <a:gd name="connsiteX52" fmla="*/ 117185 w 1000086"/>
                <a:gd name="connsiteY52" fmla="*/ 67259 h 275243"/>
                <a:gd name="connsiteX53" fmla="*/ 113046 w 1000086"/>
                <a:gd name="connsiteY53" fmla="*/ 50444 h 275243"/>
                <a:gd name="connsiteX54" fmla="*/ 117444 w 1000086"/>
                <a:gd name="connsiteY54" fmla="*/ 33371 h 275243"/>
                <a:gd name="connsiteX55" fmla="*/ 130120 w 1000086"/>
                <a:gd name="connsiteY55" fmla="*/ 27421 h 275243"/>
                <a:gd name="connsiteX56" fmla="*/ 138139 w 1000086"/>
                <a:gd name="connsiteY56" fmla="*/ 29232 h 275243"/>
                <a:gd name="connsiteX57" fmla="*/ 143572 w 1000086"/>
                <a:gd name="connsiteY57" fmla="*/ 35182 h 275243"/>
                <a:gd name="connsiteX58" fmla="*/ 143572 w 1000086"/>
                <a:gd name="connsiteY58" fmla="*/ 27938 h 275243"/>
                <a:gd name="connsiteX59" fmla="*/ 143572 w 1000086"/>
                <a:gd name="connsiteY59" fmla="*/ 11641 h 275243"/>
                <a:gd name="connsiteX60" fmla="*/ 154954 w 1000086"/>
                <a:gd name="connsiteY60" fmla="*/ 11641 h 275243"/>
                <a:gd name="connsiteX61" fmla="*/ 154954 w 1000086"/>
                <a:gd name="connsiteY61" fmla="*/ 62861 h 275243"/>
                <a:gd name="connsiteX62" fmla="*/ 155471 w 1000086"/>
                <a:gd name="connsiteY62" fmla="*/ 72691 h 275243"/>
                <a:gd name="connsiteX63" fmla="*/ 143572 w 1000086"/>
                <a:gd name="connsiteY63" fmla="*/ 50185 h 275243"/>
                <a:gd name="connsiteX64" fmla="*/ 141243 w 1000086"/>
                <a:gd name="connsiteY64" fmla="*/ 39062 h 275243"/>
                <a:gd name="connsiteX65" fmla="*/ 134259 w 1000086"/>
                <a:gd name="connsiteY65" fmla="*/ 35182 h 275243"/>
                <a:gd name="connsiteX66" fmla="*/ 127274 w 1000086"/>
                <a:gd name="connsiteY66" fmla="*/ 39062 h 275243"/>
                <a:gd name="connsiteX67" fmla="*/ 124946 w 1000086"/>
                <a:gd name="connsiteY67" fmla="*/ 50444 h 275243"/>
                <a:gd name="connsiteX68" fmla="*/ 134259 w 1000086"/>
                <a:gd name="connsiteY68" fmla="*/ 65448 h 275243"/>
                <a:gd name="connsiteX69" fmla="*/ 141243 w 1000086"/>
                <a:gd name="connsiteY69" fmla="*/ 61568 h 275243"/>
                <a:gd name="connsiteX70" fmla="*/ 143572 w 1000086"/>
                <a:gd name="connsiteY70" fmla="*/ 50185 h 275243"/>
                <a:gd name="connsiteX71" fmla="*/ 231267 w 1000086"/>
                <a:gd name="connsiteY71" fmla="*/ 100629 h 275243"/>
                <a:gd name="connsiteX72" fmla="*/ 210572 w 1000086"/>
                <a:gd name="connsiteY72" fmla="*/ 100629 h 275243"/>
                <a:gd name="connsiteX73" fmla="*/ 210572 w 1000086"/>
                <a:gd name="connsiteY73" fmla="*/ 1293 h 275243"/>
                <a:gd name="connsiteX74" fmla="*/ 231267 w 1000086"/>
                <a:gd name="connsiteY74" fmla="*/ 1293 h 275243"/>
                <a:gd name="connsiteX75" fmla="*/ 341209 w 1000086"/>
                <a:gd name="connsiteY75" fmla="*/ 100629 h 275243"/>
                <a:gd name="connsiteX76" fmla="*/ 320773 w 1000086"/>
                <a:gd name="connsiteY76" fmla="*/ 100629 h 275243"/>
                <a:gd name="connsiteX77" fmla="*/ 311977 w 1000086"/>
                <a:gd name="connsiteY77" fmla="*/ 75278 h 275243"/>
                <a:gd name="connsiteX78" fmla="*/ 274209 w 1000086"/>
                <a:gd name="connsiteY78" fmla="*/ 75278 h 275243"/>
                <a:gd name="connsiteX79" fmla="*/ 265413 w 1000086"/>
                <a:gd name="connsiteY79" fmla="*/ 100629 h 275243"/>
                <a:gd name="connsiteX80" fmla="*/ 244718 w 1000086"/>
                <a:gd name="connsiteY80" fmla="*/ 100629 h 275243"/>
                <a:gd name="connsiteX81" fmla="*/ 280676 w 1000086"/>
                <a:gd name="connsiteY81" fmla="*/ 1552 h 275243"/>
                <a:gd name="connsiteX82" fmla="*/ 305251 w 1000086"/>
                <a:gd name="connsiteY82" fmla="*/ 1552 h 275243"/>
                <a:gd name="connsiteX83" fmla="*/ 294386 w 1000086"/>
                <a:gd name="connsiteY83" fmla="*/ 21471 h 275243"/>
                <a:gd name="connsiteX84" fmla="*/ 293093 w 1000086"/>
                <a:gd name="connsiteY84" fmla="*/ 16815 h 275243"/>
                <a:gd name="connsiteX85" fmla="*/ 292576 w 1000086"/>
                <a:gd name="connsiteY85" fmla="*/ 18367 h 275243"/>
                <a:gd name="connsiteX86" fmla="*/ 290765 w 1000086"/>
                <a:gd name="connsiteY86" fmla="*/ 24058 h 275243"/>
                <a:gd name="connsiteX87" fmla="*/ 278865 w 1000086"/>
                <a:gd name="connsiteY87" fmla="*/ 59757 h 275243"/>
                <a:gd name="connsiteX88" fmla="*/ 307321 w 1000086"/>
                <a:gd name="connsiteY88" fmla="*/ 59757 h 275243"/>
                <a:gd name="connsiteX89" fmla="*/ 297491 w 1000086"/>
                <a:gd name="connsiteY89" fmla="*/ 31043 h 275243"/>
                <a:gd name="connsiteX90" fmla="*/ 435371 w 1000086"/>
                <a:gd name="connsiteY90" fmla="*/ 100629 h 275243"/>
                <a:gd name="connsiteX91" fmla="*/ 354661 w 1000086"/>
                <a:gd name="connsiteY91" fmla="*/ 100629 h 275243"/>
                <a:gd name="connsiteX92" fmla="*/ 354661 w 1000086"/>
                <a:gd name="connsiteY92" fmla="*/ 1552 h 275243"/>
                <a:gd name="connsiteX93" fmla="*/ 432526 w 1000086"/>
                <a:gd name="connsiteY93" fmla="*/ 1552 h 275243"/>
                <a:gd name="connsiteX94" fmla="*/ 432526 w 1000086"/>
                <a:gd name="connsiteY94" fmla="*/ 17591 h 275243"/>
                <a:gd name="connsiteX95" fmla="*/ 375356 w 1000086"/>
                <a:gd name="connsiteY95" fmla="*/ 17591 h 275243"/>
                <a:gd name="connsiteX96" fmla="*/ 375356 w 1000086"/>
                <a:gd name="connsiteY96" fmla="*/ 42425 h 275243"/>
                <a:gd name="connsiteX97" fmla="*/ 428387 w 1000086"/>
                <a:gd name="connsiteY97" fmla="*/ 42425 h 275243"/>
                <a:gd name="connsiteX98" fmla="*/ 428387 w 1000086"/>
                <a:gd name="connsiteY98" fmla="*/ 58463 h 275243"/>
                <a:gd name="connsiteX99" fmla="*/ 375356 w 1000086"/>
                <a:gd name="connsiteY99" fmla="*/ 58463 h 275243"/>
                <a:gd name="connsiteX100" fmla="*/ 375356 w 1000086"/>
                <a:gd name="connsiteY100" fmla="*/ 84591 h 275243"/>
                <a:gd name="connsiteX101" fmla="*/ 435371 w 1000086"/>
                <a:gd name="connsiteY101" fmla="*/ 84591 h 275243"/>
                <a:gd name="connsiteX102" fmla="*/ 531603 w 1000086"/>
                <a:gd name="connsiteY102" fmla="*/ 100629 h 275243"/>
                <a:gd name="connsiteX103" fmla="*/ 450892 w 1000086"/>
                <a:gd name="connsiteY103" fmla="*/ 100629 h 275243"/>
                <a:gd name="connsiteX104" fmla="*/ 450892 w 1000086"/>
                <a:gd name="connsiteY104" fmla="*/ 1552 h 275243"/>
                <a:gd name="connsiteX105" fmla="*/ 528757 w 1000086"/>
                <a:gd name="connsiteY105" fmla="*/ 1552 h 275243"/>
                <a:gd name="connsiteX106" fmla="*/ 528757 w 1000086"/>
                <a:gd name="connsiteY106" fmla="*/ 17591 h 275243"/>
                <a:gd name="connsiteX107" fmla="*/ 471587 w 1000086"/>
                <a:gd name="connsiteY107" fmla="*/ 17591 h 275243"/>
                <a:gd name="connsiteX108" fmla="*/ 471587 w 1000086"/>
                <a:gd name="connsiteY108" fmla="*/ 42425 h 275243"/>
                <a:gd name="connsiteX109" fmla="*/ 524360 w 1000086"/>
                <a:gd name="connsiteY109" fmla="*/ 42425 h 275243"/>
                <a:gd name="connsiteX110" fmla="*/ 524360 w 1000086"/>
                <a:gd name="connsiteY110" fmla="*/ 58463 h 275243"/>
                <a:gd name="connsiteX111" fmla="*/ 471587 w 1000086"/>
                <a:gd name="connsiteY111" fmla="*/ 58463 h 275243"/>
                <a:gd name="connsiteX112" fmla="*/ 471587 w 1000086"/>
                <a:gd name="connsiteY112" fmla="*/ 84591 h 275243"/>
                <a:gd name="connsiteX113" fmla="*/ 531603 w 1000086"/>
                <a:gd name="connsiteY113" fmla="*/ 84591 h 275243"/>
                <a:gd name="connsiteX114" fmla="*/ 687850 w 1000086"/>
                <a:gd name="connsiteY114" fmla="*/ 100629 h 275243"/>
                <a:gd name="connsiteX115" fmla="*/ 669225 w 1000086"/>
                <a:gd name="connsiteY115" fmla="*/ 100629 h 275243"/>
                <a:gd name="connsiteX116" fmla="*/ 669225 w 1000086"/>
                <a:gd name="connsiteY116" fmla="*/ 40614 h 275243"/>
                <a:gd name="connsiteX117" fmla="*/ 669225 w 1000086"/>
                <a:gd name="connsiteY117" fmla="*/ 36475 h 275243"/>
                <a:gd name="connsiteX118" fmla="*/ 670001 w 1000086"/>
                <a:gd name="connsiteY118" fmla="*/ 18884 h 275243"/>
                <a:gd name="connsiteX119" fmla="*/ 662758 w 1000086"/>
                <a:gd name="connsiteY119" fmla="*/ 45270 h 275243"/>
                <a:gd name="connsiteX120" fmla="*/ 644649 w 1000086"/>
                <a:gd name="connsiteY120" fmla="*/ 100629 h 275243"/>
                <a:gd name="connsiteX121" fmla="*/ 629904 w 1000086"/>
                <a:gd name="connsiteY121" fmla="*/ 100629 h 275243"/>
                <a:gd name="connsiteX122" fmla="*/ 612055 w 1000086"/>
                <a:gd name="connsiteY122" fmla="*/ 45270 h 275243"/>
                <a:gd name="connsiteX123" fmla="*/ 604553 w 1000086"/>
                <a:gd name="connsiteY123" fmla="*/ 18884 h 275243"/>
                <a:gd name="connsiteX124" fmla="*/ 605329 w 1000086"/>
                <a:gd name="connsiteY124" fmla="*/ 40614 h 275243"/>
                <a:gd name="connsiteX125" fmla="*/ 605329 w 1000086"/>
                <a:gd name="connsiteY125" fmla="*/ 100629 h 275243"/>
                <a:gd name="connsiteX126" fmla="*/ 586962 w 1000086"/>
                <a:gd name="connsiteY126" fmla="*/ 100629 h 275243"/>
                <a:gd name="connsiteX127" fmla="*/ 586962 w 1000086"/>
                <a:gd name="connsiteY127" fmla="*/ 1552 h 275243"/>
                <a:gd name="connsiteX128" fmla="*/ 614642 w 1000086"/>
                <a:gd name="connsiteY128" fmla="*/ 1552 h 275243"/>
                <a:gd name="connsiteX129" fmla="*/ 632491 w 1000086"/>
                <a:gd name="connsiteY129" fmla="*/ 56911 h 275243"/>
                <a:gd name="connsiteX130" fmla="*/ 634043 w 1000086"/>
                <a:gd name="connsiteY130" fmla="*/ 62344 h 275243"/>
                <a:gd name="connsiteX131" fmla="*/ 637406 w 1000086"/>
                <a:gd name="connsiteY131" fmla="*/ 75537 h 275243"/>
                <a:gd name="connsiteX132" fmla="*/ 641804 w 1000086"/>
                <a:gd name="connsiteY132" fmla="*/ 59757 h 275243"/>
                <a:gd name="connsiteX133" fmla="*/ 660171 w 1000086"/>
                <a:gd name="connsiteY133" fmla="*/ 1552 h 275243"/>
                <a:gd name="connsiteX134" fmla="*/ 687850 w 1000086"/>
                <a:gd name="connsiteY134" fmla="*/ 1552 h 275243"/>
                <a:gd name="connsiteX135" fmla="*/ 787962 w 1000086"/>
                <a:gd name="connsiteY135" fmla="*/ 100629 h 275243"/>
                <a:gd name="connsiteX136" fmla="*/ 706993 w 1000086"/>
                <a:gd name="connsiteY136" fmla="*/ 100629 h 275243"/>
                <a:gd name="connsiteX137" fmla="*/ 706993 w 1000086"/>
                <a:gd name="connsiteY137" fmla="*/ 1293 h 275243"/>
                <a:gd name="connsiteX138" fmla="*/ 785117 w 1000086"/>
                <a:gd name="connsiteY138" fmla="*/ 1293 h 275243"/>
                <a:gd name="connsiteX139" fmla="*/ 785117 w 1000086"/>
                <a:gd name="connsiteY139" fmla="*/ 17332 h 275243"/>
                <a:gd name="connsiteX140" fmla="*/ 727688 w 1000086"/>
                <a:gd name="connsiteY140" fmla="*/ 17332 h 275243"/>
                <a:gd name="connsiteX141" fmla="*/ 727688 w 1000086"/>
                <a:gd name="connsiteY141" fmla="*/ 42425 h 275243"/>
                <a:gd name="connsiteX142" fmla="*/ 780719 w 1000086"/>
                <a:gd name="connsiteY142" fmla="*/ 42425 h 275243"/>
                <a:gd name="connsiteX143" fmla="*/ 780719 w 1000086"/>
                <a:gd name="connsiteY143" fmla="*/ 58463 h 275243"/>
                <a:gd name="connsiteX144" fmla="*/ 727688 w 1000086"/>
                <a:gd name="connsiteY144" fmla="*/ 58463 h 275243"/>
                <a:gd name="connsiteX145" fmla="*/ 727688 w 1000086"/>
                <a:gd name="connsiteY145" fmla="*/ 84591 h 275243"/>
                <a:gd name="connsiteX146" fmla="*/ 787962 w 1000086"/>
                <a:gd name="connsiteY146" fmla="*/ 84591 h 275243"/>
                <a:gd name="connsiteX147" fmla="*/ 887816 w 1000086"/>
                <a:gd name="connsiteY147" fmla="*/ 100629 h 275243"/>
                <a:gd name="connsiteX148" fmla="*/ 863499 w 1000086"/>
                <a:gd name="connsiteY148" fmla="*/ 100629 h 275243"/>
                <a:gd name="connsiteX149" fmla="*/ 820298 w 1000086"/>
                <a:gd name="connsiteY149" fmla="*/ 24058 h 275243"/>
                <a:gd name="connsiteX150" fmla="*/ 821592 w 1000086"/>
                <a:gd name="connsiteY150" fmla="*/ 41907 h 275243"/>
                <a:gd name="connsiteX151" fmla="*/ 821592 w 1000086"/>
                <a:gd name="connsiteY151" fmla="*/ 100629 h 275243"/>
                <a:gd name="connsiteX152" fmla="*/ 803225 w 1000086"/>
                <a:gd name="connsiteY152" fmla="*/ 100629 h 275243"/>
                <a:gd name="connsiteX153" fmla="*/ 803225 w 1000086"/>
                <a:gd name="connsiteY153" fmla="*/ 1293 h 275243"/>
                <a:gd name="connsiteX154" fmla="*/ 827024 w 1000086"/>
                <a:gd name="connsiteY154" fmla="*/ 1293 h 275243"/>
                <a:gd name="connsiteX155" fmla="*/ 870742 w 1000086"/>
                <a:gd name="connsiteY155" fmla="*/ 78382 h 275243"/>
                <a:gd name="connsiteX156" fmla="*/ 869449 w 1000086"/>
                <a:gd name="connsiteY156" fmla="*/ 58981 h 275243"/>
                <a:gd name="connsiteX157" fmla="*/ 869449 w 1000086"/>
                <a:gd name="connsiteY157" fmla="*/ 1293 h 275243"/>
                <a:gd name="connsiteX158" fmla="*/ 887816 w 1000086"/>
                <a:gd name="connsiteY158" fmla="*/ 1293 h 275243"/>
                <a:gd name="connsiteX159" fmla="*/ 998017 w 1000086"/>
                <a:gd name="connsiteY159" fmla="*/ 100629 h 275243"/>
                <a:gd name="connsiteX160" fmla="*/ 977322 w 1000086"/>
                <a:gd name="connsiteY160" fmla="*/ 100629 h 275243"/>
                <a:gd name="connsiteX161" fmla="*/ 968526 w 1000086"/>
                <a:gd name="connsiteY161" fmla="*/ 75278 h 275243"/>
                <a:gd name="connsiteX162" fmla="*/ 930758 w 1000086"/>
                <a:gd name="connsiteY162" fmla="*/ 75278 h 275243"/>
                <a:gd name="connsiteX163" fmla="*/ 921962 w 1000086"/>
                <a:gd name="connsiteY163" fmla="*/ 100629 h 275243"/>
                <a:gd name="connsiteX164" fmla="*/ 901267 w 1000086"/>
                <a:gd name="connsiteY164" fmla="*/ 100629 h 275243"/>
                <a:gd name="connsiteX165" fmla="*/ 937484 w 1000086"/>
                <a:gd name="connsiteY165" fmla="*/ 1552 h 275243"/>
                <a:gd name="connsiteX166" fmla="*/ 961800 w 1000086"/>
                <a:gd name="connsiteY166" fmla="*/ 1552 h 275243"/>
                <a:gd name="connsiteX167" fmla="*/ 951194 w 1000086"/>
                <a:gd name="connsiteY167" fmla="*/ 21471 h 275243"/>
                <a:gd name="connsiteX168" fmla="*/ 949901 w 1000086"/>
                <a:gd name="connsiteY168" fmla="*/ 16556 h 275243"/>
                <a:gd name="connsiteX169" fmla="*/ 949383 w 1000086"/>
                <a:gd name="connsiteY169" fmla="*/ 18108 h 275243"/>
                <a:gd name="connsiteX170" fmla="*/ 947831 w 1000086"/>
                <a:gd name="connsiteY170" fmla="*/ 24058 h 275243"/>
                <a:gd name="connsiteX171" fmla="*/ 935673 w 1000086"/>
                <a:gd name="connsiteY171" fmla="*/ 59498 h 275243"/>
                <a:gd name="connsiteX172" fmla="*/ 964129 w 1000086"/>
                <a:gd name="connsiteY172" fmla="*/ 59498 h 275243"/>
                <a:gd name="connsiteX173" fmla="*/ 954298 w 1000086"/>
                <a:gd name="connsiteY173" fmla="*/ 31043 h 275243"/>
                <a:gd name="connsiteX174" fmla="*/ 52514 w 1000086"/>
                <a:gd name="connsiteY174" fmla="*/ 258946 h 275243"/>
                <a:gd name="connsiteX175" fmla="*/ 78641 w 1000086"/>
                <a:gd name="connsiteY175" fmla="*/ 240062 h 275243"/>
                <a:gd name="connsiteX176" fmla="*/ 96749 w 1000086"/>
                <a:gd name="connsiteY176" fmla="*/ 247047 h 275243"/>
                <a:gd name="connsiteX177" fmla="*/ 79676 w 1000086"/>
                <a:gd name="connsiteY177" fmla="*/ 268259 h 275243"/>
                <a:gd name="connsiteX178" fmla="*/ 52514 w 1000086"/>
                <a:gd name="connsiteY178" fmla="*/ 275244 h 275243"/>
                <a:gd name="connsiteX179" fmla="*/ 15521 w 1000086"/>
                <a:gd name="connsiteY179" fmla="*/ 261792 h 275243"/>
                <a:gd name="connsiteX180" fmla="*/ 2587 w 1000086"/>
                <a:gd name="connsiteY180" fmla="*/ 223765 h 275243"/>
                <a:gd name="connsiteX181" fmla="*/ 15263 w 1000086"/>
                <a:gd name="connsiteY181" fmla="*/ 186255 h 275243"/>
                <a:gd name="connsiteX182" fmla="*/ 51738 w 1000086"/>
                <a:gd name="connsiteY182" fmla="*/ 173321 h 275243"/>
                <a:gd name="connsiteX183" fmla="*/ 80193 w 1000086"/>
                <a:gd name="connsiteY183" fmla="*/ 180305 h 275243"/>
                <a:gd name="connsiteX184" fmla="*/ 95456 w 1000086"/>
                <a:gd name="connsiteY184" fmla="*/ 200742 h 275243"/>
                <a:gd name="connsiteX185" fmla="*/ 77348 w 1000086"/>
                <a:gd name="connsiteY185" fmla="*/ 205915 h 275243"/>
                <a:gd name="connsiteX186" fmla="*/ 68035 w 1000086"/>
                <a:gd name="connsiteY186" fmla="*/ 194016 h 275243"/>
                <a:gd name="connsiteX187" fmla="*/ 52255 w 1000086"/>
                <a:gd name="connsiteY187" fmla="*/ 189618 h 275243"/>
                <a:gd name="connsiteX188" fmla="*/ 30784 w 1000086"/>
                <a:gd name="connsiteY188" fmla="*/ 198413 h 275243"/>
                <a:gd name="connsiteX189" fmla="*/ 23541 w 1000086"/>
                <a:gd name="connsiteY189" fmla="*/ 223765 h 275243"/>
                <a:gd name="connsiteX190" fmla="*/ 31043 w 1000086"/>
                <a:gd name="connsiteY190" fmla="*/ 249892 h 275243"/>
                <a:gd name="connsiteX191" fmla="*/ 52514 w 1000086"/>
                <a:gd name="connsiteY191" fmla="*/ 258946 h 275243"/>
                <a:gd name="connsiteX192" fmla="*/ 206950 w 1000086"/>
                <a:gd name="connsiteY192" fmla="*/ 223765 h 275243"/>
                <a:gd name="connsiteX193" fmla="*/ 200741 w 1000086"/>
                <a:gd name="connsiteY193" fmla="*/ 251186 h 275243"/>
                <a:gd name="connsiteX194" fmla="*/ 183151 w 1000086"/>
                <a:gd name="connsiteY194" fmla="*/ 269035 h 275243"/>
                <a:gd name="connsiteX195" fmla="*/ 156506 w 1000086"/>
                <a:gd name="connsiteY195" fmla="*/ 275244 h 275243"/>
                <a:gd name="connsiteX196" fmla="*/ 120031 w 1000086"/>
                <a:gd name="connsiteY196" fmla="*/ 261533 h 275243"/>
                <a:gd name="connsiteX197" fmla="*/ 106579 w 1000086"/>
                <a:gd name="connsiteY197" fmla="*/ 223765 h 275243"/>
                <a:gd name="connsiteX198" fmla="*/ 120031 w 1000086"/>
                <a:gd name="connsiteY198" fmla="*/ 186514 h 275243"/>
                <a:gd name="connsiteX199" fmla="*/ 156765 w 1000086"/>
                <a:gd name="connsiteY199" fmla="*/ 173321 h 275243"/>
                <a:gd name="connsiteX200" fmla="*/ 193498 w 1000086"/>
                <a:gd name="connsiteY200" fmla="*/ 186772 h 275243"/>
                <a:gd name="connsiteX201" fmla="*/ 206950 w 1000086"/>
                <a:gd name="connsiteY201" fmla="*/ 223765 h 275243"/>
                <a:gd name="connsiteX202" fmla="*/ 185738 w 1000086"/>
                <a:gd name="connsiteY202" fmla="*/ 223765 h 275243"/>
                <a:gd name="connsiteX203" fmla="*/ 177977 w 1000086"/>
                <a:gd name="connsiteY203" fmla="*/ 198672 h 275243"/>
                <a:gd name="connsiteX204" fmla="*/ 156765 w 1000086"/>
                <a:gd name="connsiteY204" fmla="*/ 189618 h 275243"/>
                <a:gd name="connsiteX205" fmla="*/ 135294 w 1000086"/>
                <a:gd name="connsiteY205" fmla="*/ 198672 h 275243"/>
                <a:gd name="connsiteX206" fmla="*/ 127533 w 1000086"/>
                <a:gd name="connsiteY206" fmla="*/ 223765 h 275243"/>
                <a:gd name="connsiteX207" fmla="*/ 135294 w 1000086"/>
                <a:gd name="connsiteY207" fmla="*/ 249633 h 275243"/>
                <a:gd name="connsiteX208" fmla="*/ 156506 w 1000086"/>
                <a:gd name="connsiteY208" fmla="*/ 258946 h 275243"/>
                <a:gd name="connsiteX209" fmla="*/ 177977 w 1000086"/>
                <a:gd name="connsiteY209" fmla="*/ 249892 h 275243"/>
                <a:gd name="connsiteX210" fmla="*/ 185738 w 1000086"/>
                <a:gd name="connsiteY210" fmla="*/ 223765 h 275243"/>
                <a:gd name="connsiteX211" fmla="*/ 307321 w 1000086"/>
                <a:gd name="connsiteY211" fmla="*/ 273950 h 275243"/>
                <a:gd name="connsiteX212" fmla="*/ 283004 w 1000086"/>
                <a:gd name="connsiteY212" fmla="*/ 273950 h 275243"/>
                <a:gd name="connsiteX213" fmla="*/ 239803 w 1000086"/>
                <a:gd name="connsiteY213" fmla="*/ 197637 h 275243"/>
                <a:gd name="connsiteX214" fmla="*/ 241097 w 1000086"/>
                <a:gd name="connsiteY214" fmla="*/ 215487 h 275243"/>
                <a:gd name="connsiteX215" fmla="*/ 241097 w 1000086"/>
                <a:gd name="connsiteY215" fmla="*/ 273950 h 275243"/>
                <a:gd name="connsiteX216" fmla="*/ 222471 w 1000086"/>
                <a:gd name="connsiteY216" fmla="*/ 273950 h 275243"/>
                <a:gd name="connsiteX217" fmla="*/ 222471 w 1000086"/>
                <a:gd name="connsiteY217" fmla="*/ 174614 h 275243"/>
                <a:gd name="connsiteX218" fmla="*/ 246271 w 1000086"/>
                <a:gd name="connsiteY218" fmla="*/ 174614 h 275243"/>
                <a:gd name="connsiteX219" fmla="*/ 289989 w 1000086"/>
                <a:gd name="connsiteY219" fmla="*/ 251703 h 275243"/>
                <a:gd name="connsiteX220" fmla="*/ 288954 w 1000086"/>
                <a:gd name="connsiteY220" fmla="*/ 232302 h 275243"/>
                <a:gd name="connsiteX221" fmla="*/ 288954 w 1000086"/>
                <a:gd name="connsiteY221" fmla="*/ 174614 h 275243"/>
                <a:gd name="connsiteX222" fmla="*/ 307321 w 1000086"/>
                <a:gd name="connsiteY222" fmla="*/ 174614 h 275243"/>
                <a:gd name="connsiteX223" fmla="*/ 399672 w 1000086"/>
                <a:gd name="connsiteY223" fmla="*/ 190912 h 275243"/>
                <a:gd name="connsiteX224" fmla="*/ 347417 w 1000086"/>
                <a:gd name="connsiteY224" fmla="*/ 190912 h 275243"/>
                <a:gd name="connsiteX225" fmla="*/ 347417 w 1000086"/>
                <a:gd name="connsiteY225" fmla="*/ 221695 h 275243"/>
                <a:gd name="connsiteX226" fmla="*/ 398120 w 1000086"/>
                <a:gd name="connsiteY226" fmla="*/ 221695 h 275243"/>
                <a:gd name="connsiteX227" fmla="*/ 398120 w 1000086"/>
                <a:gd name="connsiteY227" fmla="*/ 237734 h 275243"/>
                <a:gd name="connsiteX228" fmla="*/ 347417 w 1000086"/>
                <a:gd name="connsiteY228" fmla="*/ 237734 h 275243"/>
                <a:gd name="connsiteX229" fmla="*/ 347417 w 1000086"/>
                <a:gd name="connsiteY229" fmla="*/ 273950 h 275243"/>
                <a:gd name="connsiteX230" fmla="*/ 326722 w 1000086"/>
                <a:gd name="connsiteY230" fmla="*/ 273950 h 275243"/>
                <a:gd name="connsiteX231" fmla="*/ 326722 w 1000086"/>
                <a:gd name="connsiteY231" fmla="*/ 174873 h 275243"/>
                <a:gd name="connsiteX232" fmla="*/ 399672 w 1000086"/>
                <a:gd name="connsiteY232" fmla="*/ 174873 h 275243"/>
                <a:gd name="connsiteX233" fmla="*/ 495645 w 1000086"/>
                <a:gd name="connsiteY233" fmla="*/ 273950 h 275243"/>
                <a:gd name="connsiteX234" fmla="*/ 414676 w 1000086"/>
                <a:gd name="connsiteY234" fmla="*/ 273950 h 275243"/>
                <a:gd name="connsiteX235" fmla="*/ 414676 w 1000086"/>
                <a:gd name="connsiteY235" fmla="*/ 174873 h 275243"/>
                <a:gd name="connsiteX236" fmla="*/ 492800 w 1000086"/>
                <a:gd name="connsiteY236" fmla="*/ 174873 h 275243"/>
                <a:gd name="connsiteX237" fmla="*/ 492800 w 1000086"/>
                <a:gd name="connsiteY237" fmla="*/ 190912 h 275243"/>
                <a:gd name="connsiteX238" fmla="*/ 435371 w 1000086"/>
                <a:gd name="connsiteY238" fmla="*/ 190912 h 275243"/>
                <a:gd name="connsiteX239" fmla="*/ 435371 w 1000086"/>
                <a:gd name="connsiteY239" fmla="*/ 215745 h 275243"/>
                <a:gd name="connsiteX240" fmla="*/ 488402 w 1000086"/>
                <a:gd name="connsiteY240" fmla="*/ 215745 h 275243"/>
                <a:gd name="connsiteX241" fmla="*/ 488402 w 1000086"/>
                <a:gd name="connsiteY241" fmla="*/ 231784 h 275243"/>
                <a:gd name="connsiteX242" fmla="*/ 435371 w 1000086"/>
                <a:gd name="connsiteY242" fmla="*/ 231784 h 275243"/>
                <a:gd name="connsiteX243" fmla="*/ 435371 w 1000086"/>
                <a:gd name="connsiteY243" fmla="*/ 257912 h 275243"/>
                <a:gd name="connsiteX244" fmla="*/ 495645 w 1000086"/>
                <a:gd name="connsiteY244" fmla="*/ 257912 h 275243"/>
                <a:gd name="connsiteX245" fmla="*/ 602225 w 1000086"/>
                <a:gd name="connsiteY245" fmla="*/ 273950 h 275243"/>
                <a:gd name="connsiteX246" fmla="*/ 578943 w 1000086"/>
                <a:gd name="connsiteY246" fmla="*/ 273950 h 275243"/>
                <a:gd name="connsiteX247" fmla="*/ 555920 w 1000086"/>
                <a:gd name="connsiteY247" fmla="*/ 236440 h 275243"/>
                <a:gd name="connsiteX248" fmla="*/ 531603 w 1000086"/>
                <a:gd name="connsiteY248" fmla="*/ 236440 h 275243"/>
                <a:gd name="connsiteX249" fmla="*/ 531603 w 1000086"/>
                <a:gd name="connsiteY249" fmla="*/ 273950 h 275243"/>
                <a:gd name="connsiteX250" fmla="*/ 510908 w 1000086"/>
                <a:gd name="connsiteY250" fmla="*/ 273950 h 275243"/>
                <a:gd name="connsiteX251" fmla="*/ 510908 w 1000086"/>
                <a:gd name="connsiteY251" fmla="*/ 174873 h 275243"/>
                <a:gd name="connsiteX252" fmla="*/ 560317 w 1000086"/>
                <a:gd name="connsiteY252" fmla="*/ 174873 h 275243"/>
                <a:gd name="connsiteX253" fmla="*/ 587738 w 1000086"/>
                <a:gd name="connsiteY253" fmla="*/ 182633 h 275243"/>
                <a:gd name="connsiteX254" fmla="*/ 597310 w 1000086"/>
                <a:gd name="connsiteY254" fmla="*/ 204363 h 275243"/>
                <a:gd name="connsiteX255" fmla="*/ 591618 w 1000086"/>
                <a:gd name="connsiteY255" fmla="*/ 222471 h 275243"/>
                <a:gd name="connsiteX256" fmla="*/ 575580 w 1000086"/>
                <a:gd name="connsiteY256" fmla="*/ 232302 h 275243"/>
                <a:gd name="connsiteX257" fmla="*/ 576356 w 1000086"/>
                <a:gd name="connsiteY257" fmla="*/ 205139 h 275243"/>
                <a:gd name="connsiteX258" fmla="*/ 557989 w 1000086"/>
                <a:gd name="connsiteY258" fmla="*/ 190912 h 275243"/>
                <a:gd name="connsiteX259" fmla="*/ 531344 w 1000086"/>
                <a:gd name="connsiteY259" fmla="*/ 190912 h 275243"/>
                <a:gd name="connsiteX260" fmla="*/ 531344 w 1000086"/>
                <a:gd name="connsiteY260" fmla="*/ 220143 h 275243"/>
                <a:gd name="connsiteX261" fmla="*/ 558506 w 1000086"/>
                <a:gd name="connsiteY261" fmla="*/ 220143 h 275243"/>
                <a:gd name="connsiteX262" fmla="*/ 571958 w 1000086"/>
                <a:gd name="connsiteY262" fmla="*/ 216263 h 275243"/>
                <a:gd name="connsiteX263" fmla="*/ 576356 w 1000086"/>
                <a:gd name="connsiteY263" fmla="*/ 205139 h 275243"/>
                <a:gd name="connsiteX264" fmla="*/ 695611 w 1000086"/>
                <a:gd name="connsiteY264" fmla="*/ 273950 h 275243"/>
                <a:gd name="connsiteX265" fmla="*/ 614642 w 1000086"/>
                <a:gd name="connsiteY265" fmla="*/ 273950 h 275243"/>
                <a:gd name="connsiteX266" fmla="*/ 614642 w 1000086"/>
                <a:gd name="connsiteY266" fmla="*/ 174873 h 275243"/>
                <a:gd name="connsiteX267" fmla="*/ 692765 w 1000086"/>
                <a:gd name="connsiteY267" fmla="*/ 174873 h 275243"/>
                <a:gd name="connsiteX268" fmla="*/ 692765 w 1000086"/>
                <a:gd name="connsiteY268" fmla="*/ 190912 h 275243"/>
                <a:gd name="connsiteX269" fmla="*/ 635595 w 1000086"/>
                <a:gd name="connsiteY269" fmla="*/ 190912 h 275243"/>
                <a:gd name="connsiteX270" fmla="*/ 635595 w 1000086"/>
                <a:gd name="connsiteY270" fmla="*/ 215745 h 275243"/>
                <a:gd name="connsiteX271" fmla="*/ 688368 w 1000086"/>
                <a:gd name="connsiteY271" fmla="*/ 215745 h 275243"/>
                <a:gd name="connsiteX272" fmla="*/ 688368 w 1000086"/>
                <a:gd name="connsiteY272" fmla="*/ 231784 h 275243"/>
                <a:gd name="connsiteX273" fmla="*/ 635595 w 1000086"/>
                <a:gd name="connsiteY273" fmla="*/ 231784 h 275243"/>
                <a:gd name="connsiteX274" fmla="*/ 635595 w 1000086"/>
                <a:gd name="connsiteY274" fmla="*/ 257912 h 275243"/>
                <a:gd name="connsiteX275" fmla="*/ 695611 w 1000086"/>
                <a:gd name="connsiteY275" fmla="*/ 257912 h 275243"/>
                <a:gd name="connsiteX276" fmla="*/ 795723 w 1000086"/>
                <a:gd name="connsiteY276" fmla="*/ 273950 h 275243"/>
                <a:gd name="connsiteX277" fmla="*/ 771406 w 1000086"/>
                <a:gd name="connsiteY277" fmla="*/ 273950 h 275243"/>
                <a:gd name="connsiteX278" fmla="*/ 728206 w 1000086"/>
                <a:gd name="connsiteY278" fmla="*/ 197637 h 275243"/>
                <a:gd name="connsiteX279" fmla="*/ 729240 w 1000086"/>
                <a:gd name="connsiteY279" fmla="*/ 215487 h 275243"/>
                <a:gd name="connsiteX280" fmla="*/ 729240 w 1000086"/>
                <a:gd name="connsiteY280" fmla="*/ 273950 h 275243"/>
                <a:gd name="connsiteX281" fmla="*/ 710873 w 1000086"/>
                <a:gd name="connsiteY281" fmla="*/ 273950 h 275243"/>
                <a:gd name="connsiteX282" fmla="*/ 710873 w 1000086"/>
                <a:gd name="connsiteY282" fmla="*/ 174873 h 275243"/>
                <a:gd name="connsiteX283" fmla="*/ 734673 w 1000086"/>
                <a:gd name="connsiteY283" fmla="*/ 174873 h 275243"/>
                <a:gd name="connsiteX284" fmla="*/ 778391 w 1000086"/>
                <a:gd name="connsiteY284" fmla="*/ 251962 h 275243"/>
                <a:gd name="connsiteX285" fmla="*/ 777097 w 1000086"/>
                <a:gd name="connsiteY285" fmla="*/ 232560 h 275243"/>
                <a:gd name="connsiteX286" fmla="*/ 777097 w 1000086"/>
                <a:gd name="connsiteY286" fmla="*/ 174873 h 275243"/>
                <a:gd name="connsiteX287" fmla="*/ 795723 w 1000086"/>
                <a:gd name="connsiteY287" fmla="*/ 174873 h 275243"/>
                <a:gd name="connsiteX288" fmla="*/ 861430 w 1000086"/>
                <a:gd name="connsiteY288" fmla="*/ 258946 h 275243"/>
                <a:gd name="connsiteX289" fmla="*/ 887557 w 1000086"/>
                <a:gd name="connsiteY289" fmla="*/ 240062 h 275243"/>
                <a:gd name="connsiteX290" fmla="*/ 905407 w 1000086"/>
                <a:gd name="connsiteY290" fmla="*/ 247047 h 275243"/>
                <a:gd name="connsiteX291" fmla="*/ 888333 w 1000086"/>
                <a:gd name="connsiteY291" fmla="*/ 268259 h 275243"/>
                <a:gd name="connsiteX292" fmla="*/ 861430 w 1000086"/>
                <a:gd name="connsiteY292" fmla="*/ 275244 h 275243"/>
                <a:gd name="connsiteX293" fmla="*/ 824179 w 1000086"/>
                <a:gd name="connsiteY293" fmla="*/ 261792 h 275243"/>
                <a:gd name="connsiteX294" fmla="*/ 811244 w 1000086"/>
                <a:gd name="connsiteY294" fmla="*/ 223765 h 275243"/>
                <a:gd name="connsiteX295" fmla="*/ 823920 w 1000086"/>
                <a:gd name="connsiteY295" fmla="*/ 186255 h 275243"/>
                <a:gd name="connsiteX296" fmla="*/ 860395 w 1000086"/>
                <a:gd name="connsiteY296" fmla="*/ 173321 h 275243"/>
                <a:gd name="connsiteX297" fmla="*/ 888850 w 1000086"/>
                <a:gd name="connsiteY297" fmla="*/ 180305 h 275243"/>
                <a:gd name="connsiteX298" fmla="*/ 904372 w 1000086"/>
                <a:gd name="connsiteY298" fmla="*/ 200742 h 275243"/>
                <a:gd name="connsiteX299" fmla="*/ 886005 w 1000086"/>
                <a:gd name="connsiteY299" fmla="*/ 205915 h 275243"/>
                <a:gd name="connsiteX300" fmla="*/ 876692 w 1000086"/>
                <a:gd name="connsiteY300" fmla="*/ 194016 h 275243"/>
                <a:gd name="connsiteX301" fmla="*/ 860912 w 1000086"/>
                <a:gd name="connsiteY301" fmla="*/ 189618 h 275243"/>
                <a:gd name="connsiteX302" fmla="*/ 839441 w 1000086"/>
                <a:gd name="connsiteY302" fmla="*/ 198413 h 275243"/>
                <a:gd name="connsiteX303" fmla="*/ 832198 w 1000086"/>
                <a:gd name="connsiteY303" fmla="*/ 223765 h 275243"/>
                <a:gd name="connsiteX304" fmla="*/ 839700 w 1000086"/>
                <a:gd name="connsiteY304" fmla="*/ 249892 h 275243"/>
                <a:gd name="connsiteX305" fmla="*/ 861430 w 1000086"/>
                <a:gd name="connsiteY305" fmla="*/ 258946 h 275243"/>
                <a:gd name="connsiteX306" fmla="*/ 1000086 w 1000086"/>
                <a:gd name="connsiteY306" fmla="*/ 273950 h 275243"/>
                <a:gd name="connsiteX307" fmla="*/ 919117 w 1000086"/>
                <a:gd name="connsiteY307" fmla="*/ 273950 h 275243"/>
                <a:gd name="connsiteX308" fmla="*/ 919117 w 1000086"/>
                <a:gd name="connsiteY308" fmla="*/ 174614 h 275243"/>
                <a:gd name="connsiteX309" fmla="*/ 996982 w 1000086"/>
                <a:gd name="connsiteY309" fmla="*/ 174614 h 275243"/>
                <a:gd name="connsiteX310" fmla="*/ 996982 w 1000086"/>
                <a:gd name="connsiteY310" fmla="*/ 190912 h 275243"/>
                <a:gd name="connsiteX311" fmla="*/ 939812 w 1000086"/>
                <a:gd name="connsiteY311" fmla="*/ 190912 h 275243"/>
                <a:gd name="connsiteX312" fmla="*/ 939812 w 1000086"/>
                <a:gd name="connsiteY312" fmla="*/ 215745 h 275243"/>
                <a:gd name="connsiteX313" fmla="*/ 992843 w 1000086"/>
                <a:gd name="connsiteY313" fmla="*/ 215745 h 275243"/>
                <a:gd name="connsiteX314" fmla="*/ 992843 w 1000086"/>
                <a:gd name="connsiteY314" fmla="*/ 231784 h 275243"/>
                <a:gd name="connsiteX315" fmla="*/ 939812 w 1000086"/>
                <a:gd name="connsiteY315" fmla="*/ 231784 h 275243"/>
                <a:gd name="connsiteX316" fmla="*/ 939812 w 1000086"/>
                <a:gd name="connsiteY316" fmla="*/ 257912 h 275243"/>
                <a:gd name="connsiteX317" fmla="*/ 1000086 w 1000086"/>
                <a:gd name="connsiteY317" fmla="*/ 257912 h 27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</a:cxnLst>
              <a:rect l="l" t="t" r="r" b="b"/>
              <a:pathLst>
                <a:path w="1000086" h="275243">
                  <a:moveTo>
                    <a:pt x="71656" y="73209"/>
                  </a:moveTo>
                  <a:cubicBezTo>
                    <a:pt x="71656" y="82348"/>
                    <a:pt x="68638" y="89506"/>
                    <a:pt x="62602" y="94680"/>
                  </a:cubicBezTo>
                  <a:cubicBezTo>
                    <a:pt x="56394" y="99680"/>
                    <a:pt x="47684" y="102182"/>
                    <a:pt x="36475" y="102182"/>
                  </a:cubicBezTo>
                  <a:cubicBezTo>
                    <a:pt x="25783" y="102182"/>
                    <a:pt x="17332" y="99768"/>
                    <a:pt x="11124" y="94938"/>
                  </a:cubicBezTo>
                  <a:cubicBezTo>
                    <a:pt x="4742" y="89938"/>
                    <a:pt x="1035" y="82865"/>
                    <a:pt x="0" y="73726"/>
                  </a:cubicBezTo>
                  <a:lnTo>
                    <a:pt x="20178" y="71915"/>
                  </a:lnTo>
                  <a:cubicBezTo>
                    <a:pt x="21386" y="81401"/>
                    <a:pt x="26818" y="86143"/>
                    <a:pt x="36475" y="86143"/>
                  </a:cubicBezTo>
                  <a:cubicBezTo>
                    <a:pt x="41131" y="86143"/>
                    <a:pt x="44838" y="85023"/>
                    <a:pt x="47598" y="82780"/>
                  </a:cubicBezTo>
                  <a:cubicBezTo>
                    <a:pt x="50185" y="80366"/>
                    <a:pt x="51479" y="76745"/>
                    <a:pt x="51479" y="71915"/>
                  </a:cubicBezTo>
                  <a:cubicBezTo>
                    <a:pt x="51479" y="67432"/>
                    <a:pt x="49841" y="64069"/>
                    <a:pt x="46564" y="61826"/>
                  </a:cubicBezTo>
                  <a:cubicBezTo>
                    <a:pt x="43459" y="59413"/>
                    <a:pt x="38718" y="58205"/>
                    <a:pt x="32336" y="58205"/>
                  </a:cubicBezTo>
                  <a:lnTo>
                    <a:pt x="25610" y="58205"/>
                  </a:lnTo>
                  <a:lnTo>
                    <a:pt x="25610" y="42166"/>
                  </a:lnTo>
                  <a:lnTo>
                    <a:pt x="32077" y="42166"/>
                  </a:lnTo>
                  <a:cubicBezTo>
                    <a:pt x="37768" y="42166"/>
                    <a:pt x="41993" y="41046"/>
                    <a:pt x="44753" y="38803"/>
                  </a:cubicBezTo>
                  <a:cubicBezTo>
                    <a:pt x="47684" y="36560"/>
                    <a:pt x="49151" y="33197"/>
                    <a:pt x="49151" y="28714"/>
                  </a:cubicBezTo>
                  <a:cubicBezTo>
                    <a:pt x="49151" y="24749"/>
                    <a:pt x="47943" y="21556"/>
                    <a:pt x="45529" y="19143"/>
                  </a:cubicBezTo>
                  <a:cubicBezTo>
                    <a:pt x="43286" y="16900"/>
                    <a:pt x="40011" y="15780"/>
                    <a:pt x="35699" y="15780"/>
                  </a:cubicBezTo>
                  <a:cubicBezTo>
                    <a:pt x="31560" y="15780"/>
                    <a:pt x="28282" y="16900"/>
                    <a:pt x="25869" y="19143"/>
                  </a:cubicBezTo>
                  <a:cubicBezTo>
                    <a:pt x="23282" y="21386"/>
                    <a:pt x="21815" y="24575"/>
                    <a:pt x="21471" y="28714"/>
                  </a:cubicBezTo>
                  <a:lnTo>
                    <a:pt x="1811" y="27162"/>
                  </a:lnTo>
                  <a:cubicBezTo>
                    <a:pt x="2846" y="18711"/>
                    <a:pt x="6382" y="12073"/>
                    <a:pt x="12417" y="7243"/>
                  </a:cubicBezTo>
                  <a:cubicBezTo>
                    <a:pt x="18452" y="2414"/>
                    <a:pt x="26301" y="0"/>
                    <a:pt x="35958" y="0"/>
                  </a:cubicBezTo>
                  <a:cubicBezTo>
                    <a:pt x="46478" y="0"/>
                    <a:pt x="54583" y="2328"/>
                    <a:pt x="60274" y="6985"/>
                  </a:cubicBezTo>
                  <a:cubicBezTo>
                    <a:pt x="66139" y="11641"/>
                    <a:pt x="69070" y="18108"/>
                    <a:pt x="69070" y="26386"/>
                  </a:cubicBezTo>
                  <a:cubicBezTo>
                    <a:pt x="69070" y="32595"/>
                    <a:pt x="67259" y="37683"/>
                    <a:pt x="63637" y="41649"/>
                  </a:cubicBezTo>
                  <a:cubicBezTo>
                    <a:pt x="60015" y="45614"/>
                    <a:pt x="54756" y="48289"/>
                    <a:pt x="47857" y="49668"/>
                  </a:cubicBezTo>
                  <a:lnTo>
                    <a:pt x="47857" y="49927"/>
                  </a:lnTo>
                  <a:cubicBezTo>
                    <a:pt x="55444" y="50788"/>
                    <a:pt x="61309" y="53290"/>
                    <a:pt x="65448" y="57429"/>
                  </a:cubicBezTo>
                  <a:cubicBezTo>
                    <a:pt x="69587" y="61568"/>
                    <a:pt x="71656" y="66827"/>
                    <a:pt x="71656" y="73209"/>
                  </a:cubicBezTo>
                  <a:close/>
                  <a:moveTo>
                    <a:pt x="94421" y="72691"/>
                  </a:moveTo>
                  <a:lnTo>
                    <a:pt x="82780" y="72691"/>
                  </a:lnTo>
                  <a:lnTo>
                    <a:pt x="82780" y="38544"/>
                  </a:lnTo>
                  <a:cubicBezTo>
                    <a:pt x="82780" y="36131"/>
                    <a:pt x="82695" y="34147"/>
                    <a:pt x="82521" y="32595"/>
                  </a:cubicBezTo>
                  <a:cubicBezTo>
                    <a:pt x="82521" y="30869"/>
                    <a:pt x="82521" y="29405"/>
                    <a:pt x="82521" y="28197"/>
                  </a:cubicBezTo>
                  <a:lnTo>
                    <a:pt x="93386" y="28197"/>
                  </a:lnTo>
                  <a:cubicBezTo>
                    <a:pt x="93560" y="28714"/>
                    <a:pt x="93645" y="30266"/>
                    <a:pt x="93645" y="32853"/>
                  </a:cubicBezTo>
                  <a:cubicBezTo>
                    <a:pt x="93818" y="35267"/>
                    <a:pt x="93904" y="36907"/>
                    <a:pt x="93904" y="37768"/>
                  </a:cubicBezTo>
                  <a:lnTo>
                    <a:pt x="94162" y="37768"/>
                  </a:lnTo>
                  <a:cubicBezTo>
                    <a:pt x="95197" y="34664"/>
                    <a:pt x="96146" y="32421"/>
                    <a:pt x="97008" y="31043"/>
                  </a:cubicBezTo>
                  <a:cubicBezTo>
                    <a:pt x="98043" y="29834"/>
                    <a:pt x="99163" y="28888"/>
                    <a:pt x="100371" y="28197"/>
                  </a:cubicBezTo>
                  <a:cubicBezTo>
                    <a:pt x="101405" y="27680"/>
                    <a:pt x="102872" y="27421"/>
                    <a:pt x="104768" y="27421"/>
                  </a:cubicBezTo>
                  <a:cubicBezTo>
                    <a:pt x="106321" y="27421"/>
                    <a:pt x="107529" y="27594"/>
                    <a:pt x="108390" y="27938"/>
                  </a:cubicBezTo>
                  <a:lnTo>
                    <a:pt x="108390" y="37768"/>
                  </a:lnTo>
                  <a:cubicBezTo>
                    <a:pt x="106494" y="37251"/>
                    <a:pt x="104854" y="36992"/>
                    <a:pt x="103475" y="36992"/>
                  </a:cubicBezTo>
                  <a:cubicBezTo>
                    <a:pt x="100544" y="36992"/>
                    <a:pt x="98301" y="38200"/>
                    <a:pt x="96749" y="40614"/>
                  </a:cubicBezTo>
                  <a:cubicBezTo>
                    <a:pt x="95197" y="42857"/>
                    <a:pt x="94421" y="46305"/>
                    <a:pt x="94421" y="50961"/>
                  </a:cubicBezTo>
                  <a:close/>
                  <a:moveTo>
                    <a:pt x="155471" y="72691"/>
                  </a:moveTo>
                  <a:lnTo>
                    <a:pt x="144348" y="72691"/>
                  </a:lnTo>
                  <a:cubicBezTo>
                    <a:pt x="144174" y="72174"/>
                    <a:pt x="144004" y="71139"/>
                    <a:pt x="143830" y="69587"/>
                  </a:cubicBezTo>
                  <a:cubicBezTo>
                    <a:pt x="143657" y="67862"/>
                    <a:pt x="143572" y="66483"/>
                    <a:pt x="143572" y="65448"/>
                  </a:cubicBezTo>
                  <a:cubicBezTo>
                    <a:pt x="140985" y="70795"/>
                    <a:pt x="136243" y="73467"/>
                    <a:pt x="129344" y="73467"/>
                  </a:cubicBezTo>
                  <a:cubicBezTo>
                    <a:pt x="124170" y="73467"/>
                    <a:pt x="120116" y="71398"/>
                    <a:pt x="117185" y="67259"/>
                  </a:cubicBezTo>
                  <a:cubicBezTo>
                    <a:pt x="114425" y="63293"/>
                    <a:pt x="113046" y="57687"/>
                    <a:pt x="113046" y="50444"/>
                  </a:cubicBezTo>
                  <a:cubicBezTo>
                    <a:pt x="113046" y="43028"/>
                    <a:pt x="114513" y="37336"/>
                    <a:pt x="117444" y="33371"/>
                  </a:cubicBezTo>
                  <a:cubicBezTo>
                    <a:pt x="120375" y="29405"/>
                    <a:pt x="124602" y="27421"/>
                    <a:pt x="130120" y="27421"/>
                  </a:cubicBezTo>
                  <a:cubicBezTo>
                    <a:pt x="133224" y="27421"/>
                    <a:pt x="135896" y="28024"/>
                    <a:pt x="138139" y="29232"/>
                  </a:cubicBezTo>
                  <a:cubicBezTo>
                    <a:pt x="140553" y="30611"/>
                    <a:pt x="142364" y="32595"/>
                    <a:pt x="143572" y="35182"/>
                  </a:cubicBezTo>
                  <a:lnTo>
                    <a:pt x="143572" y="27938"/>
                  </a:lnTo>
                  <a:lnTo>
                    <a:pt x="143572" y="11641"/>
                  </a:lnTo>
                  <a:lnTo>
                    <a:pt x="154954" y="11641"/>
                  </a:lnTo>
                  <a:lnTo>
                    <a:pt x="154954" y="62861"/>
                  </a:lnTo>
                  <a:cubicBezTo>
                    <a:pt x="154954" y="65621"/>
                    <a:pt x="155127" y="68896"/>
                    <a:pt x="155471" y="72691"/>
                  </a:cubicBezTo>
                  <a:close/>
                  <a:moveTo>
                    <a:pt x="143572" y="50185"/>
                  </a:moveTo>
                  <a:cubicBezTo>
                    <a:pt x="143572" y="45356"/>
                    <a:pt x="142795" y="41649"/>
                    <a:pt x="141243" y="39062"/>
                  </a:cubicBezTo>
                  <a:cubicBezTo>
                    <a:pt x="139691" y="36475"/>
                    <a:pt x="137363" y="35182"/>
                    <a:pt x="134259" y="35182"/>
                  </a:cubicBezTo>
                  <a:cubicBezTo>
                    <a:pt x="131155" y="35182"/>
                    <a:pt x="128826" y="36475"/>
                    <a:pt x="127274" y="39062"/>
                  </a:cubicBezTo>
                  <a:cubicBezTo>
                    <a:pt x="125722" y="41475"/>
                    <a:pt x="124946" y="45270"/>
                    <a:pt x="124946" y="50444"/>
                  </a:cubicBezTo>
                  <a:cubicBezTo>
                    <a:pt x="124946" y="60448"/>
                    <a:pt x="128050" y="65448"/>
                    <a:pt x="134259" y="65448"/>
                  </a:cubicBezTo>
                  <a:cubicBezTo>
                    <a:pt x="137190" y="65448"/>
                    <a:pt x="139518" y="64154"/>
                    <a:pt x="141243" y="61568"/>
                  </a:cubicBezTo>
                  <a:cubicBezTo>
                    <a:pt x="142795" y="58807"/>
                    <a:pt x="143572" y="55015"/>
                    <a:pt x="143572" y="50185"/>
                  </a:cubicBezTo>
                  <a:close/>
                  <a:moveTo>
                    <a:pt x="231267" y="100629"/>
                  </a:moveTo>
                  <a:lnTo>
                    <a:pt x="210572" y="100629"/>
                  </a:lnTo>
                  <a:lnTo>
                    <a:pt x="210572" y="1293"/>
                  </a:lnTo>
                  <a:lnTo>
                    <a:pt x="231267" y="1293"/>
                  </a:lnTo>
                  <a:close/>
                  <a:moveTo>
                    <a:pt x="341209" y="100629"/>
                  </a:moveTo>
                  <a:lnTo>
                    <a:pt x="320773" y="100629"/>
                  </a:lnTo>
                  <a:lnTo>
                    <a:pt x="311977" y="75278"/>
                  </a:lnTo>
                  <a:lnTo>
                    <a:pt x="274209" y="75278"/>
                  </a:lnTo>
                  <a:lnTo>
                    <a:pt x="265413" y="100629"/>
                  </a:lnTo>
                  <a:lnTo>
                    <a:pt x="244718" y="100629"/>
                  </a:lnTo>
                  <a:lnTo>
                    <a:pt x="280676" y="1552"/>
                  </a:lnTo>
                  <a:lnTo>
                    <a:pt x="305251" y="1552"/>
                  </a:lnTo>
                  <a:close/>
                  <a:moveTo>
                    <a:pt x="294386" y="21471"/>
                  </a:moveTo>
                  <a:lnTo>
                    <a:pt x="293093" y="16815"/>
                  </a:lnTo>
                  <a:lnTo>
                    <a:pt x="292576" y="18367"/>
                  </a:lnTo>
                  <a:cubicBezTo>
                    <a:pt x="292058" y="19919"/>
                    <a:pt x="291456" y="21815"/>
                    <a:pt x="290765" y="24058"/>
                  </a:cubicBezTo>
                  <a:cubicBezTo>
                    <a:pt x="290247" y="26301"/>
                    <a:pt x="286282" y="38200"/>
                    <a:pt x="278865" y="59757"/>
                  </a:cubicBezTo>
                  <a:lnTo>
                    <a:pt x="307321" y="59757"/>
                  </a:lnTo>
                  <a:lnTo>
                    <a:pt x="297491" y="31043"/>
                  </a:lnTo>
                  <a:close/>
                  <a:moveTo>
                    <a:pt x="435371" y="100629"/>
                  </a:moveTo>
                  <a:lnTo>
                    <a:pt x="354661" y="100629"/>
                  </a:lnTo>
                  <a:lnTo>
                    <a:pt x="354661" y="1552"/>
                  </a:lnTo>
                  <a:lnTo>
                    <a:pt x="432526" y="1552"/>
                  </a:lnTo>
                  <a:lnTo>
                    <a:pt x="432526" y="17591"/>
                  </a:lnTo>
                  <a:lnTo>
                    <a:pt x="375356" y="17591"/>
                  </a:lnTo>
                  <a:lnTo>
                    <a:pt x="375356" y="42425"/>
                  </a:lnTo>
                  <a:lnTo>
                    <a:pt x="428387" y="42425"/>
                  </a:lnTo>
                  <a:lnTo>
                    <a:pt x="428387" y="58463"/>
                  </a:lnTo>
                  <a:lnTo>
                    <a:pt x="375356" y="58463"/>
                  </a:lnTo>
                  <a:lnTo>
                    <a:pt x="375356" y="84591"/>
                  </a:lnTo>
                  <a:lnTo>
                    <a:pt x="435371" y="84591"/>
                  </a:lnTo>
                  <a:close/>
                  <a:moveTo>
                    <a:pt x="531603" y="100629"/>
                  </a:moveTo>
                  <a:lnTo>
                    <a:pt x="450892" y="100629"/>
                  </a:lnTo>
                  <a:lnTo>
                    <a:pt x="450892" y="1552"/>
                  </a:lnTo>
                  <a:lnTo>
                    <a:pt x="528757" y="1552"/>
                  </a:lnTo>
                  <a:lnTo>
                    <a:pt x="528757" y="17591"/>
                  </a:lnTo>
                  <a:lnTo>
                    <a:pt x="471587" y="17591"/>
                  </a:lnTo>
                  <a:lnTo>
                    <a:pt x="471587" y="42425"/>
                  </a:lnTo>
                  <a:lnTo>
                    <a:pt x="524360" y="42425"/>
                  </a:lnTo>
                  <a:lnTo>
                    <a:pt x="524360" y="58463"/>
                  </a:lnTo>
                  <a:lnTo>
                    <a:pt x="471587" y="58463"/>
                  </a:lnTo>
                  <a:lnTo>
                    <a:pt x="471587" y="84591"/>
                  </a:lnTo>
                  <a:lnTo>
                    <a:pt x="531603" y="84591"/>
                  </a:lnTo>
                  <a:close/>
                  <a:moveTo>
                    <a:pt x="687850" y="100629"/>
                  </a:moveTo>
                  <a:lnTo>
                    <a:pt x="669225" y="100629"/>
                  </a:lnTo>
                  <a:lnTo>
                    <a:pt x="669225" y="40614"/>
                  </a:lnTo>
                  <a:cubicBezTo>
                    <a:pt x="669225" y="39235"/>
                    <a:pt x="669225" y="37854"/>
                    <a:pt x="669225" y="36475"/>
                  </a:cubicBezTo>
                  <a:cubicBezTo>
                    <a:pt x="669398" y="35096"/>
                    <a:pt x="669657" y="29232"/>
                    <a:pt x="670001" y="18884"/>
                  </a:cubicBezTo>
                  <a:cubicBezTo>
                    <a:pt x="666723" y="31475"/>
                    <a:pt x="664310" y="40270"/>
                    <a:pt x="662758" y="45270"/>
                  </a:cubicBezTo>
                  <a:lnTo>
                    <a:pt x="644649" y="100629"/>
                  </a:lnTo>
                  <a:lnTo>
                    <a:pt x="629904" y="100629"/>
                  </a:lnTo>
                  <a:lnTo>
                    <a:pt x="612055" y="45270"/>
                  </a:lnTo>
                  <a:lnTo>
                    <a:pt x="604553" y="18884"/>
                  </a:lnTo>
                  <a:cubicBezTo>
                    <a:pt x="605070" y="29749"/>
                    <a:pt x="605329" y="36992"/>
                    <a:pt x="605329" y="40614"/>
                  </a:cubicBezTo>
                  <a:lnTo>
                    <a:pt x="605329" y="100629"/>
                  </a:lnTo>
                  <a:lnTo>
                    <a:pt x="586962" y="100629"/>
                  </a:lnTo>
                  <a:lnTo>
                    <a:pt x="586962" y="1552"/>
                  </a:lnTo>
                  <a:lnTo>
                    <a:pt x="614642" y="1552"/>
                  </a:lnTo>
                  <a:lnTo>
                    <a:pt x="632491" y="56911"/>
                  </a:lnTo>
                  <a:lnTo>
                    <a:pt x="634043" y="62344"/>
                  </a:lnTo>
                  <a:lnTo>
                    <a:pt x="637406" y="75537"/>
                  </a:lnTo>
                  <a:lnTo>
                    <a:pt x="641804" y="59757"/>
                  </a:lnTo>
                  <a:lnTo>
                    <a:pt x="660171" y="1552"/>
                  </a:lnTo>
                  <a:lnTo>
                    <a:pt x="687850" y="1552"/>
                  </a:lnTo>
                  <a:close/>
                  <a:moveTo>
                    <a:pt x="787962" y="100629"/>
                  </a:moveTo>
                  <a:lnTo>
                    <a:pt x="706993" y="100629"/>
                  </a:lnTo>
                  <a:lnTo>
                    <a:pt x="706993" y="1293"/>
                  </a:lnTo>
                  <a:lnTo>
                    <a:pt x="785117" y="1293"/>
                  </a:lnTo>
                  <a:lnTo>
                    <a:pt x="785117" y="17332"/>
                  </a:lnTo>
                  <a:lnTo>
                    <a:pt x="727688" y="17332"/>
                  </a:lnTo>
                  <a:lnTo>
                    <a:pt x="727688" y="42425"/>
                  </a:lnTo>
                  <a:lnTo>
                    <a:pt x="780719" y="42425"/>
                  </a:lnTo>
                  <a:lnTo>
                    <a:pt x="780719" y="58463"/>
                  </a:lnTo>
                  <a:lnTo>
                    <a:pt x="727688" y="58463"/>
                  </a:lnTo>
                  <a:lnTo>
                    <a:pt x="727688" y="84591"/>
                  </a:lnTo>
                  <a:lnTo>
                    <a:pt x="787962" y="84591"/>
                  </a:lnTo>
                  <a:close/>
                  <a:moveTo>
                    <a:pt x="887816" y="100629"/>
                  </a:moveTo>
                  <a:lnTo>
                    <a:pt x="863499" y="100629"/>
                  </a:lnTo>
                  <a:lnTo>
                    <a:pt x="820298" y="24058"/>
                  </a:lnTo>
                  <a:cubicBezTo>
                    <a:pt x="821160" y="31475"/>
                    <a:pt x="821592" y="37424"/>
                    <a:pt x="821592" y="41907"/>
                  </a:cubicBezTo>
                  <a:lnTo>
                    <a:pt x="821592" y="100629"/>
                  </a:lnTo>
                  <a:lnTo>
                    <a:pt x="803225" y="100629"/>
                  </a:lnTo>
                  <a:lnTo>
                    <a:pt x="803225" y="1293"/>
                  </a:lnTo>
                  <a:lnTo>
                    <a:pt x="827024" y="1293"/>
                  </a:lnTo>
                  <a:lnTo>
                    <a:pt x="870742" y="78382"/>
                  </a:lnTo>
                  <a:cubicBezTo>
                    <a:pt x="869881" y="71312"/>
                    <a:pt x="869449" y="64845"/>
                    <a:pt x="869449" y="58981"/>
                  </a:cubicBezTo>
                  <a:lnTo>
                    <a:pt x="869449" y="1293"/>
                  </a:lnTo>
                  <a:lnTo>
                    <a:pt x="887816" y="1293"/>
                  </a:lnTo>
                  <a:close/>
                  <a:moveTo>
                    <a:pt x="998017" y="100629"/>
                  </a:moveTo>
                  <a:lnTo>
                    <a:pt x="977322" y="100629"/>
                  </a:lnTo>
                  <a:lnTo>
                    <a:pt x="968526" y="75278"/>
                  </a:lnTo>
                  <a:lnTo>
                    <a:pt x="930758" y="75278"/>
                  </a:lnTo>
                  <a:lnTo>
                    <a:pt x="921962" y="100629"/>
                  </a:lnTo>
                  <a:lnTo>
                    <a:pt x="901267" y="100629"/>
                  </a:lnTo>
                  <a:lnTo>
                    <a:pt x="937484" y="1552"/>
                  </a:lnTo>
                  <a:lnTo>
                    <a:pt x="961800" y="1552"/>
                  </a:lnTo>
                  <a:close/>
                  <a:moveTo>
                    <a:pt x="951194" y="21471"/>
                  </a:moveTo>
                  <a:lnTo>
                    <a:pt x="949901" y="16556"/>
                  </a:lnTo>
                  <a:lnTo>
                    <a:pt x="949383" y="18108"/>
                  </a:lnTo>
                  <a:cubicBezTo>
                    <a:pt x="948866" y="19834"/>
                    <a:pt x="948349" y="21815"/>
                    <a:pt x="947831" y="24058"/>
                  </a:cubicBezTo>
                  <a:cubicBezTo>
                    <a:pt x="947141" y="26127"/>
                    <a:pt x="943090" y="37942"/>
                    <a:pt x="935673" y="59498"/>
                  </a:cubicBezTo>
                  <a:lnTo>
                    <a:pt x="964129" y="59498"/>
                  </a:lnTo>
                  <a:lnTo>
                    <a:pt x="954298" y="31043"/>
                  </a:lnTo>
                  <a:close/>
                  <a:moveTo>
                    <a:pt x="52514" y="258946"/>
                  </a:moveTo>
                  <a:cubicBezTo>
                    <a:pt x="65104" y="258946"/>
                    <a:pt x="73811" y="252652"/>
                    <a:pt x="78641" y="240062"/>
                  </a:cubicBezTo>
                  <a:lnTo>
                    <a:pt x="96749" y="247047"/>
                  </a:lnTo>
                  <a:cubicBezTo>
                    <a:pt x="92954" y="256533"/>
                    <a:pt x="87263" y="263603"/>
                    <a:pt x="79676" y="268259"/>
                  </a:cubicBezTo>
                  <a:cubicBezTo>
                    <a:pt x="72088" y="272915"/>
                    <a:pt x="63034" y="275244"/>
                    <a:pt x="52514" y="275244"/>
                  </a:cubicBezTo>
                  <a:cubicBezTo>
                    <a:pt x="36648" y="275244"/>
                    <a:pt x="24317" y="270761"/>
                    <a:pt x="15521" y="261792"/>
                  </a:cubicBezTo>
                  <a:cubicBezTo>
                    <a:pt x="6899" y="252652"/>
                    <a:pt x="2587" y="239977"/>
                    <a:pt x="2587" y="223765"/>
                  </a:cubicBezTo>
                  <a:cubicBezTo>
                    <a:pt x="2587" y="207553"/>
                    <a:pt x="6811" y="195050"/>
                    <a:pt x="15263" y="186255"/>
                  </a:cubicBezTo>
                  <a:cubicBezTo>
                    <a:pt x="23541" y="177633"/>
                    <a:pt x="35699" y="173321"/>
                    <a:pt x="51738" y="173321"/>
                  </a:cubicBezTo>
                  <a:cubicBezTo>
                    <a:pt x="63293" y="173321"/>
                    <a:pt x="72777" y="175649"/>
                    <a:pt x="80193" y="180305"/>
                  </a:cubicBezTo>
                  <a:cubicBezTo>
                    <a:pt x="87436" y="184962"/>
                    <a:pt x="92525" y="191773"/>
                    <a:pt x="95456" y="200742"/>
                  </a:cubicBezTo>
                  <a:lnTo>
                    <a:pt x="77348" y="205915"/>
                  </a:lnTo>
                  <a:cubicBezTo>
                    <a:pt x="75795" y="200915"/>
                    <a:pt x="72691" y="196947"/>
                    <a:pt x="68035" y="194016"/>
                  </a:cubicBezTo>
                  <a:cubicBezTo>
                    <a:pt x="63552" y="191085"/>
                    <a:pt x="58290" y="189618"/>
                    <a:pt x="52255" y="189618"/>
                  </a:cubicBezTo>
                  <a:cubicBezTo>
                    <a:pt x="42769" y="189618"/>
                    <a:pt x="35614" y="192549"/>
                    <a:pt x="30784" y="198413"/>
                  </a:cubicBezTo>
                  <a:cubicBezTo>
                    <a:pt x="25954" y="204105"/>
                    <a:pt x="23541" y="212556"/>
                    <a:pt x="23541" y="223765"/>
                  </a:cubicBezTo>
                  <a:cubicBezTo>
                    <a:pt x="23541" y="235147"/>
                    <a:pt x="26042" y="243857"/>
                    <a:pt x="31043" y="249892"/>
                  </a:cubicBezTo>
                  <a:cubicBezTo>
                    <a:pt x="36043" y="255927"/>
                    <a:pt x="43201" y="258946"/>
                    <a:pt x="52514" y="258946"/>
                  </a:cubicBezTo>
                  <a:close/>
                  <a:moveTo>
                    <a:pt x="206950" y="223765"/>
                  </a:moveTo>
                  <a:cubicBezTo>
                    <a:pt x="206950" y="234112"/>
                    <a:pt x="204881" y="243252"/>
                    <a:pt x="200741" y="251186"/>
                  </a:cubicBezTo>
                  <a:cubicBezTo>
                    <a:pt x="196603" y="258946"/>
                    <a:pt x="190738" y="264896"/>
                    <a:pt x="183151" y="269035"/>
                  </a:cubicBezTo>
                  <a:cubicBezTo>
                    <a:pt x="175563" y="273174"/>
                    <a:pt x="166680" y="275244"/>
                    <a:pt x="156506" y="275244"/>
                  </a:cubicBezTo>
                  <a:cubicBezTo>
                    <a:pt x="140985" y="275244"/>
                    <a:pt x="128826" y="270673"/>
                    <a:pt x="120031" y="261533"/>
                  </a:cubicBezTo>
                  <a:cubicBezTo>
                    <a:pt x="111062" y="252394"/>
                    <a:pt x="106579" y="239803"/>
                    <a:pt x="106579" y="223765"/>
                  </a:cubicBezTo>
                  <a:cubicBezTo>
                    <a:pt x="106579" y="207899"/>
                    <a:pt x="111062" y="195482"/>
                    <a:pt x="120031" y="186514"/>
                  </a:cubicBezTo>
                  <a:cubicBezTo>
                    <a:pt x="128826" y="177718"/>
                    <a:pt x="141070" y="173321"/>
                    <a:pt x="156765" y="173321"/>
                  </a:cubicBezTo>
                  <a:cubicBezTo>
                    <a:pt x="172459" y="173321"/>
                    <a:pt x="184703" y="177804"/>
                    <a:pt x="193498" y="186772"/>
                  </a:cubicBezTo>
                  <a:cubicBezTo>
                    <a:pt x="202467" y="195741"/>
                    <a:pt x="206950" y="208070"/>
                    <a:pt x="206950" y="223765"/>
                  </a:cubicBezTo>
                  <a:close/>
                  <a:moveTo>
                    <a:pt x="185738" y="223765"/>
                  </a:moveTo>
                  <a:cubicBezTo>
                    <a:pt x="185738" y="213073"/>
                    <a:pt x="183151" y="204707"/>
                    <a:pt x="177977" y="198672"/>
                  </a:cubicBezTo>
                  <a:cubicBezTo>
                    <a:pt x="172977" y="192637"/>
                    <a:pt x="165904" y="189618"/>
                    <a:pt x="156765" y="189618"/>
                  </a:cubicBezTo>
                  <a:cubicBezTo>
                    <a:pt x="147452" y="189618"/>
                    <a:pt x="140294" y="192637"/>
                    <a:pt x="135294" y="198672"/>
                  </a:cubicBezTo>
                  <a:cubicBezTo>
                    <a:pt x="130120" y="204707"/>
                    <a:pt x="127533" y="213073"/>
                    <a:pt x="127533" y="223765"/>
                  </a:cubicBezTo>
                  <a:cubicBezTo>
                    <a:pt x="127533" y="234630"/>
                    <a:pt x="130120" y="243252"/>
                    <a:pt x="135294" y="249633"/>
                  </a:cubicBezTo>
                  <a:cubicBezTo>
                    <a:pt x="140467" y="255842"/>
                    <a:pt x="147537" y="258946"/>
                    <a:pt x="156506" y="258946"/>
                  </a:cubicBezTo>
                  <a:cubicBezTo>
                    <a:pt x="165819" y="258946"/>
                    <a:pt x="172977" y="255927"/>
                    <a:pt x="177977" y="249892"/>
                  </a:cubicBezTo>
                  <a:cubicBezTo>
                    <a:pt x="183151" y="243684"/>
                    <a:pt x="185738" y="234974"/>
                    <a:pt x="185738" y="223765"/>
                  </a:cubicBezTo>
                  <a:close/>
                  <a:moveTo>
                    <a:pt x="307321" y="273950"/>
                  </a:moveTo>
                  <a:lnTo>
                    <a:pt x="283004" y="273950"/>
                  </a:lnTo>
                  <a:lnTo>
                    <a:pt x="239803" y="197637"/>
                  </a:lnTo>
                  <a:cubicBezTo>
                    <a:pt x="240665" y="205054"/>
                    <a:pt x="241097" y="211004"/>
                    <a:pt x="241097" y="215487"/>
                  </a:cubicBezTo>
                  <a:lnTo>
                    <a:pt x="241097" y="273950"/>
                  </a:lnTo>
                  <a:lnTo>
                    <a:pt x="222471" y="273950"/>
                  </a:lnTo>
                  <a:lnTo>
                    <a:pt x="222471" y="174614"/>
                  </a:lnTo>
                  <a:lnTo>
                    <a:pt x="246271" y="174614"/>
                  </a:lnTo>
                  <a:lnTo>
                    <a:pt x="289989" y="251703"/>
                  </a:lnTo>
                  <a:cubicBezTo>
                    <a:pt x="289298" y="244633"/>
                    <a:pt x="288954" y="238166"/>
                    <a:pt x="288954" y="232302"/>
                  </a:cubicBezTo>
                  <a:lnTo>
                    <a:pt x="288954" y="174614"/>
                  </a:lnTo>
                  <a:lnTo>
                    <a:pt x="307321" y="174614"/>
                  </a:lnTo>
                  <a:close/>
                  <a:moveTo>
                    <a:pt x="399672" y="190912"/>
                  </a:moveTo>
                  <a:lnTo>
                    <a:pt x="347417" y="190912"/>
                  </a:lnTo>
                  <a:lnTo>
                    <a:pt x="347417" y="221695"/>
                  </a:lnTo>
                  <a:lnTo>
                    <a:pt x="398120" y="221695"/>
                  </a:lnTo>
                  <a:lnTo>
                    <a:pt x="398120" y="237734"/>
                  </a:lnTo>
                  <a:lnTo>
                    <a:pt x="347417" y="237734"/>
                  </a:lnTo>
                  <a:lnTo>
                    <a:pt x="347417" y="273950"/>
                  </a:lnTo>
                  <a:lnTo>
                    <a:pt x="326722" y="273950"/>
                  </a:lnTo>
                  <a:lnTo>
                    <a:pt x="326722" y="174873"/>
                  </a:lnTo>
                  <a:lnTo>
                    <a:pt x="399672" y="174873"/>
                  </a:lnTo>
                  <a:close/>
                  <a:moveTo>
                    <a:pt x="495645" y="273950"/>
                  </a:moveTo>
                  <a:lnTo>
                    <a:pt x="414676" y="273950"/>
                  </a:lnTo>
                  <a:lnTo>
                    <a:pt x="414676" y="174873"/>
                  </a:lnTo>
                  <a:lnTo>
                    <a:pt x="492800" y="174873"/>
                  </a:lnTo>
                  <a:lnTo>
                    <a:pt x="492800" y="190912"/>
                  </a:lnTo>
                  <a:lnTo>
                    <a:pt x="435371" y="190912"/>
                  </a:lnTo>
                  <a:lnTo>
                    <a:pt x="435371" y="215745"/>
                  </a:lnTo>
                  <a:lnTo>
                    <a:pt x="488402" y="215745"/>
                  </a:lnTo>
                  <a:lnTo>
                    <a:pt x="488402" y="231784"/>
                  </a:lnTo>
                  <a:lnTo>
                    <a:pt x="435371" y="231784"/>
                  </a:lnTo>
                  <a:lnTo>
                    <a:pt x="435371" y="257912"/>
                  </a:lnTo>
                  <a:lnTo>
                    <a:pt x="495645" y="257912"/>
                  </a:lnTo>
                  <a:close/>
                  <a:moveTo>
                    <a:pt x="602225" y="273950"/>
                  </a:moveTo>
                  <a:lnTo>
                    <a:pt x="578943" y="273950"/>
                  </a:lnTo>
                  <a:lnTo>
                    <a:pt x="555920" y="236440"/>
                  </a:lnTo>
                  <a:lnTo>
                    <a:pt x="531603" y="236440"/>
                  </a:lnTo>
                  <a:lnTo>
                    <a:pt x="531603" y="273950"/>
                  </a:lnTo>
                  <a:lnTo>
                    <a:pt x="510908" y="273950"/>
                  </a:lnTo>
                  <a:lnTo>
                    <a:pt x="510908" y="174873"/>
                  </a:lnTo>
                  <a:lnTo>
                    <a:pt x="560317" y="174873"/>
                  </a:lnTo>
                  <a:cubicBezTo>
                    <a:pt x="572217" y="174873"/>
                    <a:pt x="581356" y="177460"/>
                    <a:pt x="587738" y="182633"/>
                  </a:cubicBezTo>
                  <a:cubicBezTo>
                    <a:pt x="594120" y="187634"/>
                    <a:pt x="597310" y="194877"/>
                    <a:pt x="597310" y="204363"/>
                  </a:cubicBezTo>
                  <a:cubicBezTo>
                    <a:pt x="597310" y="211433"/>
                    <a:pt x="595413" y="217471"/>
                    <a:pt x="591618" y="222471"/>
                  </a:cubicBezTo>
                  <a:cubicBezTo>
                    <a:pt x="587653" y="227472"/>
                    <a:pt x="582306" y="230749"/>
                    <a:pt x="575580" y="232302"/>
                  </a:cubicBezTo>
                  <a:close/>
                  <a:moveTo>
                    <a:pt x="576356" y="205139"/>
                  </a:moveTo>
                  <a:cubicBezTo>
                    <a:pt x="576356" y="195653"/>
                    <a:pt x="570233" y="190912"/>
                    <a:pt x="557989" y="190912"/>
                  </a:cubicBezTo>
                  <a:lnTo>
                    <a:pt x="531344" y="190912"/>
                  </a:lnTo>
                  <a:lnTo>
                    <a:pt x="531344" y="220143"/>
                  </a:lnTo>
                  <a:lnTo>
                    <a:pt x="558506" y="220143"/>
                  </a:lnTo>
                  <a:cubicBezTo>
                    <a:pt x="564371" y="220143"/>
                    <a:pt x="568854" y="218850"/>
                    <a:pt x="571958" y="216263"/>
                  </a:cubicBezTo>
                  <a:cubicBezTo>
                    <a:pt x="574889" y="213676"/>
                    <a:pt x="576356" y="209969"/>
                    <a:pt x="576356" y="205139"/>
                  </a:cubicBezTo>
                  <a:close/>
                  <a:moveTo>
                    <a:pt x="695611" y="273950"/>
                  </a:moveTo>
                  <a:lnTo>
                    <a:pt x="614642" y="273950"/>
                  </a:lnTo>
                  <a:lnTo>
                    <a:pt x="614642" y="174873"/>
                  </a:lnTo>
                  <a:lnTo>
                    <a:pt x="692765" y="174873"/>
                  </a:lnTo>
                  <a:lnTo>
                    <a:pt x="692765" y="190912"/>
                  </a:lnTo>
                  <a:lnTo>
                    <a:pt x="635595" y="190912"/>
                  </a:lnTo>
                  <a:lnTo>
                    <a:pt x="635595" y="215745"/>
                  </a:lnTo>
                  <a:lnTo>
                    <a:pt x="688368" y="215745"/>
                  </a:lnTo>
                  <a:lnTo>
                    <a:pt x="688368" y="231784"/>
                  </a:lnTo>
                  <a:lnTo>
                    <a:pt x="635595" y="231784"/>
                  </a:lnTo>
                  <a:lnTo>
                    <a:pt x="635595" y="257912"/>
                  </a:lnTo>
                  <a:lnTo>
                    <a:pt x="695611" y="257912"/>
                  </a:lnTo>
                  <a:close/>
                  <a:moveTo>
                    <a:pt x="795723" y="273950"/>
                  </a:moveTo>
                  <a:lnTo>
                    <a:pt x="771406" y="273950"/>
                  </a:lnTo>
                  <a:lnTo>
                    <a:pt x="728206" y="197637"/>
                  </a:lnTo>
                  <a:cubicBezTo>
                    <a:pt x="728896" y="205054"/>
                    <a:pt x="729240" y="211004"/>
                    <a:pt x="729240" y="215487"/>
                  </a:cubicBezTo>
                  <a:lnTo>
                    <a:pt x="729240" y="273950"/>
                  </a:lnTo>
                  <a:lnTo>
                    <a:pt x="710873" y="273950"/>
                  </a:lnTo>
                  <a:lnTo>
                    <a:pt x="710873" y="174873"/>
                  </a:lnTo>
                  <a:lnTo>
                    <a:pt x="734673" y="174873"/>
                  </a:lnTo>
                  <a:lnTo>
                    <a:pt x="778391" y="251962"/>
                  </a:lnTo>
                  <a:cubicBezTo>
                    <a:pt x="777530" y="244719"/>
                    <a:pt x="777097" y="238251"/>
                    <a:pt x="777097" y="232560"/>
                  </a:cubicBezTo>
                  <a:lnTo>
                    <a:pt x="777097" y="174873"/>
                  </a:lnTo>
                  <a:lnTo>
                    <a:pt x="795723" y="174873"/>
                  </a:lnTo>
                  <a:close/>
                  <a:moveTo>
                    <a:pt x="861430" y="258946"/>
                  </a:moveTo>
                  <a:cubicBezTo>
                    <a:pt x="873847" y="258946"/>
                    <a:pt x="882557" y="252652"/>
                    <a:pt x="887557" y="240062"/>
                  </a:cubicBezTo>
                  <a:lnTo>
                    <a:pt x="905407" y="247047"/>
                  </a:lnTo>
                  <a:cubicBezTo>
                    <a:pt x="901611" y="256533"/>
                    <a:pt x="895920" y="263603"/>
                    <a:pt x="888333" y="268259"/>
                  </a:cubicBezTo>
                  <a:cubicBezTo>
                    <a:pt x="880916" y="272915"/>
                    <a:pt x="871950" y="275244"/>
                    <a:pt x="861430" y="275244"/>
                  </a:cubicBezTo>
                  <a:cubicBezTo>
                    <a:pt x="845391" y="275244"/>
                    <a:pt x="832974" y="270761"/>
                    <a:pt x="824179" y="261792"/>
                  </a:cubicBezTo>
                  <a:cubicBezTo>
                    <a:pt x="815556" y="252823"/>
                    <a:pt x="811244" y="240147"/>
                    <a:pt x="811244" y="223765"/>
                  </a:cubicBezTo>
                  <a:cubicBezTo>
                    <a:pt x="811244" y="207553"/>
                    <a:pt x="815469" y="195050"/>
                    <a:pt x="823920" y="186255"/>
                  </a:cubicBezTo>
                  <a:cubicBezTo>
                    <a:pt x="832371" y="177633"/>
                    <a:pt x="844530" y="173321"/>
                    <a:pt x="860395" y="173321"/>
                  </a:cubicBezTo>
                  <a:cubicBezTo>
                    <a:pt x="872121" y="173321"/>
                    <a:pt x="881607" y="175649"/>
                    <a:pt x="888850" y="180305"/>
                  </a:cubicBezTo>
                  <a:cubicBezTo>
                    <a:pt x="896094" y="184962"/>
                    <a:pt x="901267" y="191773"/>
                    <a:pt x="904372" y="200742"/>
                  </a:cubicBezTo>
                  <a:lnTo>
                    <a:pt x="886005" y="205915"/>
                  </a:lnTo>
                  <a:cubicBezTo>
                    <a:pt x="884453" y="200915"/>
                    <a:pt x="881349" y="196947"/>
                    <a:pt x="876692" y="194016"/>
                  </a:cubicBezTo>
                  <a:cubicBezTo>
                    <a:pt x="872209" y="191085"/>
                    <a:pt x="866947" y="189618"/>
                    <a:pt x="860912" y="189618"/>
                  </a:cubicBezTo>
                  <a:cubicBezTo>
                    <a:pt x="851426" y="189618"/>
                    <a:pt x="844271" y="192549"/>
                    <a:pt x="839441" y="198413"/>
                  </a:cubicBezTo>
                  <a:cubicBezTo>
                    <a:pt x="834611" y="204105"/>
                    <a:pt x="832198" y="212556"/>
                    <a:pt x="832198" y="223765"/>
                  </a:cubicBezTo>
                  <a:cubicBezTo>
                    <a:pt x="832198" y="235320"/>
                    <a:pt x="834699" y="244028"/>
                    <a:pt x="839700" y="249892"/>
                  </a:cubicBezTo>
                  <a:cubicBezTo>
                    <a:pt x="844700" y="255927"/>
                    <a:pt x="851944" y="258946"/>
                    <a:pt x="861430" y="258946"/>
                  </a:cubicBezTo>
                  <a:close/>
                  <a:moveTo>
                    <a:pt x="1000086" y="273950"/>
                  </a:moveTo>
                  <a:lnTo>
                    <a:pt x="919117" y="273950"/>
                  </a:lnTo>
                  <a:lnTo>
                    <a:pt x="919117" y="174614"/>
                  </a:lnTo>
                  <a:lnTo>
                    <a:pt x="996982" y="174614"/>
                  </a:lnTo>
                  <a:lnTo>
                    <a:pt x="996982" y="190912"/>
                  </a:lnTo>
                  <a:lnTo>
                    <a:pt x="939812" y="190912"/>
                  </a:lnTo>
                  <a:lnTo>
                    <a:pt x="939812" y="215745"/>
                  </a:lnTo>
                  <a:lnTo>
                    <a:pt x="992843" y="215745"/>
                  </a:lnTo>
                  <a:lnTo>
                    <a:pt x="992843" y="231784"/>
                  </a:lnTo>
                  <a:lnTo>
                    <a:pt x="939812" y="231784"/>
                  </a:lnTo>
                  <a:lnTo>
                    <a:pt x="939812" y="257912"/>
                  </a:lnTo>
                  <a:lnTo>
                    <a:pt x="1000086" y="257912"/>
                  </a:lnTo>
                  <a:close/>
                </a:path>
              </a:pathLst>
            </a:custGeom>
            <a:solidFill>
              <a:srgbClr val="004C42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2F6249C-31DB-90B6-8B1C-0A4D2883E3BE}"/>
                </a:ext>
              </a:extLst>
            </p:cNvPr>
            <p:cNvSpPr/>
            <p:nvPr/>
          </p:nvSpPr>
          <p:spPr>
            <a:xfrm>
              <a:off x="1387839" y="6250145"/>
              <a:ext cx="1115202" cy="216262"/>
            </a:xfrm>
            <a:custGeom>
              <a:avLst/>
              <a:gdLst>
                <a:gd name="connsiteX0" fmla="*/ 40355 w 1115202"/>
                <a:gd name="connsiteY0" fmla="*/ 45270 h 216262"/>
                <a:gd name="connsiteX1" fmla="*/ 47081 w 1115202"/>
                <a:gd name="connsiteY1" fmla="*/ 50444 h 216262"/>
                <a:gd name="connsiteX2" fmla="*/ 53548 w 1115202"/>
                <a:gd name="connsiteY2" fmla="*/ 60792 h 216262"/>
                <a:gd name="connsiteX3" fmla="*/ 64413 w 1115202"/>
                <a:gd name="connsiteY3" fmla="*/ 82521 h 216262"/>
                <a:gd name="connsiteX4" fmla="*/ 52772 w 1115202"/>
                <a:gd name="connsiteY4" fmla="*/ 82521 h 216262"/>
                <a:gd name="connsiteX5" fmla="*/ 42683 w 1115202"/>
                <a:gd name="connsiteY5" fmla="*/ 62085 h 216262"/>
                <a:gd name="connsiteX6" fmla="*/ 35182 w 1115202"/>
                <a:gd name="connsiteY6" fmla="*/ 51738 h 216262"/>
                <a:gd name="connsiteX7" fmla="*/ 25093 w 1115202"/>
                <a:gd name="connsiteY7" fmla="*/ 49151 h 216262"/>
                <a:gd name="connsiteX8" fmla="*/ 13452 w 1115202"/>
                <a:gd name="connsiteY8" fmla="*/ 49151 h 216262"/>
                <a:gd name="connsiteX9" fmla="*/ 13452 w 1115202"/>
                <a:gd name="connsiteY9" fmla="*/ 82521 h 216262"/>
                <a:gd name="connsiteX10" fmla="*/ 2846 w 1115202"/>
                <a:gd name="connsiteY10" fmla="*/ 82521 h 216262"/>
                <a:gd name="connsiteX11" fmla="*/ 2846 w 1115202"/>
                <a:gd name="connsiteY11" fmla="*/ 3363 h 216262"/>
                <a:gd name="connsiteX12" fmla="*/ 26903 w 1115202"/>
                <a:gd name="connsiteY12" fmla="*/ 3363 h 216262"/>
                <a:gd name="connsiteX13" fmla="*/ 47081 w 1115202"/>
                <a:gd name="connsiteY13" fmla="*/ 9054 h 216262"/>
                <a:gd name="connsiteX14" fmla="*/ 53807 w 1115202"/>
                <a:gd name="connsiteY14" fmla="*/ 26128 h 216262"/>
                <a:gd name="connsiteX15" fmla="*/ 50444 w 1115202"/>
                <a:gd name="connsiteY15" fmla="*/ 38545 h 216262"/>
                <a:gd name="connsiteX16" fmla="*/ 40355 w 1115202"/>
                <a:gd name="connsiteY16" fmla="*/ 45270 h 216262"/>
                <a:gd name="connsiteX17" fmla="*/ 26903 w 1115202"/>
                <a:gd name="connsiteY17" fmla="*/ 12158 h 216262"/>
                <a:gd name="connsiteX18" fmla="*/ 13452 w 1115202"/>
                <a:gd name="connsiteY18" fmla="*/ 12158 h 216262"/>
                <a:gd name="connsiteX19" fmla="*/ 13452 w 1115202"/>
                <a:gd name="connsiteY19" fmla="*/ 40355 h 216262"/>
                <a:gd name="connsiteX20" fmla="*/ 26903 w 1115202"/>
                <a:gd name="connsiteY20" fmla="*/ 40355 h 216262"/>
                <a:gd name="connsiteX21" fmla="*/ 38544 w 1115202"/>
                <a:gd name="connsiteY21" fmla="*/ 36734 h 216262"/>
                <a:gd name="connsiteX22" fmla="*/ 42683 w 1115202"/>
                <a:gd name="connsiteY22" fmla="*/ 26128 h 216262"/>
                <a:gd name="connsiteX23" fmla="*/ 38544 w 1115202"/>
                <a:gd name="connsiteY23" fmla="*/ 15780 h 216262"/>
                <a:gd name="connsiteX24" fmla="*/ 26903 w 1115202"/>
                <a:gd name="connsiteY24" fmla="*/ 12158 h 216262"/>
                <a:gd name="connsiteX25" fmla="*/ 77865 w 1115202"/>
                <a:gd name="connsiteY25" fmla="*/ 82521 h 216262"/>
                <a:gd name="connsiteX26" fmla="*/ 77865 w 1115202"/>
                <a:gd name="connsiteY26" fmla="*/ 23023 h 216262"/>
                <a:gd name="connsiteX27" fmla="*/ 87436 w 1115202"/>
                <a:gd name="connsiteY27" fmla="*/ 23023 h 216262"/>
                <a:gd name="connsiteX28" fmla="*/ 87436 w 1115202"/>
                <a:gd name="connsiteY28" fmla="*/ 82521 h 216262"/>
                <a:gd name="connsiteX29" fmla="*/ 77865 w 1115202"/>
                <a:gd name="connsiteY29" fmla="*/ 12417 h 216262"/>
                <a:gd name="connsiteX30" fmla="*/ 77865 w 1115202"/>
                <a:gd name="connsiteY30" fmla="*/ 0 h 216262"/>
                <a:gd name="connsiteX31" fmla="*/ 87695 w 1115202"/>
                <a:gd name="connsiteY31" fmla="*/ 0 h 216262"/>
                <a:gd name="connsiteX32" fmla="*/ 87695 w 1115202"/>
                <a:gd name="connsiteY32" fmla="*/ 12417 h 216262"/>
                <a:gd name="connsiteX33" fmla="*/ 158834 w 1115202"/>
                <a:gd name="connsiteY33" fmla="*/ 23023 h 216262"/>
                <a:gd name="connsiteX34" fmla="*/ 132707 w 1115202"/>
                <a:gd name="connsiteY34" fmla="*/ 87954 h 216262"/>
                <a:gd name="connsiteX35" fmla="*/ 124687 w 1115202"/>
                <a:gd name="connsiteY35" fmla="*/ 101923 h 216262"/>
                <a:gd name="connsiteX36" fmla="*/ 114340 w 1115202"/>
                <a:gd name="connsiteY36" fmla="*/ 105027 h 216262"/>
                <a:gd name="connsiteX37" fmla="*/ 106321 w 1115202"/>
                <a:gd name="connsiteY37" fmla="*/ 105027 h 216262"/>
                <a:gd name="connsiteX38" fmla="*/ 106321 w 1115202"/>
                <a:gd name="connsiteY38" fmla="*/ 97008 h 216262"/>
                <a:gd name="connsiteX39" fmla="*/ 112270 w 1115202"/>
                <a:gd name="connsiteY39" fmla="*/ 97008 h 216262"/>
                <a:gd name="connsiteX40" fmla="*/ 118479 w 1115202"/>
                <a:gd name="connsiteY40" fmla="*/ 94938 h 216262"/>
                <a:gd name="connsiteX41" fmla="*/ 123394 w 1115202"/>
                <a:gd name="connsiteY41" fmla="*/ 86143 h 216262"/>
                <a:gd name="connsiteX42" fmla="*/ 125205 w 1115202"/>
                <a:gd name="connsiteY42" fmla="*/ 81487 h 216262"/>
                <a:gd name="connsiteX43" fmla="*/ 101147 w 1115202"/>
                <a:gd name="connsiteY43" fmla="*/ 23023 h 216262"/>
                <a:gd name="connsiteX44" fmla="*/ 111494 w 1115202"/>
                <a:gd name="connsiteY44" fmla="*/ 23023 h 216262"/>
                <a:gd name="connsiteX45" fmla="*/ 129861 w 1115202"/>
                <a:gd name="connsiteY45" fmla="*/ 69587 h 216262"/>
                <a:gd name="connsiteX46" fmla="*/ 148487 w 1115202"/>
                <a:gd name="connsiteY46" fmla="*/ 23023 h 216262"/>
                <a:gd name="connsiteX47" fmla="*/ 209020 w 1115202"/>
                <a:gd name="connsiteY47" fmla="*/ 52772 h 216262"/>
                <a:gd name="connsiteX48" fmla="*/ 199448 w 1115202"/>
                <a:gd name="connsiteY48" fmla="*/ 52772 h 216262"/>
                <a:gd name="connsiteX49" fmla="*/ 182892 w 1115202"/>
                <a:gd name="connsiteY49" fmla="*/ 55359 h 216262"/>
                <a:gd name="connsiteX50" fmla="*/ 178494 w 1115202"/>
                <a:gd name="connsiteY50" fmla="*/ 64672 h 216262"/>
                <a:gd name="connsiteX51" fmla="*/ 181857 w 1115202"/>
                <a:gd name="connsiteY51" fmla="*/ 72950 h 216262"/>
                <a:gd name="connsiteX52" fmla="*/ 191170 w 1115202"/>
                <a:gd name="connsiteY52" fmla="*/ 75796 h 216262"/>
                <a:gd name="connsiteX53" fmla="*/ 204104 w 1115202"/>
                <a:gd name="connsiteY53" fmla="*/ 70104 h 216262"/>
                <a:gd name="connsiteX54" fmla="*/ 209020 w 1115202"/>
                <a:gd name="connsiteY54" fmla="*/ 54842 h 216262"/>
                <a:gd name="connsiteX55" fmla="*/ 218850 w 1115202"/>
                <a:gd name="connsiteY55" fmla="*/ 48633 h 216262"/>
                <a:gd name="connsiteX56" fmla="*/ 218850 w 1115202"/>
                <a:gd name="connsiteY56" fmla="*/ 82521 h 216262"/>
                <a:gd name="connsiteX57" fmla="*/ 209020 w 1115202"/>
                <a:gd name="connsiteY57" fmla="*/ 82521 h 216262"/>
                <a:gd name="connsiteX58" fmla="*/ 209020 w 1115202"/>
                <a:gd name="connsiteY58" fmla="*/ 73726 h 216262"/>
                <a:gd name="connsiteX59" fmla="*/ 200742 w 1115202"/>
                <a:gd name="connsiteY59" fmla="*/ 81745 h 216262"/>
                <a:gd name="connsiteX60" fmla="*/ 188583 w 1115202"/>
                <a:gd name="connsiteY60" fmla="*/ 84073 h 216262"/>
                <a:gd name="connsiteX61" fmla="*/ 174097 w 1115202"/>
                <a:gd name="connsiteY61" fmla="*/ 79159 h 216262"/>
                <a:gd name="connsiteX62" fmla="*/ 168664 w 1115202"/>
                <a:gd name="connsiteY62" fmla="*/ 65448 h 216262"/>
                <a:gd name="connsiteX63" fmla="*/ 175390 w 1115202"/>
                <a:gd name="connsiteY63" fmla="*/ 50185 h 216262"/>
                <a:gd name="connsiteX64" fmla="*/ 195309 w 1115202"/>
                <a:gd name="connsiteY64" fmla="*/ 45012 h 216262"/>
                <a:gd name="connsiteX65" fmla="*/ 209020 w 1115202"/>
                <a:gd name="connsiteY65" fmla="*/ 45012 h 216262"/>
                <a:gd name="connsiteX66" fmla="*/ 209020 w 1115202"/>
                <a:gd name="connsiteY66" fmla="*/ 44236 h 216262"/>
                <a:gd name="connsiteX67" fmla="*/ 204622 w 1115202"/>
                <a:gd name="connsiteY67" fmla="*/ 33888 h 216262"/>
                <a:gd name="connsiteX68" fmla="*/ 192205 w 1115202"/>
                <a:gd name="connsiteY68" fmla="*/ 30008 h 216262"/>
                <a:gd name="connsiteX69" fmla="*/ 182375 w 1115202"/>
                <a:gd name="connsiteY69" fmla="*/ 31301 h 216262"/>
                <a:gd name="connsiteX70" fmla="*/ 173062 w 1115202"/>
                <a:gd name="connsiteY70" fmla="*/ 34923 h 216262"/>
                <a:gd name="connsiteX71" fmla="*/ 173062 w 1115202"/>
                <a:gd name="connsiteY71" fmla="*/ 25869 h 216262"/>
                <a:gd name="connsiteX72" fmla="*/ 183409 w 1115202"/>
                <a:gd name="connsiteY72" fmla="*/ 22765 h 216262"/>
                <a:gd name="connsiteX73" fmla="*/ 193240 w 1115202"/>
                <a:gd name="connsiteY73" fmla="*/ 21730 h 216262"/>
                <a:gd name="connsiteX74" fmla="*/ 212383 w 1115202"/>
                <a:gd name="connsiteY74" fmla="*/ 28456 h 216262"/>
                <a:gd name="connsiteX75" fmla="*/ 218850 w 1115202"/>
                <a:gd name="connsiteY75" fmla="*/ 48633 h 216262"/>
                <a:gd name="connsiteX76" fmla="*/ 278089 w 1115202"/>
                <a:gd name="connsiteY76" fmla="*/ 32336 h 216262"/>
                <a:gd name="connsiteX77" fmla="*/ 278089 w 1115202"/>
                <a:gd name="connsiteY77" fmla="*/ 0 h 216262"/>
                <a:gd name="connsiteX78" fmla="*/ 287661 w 1115202"/>
                <a:gd name="connsiteY78" fmla="*/ 0 h 216262"/>
                <a:gd name="connsiteX79" fmla="*/ 287661 w 1115202"/>
                <a:gd name="connsiteY79" fmla="*/ 82521 h 216262"/>
                <a:gd name="connsiteX80" fmla="*/ 278089 w 1115202"/>
                <a:gd name="connsiteY80" fmla="*/ 82521 h 216262"/>
                <a:gd name="connsiteX81" fmla="*/ 278089 w 1115202"/>
                <a:gd name="connsiteY81" fmla="*/ 73726 h 216262"/>
                <a:gd name="connsiteX82" fmla="*/ 270070 w 1115202"/>
                <a:gd name="connsiteY82" fmla="*/ 81745 h 216262"/>
                <a:gd name="connsiteX83" fmla="*/ 258946 w 1115202"/>
                <a:gd name="connsiteY83" fmla="*/ 84073 h 216262"/>
                <a:gd name="connsiteX84" fmla="*/ 241355 w 1115202"/>
                <a:gd name="connsiteY84" fmla="*/ 75537 h 216262"/>
                <a:gd name="connsiteX85" fmla="*/ 234630 w 1115202"/>
                <a:gd name="connsiteY85" fmla="*/ 53031 h 216262"/>
                <a:gd name="connsiteX86" fmla="*/ 241355 w 1115202"/>
                <a:gd name="connsiteY86" fmla="*/ 30266 h 216262"/>
                <a:gd name="connsiteX87" fmla="*/ 258946 w 1115202"/>
                <a:gd name="connsiteY87" fmla="*/ 21730 h 216262"/>
                <a:gd name="connsiteX88" fmla="*/ 270070 w 1115202"/>
                <a:gd name="connsiteY88" fmla="*/ 24317 h 216262"/>
                <a:gd name="connsiteX89" fmla="*/ 278089 w 1115202"/>
                <a:gd name="connsiteY89" fmla="*/ 32336 h 216262"/>
                <a:gd name="connsiteX90" fmla="*/ 244718 w 1115202"/>
                <a:gd name="connsiteY90" fmla="*/ 53031 h 216262"/>
                <a:gd name="connsiteX91" fmla="*/ 249116 w 1115202"/>
                <a:gd name="connsiteY91" fmla="*/ 69846 h 216262"/>
                <a:gd name="connsiteX92" fmla="*/ 261274 w 1115202"/>
                <a:gd name="connsiteY92" fmla="*/ 76054 h 216262"/>
                <a:gd name="connsiteX93" fmla="*/ 273433 w 1115202"/>
                <a:gd name="connsiteY93" fmla="*/ 69846 h 216262"/>
                <a:gd name="connsiteX94" fmla="*/ 278089 w 1115202"/>
                <a:gd name="connsiteY94" fmla="*/ 53031 h 216262"/>
                <a:gd name="connsiteX95" fmla="*/ 273433 w 1115202"/>
                <a:gd name="connsiteY95" fmla="*/ 36216 h 216262"/>
                <a:gd name="connsiteX96" fmla="*/ 261274 w 1115202"/>
                <a:gd name="connsiteY96" fmla="*/ 30008 h 216262"/>
                <a:gd name="connsiteX97" fmla="*/ 249116 w 1115202"/>
                <a:gd name="connsiteY97" fmla="*/ 36216 h 216262"/>
                <a:gd name="connsiteX98" fmla="*/ 244718 w 1115202"/>
                <a:gd name="connsiteY98" fmla="*/ 53031 h 216262"/>
                <a:gd name="connsiteX99" fmla="*/ 357248 w 1115202"/>
                <a:gd name="connsiteY99" fmla="*/ 46823 h 216262"/>
                <a:gd name="connsiteX100" fmla="*/ 357248 w 1115202"/>
                <a:gd name="connsiteY100" fmla="*/ 82521 h 216262"/>
                <a:gd name="connsiteX101" fmla="*/ 347417 w 1115202"/>
                <a:gd name="connsiteY101" fmla="*/ 82521 h 216262"/>
                <a:gd name="connsiteX102" fmla="*/ 347417 w 1115202"/>
                <a:gd name="connsiteY102" fmla="*/ 47081 h 216262"/>
                <a:gd name="connsiteX103" fmla="*/ 344054 w 1115202"/>
                <a:gd name="connsiteY103" fmla="*/ 34406 h 216262"/>
                <a:gd name="connsiteX104" fmla="*/ 334224 w 1115202"/>
                <a:gd name="connsiteY104" fmla="*/ 30266 h 216262"/>
                <a:gd name="connsiteX105" fmla="*/ 321807 w 1115202"/>
                <a:gd name="connsiteY105" fmla="*/ 35440 h 216262"/>
                <a:gd name="connsiteX106" fmla="*/ 317410 w 1115202"/>
                <a:gd name="connsiteY106" fmla="*/ 49151 h 216262"/>
                <a:gd name="connsiteX107" fmla="*/ 317410 w 1115202"/>
                <a:gd name="connsiteY107" fmla="*/ 82521 h 216262"/>
                <a:gd name="connsiteX108" fmla="*/ 307580 w 1115202"/>
                <a:gd name="connsiteY108" fmla="*/ 82521 h 216262"/>
                <a:gd name="connsiteX109" fmla="*/ 307580 w 1115202"/>
                <a:gd name="connsiteY109" fmla="*/ 0 h 216262"/>
                <a:gd name="connsiteX110" fmla="*/ 317410 w 1115202"/>
                <a:gd name="connsiteY110" fmla="*/ 0 h 216262"/>
                <a:gd name="connsiteX111" fmla="*/ 317410 w 1115202"/>
                <a:gd name="connsiteY111" fmla="*/ 32336 h 216262"/>
                <a:gd name="connsiteX112" fmla="*/ 325429 w 1115202"/>
                <a:gd name="connsiteY112" fmla="*/ 24575 h 216262"/>
                <a:gd name="connsiteX113" fmla="*/ 336553 w 1115202"/>
                <a:gd name="connsiteY113" fmla="*/ 21730 h 216262"/>
                <a:gd name="connsiteX114" fmla="*/ 352074 w 1115202"/>
                <a:gd name="connsiteY114" fmla="*/ 28197 h 216262"/>
                <a:gd name="connsiteX115" fmla="*/ 357248 w 1115202"/>
                <a:gd name="connsiteY115" fmla="*/ 46823 h 216262"/>
                <a:gd name="connsiteX116" fmla="*/ 379236 w 1115202"/>
                <a:gd name="connsiteY116" fmla="*/ 78382 h 216262"/>
                <a:gd name="connsiteX117" fmla="*/ 379236 w 1115202"/>
                <a:gd name="connsiteY117" fmla="*/ 69070 h 216262"/>
                <a:gd name="connsiteX118" fmla="*/ 390360 w 1115202"/>
                <a:gd name="connsiteY118" fmla="*/ 69070 h 216262"/>
                <a:gd name="connsiteX119" fmla="*/ 390360 w 1115202"/>
                <a:gd name="connsiteY119" fmla="*/ 78382 h 216262"/>
                <a:gd name="connsiteX120" fmla="*/ 381564 w 1115202"/>
                <a:gd name="connsiteY120" fmla="*/ 95197 h 216262"/>
                <a:gd name="connsiteX121" fmla="*/ 374838 w 1115202"/>
                <a:gd name="connsiteY121" fmla="*/ 95197 h 216262"/>
                <a:gd name="connsiteX122" fmla="*/ 493576 w 1115202"/>
                <a:gd name="connsiteY122" fmla="*/ 6209 h 216262"/>
                <a:gd name="connsiteX123" fmla="*/ 493576 w 1115202"/>
                <a:gd name="connsiteY123" fmla="*/ 16556 h 216262"/>
                <a:gd name="connsiteX124" fmla="*/ 482194 w 1115202"/>
                <a:gd name="connsiteY124" fmla="*/ 12417 h 216262"/>
                <a:gd name="connsiteX125" fmla="*/ 471587 w 1115202"/>
                <a:gd name="connsiteY125" fmla="*/ 10865 h 216262"/>
                <a:gd name="connsiteX126" fmla="*/ 458136 w 1115202"/>
                <a:gd name="connsiteY126" fmla="*/ 14228 h 216262"/>
                <a:gd name="connsiteX127" fmla="*/ 453479 w 1115202"/>
                <a:gd name="connsiteY127" fmla="*/ 23799 h 216262"/>
                <a:gd name="connsiteX128" fmla="*/ 456584 w 1115202"/>
                <a:gd name="connsiteY128" fmla="*/ 31819 h 216262"/>
                <a:gd name="connsiteX129" fmla="*/ 468483 w 1115202"/>
                <a:gd name="connsiteY129" fmla="*/ 36216 h 216262"/>
                <a:gd name="connsiteX130" fmla="*/ 474950 w 1115202"/>
                <a:gd name="connsiteY130" fmla="*/ 37510 h 216262"/>
                <a:gd name="connsiteX131" fmla="*/ 492800 w 1115202"/>
                <a:gd name="connsiteY131" fmla="*/ 45529 h 216262"/>
                <a:gd name="connsiteX132" fmla="*/ 498491 w 1115202"/>
                <a:gd name="connsiteY132" fmla="*/ 61050 h 216262"/>
                <a:gd name="connsiteX133" fmla="*/ 490730 w 1115202"/>
                <a:gd name="connsiteY133" fmla="*/ 78382 h 216262"/>
                <a:gd name="connsiteX134" fmla="*/ 468225 w 1115202"/>
                <a:gd name="connsiteY134" fmla="*/ 84332 h 216262"/>
                <a:gd name="connsiteX135" fmla="*/ 456066 w 1115202"/>
                <a:gd name="connsiteY135" fmla="*/ 83039 h 216262"/>
                <a:gd name="connsiteX136" fmla="*/ 443132 w 1115202"/>
                <a:gd name="connsiteY136" fmla="*/ 79159 h 216262"/>
                <a:gd name="connsiteX137" fmla="*/ 443132 w 1115202"/>
                <a:gd name="connsiteY137" fmla="*/ 68294 h 216262"/>
                <a:gd name="connsiteX138" fmla="*/ 455808 w 1115202"/>
                <a:gd name="connsiteY138" fmla="*/ 73726 h 216262"/>
                <a:gd name="connsiteX139" fmla="*/ 468225 w 1115202"/>
                <a:gd name="connsiteY139" fmla="*/ 75537 h 216262"/>
                <a:gd name="connsiteX140" fmla="*/ 482194 w 1115202"/>
                <a:gd name="connsiteY140" fmla="*/ 71915 h 216262"/>
                <a:gd name="connsiteX141" fmla="*/ 487367 w 1115202"/>
                <a:gd name="connsiteY141" fmla="*/ 61826 h 216262"/>
                <a:gd name="connsiteX142" fmla="*/ 483746 w 1115202"/>
                <a:gd name="connsiteY142" fmla="*/ 52514 h 216262"/>
                <a:gd name="connsiteX143" fmla="*/ 471846 w 1115202"/>
                <a:gd name="connsiteY143" fmla="*/ 47599 h 216262"/>
                <a:gd name="connsiteX144" fmla="*/ 465379 w 1115202"/>
                <a:gd name="connsiteY144" fmla="*/ 46305 h 216262"/>
                <a:gd name="connsiteX145" fmla="*/ 448047 w 1115202"/>
                <a:gd name="connsiteY145" fmla="*/ 38803 h 216262"/>
                <a:gd name="connsiteX146" fmla="*/ 442614 w 1115202"/>
                <a:gd name="connsiteY146" fmla="*/ 24834 h 216262"/>
                <a:gd name="connsiteX147" fmla="*/ 450116 w 1115202"/>
                <a:gd name="connsiteY147" fmla="*/ 8278 h 216262"/>
                <a:gd name="connsiteX148" fmla="*/ 470553 w 1115202"/>
                <a:gd name="connsiteY148" fmla="*/ 2070 h 216262"/>
                <a:gd name="connsiteX149" fmla="*/ 481935 w 1115202"/>
                <a:gd name="connsiteY149" fmla="*/ 3104 h 216262"/>
                <a:gd name="connsiteX150" fmla="*/ 493576 w 1115202"/>
                <a:gd name="connsiteY150" fmla="*/ 6209 h 216262"/>
                <a:gd name="connsiteX151" fmla="*/ 551522 w 1115202"/>
                <a:gd name="connsiteY151" fmla="*/ 53031 h 216262"/>
                <a:gd name="connsiteX152" fmla="*/ 541692 w 1115202"/>
                <a:gd name="connsiteY152" fmla="*/ 53031 h 216262"/>
                <a:gd name="connsiteX153" fmla="*/ 525394 w 1115202"/>
                <a:gd name="connsiteY153" fmla="*/ 55618 h 216262"/>
                <a:gd name="connsiteX154" fmla="*/ 520738 w 1115202"/>
                <a:gd name="connsiteY154" fmla="*/ 64931 h 216262"/>
                <a:gd name="connsiteX155" fmla="*/ 524101 w 1115202"/>
                <a:gd name="connsiteY155" fmla="*/ 73209 h 216262"/>
                <a:gd name="connsiteX156" fmla="*/ 533414 w 1115202"/>
                <a:gd name="connsiteY156" fmla="*/ 76054 h 216262"/>
                <a:gd name="connsiteX157" fmla="*/ 546607 w 1115202"/>
                <a:gd name="connsiteY157" fmla="*/ 70363 h 216262"/>
                <a:gd name="connsiteX158" fmla="*/ 551522 w 1115202"/>
                <a:gd name="connsiteY158" fmla="*/ 55101 h 216262"/>
                <a:gd name="connsiteX159" fmla="*/ 561093 w 1115202"/>
                <a:gd name="connsiteY159" fmla="*/ 48892 h 216262"/>
                <a:gd name="connsiteX160" fmla="*/ 561093 w 1115202"/>
                <a:gd name="connsiteY160" fmla="*/ 82780 h 216262"/>
                <a:gd name="connsiteX161" fmla="*/ 551522 w 1115202"/>
                <a:gd name="connsiteY161" fmla="*/ 82780 h 216262"/>
                <a:gd name="connsiteX162" fmla="*/ 551522 w 1115202"/>
                <a:gd name="connsiteY162" fmla="*/ 73985 h 216262"/>
                <a:gd name="connsiteX163" fmla="*/ 542985 w 1115202"/>
                <a:gd name="connsiteY163" fmla="*/ 82004 h 216262"/>
                <a:gd name="connsiteX164" fmla="*/ 530827 w 1115202"/>
                <a:gd name="connsiteY164" fmla="*/ 84332 h 216262"/>
                <a:gd name="connsiteX165" fmla="*/ 516340 w 1115202"/>
                <a:gd name="connsiteY165" fmla="*/ 79417 h 216262"/>
                <a:gd name="connsiteX166" fmla="*/ 510908 w 1115202"/>
                <a:gd name="connsiteY166" fmla="*/ 65707 h 216262"/>
                <a:gd name="connsiteX167" fmla="*/ 517634 w 1115202"/>
                <a:gd name="connsiteY167" fmla="*/ 50444 h 216262"/>
                <a:gd name="connsiteX168" fmla="*/ 537811 w 1115202"/>
                <a:gd name="connsiteY168" fmla="*/ 45270 h 216262"/>
                <a:gd name="connsiteX169" fmla="*/ 551522 w 1115202"/>
                <a:gd name="connsiteY169" fmla="*/ 45270 h 216262"/>
                <a:gd name="connsiteX170" fmla="*/ 551522 w 1115202"/>
                <a:gd name="connsiteY170" fmla="*/ 44494 h 216262"/>
                <a:gd name="connsiteX171" fmla="*/ 546866 w 1115202"/>
                <a:gd name="connsiteY171" fmla="*/ 34147 h 216262"/>
                <a:gd name="connsiteX172" fmla="*/ 534449 w 1115202"/>
                <a:gd name="connsiteY172" fmla="*/ 30266 h 216262"/>
                <a:gd name="connsiteX173" fmla="*/ 524618 w 1115202"/>
                <a:gd name="connsiteY173" fmla="*/ 31560 h 216262"/>
                <a:gd name="connsiteX174" fmla="*/ 515306 w 1115202"/>
                <a:gd name="connsiteY174" fmla="*/ 35182 h 216262"/>
                <a:gd name="connsiteX175" fmla="*/ 515306 w 1115202"/>
                <a:gd name="connsiteY175" fmla="*/ 26128 h 216262"/>
                <a:gd name="connsiteX176" fmla="*/ 525653 w 1115202"/>
                <a:gd name="connsiteY176" fmla="*/ 23023 h 216262"/>
                <a:gd name="connsiteX177" fmla="*/ 535483 w 1115202"/>
                <a:gd name="connsiteY177" fmla="*/ 21988 h 216262"/>
                <a:gd name="connsiteX178" fmla="*/ 554885 w 1115202"/>
                <a:gd name="connsiteY178" fmla="*/ 28714 h 216262"/>
                <a:gd name="connsiteX179" fmla="*/ 561093 w 1115202"/>
                <a:gd name="connsiteY179" fmla="*/ 48892 h 216262"/>
                <a:gd name="connsiteX180" fmla="*/ 580236 w 1115202"/>
                <a:gd name="connsiteY180" fmla="*/ 59498 h 216262"/>
                <a:gd name="connsiteX181" fmla="*/ 580236 w 1115202"/>
                <a:gd name="connsiteY181" fmla="*/ 23541 h 216262"/>
                <a:gd name="connsiteX182" fmla="*/ 590066 w 1115202"/>
                <a:gd name="connsiteY182" fmla="*/ 23541 h 216262"/>
                <a:gd name="connsiteX183" fmla="*/ 590066 w 1115202"/>
                <a:gd name="connsiteY183" fmla="*/ 58981 h 216262"/>
                <a:gd name="connsiteX184" fmla="*/ 593429 w 1115202"/>
                <a:gd name="connsiteY184" fmla="*/ 71657 h 216262"/>
                <a:gd name="connsiteX185" fmla="*/ 603259 w 1115202"/>
                <a:gd name="connsiteY185" fmla="*/ 76054 h 216262"/>
                <a:gd name="connsiteX186" fmla="*/ 615676 w 1115202"/>
                <a:gd name="connsiteY186" fmla="*/ 70880 h 216262"/>
                <a:gd name="connsiteX187" fmla="*/ 620333 w 1115202"/>
                <a:gd name="connsiteY187" fmla="*/ 57170 h 216262"/>
                <a:gd name="connsiteX188" fmla="*/ 620333 w 1115202"/>
                <a:gd name="connsiteY188" fmla="*/ 23541 h 216262"/>
                <a:gd name="connsiteX189" fmla="*/ 629904 w 1115202"/>
                <a:gd name="connsiteY189" fmla="*/ 23541 h 216262"/>
                <a:gd name="connsiteX190" fmla="*/ 629904 w 1115202"/>
                <a:gd name="connsiteY190" fmla="*/ 82780 h 216262"/>
                <a:gd name="connsiteX191" fmla="*/ 620333 w 1115202"/>
                <a:gd name="connsiteY191" fmla="*/ 82780 h 216262"/>
                <a:gd name="connsiteX192" fmla="*/ 620333 w 1115202"/>
                <a:gd name="connsiteY192" fmla="*/ 73726 h 216262"/>
                <a:gd name="connsiteX193" fmla="*/ 612055 w 1115202"/>
                <a:gd name="connsiteY193" fmla="*/ 81745 h 216262"/>
                <a:gd name="connsiteX194" fmla="*/ 601190 w 1115202"/>
                <a:gd name="connsiteY194" fmla="*/ 84332 h 216262"/>
                <a:gd name="connsiteX195" fmla="*/ 585669 w 1115202"/>
                <a:gd name="connsiteY195" fmla="*/ 78124 h 216262"/>
                <a:gd name="connsiteX196" fmla="*/ 580236 w 1115202"/>
                <a:gd name="connsiteY196" fmla="*/ 59498 h 216262"/>
                <a:gd name="connsiteX197" fmla="*/ 689144 w 1115202"/>
                <a:gd name="connsiteY197" fmla="*/ 32595 h 216262"/>
                <a:gd name="connsiteX198" fmla="*/ 689144 w 1115202"/>
                <a:gd name="connsiteY198" fmla="*/ 259 h 216262"/>
                <a:gd name="connsiteX199" fmla="*/ 698974 w 1115202"/>
                <a:gd name="connsiteY199" fmla="*/ 259 h 216262"/>
                <a:gd name="connsiteX200" fmla="*/ 698974 w 1115202"/>
                <a:gd name="connsiteY200" fmla="*/ 82780 h 216262"/>
                <a:gd name="connsiteX201" fmla="*/ 689144 w 1115202"/>
                <a:gd name="connsiteY201" fmla="*/ 82780 h 216262"/>
                <a:gd name="connsiteX202" fmla="*/ 689144 w 1115202"/>
                <a:gd name="connsiteY202" fmla="*/ 73985 h 216262"/>
                <a:gd name="connsiteX203" fmla="*/ 681383 w 1115202"/>
                <a:gd name="connsiteY203" fmla="*/ 82004 h 216262"/>
                <a:gd name="connsiteX204" fmla="*/ 670259 w 1115202"/>
                <a:gd name="connsiteY204" fmla="*/ 84332 h 216262"/>
                <a:gd name="connsiteX205" fmla="*/ 652669 w 1115202"/>
                <a:gd name="connsiteY205" fmla="*/ 75796 h 216262"/>
                <a:gd name="connsiteX206" fmla="*/ 645943 w 1115202"/>
                <a:gd name="connsiteY206" fmla="*/ 53290 h 216262"/>
                <a:gd name="connsiteX207" fmla="*/ 652669 w 1115202"/>
                <a:gd name="connsiteY207" fmla="*/ 30525 h 216262"/>
                <a:gd name="connsiteX208" fmla="*/ 670259 w 1115202"/>
                <a:gd name="connsiteY208" fmla="*/ 21988 h 216262"/>
                <a:gd name="connsiteX209" fmla="*/ 681383 w 1115202"/>
                <a:gd name="connsiteY209" fmla="*/ 24575 h 216262"/>
                <a:gd name="connsiteX210" fmla="*/ 689144 w 1115202"/>
                <a:gd name="connsiteY210" fmla="*/ 32595 h 216262"/>
                <a:gd name="connsiteX211" fmla="*/ 656032 w 1115202"/>
                <a:gd name="connsiteY211" fmla="*/ 53290 h 216262"/>
                <a:gd name="connsiteX212" fmla="*/ 660429 w 1115202"/>
                <a:gd name="connsiteY212" fmla="*/ 70104 h 216262"/>
                <a:gd name="connsiteX213" fmla="*/ 672588 w 1115202"/>
                <a:gd name="connsiteY213" fmla="*/ 76313 h 216262"/>
                <a:gd name="connsiteX214" fmla="*/ 684746 w 1115202"/>
                <a:gd name="connsiteY214" fmla="*/ 70104 h 216262"/>
                <a:gd name="connsiteX215" fmla="*/ 689144 w 1115202"/>
                <a:gd name="connsiteY215" fmla="*/ 53290 h 216262"/>
                <a:gd name="connsiteX216" fmla="*/ 684746 w 1115202"/>
                <a:gd name="connsiteY216" fmla="*/ 36475 h 216262"/>
                <a:gd name="connsiteX217" fmla="*/ 672588 w 1115202"/>
                <a:gd name="connsiteY217" fmla="*/ 30266 h 216262"/>
                <a:gd name="connsiteX218" fmla="*/ 660429 w 1115202"/>
                <a:gd name="connsiteY218" fmla="*/ 36475 h 216262"/>
                <a:gd name="connsiteX219" fmla="*/ 656032 w 1115202"/>
                <a:gd name="connsiteY219" fmla="*/ 53290 h 216262"/>
                <a:gd name="connsiteX220" fmla="*/ 719151 w 1115202"/>
                <a:gd name="connsiteY220" fmla="*/ 82780 h 216262"/>
                <a:gd name="connsiteX221" fmla="*/ 719151 w 1115202"/>
                <a:gd name="connsiteY221" fmla="*/ 23541 h 216262"/>
                <a:gd name="connsiteX222" fmla="*/ 728723 w 1115202"/>
                <a:gd name="connsiteY222" fmla="*/ 23541 h 216262"/>
                <a:gd name="connsiteX223" fmla="*/ 728723 w 1115202"/>
                <a:gd name="connsiteY223" fmla="*/ 82780 h 216262"/>
                <a:gd name="connsiteX224" fmla="*/ 719151 w 1115202"/>
                <a:gd name="connsiteY224" fmla="*/ 12676 h 216262"/>
                <a:gd name="connsiteX225" fmla="*/ 719151 w 1115202"/>
                <a:gd name="connsiteY225" fmla="*/ 259 h 216262"/>
                <a:gd name="connsiteX226" fmla="*/ 728982 w 1115202"/>
                <a:gd name="connsiteY226" fmla="*/ 259 h 216262"/>
                <a:gd name="connsiteX227" fmla="*/ 728982 w 1115202"/>
                <a:gd name="connsiteY227" fmla="*/ 12676 h 216262"/>
                <a:gd name="connsiteX228" fmla="*/ 825472 w 1115202"/>
                <a:gd name="connsiteY228" fmla="*/ 53548 h 216262"/>
                <a:gd name="connsiteX229" fmla="*/ 810727 w 1115202"/>
                <a:gd name="connsiteY229" fmla="*/ 14228 h 216262"/>
                <a:gd name="connsiteX230" fmla="*/ 796240 w 1115202"/>
                <a:gd name="connsiteY230" fmla="*/ 53548 h 216262"/>
                <a:gd name="connsiteX231" fmla="*/ 774511 w 1115202"/>
                <a:gd name="connsiteY231" fmla="*/ 82780 h 216262"/>
                <a:gd name="connsiteX232" fmla="*/ 804777 w 1115202"/>
                <a:gd name="connsiteY232" fmla="*/ 3622 h 216262"/>
                <a:gd name="connsiteX233" fmla="*/ 816935 w 1115202"/>
                <a:gd name="connsiteY233" fmla="*/ 3622 h 216262"/>
                <a:gd name="connsiteX234" fmla="*/ 847202 w 1115202"/>
                <a:gd name="connsiteY234" fmla="*/ 82780 h 216262"/>
                <a:gd name="connsiteX235" fmla="*/ 836078 w 1115202"/>
                <a:gd name="connsiteY235" fmla="*/ 82780 h 216262"/>
                <a:gd name="connsiteX236" fmla="*/ 828835 w 1115202"/>
                <a:gd name="connsiteY236" fmla="*/ 62602 h 216262"/>
                <a:gd name="connsiteX237" fmla="*/ 793136 w 1115202"/>
                <a:gd name="connsiteY237" fmla="*/ 62602 h 216262"/>
                <a:gd name="connsiteX238" fmla="*/ 785893 w 1115202"/>
                <a:gd name="connsiteY238" fmla="*/ 82780 h 216262"/>
                <a:gd name="connsiteX239" fmla="*/ 892472 w 1115202"/>
                <a:gd name="connsiteY239" fmla="*/ 22506 h 216262"/>
                <a:gd name="connsiteX240" fmla="*/ 892731 w 1115202"/>
                <a:gd name="connsiteY240" fmla="*/ 32595 h 216262"/>
                <a:gd name="connsiteX241" fmla="*/ 889109 w 1115202"/>
                <a:gd name="connsiteY241" fmla="*/ 31301 h 216262"/>
                <a:gd name="connsiteX242" fmla="*/ 884712 w 1115202"/>
                <a:gd name="connsiteY242" fmla="*/ 30784 h 216262"/>
                <a:gd name="connsiteX243" fmla="*/ 872036 w 1115202"/>
                <a:gd name="connsiteY243" fmla="*/ 36216 h 216262"/>
                <a:gd name="connsiteX244" fmla="*/ 867638 w 1115202"/>
                <a:gd name="connsiteY244" fmla="*/ 51479 h 216262"/>
                <a:gd name="connsiteX245" fmla="*/ 867638 w 1115202"/>
                <a:gd name="connsiteY245" fmla="*/ 82780 h 216262"/>
                <a:gd name="connsiteX246" fmla="*/ 857808 w 1115202"/>
                <a:gd name="connsiteY246" fmla="*/ 82780 h 216262"/>
                <a:gd name="connsiteX247" fmla="*/ 857808 w 1115202"/>
                <a:gd name="connsiteY247" fmla="*/ 23541 h 216262"/>
                <a:gd name="connsiteX248" fmla="*/ 867638 w 1115202"/>
                <a:gd name="connsiteY248" fmla="*/ 23541 h 216262"/>
                <a:gd name="connsiteX249" fmla="*/ 867638 w 1115202"/>
                <a:gd name="connsiteY249" fmla="*/ 32595 h 216262"/>
                <a:gd name="connsiteX250" fmla="*/ 875657 w 1115202"/>
                <a:gd name="connsiteY250" fmla="*/ 24834 h 216262"/>
                <a:gd name="connsiteX251" fmla="*/ 887557 w 1115202"/>
                <a:gd name="connsiteY251" fmla="*/ 21988 h 216262"/>
                <a:gd name="connsiteX252" fmla="*/ 889885 w 1115202"/>
                <a:gd name="connsiteY252" fmla="*/ 22247 h 216262"/>
                <a:gd name="connsiteX253" fmla="*/ 892472 w 1115202"/>
                <a:gd name="connsiteY253" fmla="*/ 22506 h 216262"/>
                <a:gd name="connsiteX254" fmla="*/ 939553 w 1115202"/>
                <a:gd name="connsiteY254" fmla="*/ 53031 h 216262"/>
                <a:gd name="connsiteX255" fmla="*/ 929982 w 1115202"/>
                <a:gd name="connsiteY255" fmla="*/ 53031 h 216262"/>
                <a:gd name="connsiteX256" fmla="*/ 913426 w 1115202"/>
                <a:gd name="connsiteY256" fmla="*/ 55618 h 216262"/>
                <a:gd name="connsiteX257" fmla="*/ 909028 w 1115202"/>
                <a:gd name="connsiteY257" fmla="*/ 64931 h 216262"/>
                <a:gd name="connsiteX258" fmla="*/ 912391 w 1115202"/>
                <a:gd name="connsiteY258" fmla="*/ 73209 h 216262"/>
                <a:gd name="connsiteX259" fmla="*/ 921704 w 1115202"/>
                <a:gd name="connsiteY259" fmla="*/ 76313 h 216262"/>
                <a:gd name="connsiteX260" fmla="*/ 934638 w 1115202"/>
                <a:gd name="connsiteY260" fmla="*/ 70622 h 216262"/>
                <a:gd name="connsiteX261" fmla="*/ 939553 w 1115202"/>
                <a:gd name="connsiteY261" fmla="*/ 55101 h 216262"/>
                <a:gd name="connsiteX262" fmla="*/ 949383 w 1115202"/>
                <a:gd name="connsiteY262" fmla="*/ 49151 h 216262"/>
                <a:gd name="connsiteX263" fmla="*/ 949383 w 1115202"/>
                <a:gd name="connsiteY263" fmla="*/ 83039 h 216262"/>
                <a:gd name="connsiteX264" fmla="*/ 939553 w 1115202"/>
                <a:gd name="connsiteY264" fmla="*/ 83039 h 216262"/>
                <a:gd name="connsiteX265" fmla="*/ 939553 w 1115202"/>
                <a:gd name="connsiteY265" fmla="*/ 73985 h 216262"/>
                <a:gd name="connsiteX266" fmla="*/ 931275 w 1115202"/>
                <a:gd name="connsiteY266" fmla="*/ 82004 h 216262"/>
                <a:gd name="connsiteX267" fmla="*/ 919117 w 1115202"/>
                <a:gd name="connsiteY267" fmla="*/ 84591 h 216262"/>
                <a:gd name="connsiteX268" fmla="*/ 904630 w 1115202"/>
                <a:gd name="connsiteY268" fmla="*/ 79417 h 216262"/>
                <a:gd name="connsiteX269" fmla="*/ 899198 w 1115202"/>
                <a:gd name="connsiteY269" fmla="*/ 65707 h 216262"/>
                <a:gd name="connsiteX270" fmla="*/ 905924 w 1115202"/>
                <a:gd name="connsiteY270" fmla="*/ 50703 h 216262"/>
                <a:gd name="connsiteX271" fmla="*/ 925843 w 1115202"/>
                <a:gd name="connsiteY271" fmla="*/ 45529 h 216262"/>
                <a:gd name="connsiteX272" fmla="*/ 939553 w 1115202"/>
                <a:gd name="connsiteY272" fmla="*/ 45529 h 216262"/>
                <a:gd name="connsiteX273" fmla="*/ 939553 w 1115202"/>
                <a:gd name="connsiteY273" fmla="*/ 44494 h 216262"/>
                <a:gd name="connsiteX274" fmla="*/ 935156 w 1115202"/>
                <a:gd name="connsiteY274" fmla="*/ 34147 h 216262"/>
                <a:gd name="connsiteX275" fmla="*/ 922739 w 1115202"/>
                <a:gd name="connsiteY275" fmla="*/ 30525 h 216262"/>
                <a:gd name="connsiteX276" fmla="*/ 912909 w 1115202"/>
                <a:gd name="connsiteY276" fmla="*/ 31560 h 216262"/>
                <a:gd name="connsiteX277" fmla="*/ 903596 w 1115202"/>
                <a:gd name="connsiteY277" fmla="*/ 35440 h 216262"/>
                <a:gd name="connsiteX278" fmla="*/ 903596 w 1115202"/>
                <a:gd name="connsiteY278" fmla="*/ 26386 h 216262"/>
                <a:gd name="connsiteX279" fmla="*/ 913943 w 1115202"/>
                <a:gd name="connsiteY279" fmla="*/ 23282 h 216262"/>
                <a:gd name="connsiteX280" fmla="*/ 923773 w 1115202"/>
                <a:gd name="connsiteY280" fmla="*/ 22247 h 216262"/>
                <a:gd name="connsiteX281" fmla="*/ 942916 w 1115202"/>
                <a:gd name="connsiteY281" fmla="*/ 28973 h 216262"/>
                <a:gd name="connsiteX282" fmla="*/ 949383 w 1115202"/>
                <a:gd name="connsiteY282" fmla="*/ 49151 h 216262"/>
                <a:gd name="connsiteX283" fmla="*/ 1011986 w 1115202"/>
                <a:gd name="connsiteY283" fmla="*/ 53290 h 216262"/>
                <a:gd name="connsiteX284" fmla="*/ 1007588 w 1115202"/>
                <a:gd name="connsiteY284" fmla="*/ 36475 h 216262"/>
                <a:gd name="connsiteX285" fmla="*/ 995430 w 1115202"/>
                <a:gd name="connsiteY285" fmla="*/ 30266 h 216262"/>
                <a:gd name="connsiteX286" fmla="*/ 983271 w 1115202"/>
                <a:gd name="connsiteY286" fmla="*/ 36475 h 216262"/>
                <a:gd name="connsiteX287" fmla="*/ 978874 w 1115202"/>
                <a:gd name="connsiteY287" fmla="*/ 53290 h 216262"/>
                <a:gd name="connsiteX288" fmla="*/ 983271 w 1115202"/>
                <a:gd name="connsiteY288" fmla="*/ 70363 h 216262"/>
                <a:gd name="connsiteX289" fmla="*/ 995430 w 1115202"/>
                <a:gd name="connsiteY289" fmla="*/ 76313 h 216262"/>
                <a:gd name="connsiteX290" fmla="*/ 1007588 w 1115202"/>
                <a:gd name="connsiteY290" fmla="*/ 70363 h 216262"/>
                <a:gd name="connsiteX291" fmla="*/ 1011986 w 1115202"/>
                <a:gd name="connsiteY291" fmla="*/ 53290 h 216262"/>
                <a:gd name="connsiteX292" fmla="*/ 978874 w 1115202"/>
                <a:gd name="connsiteY292" fmla="*/ 517 h 216262"/>
                <a:gd name="connsiteX293" fmla="*/ 978874 w 1115202"/>
                <a:gd name="connsiteY293" fmla="*/ 32595 h 216262"/>
                <a:gd name="connsiteX294" fmla="*/ 986634 w 1115202"/>
                <a:gd name="connsiteY294" fmla="*/ 24834 h 216262"/>
                <a:gd name="connsiteX295" fmla="*/ 997758 w 1115202"/>
                <a:gd name="connsiteY295" fmla="*/ 22247 h 216262"/>
                <a:gd name="connsiteX296" fmla="*/ 1015349 w 1115202"/>
                <a:gd name="connsiteY296" fmla="*/ 30784 h 216262"/>
                <a:gd name="connsiteX297" fmla="*/ 1022075 w 1115202"/>
                <a:gd name="connsiteY297" fmla="*/ 53290 h 216262"/>
                <a:gd name="connsiteX298" fmla="*/ 1015349 w 1115202"/>
                <a:gd name="connsiteY298" fmla="*/ 76054 h 216262"/>
                <a:gd name="connsiteX299" fmla="*/ 997758 w 1115202"/>
                <a:gd name="connsiteY299" fmla="*/ 84591 h 216262"/>
                <a:gd name="connsiteX300" fmla="*/ 986634 w 1115202"/>
                <a:gd name="connsiteY300" fmla="*/ 82004 h 216262"/>
                <a:gd name="connsiteX301" fmla="*/ 978874 w 1115202"/>
                <a:gd name="connsiteY301" fmla="*/ 73985 h 216262"/>
                <a:gd name="connsiteX302" fmla="*/ 978874 w 1115202"/>
                <a:gd name="connsiteY302" fmla="*/ 83039 h 216262"/>
                <a:gd name="connsiteX303" fmla="*/ 969044 w 1115202"/>
                <a:gd name="connsiteY303" fmla="*/ 83039 h 216262"/>
                <a:gd name="connsiteX304" fmla="*/ 969044 w 1115202"/>
                <a:gd name="connsiteY304" fmla="*/ 517 h 216262"/>
                <a:gd name="connsiteX305" fmla="*/ 1038372 w 1115202"/>
                <a:gd name="connsiteY305" fmla="*/ 83039 h 216262"/>
                <a:gd name="connsiteX306" fmla="*/ 1038372 w 1115202"/>
                <a:gd name="connsiteY306" fmla="*/ 23541 h 216262"/>
                <a:gd name="connsiteX307" fmla="*/ 1048202 w 1115202"/>
                <a:gd name="connsiteY307" fmla="*/ 23541 h 216262"/>
                <a:gd name="connsiteX308" fmla="*/ 1048202 w 1115202"/>
                <a:gd name="connsiteY308" fmla="*/ 83039 h 216262"/>
                <a:gd name="connsiteX309" fmla="*/ 1038372 w 1115202"/>
                <a:gd name="connsiteY309" fmla="*/ 12934 h 216262"/>
                <a:gd name="connsiteX310" fmla="*/ 1038372 w 1115202"/>
                <a:gd name="connsiteY310" fmla="*/ 517 h 216262"/>
                <a:gd name="connsiteX311" fmla="*/ 1047943 w 1115202"/>
                <a:gd name="connsiteY311" fmla="*/ 517 h 216262"/>
                <a:gd name="connsiteX312" fmla="*/ 1047943 w 1115202"/>
                <a:gd name="connsiteY312" fmla="*/ 12934 h 216262"/>
                <a:gd name="connsiteX313" fmla="*/ 1105372 w 1115202"/>
                <a:gd name="connsiteY313" fmla="*/ 53031 h 216262"/>
                <a:gd name="connsiteX314" fmla="*/ 1095542 w 1115202"/>
                <a:gd name="connsiteY314" fmla="*/ 53031 h 216262"/>
                <a:gd name="connsiteX315" fmla="*/ 1079245 w 1115202"/>
                <a:gd name="connsiteY315" fmla="*/ 55877 h 216262"/>
                <a:gd name="connsiteX316" fmla="*/ 1074847 w 1115202"/>
                <a:gd name="connsiteY316" fmla="*/ 65189 h 216262"/>
                <a:gd name="connsiteX317" fmla="*/ 1078210 w 1115202"/>
                <a:gd name="connsiteY317" fmla="*/ 73467 h 216262"/>
                <a:gd name="connsiteX318" fmla="*/ 1087523 w 1115202"/>
                <a:gd name="connsiteY318" fmla="*/ 76313 h 216262"/>
                <a:gd name="connsiteX319" fmla="*/ 1100457 w 1115202"/>
                <a:gd name="connsiteY319" fmla="*/ 70622 h 216262"/>
                <a:gd name="connsiteX320" fmla="*/ 1105372 w 1115202"/>
                <a:gd name="connsiteY320" fmla="*/ 55359 h 216262"/>
                <a:gd name="connsiteX321" fmla="*/ 1115202 w 1115202"/>
                <a:gd name="connsiteY321" fmla="*/ 48892 h 216262"/>
                <a:gd name="connsiteX322" fmla="*/ 1115202 w 1115202"/>
                <a:gd name="connsiteY322" fmla="*/ 82780 h 216262"/>
                <a:gd name="connsiteX323" fmla="*/ 1105372 w 1115202"/>
                <a:gd name="connsiteY323" fmla="*/ 82780 h 216262"/>
                <a:gd name="connsiteX324" fmla="*/ 1105372 w 1115202"/>
                <a:gd name="connsiteY324" fmla="*/ 73726 h 216262"/>
                <a:gd name="connsiteX325" fmla="*/ 1097094 w 1115202"/>
                <a:gd name="connsiteY325" fmla="*/ 81745 h 216262"/>
                <a:gd name="connsiteX326" fmla="*/ 1084936 w 1115202"/>
                <a:gd name="connsiteY326" fmla="*/ 84332 h 216262"/>
                <a:gd name="connsiteX327" fmla="*/ 1070191 w 1115202"/>
                <a:gd name="connsiteY327" fmla="*/ 79159 h 216262"/>
                <a:gd name="connsiteX328" fmla="*/ 1065017 w 1115202"/>
                <a:gd name="connsiteY328" fmla="*/ 65448 h 216262"/>
                <a:gd name="connsiteX329" fmla="*/ 1071743 w 1115202"/>
                <a:gd name="connsiteY329" fmla="*/ 50444 h 216262"/>
                <a:gd name="connsiteX330" fmla="*/ 1091662 w 1115202"/>
                <a:gd name="connsiteY330" fmla="*/ 45270 h 216262"/>
                <a:gd name="connsiteX331" fmla="*/ 1105372 w 1115202"/>
                <a:gd name="connsiteY331" fmla="*/ 45270 h 216262"/>
                <a:gd name="connsiteX332" fmla="*/ 1105372 w 1115202"/>
                <a:gd name="connsiteY332" fmla="*/ 44494 h 216262"/>
                <a:gd name="connsiteX333" fmla="*/ 1100974 w 1115202"/>
                <a:gd name="connsiteY333" fmla="*/ 33888 h 216262"/>
                <a:gd name="connsiteX334" fmla="*/ 1088557 w 1115202"/>
                <a:gd name="connsiteY334" fmla="*/ 30266 h 216262"/>
                <a:gd name="connsiteX335" fmla="*/ 1078469 w 1115202"/>
                <a:gd name="connsiteY335" fmla="*/ 31560 h 216262"/>
                <a:gd name="connsiteX336" fmla="*/ 1069415 w 1115202"/>
                <a:gd name="connsiteY336" fmla="*/ 35182 h 216262"/>
                <a:gd name="connsiteX337" fmla="*/ 1069415 w 1115202"/>
                <a:gd name="connsiteY337" fmla="*/ 26128 h 216262"/>
                <a:gd name="connsiteX338" fmla="*/ 1079762 w 1115202"/>
                <a:gd name="connsiteY338" fmla="*/ 23023 h 216262"/>
                <a:gd name="connsiteX339" fmla="*/ 1089592 w 1115202"/>
                <a:gd name="connsiteY339" fmla="*/ 21988 h 216262"/>
                <a:gd name="connsiteX340" fmla="*/ 1108735 w 1115202"/>
                <a:gd name="connsiteY340" fmla="*/ 28714 h 216262"/>
                <a:gd name="connsiteX341" fmla="*/ 1115202 w 1115202"/>
                <a:gd name="connsiteY341" fmla="*/ 48892 h 216262"/>
                <a:gd name="connsiteX342" fmla="*/ 27162 w 1115202"/>
                <a:gd name="connsiteY342" fmla="*/ 177201 h 216262"/>
                <a:gd name="connsiteX343" fmla="*/ 15004 w 1115202"/>
                <a:gd name="connsiteY343" fmla="*/ 181340 h 216262"/>
                <a:gd name="connsiteX344" fmla="*/ 10606 w 1115202"/>
                <a:gd name="connsiteY344" fmla="*/ 192464 h 216262"/>
                <a:gd name="connsiteX345" fmla="*/ 15004 w 1115202"/>
                <a:gd name="connsiteY345" fmla="*/ 203846 h 216262"/>
                <a:gd name="connsiteX346" fmla="*/ 27162 w 1115202"/>
                <a:gd name="connsiteY346" fmla="*/ 207726 h 216262"/>
                <a:gd name="connsiteX347" fmla="*/ 39062 w 1115202"/>
                <a:gd name="connsiteY347" fmla="*/ 203846 h 216262"/>
                <a:gd name="connsiteX348" fmla="*/ 43459 w 1115202"/>
                <a:gd name="connsiteY348" fmla="*/ 192464 h 216262"/>
                <a:gd name="connsiteX349" fmla="*/ 39062 w 1115202"/>
                <a:gd name="connsiteY349" fmla="*/ 181340 h 216262"/>
                <a:gd name="connsiteX350" fmla="*/ 27162 w 1115202"/>
                <a:gd name="connsiteY350" fmla="*/ 177201 h 216262"/>
                <a:gd name="connsiteX351" fmla="*/ 16297 w 1115202"/>
                <a:gd name="connsiteY351" fmla="*/ 172545 h 216262"/>
                <a:gd name="connsiteX352" fmla="*/ 5691 w 1115202"/>
                <a:gd name="connsiteY352" fmla="*/ 166077 h 216262"/>
                <a:gd name="connsiteX353" fmla="*/ 1811 w 1115202"/>
                <a:gd name="connsiteY353" fmla="*/ 154695 h 216262"/>
                <a:gd name="connsiteX354" fmla="*/ 8537 w 1115202"/>
                <a:gd name="connsiteY354" fmla="*/ 139691 h 216262"/>
                <a:gd name="connsiteX355" fmla="*/ 27162 w 1115202"/>
                <a:gd name="connsiteY355" fmla="*/ 134259 h 216262"/>
                <a:gd name="connsiteX356" fmla="*/ 45529 w 1115202"/>
                <a:gd name="connsiteY356" fmla="*/ 139691 h 216262"/>
                <a:gd name="connsiteX357" fmla="*/ 52255 w 1115202"/>
                <a:gd name="connsiteY357" fmla="*/ 154695 h 216262"/>
                <a:gd name="connsiteX358" fmla="*/ 48375 w 1115202"/>
                <a:gd name="connsiteY358" fmla="*/ 166077 h 216262"/>
                <a:gd name="connsiteX359" fmla="*/ 37768 w 1115202"/>
                <a:gd name="connsiteY359" fmla="*/ 172545 h 216262"/>
                <a:gd name="connsiteX360" fmla="*/ 49927 w 1115202"/>
                <a:gd name="connsiteY360" fmla="*/ 179788 h 216262"/>
                <a:gd name="connsiteX361" fmla="*/ 54066 w 1115202"/>
                <a:gd name="connsiteY361" fmla="*/ 192464 h 216262"/>
                <a:gd name="connsiteX362" fmla="*/ 47081 w 1115202"/>
                <a:gd name="connsiteY362" fmla="*/ 210054 h 216262"/>
                <a:gd name="connsiteX363" fmla="*/ 27162 w 1115202"/>
                <a:gd name="connsiteY363" fmla="*/ 216263 h 216262"/>
                <a:gd name="connsiteX364" fmla="*/ 6985 w 1115202"/>
                <a:gd name="connsiteY364" fmla="*/ 210054 h 216262"/>
                <a:gd name="connsiteX365" fmla="*/ 0 w 1115202"/>
                <a:gd name="connsiteY365" fmla="*/ 192464 h 216262"/>
                <a:gd name="connsiteX366" fmla="*/ 4139 w 1115202"/>
                <a:gd name="connsiteY366" fmla="*/ 179788 h 216262"/>
                <a:gd name="connsiteX367" fmla="*/ 16297 w 1115202"/>
                <a:gd name="connsiteY367" fmla="*/ 172545 h 216262"/>
                <a:gd name="connsiteX368" fmla="*/ 12417 w 1115202"/>
                <a:gd name="connsiteY368" fmla="*/ 155730 h 216262"/>
                <a:gd name="connsiteX369" fmla="*/ 16297 w 1115202"/>
                <a:gd name="connsiteY369" fmla="*/ 165301 h 216262"/>
                <a:gd name="connsiteX370" fmla="*/ 27162 w 1115202"/>
                <a:gd name="connsiteY370" fmla="*/ 168664 h 216262"/>
                <a:gd name="connsiteX371" fmla="*/ 37768 w 1115202"/>
                <a:gd name="connsiteY371" fmla="*/ 165301 h 216262"/>
                <a:gd name="connsiteX372" fmla="*/ 41649 w 1115202"/>
                <a:gd name="connsiteY372" fmla="*/ 155730 h 216262"/>
                <a:gd name="connsiteX373" fmla="*/ 37768 w 1115202"/>
                <a:gd name="connsiteY373" fmla="*/ 146159 h 216262"/>
                <a:gd name="connsiteX374" fmla="*/ 27162 w 1115202"/>
                <a:gd name="connsiteY374" fmla="*/ 142537 h 216262"/>
                <a:gd name="connsiteX375" fmla="*/ 16297 w 1115202"/>
                <a:gd name="connsiteY375" fmla="*/ 146159 h 216262"/>
                <a:gd name="connsiteX376" fmla="*/ 12417 w 1115202"/>
                <a:gd name="connsiteY376" fmla="*/ 155730 h 216262"/>
                <a:gd name="connsiteX377" fmla="*/ 67000 w 1115202"/>
                <a:gd name="connsiteY377" fmla="*/ 189359 h 216262"/>
                <a:gd name="connsiteX378" fmla="*/ 67000 w 1115202"/>
                <a:gd name="connsiteY378" fmla="*/ 180564 h 216262"/>
                <a:gd name="connsiteX379" fmla="*/ 95456 w 1115202"/>
                <a:gd name="connsiteY379" fmla="*/ 180564 h 216262"/>
                <a:gd name="connsiteX380" fmla="*/ 95456 w 1115202"/>
                <a:gd name="connsiteY380" fmla="*/ 189359 h 216262"/>
                <a:gd name="connsiteX381" fmla="*/ 112788 w 1115202"/>
                <a:gd name="connsiteY381" fmla="*/ 213159 h 216262"/>
                <a:gd name="connsiteX382" fmla="*/ 112788 w 1115202"/>
                <a:gd name="connsiteY382" fmla="*/ 203329 h 216262"/>
                <a:gd name="connsiteX383" fmla="*/ 121066 w 1115202"/>
                <a:gd name="connsiteY383" fmla="*/ 206174 h 216262"/>
                <a:gd name="connsiteX384" fmla="*/ 129085 w 1115202"/>
                <a:gd name="connsiteY384" fmla="*/ 207209 h 216262"/>
                <a:gd name="connsiteX385" fmla="*/ 145382 w 1115202"/>
                <a:gd name="connsiteY385" fmla="*/ 200224 h 216262"/>
                <a:gd name="connsiteX386" fmla="*/ 151850 w 1115202"/>
                <a:gd name="connsiteY386" fmla="*/ 178494 h 216262"/>
                <a:gd name="connsiteX387" fmla="*/ 143830 w 1115202"/>
                <a:gd name="connsiteY387" fmla="*/ 185479 h 216262"/>
                <a:gd name="connsiteX388" fmla="*/ 133483 w 1115202"/>
                <a:gd name="connsiteY388" fmla="*/ 187807 h 216262"/>
                <a:gd name="connsiteX389" fmla="*/ 114599 w 1115202"/>
                <a:gd name="connsiteY389" fmla="*/ 180823 h 216262"/>
                <a:gd name="connsiteX390" fmla="*/ 107873 w 1115202"/>
                <a:gd name="connsiteY390" fmla="*/ 161163 h 216262"/>
                <a:gd name="connsiteX391" fmla="*/ 115116 w 1115202"/>
                <a:gd name="connsiteY391" fmla="*/ 141502 h 216262"/>
                <a:gd name="connsiteX392" fmla="*/ 134259 w 1115202"/>
                <a:gd name="connsiteY392" fmla="*/ 134259 h 216262"/>
                <a:gd name="connsiteX393" fmla="*/ 155213 w 1115202"/>
                <a:gd name="connsiteY393" fmla="*/ 144606 h 216262"/>
                <a:gd name="connsiteX394" fmla="*/ 162456 w 1115202"/>
                <a:gd name="connsiteY394" fmla="*/ 175132 h 216262"/>
                <a:gd name="connsiteX395" fmla="*/ 153402 w 1115202"/>
                <a:gd name="connsiteY395" fmla="*/ 205139 h 216262"/>
                <a:gd name="connsiteX396" fmla="*/ 129602 w 1115202"/>
                <a:gd name="connsiteY396" fmla="*/ 216263 h 216262"/>
                <a:gd name="connsiteX397" fmla="*/ 121583 w 1115202"/>
                <a:gd name="connsiteY397" fmla="*/ 215487 h 216262"/>
                <a:gd name="connsiteX398" fmla="*/ 112788 w 1115202"/>
                <a:gd name="connsiteY398" fmla="*/ 213159 h 216262"/>
                <a:gd name="connsiteX399" fmla="*/ 134259 w 1115202"/>
                <a:gd name="connsiteY399" fmla="*/ 179529 h 216262"/>
                <a:gd name="connsiteX400" fmla="*/ 145641 w 1115202"/>
                <a:gd name="connsiteY400" fmla="*/ 174614 h 216262"/>
                <a:gd name="connsiteX401" fmla="*/ 149780 w 1115202"/>
                <a:gd name="connsiteY401" fmla="*/ 161163 h 216262"/>
                <a:gd name="connsiteX402" fmla="*/ 145641 w 1115202"/>
                <a:gd name="connsiteY402" fmla="*/ 147711 h 216262"/>
                <a:gd name="connsiteX403" fmla="*/ 134259 w 1115202"/>
                <a:gd name="connsiteY403" fmla="*/ 142537 h 216262"/>
                <a:gd name="connsiteX404" fmla="*/ 122618 w 1115202"/>
                <a:gd name="connsiteY404" fmla="*/ 147711 h 216262"/>
                <a:gd name="connsiteX405" fmla="*/ 118479 w 1115202"/>
                <a:gd name="connsiteY405" fmla="*/ 161163 h 216262"/>
                <a:gd name="connsiteX406" fmla="*/ 122618 w 1115202"/>
                <a:gd name="connsiteY406" fmla="*/ 174614 h 216262"/>
                <a:gd name="connsiteX407" fmla="*/ 134259 w 1115202"/>
                <a:gd name="connsiteY407" fmla="*/ 179529 h 216262"/>
                <a:gd name="connsiteX408" fmla="*/ 238769 w 1115202"/>
                <a:gd name="connsiteY408" fmla="*/ 144348 h 216262"/>
                <a:gd name="connsiteX409" fmla="*/ 225834 w 1115202"/>
                <a:gd name="connsiteY409" fmla="*/ 144348 h 216262"/>
                <a:gd name="connsiteX410" fmla="*/ 225834 w 1115202"/>
                <a:gd name="connsiteY410" fmla="*/ 205915 h 216262"/>
                <a:gd name="connsiteX411" fmla="*/ 238769 w 1115202"/>
                <a:gd name="connsiteY411" fmla="*/ 205915 h 216262"/>
                <a:gd name="connsiteX412" fmla="*/ 262827 w 1115202"/>
                <a:gd name="connsiteY412" fmla="*/ 198413 h 216262"/>
                <a:gd name="connsiteX413" fmla="*/ 270587 w 1115202"/>
                <a:gd name="connsiteY413" fmla="*/ 175132 h 216262"/>
                <a:gd name="connsiteX414" fmla="*/ 262827 w 1115202"/>
                <a:gd name="connsiteY414" fmla="*/ 151850 h 216262"/>
                <a:gd name="connsiteX415" fmla="*/ 238769 w 1115202"/>
                <a:gd name="connsiteY415" fmla="*/ 144348 h 216262"/>
                <a:gd name="connsiteX416" fmla="*/ 215228 w 1115202"/>
                <a:gd name="connsiteY416" fmla="*/ 214711 h 216262"/>
                <a:gd name="connsiteX417" fmla="*/ 215228 w 1115202"/>
                <a:gd name="connsiteY417" fmla="*/ 135552 h 216262"/>
                <a:gd name="connsiteX418" fmla="*/ 237217 w 1115202"/>
                <a:gd name="connsiteY418" fmla="*/ 135552 h 216262"/>
                <a:gd name="connsiteX419" fmla="*/ 271105 w 1115202"/>
                <a:gd name="connsiteY419" fmla="*/ 145124 h 216262"/>
                <a:gd name="connsiteX420" fmla="*/ 281711 w 1115202"/>
                <a:gd name="connsiteY420" fmla="*/ 175132 h 216262"/>
                <a:gd name="connsiteX421" fmla="*/ 270846 w 1115202"/>
                <a:gd name="connsiteY421" fmla="*/ 205139 h 216262"/>
                <a:gd name="connsiteX422" fmla="*/ 237217 w 1115202"/>
                <a:gd name="connsiteY422" fmla="*/ 214711 h 216262"/>
                <a:gd name="connsiteX423" fmla="*/ 349228 w 1115202"/>
                <a:gd name="connsiteY423" fmla="*/ 182634 h 216262"/>
                <a:gd name="connsiteX424" fmla="*/ 349228 w 1115202"/>
                <a:gd name="connsiteY424" fmla="*/ 187290 h 216262"/>
                <a:gd name="connsiteX425" fmla="*/ 304475 w 1115202"/>
                <a:gd name="connsiteY425" fmla="*/ 187290 h 216262"/>
                <a:gd name="connsiteX426" fmla="*/ 310425 w 1115202"/>
                <a:gd name="connsiteY426" fmla="*/ 202811 h 216262"/>
                <a:gd name="connsiteX427" fmla="*/ 325688 w 1115202"/>
                <a:gd name="connsiteY427" fmla="*/ 207985 h 216262"/>
                <a:gd name="connsiteX428" fmla="*/ 336553 w 1115202"/>
                <a:gd name="connsiteY428" fmla="*/ 206691 h 216262"/>
                <a:gd name="connsiteX429" fmla="*/ 346900 w 1115202"/>
                <a:gd name="connsiteY429" fmla="*/ 202553 h 216262"/>
                <a:gd name="connsiteX430" fmla="*/ 346900 w 1115202"/>
                <a:gd name="connsiteY430" fmla="*/ 211865 h 216262"/>
                <a:gd name="connsiteX431" fmla="*/ 336294 w 1115202"/>
                <a:gd name="connsiteY431" fmla="*/ 215228 h 216262"/>
                <a:gd name="connsiteX432" fmla="*/ 324912 w 1115202"/>
                <a:gd name="connsiteY432" fmla="*/ 216263 h 216262"/>
                <a:gd name="connsiteX433" fmla="*/ 302406 w 1115202"/>
                <a:gd name="connsiteY433" fmla="*/ 207985 h 216262"/>
                <a:gd name="connsiteX434" fmla="*/ 294128 w 1115202"/>
                <a:gd name="connsiteY434" fmla="*/ 185738 h 216262"/>
                <a:gd name="connsiteX435" fmla="*/ 302147 w 1115202"/>
                <a:gd name="connsiteY435" fmla="*/ 162456 h 216262"/>
                <a:gd name="connsiteX436" fmla="*/ 323359 w 1115202"/>
                <a:gd name="connsiteY436" fmla="*/ 153919 h 216262"/>
                <a:gd name="connsiteX437" fmla="*/ 342244 w 1115202"/>
                <a:gd name="connsiteY437" fmla="*/ 161680 h 216262"/>
                <a:gd name="connsiteX438" fmla="*/ 349228 w 1115202"/>
                <a:gd name="connsiteY438" fmla="*/ 182634 h 216262"/>
                <a:gd name="connsiteX439" fmla="*/ 304734 w 1115202"/>
                <a:gd name="connsiteY439" fmla="*/ 179788 h 216262"/>
                <a:gd name="connsiteX440" fmla="*/ 339398 w 1115202"/>
                <a:gd name="connsiteY440" fmla="*/ 179788 h 216262"/>
                <a:gd name="connsiteX441" fmla="*/ 335000 w 1115202"/>
                <a:gd name="connsiteY441" fmla="*/ 167112 h 216262"/>
                <a:gd name="connsiteX442" fmla="*/ 323359 w 1115202"/>
                <a:gd name="connsiteY442" fmla="*/ 162197 h 216262"/>
                <a:gd name="connsiteX443" fmla="*/ 310425 w 1115202"/>
                <a:gd name="connsiteY443" fmla="*/ 166854 h 216262"/>
                <a:gd name="connsiteX444" fmla="*/ 304734 w 1115202"/>
                <a:gd name="connsiteY444" fmla="*/ 179788 h 216262"/>
                <a:gd name="connsiteX445" fmla="*/ 407950 w 1115202"/>
                <a:gd name="connsiteY445" fmla="*/ 157541 h 216262"/>
                <a:gd name="connsiteX446" fmla="*/ 407950 w 1115202"/>
                <a:gd name="connsiteY446" fmla="*/ 166854 h 216262"/>
                <a:gd name="connsiteX447" fmla="*/ 399672 w 1115202"/>
                <a:gd name="connsiteY447" fmla="*/ 163491 h 216262"/>
                <a:gd name="connsiteX448" fmla="*/ 391394 w 1115202"/>
                <a:gd name="connsiteY448" fmla="*/ 162197 h 216262"/>
                <a:gd name="connsiteX449" fmla="*/ 376649 w 1115202"/>
                <a:gd name="connsiteY449" fmla="*/ 168147 h 216262"/>
                <a:gd name="connsiteX450" fmla="*/ 371217 w 1115202"/>
                <a:gd name="connsiteY450" fmla="*/ 185220 h 216262"/>
                <a:gd name="connsiteX451" fmla="*/ 376649 w 1115202"/>
                <a:gd name="connsiteY451" fmla="*/ 202035 h 216262"/>
                <a:gd name="connsiteX452" fmla="*/ 391394 w 1115202"/>
                <a:gd name="connsiteY452" fmla="*/ 207985 h 216262"/>
                <a:gd name="connsiteX453" fmla="*/ 399672 w 1115202"/>
                <a:gd name="connsiteY453" fmla="*/ 206950 h 216262"/>
                <a:gd name="connsiteX454" fmla="*/ 407950 w 1115202"/>
                <a:gd name="connsiteY454" fmla="*/ 203587 h 216262"/>
                <a:gd name="connsiteX455" fmla="*/ 407950 w 1115202"/>
                <a:gd name="connsiteY455" fmla="*/ 212383 h 216262"/>
                <a:gd name="connsiteX456" fmla="*/ 399414 w 1115202"/>
                <a:gd name="connsiteY456" fmla="*/ 215228 h 216262"/>
                <a:gd name="connsiteX457" fmla="*/ 390360 w 1115202"/>
                <a:gd name="connsiteY457" fmla="*/ 216263 h 216262"/>
                <a:gd name="connsiteX458" fmla="*/ 368888 w 1115202"/>
                <a:gd name="connsiteY458" fmla="*/ 207985 h 216262"/>
                <a:gd name="connsiteX459" fmla="*/ 361128 w 1115202"/>
                <a:gd name="connsiteY459" fmla="*/ 185220 h 216262"/>
                <a:gd name="connsiteX460" fmla="*/ 368888 w 1115202"/>
                <a:gd name="connsiteY460" fmla="*/ 162197 h 216262"/>
                <a:gd name="connsiteX461" fmla="*/ 390877 w 1115202"/>
                <a:gd name="connsiteY461" fmla="*/ 153919 h 216262"/>
                <a:gd name="connsiteX462" fmla="*/ 399672 w 1115202"/>
                <a:gd name="connsiteY462" fmla="*/ 154954 h 216262"/>
                <a:gd name="connsiteX463" fmla="*/ 407950 w 1115202"/>
                <a:gd name="connsiteY463" fmla="*/ 157541 h 216262"/>
                <a:gd name="connsiteX464" fmla="*/ 475726 w 1115202"/>
                <a:gd name="connsiteY464" fmla="*/ 182634 h 216262"/>
                <a:gd name="connsiteX465" fmla="*/ 475726 w 1115202"/>
                <a:gd name="connsiteY465" fmla="*/ 187290 h 216262"/>
                <a:gd name="connsiteX466" fmla="*/ 430974 w 1115202"/>
                <a:gd name="connsiteY466" fmla="*/ 187290 h 216262"/>
                <a:gd name="connsiteX467" fmla="*/ 436923 w 1115202"/>
                <a:gd name="connsiteY467" fmla="*/ 202811 h 216262"/>
                <a:gd name="connsiteX468" fmla="*/ 452186 w 1115202"/>
                <a:gd name="connsiteY468" fmla="*/ 207985 h 216262"/>
                <a:gd name="connsiteX469" fmla="*/ 463051 w 1115202"/>
                <a:gd name="connsiteY469" fmla="*/ 206691 h 216262"/>
                <a:gd name="connsiteX470" fmla="*/ 473398 w 1115202"/>
                <a:gd name="connsiteY470" fmla="*/ 202553 h 216262"/>
                <a:gd name="connsiteX471" fmla="*/ 473398 w 1115202"/>
                <a:gd name="connsiteY471" fmla="*/ 211865 h 216262"/>
                <a:gd name="connsiteX472" fmla="*/ 462792 w 1115202"/>
                <a:gd name="connsiteY472" fmla="*/ 215228 h 216262"/>
                <a:gd name="connsiteX473" fmla="*/ 451669 w 1115202"/>
                <a:gd name="connsiteY473" fmla="*/ 216263 h 216262"/>
                <a:gd name="connsiteX474" fmla="*/ 428904 w 1115202"/>
                <a:gd name="connsiteY474" fmla="*/ 207985 h 216262"/>
                <a:gd name="connsiteX475" fmla="*/ 420626 w 1115202"/>
                <a:gd name="connsiteY475" fmla="*/ 185738 h 216262"/>
                <a:gd name="connsiteX476" fmla="*/ 428645 w 1115202"/>
                <a:gd name="connsiteY476" fmla="*/ 162456 h 216262"/>
                <a:gd name="connsiteX477" fmla="*/ 449858 w 1115202"/>
                <a:gd name="connsiteY477" fmla="*/ 153919 h 216262"/>
                <a:gd name="connsiteX478" fmla="*/ 468742 w 1115202"/>
                <a:gd name="connsiteY478" fmla="*/ 161680 h 216262"/>
                <a:gd name="connsiteX479" fmla="*/ 475726 w 1115202"/>
                <a:gd name="connsiteY479" fmla="*/ 182634 h 216262"/>
                <a:gd name="connsiteX480" fmla="*/ 431232 w 1115202"/>
                <a:gd name="connsiteY480" fmla="*/ 179788 h 216262"/>
                <a:gd name="connsiteX481" fmla="*/ 466155 w 1115202"/>
                <a:gd name="connsiteY481" fmla="*/ 179788 h 216262"/>
                <a:gd name="connsiteX482" fmla="*/ 461499 w 1115202"/>
                <a:gd name="connsiteY482" fmla="*/ 167112 h 216262"/>
                <a:gd name="connsiteX483" fmla="*/ 449858 w 1115202"/>
                <a:gd name="connsiteY483" fmla="*/ 162197 h 216262"/>
                <a:gd name="connsiteX484" fmla="*/ 436923 w 1115202"/>
                <a:gd name="connsiteY484" fmla="*/ 166854 h 216262"/>
                <a:gd name="connsiteX485" fmla="*/ 431232 w 1115202"/>
                <a:gd name="connsiteY485" fmla="*/ 179788 h 216262"/>
                <a:gd name="connsiteX486" fmla="*/ 538070 w 1115202"/>
                <a:gd name="connsiteY486" fmla="*/ 166854 h 216262"/>
                <a:gd name="connsiteX487" fmla="*/ 546866 w 1115202"/>
                <a:gd name="connsiteY487" fmla="*/ 157023 h 216262"/>
                <a:gd name="connsiteX488" fmla="*/ 558765 w 1115202"/>
                <a:gd name="connsiteY488" fmla="*/ 153919 h 216262"/>
                <a:gd name="connsiteX489" fmla="*/ 572993 w 1115202"/>
                <a:gd name="connsiteY489" fmla="*/ 160386 h 216262"/>
                <a:gd name="connsiteX490" fmla="*/ 578167 w 1115202"/>
                <a:gd name="connsiteY490" fmla="*/ 179012 h 216262"/>
                <a:gd name="connsiteX491" fmla="*/ 578167 w 1115202"/>
                <a:gd name="connsiteY491" fmla="*/ 214711 h 216262"/>
                <a:gd name="connsiteX492" fmla="*/ 568337 w 1115202"/>
                <a:gd name="connsiteY492" fmla="*/ 214711 h 216262"/>
                <a:gd name="connsiteX493" fmla="*/ 568337 w 1115202"/>
                <a:gd name="connsiteY493" fmla="*/ 179271 h 216262"/>
                <a:gd name="connsiteX494" fmla="*/ 565232 w 1115202"/>
                <a:gd name="connsiteY494" fmla="*/ 166595 h 216262"/>
                <a:gd name="connsiteX495" fmla="*/ 556178 w 1115202"/>
                <a:gd name="connsiteY495" fmla="*/ 162456 h 216262"/>
                <a:gd name="connsiteX496" fmla="*/ 544020 w 1115202"/>
                <a:gd name="connsiteY496" fmla="*/ 167371 h 216262"/>
                <a:gd name="connsiteX497" fmla="*/ 539622 w 1115202"/>
                <a:gd name="connsiteY497" fmla="*/ 181081 h 216262"/>
                <a:gd name="connsiteX498" fmla="*/ 539622 w 1115202"/>
                <a:gd name="connsiteY498" fmla="*/ 214711 h 216262"/>
                <a:gd name="connsiteX499" fmla="*/ 529792 w 1115202"/>
                <a:gd name="connsiteY499" fmla="*/ 214711 h 216262"/>
                <a:gd name="connsiteX500" fmla="*/ 529792 w 1115202"/>
                <a:gd name="connsiteY500" fmla="*/ 179271 h 216262"/>
                <a:gd name="connsiteX501" fmla="*/ 526947 w 1115202"/>
                <a:gd name="connsiteY501" fmla="*/ 166595 h 216262"/>
                <a:gd name="connsiteX502" fmla="*/ 517634 w 1115202"/>
                <a:gd name="connsiteY502" fmla="*/ 162456 h 216262"/>
                <a:gd name="connsiteX503" fmla="*/ 505734 w 1115202"/>
                <a:gd name="connsiteY503" fmla="*/ 167630 h 216262"/>
                <a:gd name="connsiteX504" fmla="*/ 501336 w 1115202"/>
                <a:gd name="connsiteY504" fmla="*/ 181081 h 216262"/>
                <a:gd name="connsiteX505" fmla="*/ 501336 w 1115202"/>
                <a:gd name="connsiteY505" fmla="*/ 214711 h 216262"/>
                <a:gd name="connsiteX506" fmla="*/ 491506 w 1115202"/>
                <a:gd name="connsiteY506" fmla="*/ 214711 h 216262"/>
                <a:gd name="connsiteX507" fmla="*/ 491506 w 1115202"/>
                <a:gd name="connsiteY507" fmla="*/ 155471 h 216262"/>
                <a:gd name="connsiteX508" fmla="*/ 501336 w 1115202"/>
                <a:gd name="connsiteY508" fmla="*/ 155471 h 216262"/>
                <a:gd name="connsiteX509" fmla="*/ 501336 w 1115202"/>
                <a:gd name="connsiteY509" fmla="*/ 164525 h 216262"/>
                <a:gd name="connsiteX510" fmla="*/ 509356 w 1115202"/>
                <a:gd name="connsiteY510" fmla="*/ 156506 h 216262"/>
                <a:gd name="connsiteX511" fmla="*/ 520479 w 1115202"/>
                <a:gd name="connsiteY511" fmla="*/ 153919 h 216262"/>
                <a:gd name="connsiteX512" fmla="*/ 531344 w 1115202"/>
                <a:gd name="connsiteY512" fmla="*/ 157282 h 216262"/>
                <a:gd name="connsiteX513" fmla="*/ 538070 w 1115202"/>
                <a:gd name="connsiteY513" fmla="*/ 166854 h 216262"/>
                <a:gd name="connsiteX514" fmla="*/ 640252 w 1115202"/>
                <a:gd name="connsiteY514" fmla="*/ 185220 h 216262"/>
                <a:gd name="connsiteX515" fmla="*/ 635854 w 1115202"/>
                <a:gd name="connsiteY515" fmla="*/ 168147 h 216262"/>
                <a:gd name="connsiteX516" fmla="*/ 623696 w 1115202"/>
                <a:gd name="connsiteY516" fmla="*/ 162197 h 216262"/>
                <a:gd name="connsiteX517" fmla="*/ 611537 w 1115202"/>
                <a:gd name="connsiteY517" fmla="*/ 168147 h 216262"/>
                <a:gd name="connsiteX518" fmla="*/ 607140 w 1115202"/>
                <a:gd name="connsiteY518" fmla="*/ 185220 h 216262"/>
                <a:gd name="connsiteX519" fmla="*/ 611537 w 1115202"/>
                <a:gd name="connsiteY519" fmla="*/ 202035 h 216262"/>
                <a:gd name="connsiteX520" fmla="*/ 623696 w 1115202"/>
                <a:gd name="connsiteY520" fmla="*/ 208244 h 216262"/>
                <a:gd name="connsiteX521" fmla="*/ 635854 w 1115202"/>
                <a:gd name="connsiteY521" fmla="*/ 202035 h 216262"/>
                <a:gd name="connsiteX522" fmla="*/ 640252 w 1115202"/>
                <a:gd name="connsiteY522" fmla="*/ 185220 h 216262"/>
                <a:gd name="connsiteX523" fmla="*/ 607140 w 1115202"/>
                <a:gd name="connsiteY523" fmla="*/ 132189 h 216262"/>
                <a:gd name="connsiteX524" fmla="*/ 607140 w 1115202"/>
                <a:gd name="connsiteY524" fmla="*/ 164267 h 216262"/>
                <a:gd name="connsiteX525" fmla="*/ 614900 w 1115202"/>
                <a:gd name="connsiteY525" fmla="*/ 156506 h 216262"/>
                <a:gd name="connsiteX526" fmla="*/ 626024 w 1115202"/>
                <a:gd name="connsiteY526" fmla="*/ 153919 h 216262"/>
                <a:gd name="connsiteX527" fmla="*/ 643615 w 1115202"/>
                <a:gd name="connsiteY527" fmla="*/ 162456 h 216262"/>
                <a:gd name="connsiteX528" fmla="*/ 650341 w 1115202"/>
                <a:gd name="connsiteY528" fmla="*/ 185220 h 216262"/>
                <a:gd name="connsiteX529" fmla="*/ 643615 w 1115202"/>
                <a:gd name="connsiteY529" fmla="*/ 207726 h 216262"/>
                <a:gd name="connsiteX530" fmla="*/ 626024 w 1115202"/>
                <a:gd name="connsiteY530" fmla="*/ 216263 h 216262"/>
                <a:gd name="connsiteX531" fmla="*/ 614900 w 1115202"/>
                <a:gd name="connsiteY531" fmla="*/ 213676 h 216262"/>
                <a:gd name="connsiteX532" fmla="*/ 607140 w 1115202"/>
                <a:gd name="connsiteY532" fmla="*/ 205915 h 216262"/>
                <a:gd name="connsiteX533" fmla="*/ 607140 w 1115202"/>
                <a:gd name="connsiteY533" fmla="*/ 214711 h 216262"/>
                <a:gd name="connsiteX534" fmla="*/ 597310 w 1115202"/>
                <a:gd name="connsiteY534" fmla="*/ 214711 h 216262"/>
                <a:gd name="connsiteX535" fmla="*/ 597310 w 1115202"/>
                <a:gd name="connsiteY535" fmla="*/ 132189 h 216262"/>
                <a:gd name="connsiteX536" fmla="*/ 717341 w 1115202"/>
                <a:gd name="connsiteY536" fmla="*/ 182634 h 216262"/>
                <a:gd name="connsiteX537" fmla="*/ 717341 w 1115202"/>
                <a:gd name="connsiteY537" fmla="*/ 187290 h 216262"/>
                <a:gd name="connsiteX538" fmla="*/ 672588 w 1115202"/>
                <a:gd name="connsiteY538" fmla="*/ 187290 h 216262"/>
                <a:gd name="connsiteX539" fmla="*/ 678537 w 1115202"/>
                <a:gd name="connsiteY539" fmla="*/ 202811 h 216262"/>
                <a:gd name="connsiteX540" fmla="*/ 693800 w 1115202"/>
                <a:gd name="connsiteY540" fmla="*/ 207985 h 216262"/>
                <a:gd name="connsiteX541" fmla="*/ 704665 w 1115202"/>
                <a:gd name="connsiteY541" fmla="*/ 206691 h 216262"/>
                <a:gd name="connsiteX542" fmla="*/ 715013 w 1115202"/>
                <a:gd name="connsiteY542" fmla="*/ 202553 h 216262"/>
                <a:gd name="connsiteX543" fmla="*/ 715013 w 1115202"/>
                <a:gd name="connsiteY543" fmla="*/ 211865 h 216262"/>
                <a:gd name="connsiteX544" fmla="*/ 704406 w 1115202"/>
                <a:gd name="connsiteY544" fmla="*/ 215228 h 216262"/>
                <a:gd name="connsiteX545" fmla="*/ 693024 w 1115202"/>
                <a:gd name="connsiteY545" fmla="*/ 216263 h 216262"/>
                <a:gd name="connsiteX546" fmla="*/ 670518 w 1115202"/>
                <a:gd name="connsiteY546" fmla="*/ 207985 h 216262"/>
                <a:gd name="connsiteX547" fmla="*/ 662240 w 1115202"/>
                <a:gd name="connsiteY547" fmla="*/ 185738 h 216262"/>
                <a:gd name="connsiteX548" fmla="*/ 670259 w 1115202"/>
                <a:gd name="connsiteY548" fmla="*/ 162456 h 216262"/>
                <a:gd name="connsiteX549" fmla="*/ 691472 w 1115202"/>
                <a:gd name="connsiteY549" fmla="*/ 153919 h 216262"/>
                <a:gd name="connsiteX550" fmla="*/ 710356 w 1115202"/>
                <a:gd name="connsiteY550" fmla="*/ 161680 h 216262"/>
                <a:gd name="connsiteX551" fmla="*/ 717341 w 1115202"/>
                <a:gd name="connsiteY551" fmla="*/ 182634 h 216262"/>
                <a:gd name="connsiteX552" fmla="*/ 672846 w 1115202"/>
                <a:gd name="connsiteY552" fmla="*/ 179788 h 216262"/>
                <a:gd name="connsiteX553" fmla="*/ 707511 w 1115202"/>
                <a:gd name="connsiteY553" fmla="*/ 179788 h 216262"/>
                <a:gd name="connsiteX554" fmla="*/ 703113 w 1115202"/>
                <a:gd name="connsiteY554" fmla="*/ 167112 h 216262"/>
                <a:gd name="connsiteX555" fmla="*/ 691472 w 1115202"/>
                <a:gd name="connsiteY555" fmla="*/ 162197 h 216262"/>
                <a:gd name="connsiteX556" fmla="*/ 678537 w 1115202"/>
                <a:gd name="connsiteY556" fmla="*/ 166854 h 216262"/>
                <a:gd name="connsiteX557" fmla="*/ 672846 w 1115202"/>
                <a:gd name="connsiteY557" fmla="*/ 179788 h 216262"/>
                <a:gd name="connsiteX558" fmla="*/ 767785 w 1115202"/>
                <a:gd name="connsiteY558" fmla="*/ 154437 h 216262"/>
                <a:gd name="connsiteX559" fmla="*/ 767785 w 1115202"/>
                <a:gd name="connsiteY559" fmla="*/ 164525 h 216262"/>
                <a:gd name="connsiteX560" fmla="*/ 764163 w 1115202"/>
                <a:gd name="connsiteY560" fmla="*/ 163232 h 216262"/>
                <a:gd name="connsiteX561" fmla="*/ 760024 w 1115202"/>
                <a:gd name="connsiteY561" fmla="*/ 162715 h 216262"/>
                <a:gd name="connsiteX562" fmla="*/ 747348 w 1115202"/>
                <a:gd name="connsiteY562" fmla="*/ 168147 h 216262"/>
                <a:gd name="connsiteX563" fmla="*/ 742951 w 1115202"/>
                <a:gd name="connsiteY563" fmla="*/ 183410 h 216262"/>
                <a:gd name="connsiteX564" fmla="*/ 742951 w 1115202"/>
                <a:gd name="connsiteY564" fmla="*/ 214711 h 216262"/>
                <a:gd name="connsiteX565" fmla="*/ 733121 w 1115202"/>
                <a:gd name="connsiteY565" fmla="*/ 214711 h 216262"/>
                <a:gd name="connsiteX566" fmla="*/ 733121 w 1115202"/>
                <a:gd name="connsiteY566" fmla="*/ 155471 h 216262"/>
                <a:gd name="connsiteX567" fmla="*/ 742951 w 1115202"/>
                <a:gd name="connsiteY567" fmla="*/ 155471 h 216262"/>
                <a:gd name="connsiteX568" fmla="*/ 742951 w 1115202"/>
                <a:gd name="connsiteY568" fmla="*/ 164525 h 216262"/>
                <a:gd name="connsiteX569" fmla="*/ 750970 w 1115202"/>
                <a:gd name="connsiteY569" fmla="*/ 156506 h 216262"/>
                <a:gd name="connsiteX570" fmla="*/ 762870 w 1115202"/>
                <a:gd name="connsiteY570" fmla="*/ 153919 h 216262"/>
                <a:gd name="connsiteX571" fmla="*/ 764939 w 1115202"/>
                <a:gd name="connsiteY571" fmla="*/ 154178 h 216262"/>
                <a:gd name="connsiteX572" fmla="*/ 767785 w 1115202"/>
                <a:gd name="connsiteY572" fmla="*/ 154437 h 216262"/>
                <a:gd name="connsiteX573" fmla="*/ 823144 w 1115202"/>
                <a:gd name="connsiteY573" fmla="*/ 205657 h 216262"/>
                <a:gd name="connsiteX574" fmla="*/ 860654 w 1115202"/>
                <a:gd name="connsiteY574" fmla="*/ 205657 h 216262"/>
                <a:gd name="connsiteX575" fmla="*/ 860654 w 1115202"/>
                <a:gd name="connsiteY575" fmla="*/ 214711 h 216262"/>
                <a:gd name="connsiteX576" fmla="*/ 810210 w 1115202"/>
                <a:gd name="connsiteY576" fmla="*/ 214711 h 216262"/>
                <a:gd name="connsiteX577" fmla="*/ 810210 w 1115202"/>
                <a:gd name="connsiteY577" fmla="*/ 205657 h 216262"/>
                <a:gd name="connsiteX578" fmla="*/ 827024 w 1115202"/>
                <a:gd name="connsiteY578" fmla="*/ 188842 h 216262"/>
                <a:gd name="connsiteX579" fmla="*/ 840217 w 1115202"/>
                <a:gd name="connsiteY579" fmla="*/ 175132 h 216262"/>
                <a:gd name="connsiteX580" fmla="*/ 847202 w 1115202"/>
                <a:gd name="connsiteY580" fmla="*/ 165301 h 216262"/>
                <a:gd name="connsiteX581" fmla="*/ 849271 w 1115202"/>
                <a:gd name="connsiteY581" fmla="*/ 157541 h 216262"/>
                <a:gd name="connsiteX582" fmla="*/ 844874 w 1115202"/>
                <a:gd name="connsiteY582" fmla="*/ 147193 h 216262"/>
                <a:gd name="connsiteX583" fmla="*/ 833491 w 1115202"/>
                <a:gd name="connsiteY583" fmla="*/ 143054 h 216262"/>
                <a:gd name="connsiteX584" fmla="*/ 822885 w 1115202"/>
                <a:gd name="connsiteY584" fmla="*/ 144865 h 216262"/>
                <a:gd name="connsiteX585" fmla="*/ 810727 w 1115202"/>
                <a:gd name="connsiteY585" fmla="*/ 150298 h 216262"/>
                <a:gd name="connsiteX586" fmla="*/ 810727 w 1115202"/>
                <a:gd name="connsiteY586" fmla="*/ 139433 h 216262"/>
                <a:gd name="connsiteX587" fmla="*/ 822885 w 1115202"/>
                <a:gd name="connsiteY587" fmla="*/ 135552 h 216262"/>
                <a:gd name="connsiteX588" fmla="*/ 833233 w 1115202"/>
                <a:gd name="connsiteY588" fmla="*/ 134259 h 216262"/>
                <a:gd name="connsiteX589" fmla="*/ 852893 w 1115202"/>
                <a:gd name="connsiteY589" fmla="*/ 140209 h 216262"/>
                <a:gd name="connsiteX590" fmla="*/ 860136 w 1115202"/>
                <a:gd name="connsiteY590" fmla="*/ 156765 h 216262"/>
                <a:gd name="connsiteX591" fmla="*/ 858325 w 1115202"/>
                <a:gd name="connsiteY591" fmla="*/ 166077 h 216262"/>
                <a:gd name="connsiteX592" fmla="*/ 851600 w 1115202"/>
                <a:gd name="connsiteY592" fmla="*/ 176425 h 216262"/>
                <a:gd name="connsiteX593" fmla="*/ 843321 w 1115202"/>
                <a:gd name="connsiteY593" fmla="*/ 185220 h 216262"/>
                <a:gd name="connsiteX594" fmla="*/ 823144 w 1115202"/>
                <a:gd name="connsiteY594" fmla="*/ 205657 h 216262"/>
                <a:gd name="connsiteX595" fmla="*/ 905924 w 1115202"/>
                <a:gd name="connsiteY595" fmla="*/ 142537 h 216262"/>
                <a:gd name="connsiteX596" fmla="*/ 893507 w 1115202"/>
                <a:gd name="connsiteY596" fmla="*/ 150815 h 216262"/>
                <a:gd name="connsiteX597" fmla="*/ 889368 w 1115202"/>
                <a:gd name="connsiteY597" fmla="*/ 175132 h 216262"/>
                <a:gd name="connsiteX598" fmla="*/ 893507 w 1115202"/>
                <a:gd name="connsiteY598" fmla="*/ 199707 h 216262"/>
                <a:gd name="connsiteX599" fmla="*/ 905924 w 1115202"/>
                <a:gd name="connsiteY599" fmla="*/ 207726 h 216262"/>
                <a:gd name="connsiteX600" fmla="*/ 918341 w 1115202"/>
                <a:gd name="connsiteY600" fmla="*/ 199707 h 216262"/>
                <a:gd name="connsiteX601" fmla="*/ 922739 w 1115202"/>
                <a:gd name="connsiteY601" fmla="*/ 175132 h 216262"/>
                <a:gd name="connsiteX602" fmla="*/ 918341 w 1115202"/>
                <a:gd name="connsiteY602" fmla="*/ 150815 h 216262"/>
                <a:gd name="connsiteX603" fmla="*/ 905924 w 1115202"/>
                <a:gd name="connsiteY603" fmla="*/ 142537 h 216262"/>
                <a:gd name="connsiteX604" fmla="*/ 905924 w 1115202"/>
                <a:gd name="connsiteY604" fmla="*/ 134259 h 216262"/>
                <a:gd name="connsiteX605" fmla="*/ 926360 w 1115202"/>
                <a:gd name="connsiteY605" fmla="*/ 144606 h 216262"/>
                <a:gd name="connsiteX606" fmla="*/ 933345 w 1115202"/>
                <a:gd name="connsiteY606" fmla="*/ 175132 h 216262"/>
                <a:gd name="connsiteX607" fmla="*/ 926360 w 1115202"/>
                <a:gd name="connsiteY607" fmla="*/ 205915 h 216262"/>
                <a:gd name="connsiteX608" fmla="*/ 905924 w 1115202"/>
                <a:gd name="connsiteY608" fmla="*/ 216263 h 216262"/>
                <a:gd name="connsiteX609" fmla="*/ 885488 w 1115202"/>
                <a:gd name="connsiteY609" fmla="*/ 205915 h 216262"/>
                <a:gd name="connsiteX610" fmla="*/ 878503 w 1115202"/>
                <a:gd name="connsiteY610" fmla="*/ 175132 h 216262"/>
                <a:gd name="connsiteX611" fmla="*/ 885488 w 1115202"/>
                <a:gd name="connsiteY611" fmla="*/ 144606 h 216262"/>
                <a:gd name="connsiteX612" fmla="*/ 905924 w 1115202"/>
                <a:gd name="connsiteY612" fmla="*/ 134259 h 216262"/>
                <a:gd name="connsiteX613" fmla="*/ 961283 w 1115202"/>
                <a:gd name="connsiteY613" fmla="*/ 205657 h 216262"/>
                <a:gd name="connsiteX614" fmla="*/ 998793 w 1115202"/>
                <a:gd name="connsiteY614" fmla="*/ 205657 h 216262"/>
                <a:gd name="connsiteX615" fmla="*/ 998793 w 1115202"/>
                <a:gd name="connsiteY615" fmla="*/ 214711 h 216262"/>
                <a:gd name="connsiteX616" fmla="*/ 948607 w 1115202"/>
                <a:gd name="connsiteY616" fmla="*/ 214711 h 216262"/>
                <a:gd name="connsiteX617" fmla="*/ 948607 w 1115202"/>
                <a:gd name="connsiteY617" fmla="*/ 205657 h 216262"/>
                <a:gd name="connsiteX618" fmla="*/ 965163 w 1115202"/>
                <a:gd name="connsiteY618" fmla="*/ 188842 h 216262"/>
                <a:gd name="connsiteX619" fmla="*/ 978356 w 1115202"/>
                <a:gd name="connsiteY619" fmla="*/ 175132 h 216262"/>
                <a:gd name="connsiteX620" fmla="*/ 985600 w 1115202"/>
                <a:gd name="connsiteY620" fmla="*/ 165301 h 216262"/>
                <a:gd name="connsiteX621" fmla="*/ 987669 w 1115202"/>
                <a:gd name="connsiteY621" fmla="*/ 157541 h 216262"/>
                <a:gd name="connsiteX622" fmla="*/ 983013 w 1115202"/>
                <a:gd name="connsiteY622" fmla="*/ 147193 h 216262"/>
                <a:gd name="connsiteX623" fmla="*/ 971630 w 1115202"/>
                <a:gd name="connsiteY623" fmla="*/ 143054 h 216262"/>
                <a:gd name="connsiteX624" fmla="*/ 961024 w 1115202"/>
                <a:gd name="connsiteY624" fmla="*/ 144865 h 216262"/>
                <a:gd name="connsiteX625" fmla="*/ 949125 w 1115202"/>
                <a:gd name="connsiteY625" fmla="*/ 150298 h 216262"/>
                <a:gd name="connsiteX626" fmla="*/ 949125 w 1115202"/>
                <a:gd name="connsiteY626" fmla="*/ 139433 h 216262"/>
                <a:gd name="connsiteX627" fmla="*/ 961024 w 1115202"/>
                <a:gd name="connsiteY627" fmla="*/ 135552 h 216262"/>
                <a:gd name="connsiteX628" fmla="*/ 971372 w 1115202"/>
                <a:gd name="connsiteY628" fmla="*/ 134259 h 216262"/>
                <a:gd name="connsiteX629" fmla="*/ 991032 w 1115202"/>
                <a:gd name="connsiteY629" fmla="*/ 140209 h 216262"/>
                <a:gd name="connsiteX630" fmla="*/ 998275 w 1115202"/>
                <a:gd name="connsiteY630" fmla="*/ 156765 h 216262"/>
                <a:gd name="connsiteX631" fmla="*/ 996465 w 1115202"/>
                <a:gd name="connsiteY631" fmla="*/ 166077 h 216262"/>
                <a:gd name="connsiteX632" fmla="*/ 989997 w 1115202"/>
                <a:gd name="connsiteY632" fmla="*/ 176425 h 216262"/>
                <a:gd name="connsiteX633" fmla="*/ 981461 w 1115202"/>
                <a:gd name="connsiteY633" fmla="*/ 185220 h 216262"/>
                <a:gd name="connsiteX634" fmla="*/ 961283 w 1115202"/>
                <a:gd name="connsiteY634" fmla="*/ 205657 h 216262"/>
                <a:gd name="connsiteX635" fmla="*/ 1050789 w 1115202"/>
                <a:gd name="connsiteY635" fmla="*/ 187290 h 216262"/>
                <a:gd name="connsiteX636" fmla="*/ 1050789 w 1115202"/>
                <a:gd name="connsiteY636" fmla="*/ 144865 h 216262"/>
                <a:gd name="connsiteX637" fmla="*/ 1023627 w 1115202"/>
                <a:gd name="connsiteY637" fmla="*/ 187290 h 216262"/>
                <a:gd name="connsiteX638" fmla="*/ 1015090 w 1115202"/>
                <a:gd name="connsiteY638" fmla="*/ 185738 h 216262"/>
                <a:gd name="connsiteX639" fmla="*/ 1047943 w 1115202"/>
                <a:gd name="connsiteY639" fmla="*/ 135552 h 216262"/>
                <a:gd name="connsiteX640" fmla="*/ 1061395 w 1115202"/>
                <a:gd name="connsiteY640" fmla="*/ 135552 h 216262"/>
                <a:gd name="connsiteX641" fmla="*/ 1061395 w 1115202"/>
                <a:gd name="connsiteY641" fmla="*/ 187290 h 216262"/>
                <a:gd name="connsiteX642" fmla="*/ 1072777 w 1115202"/>
                <a:gd name="connsiteY642" fmla="*/ 187290 h 216262"/>
                <a:gd name="connsiteX643" fmla="*/ 1072777 w 1115202"/>
                <a:gd name="connsiteY643" fmla="*/ 196085 h 216262"/>
                <a:gd name="connsiteX644" fmla="*/ 1061395 w 1115202"/>
                <a:gd name="connsiteY644" fmla="*/ 196085 h 216262"/>
                <a:gd name="connsiteX645" fmla="*/ 1061395 w 1115202"/>
                <a:gd name="connsiteY645" fmla="*/ 214711 h 216262"/>
                <a:gd name="connsiteX646" fmla="*/ 1050789 w 1115202"/>
                <a:gd name="connsiteY646" fmla="*/ 214711 h 216262"/>
                <a:gd name="connsiteX647" fmla="*/ 1050789 w 1115202"/>
                <a:gd name="connsiteY647" fmla="*/ 196085 h 216262"/>
                <a:gd name="connsiteX648" fmla="*/ 1015090 w 1115202"/>
                <a:gd name="connsiteY648" fmla="*/ 196085 h 21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</a:cxnLst>
              <a:rect l="l" t="t" r="r" b="b"/>
              <a:pathLst>
                <a:path w="1115202" h="216262">
                  <a:moveTo>
                    <a:pt x="40355" y="45270"/>
                  </a:moveTo>
                  <a:cubicBezTo>
                    <a:pt x="42598" y="46132"/>
                    <a:pt x="44838" y="47857"/>
                    <a:pt x="47081" y="50444"/>
                  </a:cubicBezTo>
                  <a:cubicBezTo>
                    <a:pt x="49151" y="53031"/>
                    <a:pt x="51306" y="56479"/>
                    <a:pt x="53548" y="60792"/>
                  </a:cubicBezTo>
                  <a:lnTo>
                    <a:pt x="64413" y="82521"/>
                  </a:lnTo>
                  <a:lnTo>
                    <a:pt x="52772" y="82521"/>
                  </a:lnTo>
                  <a:lnTo>
                    <a:pt x="42683" y="62085"/>
                  </a:lnTo>
                  <a:cubicBezTo>
                    <a:pt x="40097" y="56911"/>
                    <a:pt x="37595" y="53463"/>
                    <a:pt x="35182" y="51738"/>
                  </a:cubicBezTo>
                  <a:cubicBezTo>
                    <a:pt x="32768" y="50012"/>
                    <a:pt x="29405" y="49151"/>
                    <a:pt x="25093" y="49151"/>
                  </a:cubicBezTo>
                  <a:lnTo>
                    <a:pt x="13452" y="49151"/>
                  </a:lnTo>
                  <a:lnTo>
                    <a:pt x="13452" y="82521"/>
                  </a:lnTo>
                  <a:lnTo>
                    <a:pt x="2846" y="82521"/>
                  </a:lnTo>
                  <a:lnTo>
                    <a:pt x="2846" y="3363"/>
                  </a:lnTo>
                  <a:lnTo>
                    <a:pt x="26903" y="3363"/>
                  </a:lnTo>
                  <a:cubicBezTo>
                    <a:pt x="36043" y="3363"/>
                    <a:pt x="42769" y="5259"/>
                    <a:pt x="47081" y="9054"/>
                  </a:cubicBezTo>
                  <a:cubicBezTo>
                    <a:pt x="51564" y="12849"/>
                    <a:pt x="53807" y="18540"/>
                    <a:pt x="53807" y="26128"/>
                  </a:cubicBezTo>
                  <a:cubicBezTo>
                    <a:pt x="53807" y="31128"/>
                    <a:pt x="52687" y="35267"/>
                    <a:pt x="50444" y="38545"/>
                  </a:cubicBezTo>
                  <a:cubicBezTo>
                    <a:pt x="48030" y="41822"/>
                    <a:pt x="44668" y="44062"/>
                    <a:pt x="40355" y="45270"/>
                  </a:cubicBezTo>
                  <a:close/>
                  <a:moveTo>
                    <a:pt x="26903" y="12158"/>
                  </a:moveTo>
                  <a:lnTo>
                    <a:pt x="13452" y="12158"/>
                  </a:lnTo>
                  <a:lnTo>
                    <a:pt x="13452" y="40355"/>
                  </a:lnTo>
                  <a:lnTo>
                    <a:pt x="26903" y="40355"/>
                  </a:lnTo>
                  <a:cubicBezTo>
                    <a:pt x="32077" y="40355"/>
                    <a:pt x="35958" y="39147"/>
                    <a:pt x="38544" y="36734"/>
                  </a:cubicBezTo>
                  <a:cubicBezTo>
                    <a:pt x="41305" y="34320"/>
                    <a:pt x="42683" y="30784"/>
                    <a:pt x="42683" y="26128"/>
                  </a:cubicBezTo>
                  <a:cubicBezTo>
                    <a:pt x="42683" y="21471"/>
                    <a:pt x="41305" y="18023"/>
                    <a:pt x="38544" y="15780"/>
                  </a:cubicBezTo>
                  <a:cubicBezTo>
                    <a:pt x="35958" y="13367"/>
                    <a:pt x="32077" y="12158"/>
                    <a:pt x="26903" y="12158"/>
                  </a:cubicBezTo>
                  <a:close/>
                  <a:moveTo>
                    <a:pt x="77865" y="82521"/>
                  </a:moveTo>
                  <a:lnTo>
                    <a:pt x="77865" y="23023"/>
                  </a:lnTo>
                  <a:lnTo>
                    <a:pt x="87436" y="23023"/>
                  </a:lnTo>
                  <a:lnTo>
                    <a:pt x="87436" y="82521"/>
                  </a:lnTo>
                  <a:close/>
                  <a:moveTo>
                    <a:pt x="77865" y="12417"/>
                  </a:moveTo>
                  <a:lnTo>
                    <a:pt x="77865" y="0"/>
                  </a:lnTo>
                  <a:lnTo>
                    <a:pt x="87695" y="0"/>
                  </a:lnTo>
                  <a:lnTo>
                    <a:pt x="87695" y="12417"/>
                  </a:lnTo>
                  <a:close/>
                  <a:moveTo>
                    <a:pt x="158834" y="23023"/>
                  </a:moveTo>
                  <a:lnTo>
                    <a:pt x="132707" y="87954"/>
                  </a:lnTo>
                  <a:cubicBezTo>
                    <a:pt x="129947" y="95024"/>
                    <a:pt x="127274" y="99680"/>
                    <a:pt x="124687" y="101923"/>
                  </a:cubicBezTo>
                  <a:cubicBezTo>
                    <a:pt x="122101" y="103992"/>
                    <a:pt x="118652" y="105027"/>
                    <a:pt x="114340" y="105027"/>
                  </a:cubicBezTo>
                  <a:lnTo>
                    <a:pt x="106321" y="105027"/>
                  </a:lnTo>
                  <a:lnTo>
                    <a:pt x="106321" y="97008"/>
                  </a:lnTo>
                  <a:lnTo>
                    <a:pt x="112270" y="97008"/>
                  </a:lnTo>
                  <a:cubicBezTo>
                    <a:pt x="114857" y="97008"/>
                    <a:pt x="116927" y="96317"/>
                    <a:pt x="118479" y="94938"/>
                  </a:cubicBezTo>
                  <a:cubicBezTo>
                    <a:pt x="119858" y="93730"/>
                    <a:pt x="121498" y="90799"/>
                    <a:pt x="123394" y="86143"/>
                  </a:cubicBezTo>
                  <a:lnTo>
                    <a:pt x="125205" y="81487"/>
                  </a:lnTo>
                  <a:lnTo>
                    <a:pt x="101147" y="23023"/>
                  </a:lnTo>
                  <a:lnTo>
                    <a:pt x="111494" y="23023"/>
                  </a:lnTo>
                  <a:lnTo>
                    <a:pt x="129861" y="69587"/>
                  </a:lnTo>
                  <a:lnTo>
                    <a:pt x="148487" y="23023"/>
                  </a:lnTo>
                  <a:close/>
                  <a:moveTo>
                    <a:pt x="209020" y="52772"/>
                  </a:moveTo>
                  <a:lnTo>
                    <a:pt x="199448" y="52772"/>
                  </a:lnTo>
                  <a:cubicBezTo>
                    <a:pt x="191514" y="52772"/>
                    <a:pt x="185996" y="53634"/>
                    <a:pt x="182892" y="55359"/>
                  </a:cubicBezTo>
                  <a:cubicBezTo>
                    <a:pt x="179961" y="57085"/>
                    <a:pt x="178494" y="60189"/>
                    <a:pt x="178494" y="64672"/>
                  </a:cubicBezTo>
                  <a:cubicBezTo>
                    <a:pt x="178494" y="68120"/>
                    <a:pt x="179615" y="70880"/>
                    <a:pt x="181857" y="72950"/>
                  </a:cubicBezTo>
                  <a:cubicBezTo>
                    <a:pt x="184100" y="74846"/>
                    <a:pt x="187204" y="75796"/>
                    <a:pt x="191170" y="75796"/>
                  </a:cubicBezTo>
                  <a:cubicBezTo>
                    <a:pt x="196517" y="75796"/>
                    <a:pt x="200827" y="73899"/>
                    <a:pt x="204104" y="70104"/>
                  </a:cubicBezTo>
                  <a:cubicBezTo>
                    <a:pt x="207382" y="66309"/>
                    <a:pt x="209020" y="61224"/>
                    <a:pt x="209020" y="54842"/>
                  </a:cubicBezTo>
                  <a:close/>
                  <a:moveTo>
                    <a:pt x="218850" y="48633"/>
                  </a:moveTo>
                  <a:lnTo>
                    <a:pt x="218850" y="82521"/>
                  </a:lnTo>
                  <a:lnTo>
                    <a:pt x="209020" y="82521"/>
                  </a:lnTo>
                  <a:lnTo>
                    <a:pt x="209020" y="73726"/>
                  </a:lnTo>
                  <a:cubicBezTo>
                    <a:pt x="206777" y="77174"/>
                    <a:pt x="204019" y="79849"/>
                    <a:pt x="200742" y="81745"/>
                  </a:cubicBezTo>
                  <a:cubicBezTo>
                    <a:pt x="197464" y="83297"/>
                    <a:pt x="193413" y="84073"/>
                    <a:pt x="188583" y="84073"/>
                  </a:cubicBezTo>
                  <a:cubicBezTo>
                    <a:pt x="182375" y="84073"/>
                    <a:pt x="177545" y="82436"/>
                    <a:pt x="174097" y="79159"/>
                  </a:cubicBezTo>
                  <a:cubicBezTo>
                    <a:pt x="170475" y="75710"/>
                    <a:pt x="168664" y="71139"/>
                    <a:pt x="168664" y="65448"/>
                  </a:cubicBezTo>
                  <a:cubicBezTo>
                    <a:pt x="168664" y="58722"/>
                    <a:pt x="170907" y="53634"/>
                    <a:pt x="175390" y="50185"/>
                  </a:cubicBezTo>
                  <a:cubicBezTo>
                    <a:pt x="179873" y="46737"/>
                    <a:pt x="186514" y="45012"/>
                    <a:pt x="195309" y="45012"/>
                  </a:cubicBezTo>
                  <a:lnTo>
                    <a:pt x="209020" y="45012"/>
                  </a:lnTo>
                  <a:lnTo>
                    <a:pt x="209020" y="44236"/>
                  </a:lnTo>
                  <a:cubicBezTo>
                    <a:pt x="209020" y="39753"/>
                    <a:pt x="207553" y="36302"/>
                    <a:pt x="204622" y="33888"/>
                  </a:cubicBezTo>
                  <a:cubicBezTo>
                    <a:pt x="201691" y="31301"/>
                    <a:pt x="197552" y="30008"/>
                    <a:pt x="192205" y="30008"/>
                  </a:cubicBezTo>
                  <a:cubicBezTo>
                    <a:pt x="188757" y="30008"/>
                    <a:pt x="185479" y="30440"/>
                    <a:pt x="182375" y="31301"/>
                  </a:cubicBezTo>
                  <a:cubicBezTo>
                    <a:pt x="179097" y="32163"/>
                    <a:pt x="175993" y="33371"/>
                    <a:pt x="173062" y="34923"/>
                  </a:cubicBezTo>
                  <a:lnTo>
                    <a:pt x="173062" y="25869"/>
                  </a:lnTo>
                  <a:cubicBezTo>
                    <a:pt x="176510" y="24490"/>
                    <a:pt x="179961" y="23455"/>
                    <a:pt x="183409" y="22765"/>
                  </a:cubicBezTo>
                  <a:cubicBezTo>
                    <a:pt x="186687" y="22074"/>
                    <a:pt x="189962" y="21730"/>
                    <a:pt x="193240" y="21730"/>
                  </a:cubicBezTo>
                  <a:cubicBezTo>
                    <a:pt x="201862" y="21730"/>
                    <a:pt x="208243" y="23973"/>
                    <a:pt x="212383" y="28456"/>
                  </a:cubicBezTo>
                  <a:cubicBezTo>
                    <a:pt x="216695" y="32939"/>
                    <a:pt x="218850" y="39665"/>
                    <a:pt x="218850" y="48633"/>
                  </a:cubicBezTo>
                  <a:close/>
                  <a:moveTo>
                    <a:pt x="278089" y="32336"/>
                  </a:moveTo>
                  <a:lnTo>
                    <a:pt x="278089" y="0"/>
                  </a:lnTo>
                  <a:lnTo>
                    <a:pt x="287661" y="0"/>
                  </a:lnTo>
                  <a:lnTo>
                    <a:pt x="287661" y="82521"/>
                  </a:lnTo>
                  <a:lnTo>
                    <a:pt x="278089" y="82521"/>
                  </a:lnTo>
                  <a:lnTo>
                    <a:pt x="278089" y="73726"/>
                  </a:lnTo>
                  <a:cubicBezTo>
                    <a:pt x="276020" y="77174"/>
                    <a:pt x="273347" y="79849"/>
                    <a:pt x="270070" y="81745"/>
                  </a:cubicBezTo>
                  <a:cubicBezTo>
                    <a:pt x="266966" y="83297"/>
                    <a:pt x="263259" y="84073"/>
                    <a:pt x="258946" y="84073"/>
                  </a:cubicBezTo>
                  <a:cubicBezTo>
                    <a:pt x="251703" y="84073"/>
                    <a:pt x="245839" y="81228"/>
                    <a:pt x="241355" y="75537"/>
                  </a:cubicBezTo>
                  <a:cubicBezTo>
                    <a:pt x="236872" y="69846"/>
                    <a:pt x="234630" y="62344"/>
                    <a:pt x="234630" y="53031"/>
                  </a:cubicBezTo>
                  <a:cubicBezTo>
                    <a:pt x="234630" y="43718"/>
                    <a:pt x="236872" y="36131"/>
                    <a:pt x="241355" y="30266"/>
                  </a:cubicBezTo>
                  <a:cubicBezTo>
                    <a:pt x="245839" y="24575"/>
                    <a:pt x="251703" y="21730"/>
                    <a:pt x="258946" y="21730"/>
                  </a:cubicBezTo>
                  <a:cubicBezTo>
                    <a:pt x="263259" y="21730"/>
                    <a:pt x="266966" y="22591"/>
                    <a:pt x="270070" y="24317"/>
                  </a:cubicBezTo>
                  <a:cubicBezTo>
                    <a:pt x="273347" y="26042"/>
                    <a:pt x="276020" y="28714"/>
                    <a:pt x="278089" y="32336"/>
                  </a:cubicBezTo>
                  <a:close/>
                  <a:moveTo>
                    <a:pt x="244718" y="53031"/>
                  </a:moveTo>
                  <a:cubicBezTo>
                    <a:pt x="244718" y="60101"/>
                    <a:pt x="246185" y="65707"/>
                    <a:pt x="249116" y="69846"/>
                  </a:cubicBezTo>
                  <a:cubicBezTo>
                    <a:pt x="252047" y="73985"/>
                    <a:pt x="256101" y="76054"/>
                    <a:pt x="261274" y="76054"/>
                  </a:cubicBezTo>
                  <a:cubicBezTo>
                    <a:pt x="266448" y="76054"/>
                    <a:pt x="270502" y="73985"/>
                    <a:pt x="273433" y="69846"/>
                  </a:cubicBezTo>
                  <a:cubicBezTo>
                    <a:pt x="276537" y="65707"/>
                    <a:pt x="278089" y="60101"/>
                    <a:pt x="278089" y="53031"/>
                  </a:cubicBezTo>
                  <a:cubicBezTo>
                    <a:pt x="278089" y="45788"/>
                    <a:pt x="276537" y="40182"/>
                    <a:pt x="273433" y="36216"/>
                  </a:cubicBezTo>
                  <a:cubicBezTo>
                    <a:pt x="270502" y="32077"/>
                    <a:pt x="266448" y="30008"/>
                    <a:pt x="261274" y="30008"/>
                  </a:cubicBezTo>
                  <a:cubicBezTo>
                    <a:pt x="256101" y="30008"/>
                    <a:pt x="252047" y="32077"/>
                    <a:pt x="249116" y="36216"/>
                  </a:cubicBezTo>
                  <a:cubicBezTo>
                    <a:pt x="246185" y="40182"/>
                    <a:pt x="244718" y="45788"/>
                    <a:pt x="244718" y="53031"/>
                  </a:cubicBezTo>
                  <a:close/>
                  <a:moveTo>
                    <a:pt x="357248" y="46823"/>
                  </a:moveTo>
                  <a:lnTo>
                    <a:pt x="357248" y="82521"/>
                  </a:lnTo>
                  <a:lnTo>
                    <a:pt x="347417" y="82521"/>
                  </a:lnTo>
                  <a:lnTo>
                    <a:pt x="347417" y="47081"/>
                  </a:lnTo>
                  <a:cubicBezTo>
                    <a:pt x="347417" y="41390"/>
                    <a:pt x="346297" y="37166"/>
                    <a:pt x="344054" y="34406"/>
                  </a:cubicBezTo>
                  <a:cubicBezTo>
                    <a:pt x="341985" y="31645"/>
                    <a:pt x="338707" y="30266"/>
                    <a:pt x="334224" y="30266"/>
                  </a:cubicBezTo>
                  <a:cubicBezTo>
                    <a:pt x="329051" y="30266"/>
                    <a:pt x="324912" y="31992"/>
                    <a:pt x="321807" y="35440"/>
                  </a:cubicBezTo>
                  <a:cubicBezTo>
                    <a:pt x="318876" y="38718"/>
                    <a:pt x="317410" y="43286"/>
                    <a:pt x="317410" y="49151"/>
                  </a:cubicBezTo>
                  <a:lnTo>
                    <a:pt x="317410" y="82521"/>
                  </a:lnTo>
                  <a:lnTo>
                    <a:pt x="307580" y="82521"/>
                  </a:lnTo>
                  <a:lnTo>
                    <a:pt x="307580" y="0"/>
                  </a:lnTo>
                  <a:lnTo>
                    <a:pt x="317410" y="0"/>
                  </a:lnTo>
                  <a:lnTo>
                    <a:pt x="317410" y="32336"/>
                  </a:lnTo>
                  <a:cubicBezTo>
                    <a:pt x="319652" y="28888"/>
                    <a:pt x="322325" y="26301"/>
                    <a:pt x="325429" y="24575"/>
                  </a:cubicBezTo>
                  <a:cubicBezTo>
                    <a:pt x="328707" y="22679"/>
                    <a:pt x="332414" y="21730"/>
                    <a:pt x="336553" y="21730"/>
                  </a:cubicBezTo>
                  <a:cubicBezTo>
                    <a:pt x="343278" y="21730"/>
                    <a:pt x="348452" y="23885"/>
                    <a:pt x="352074" y="28197"/>
                  </a:cubicBezTo>
                  <a:cubicBezTo>
                    <a:pt x="355522" y="32336"/>
                    <a:pt x="357248" y="38545"/>
                    <a:pt x="357248" y="46823"/>
                  </a:cubicBezTo>
                  <a:close/>
                  <a:moveTo>
                    <a:pt x="379236" y="78382"/>
                  </a:moveTo>
                  <a:lnTo>
                    <a:pt x="379236" y="69070"/>
                  </a:lnTo>
                  <a:lnTo>
                    <a:pt x="390360" y="69070"/>
                  </a:lnTo>
                  <a:lnTo>
                    <a:pt x="390360" y="78382"/>
                  </a:lnTo>
                  <a:lnTo>
                    <a:pt x="381564" y="95197"/>
                  </a:lnTo>
                  <a:lnTo>
                    <a:pt x="374838" y="95197"/>
                  </a:lnTo>
                  <a:close/>
                  <a:moveTo>
                    <a:pt x="493576" y="6209"/>
                  </a:moveTo>
                  <a:lnTo>
                    <a:pt x="493576" y="16556"/>
                  </a:lnTo>
                  <a:cubicBezTo>
                    <a:pt x="489610" y="14660"/>
                    <a:pt x="485815" y="13278"/>
                    <a:pt x="482194" y="12417"/>
                  </a:cubicBezTo>
                  <a:cubicBezTo>
                    <a:pt x="478572" y="11382"/>
                    <a:pt x="475036" y="10865"/>
                    <a:pt x="471587" y="10865"/>
                  </a:cubicBezTo>
                  <a:cubicBezTo>
                    <a:pt x="465896" y="10865"/>
                    <a:pt x="461413" y="11985"/>
                    <a:pt x="458136" y="14228"/>
                  </a:cubicBezTo>
                  <a:cubicBezTo>
                    <a:pt x="455031" y="16471"/>
                    <a:pt x="453479" y="19660"/>
                    <a:pt x="453479" y="23799"/>
                  </a:cubicBezTo>
                  <a:cubicBezTo>
                    <a:pt x="453479" y="27421"/>
                    <a:pt x="454514" y="30093"/>
                    <a:pt x="456584" y="31819"/>
                  </a:cubicBezTo>
                  <a:cubicBezTo>
                    <a:pt x="458653" y="33544"/>
                    <a:pt x="462619" y="35008"/>
                    <a:pt x="468483" y="36216"/>
                  </a:cubicBezTo>
                  <a:lnTo>
                    <a:pt x="474950" y="37510"/>
                  </a:lnTo>
                  <a:cubicBezTo>
                    <a:pt x="483055" y="39062"/>
                    <a:pt x="489005" y="41734"/>
                    <a:pt x="492800" y="45529"/>
                  </a:cubicBezTo>
                  <a:cubicBezTo>
                    <a:pt x="496595" y="49324"/>
                    <a:pt x="498491" y="54498"/>
                    <a:pt x="498491" y="61050"/>
                  </a:cubicBezTo>
                  <a:cubicBezTo>
                    <a:pt x="498491" y="68638"/>
                    <a:pt x="495904" y="74417"/>
                    <a:pt x="490730" y="78382"/>
                  </a:cubicBezTo>
                  <a:cubicBezTo>
                    <a:pt x="485557" y="82348"/>
                    <a:pt x="478055" y="84332"/>
                    <a:pt x="468225" y="84332"/>
                  </a:cubicBezTo>
                  <a:cubicBezTo>
                    <a:pt x="464430" y="84332"/>
                    <a:pt x="460379" y="83900"/>
                    <a:pt x="456066" y="83039"/>
                  </a:cubicBezTo>
                  <a:cubicBezTo>
                    <a:pt x="451927" y="82177"/>
                    <a:pt x="447615" y="80884"/>
                    <a:pt x="443132" y="79159"/>
                  </a:cubicBezTo>
                  <a:lnTo>
                    <a:pt x="443132" y="68294"/>
                  </a:lnTo>
                  <a:cubicBezTo>
                    <a:pt x="447444" y="70707"/>
                    <a:pt x="451669" y="72518"/>
                    <a:pt x="455808" y="73726"/>
                  </a:cubicBezTo>
                  <a:cubicBezTo>
                    <a:pt x="459946" y="74934"/>
                    <a:pt x="464085" y="75537"/>
                    <a:pt x="468225" y="75537"/>
                  </a:cubicBezTo>
                  <a:cubicBezTo>
                    <a:pt x="474260" y="75537"/>
                    <a:pt x="478916" y="74329"/>
                    <a:pt x="482194" y="71915"/>
                  </a:cubicBezTo>
                  <a:cubicBezTo>
                    <a:pt x="485642" y="69502"/>
                    <a:pt x="487367" y="66139"/>
                    <a:pt x="487367" y="61826"/>
                  </a:cubicBezTo>
                  <a:cubicBezTo>
                    <a:pt x="487367" y="57861"/>
                    <a:pt x="486159" y="54757"/>
                    <a:pt x="483746" y="52514"/>
                  </a:cubicBezTo>
                  <a:cubicBezTo>
                    <a:pt x="481332" y="50444"/>
                    <a:pt x="477364" y="48807"/>
                    <a:pt x="471846" y="47599"/>
                  </a:cubicBezTo>
                  <a:lnTo>
                    <a:pt x="465379" y="46305"/>
                  </a:lnTo>
                  <a:cubicBezTo>
                    <a:pt x="457445" y="44753"/>
                    <a:pt x="451669" y="42251"/>
                    <a:pt x="448047" y="38803"/>
                  </a:cubicBezTo>
                  <a:cubicBezTo>
                    <a:pt x="444425" y="35526"/>
                    <a:pt x="442614" y="30869"/>
                    <a:pt x="442614" y="24834"/>
                  </a:cubicBezTo>
                  <a:cubicBezTo>
                    <a:pt x="442614" y="17764"/>
                    <a:pt x="445116" y="12244"/>
                    <a:pt x="450116" y="8278"/>
                  </a:cubicBezTo>
                  <a:cubicBezTo>
                    <a:pt x="455117" y="4139"/>
                    <a:pt x="461931" y="2070"/>
                    <a:pt x="470553" y="2070"/>
                  </a:cubicBezTo>
                  <a:cubicBezTo>
                    <a:pt x="474174" y="2070"/>
                    <a:pt x="477969" y="2414"/>
                    <a:pt x="481935" y="3104"/>
                  </a:cubicBezTo>
                  <a:cubicBezTo>
                    <a:pt x="485730" y="3795"/>
                    <a:pt x="489610" y="4830"/>
                    <a:pt x="493576" y="6209"/>
                  </a:cubicBezTo>
                  <a:close/>
                  <a:moveTo>
                    <a:pt x="551522" y="53031"/>
                  </a:moveTo>
                  <a:lnTo>
                    <a:pt x="541692" y="53031"/>
                  </a:lnTo>
                  <a:cubicBezTo>
                    <a:pt x="533758" y="53031"/>
                    <a:pt x="528325" y="53892"/>
                    <a:pt x="525394" y="55618"/>
                  </a:cubicBezTo>
                  <a:cubicBezTo>
                    <a:pt x="522290" y="57343"/>
                    <a:pt x="520738" y="60448"/>
                    <a:pt x="520738" y="64931"/>
                  </a:cubicBezTo>
                  <a:cubicBezTo>
                    <a:pt x="520738" y="68379"/>
                    <a:pt x="521858" y="71139"/>
                    <a:pt x="524101" y="73209"/>
                  </a:cubicBezTo>
                  <a:cubicBezTo>
                    <a:pt x="526515" y="75105"/>
                    <a:pt x="529619" y="76054"/>
                    <a:pt x="533414" y="76054"/>
                  </a:cubicBezTo>
                  <a:cubicBezTo>
                    <a:pt x="538932" y="76054"/>
                    <a:pt x="543329" y="74158"/>
                    <a:pt x="546607" y="70363"/>
                  </a:cubicBezTo>
                  <a:cubicBezTo>
                    <a:pt x="549884" y="66568"/>
                    <a:pt x="551522" y="61482"/>
                    <a:pt x="551522" y="55101"/>
                  </a:cubicBezTo>
                  <a:close/>
                  <a:moveTo>
                    <a:pt x="561093" y="48892"/>
                  </a:moveTo>
                  <a:lnTo>
                    <a:pt x="561093" y="82780"/>
                  </a:lnTo>
                  <a:lnTo>
                    <a:pt x="551522" y="82780"/>
                  </a:lnTo>
                  <a:lnTo>
                    <a:pt x="551522" y="73985"/>
                  </a:lnTo>
                  <a:cubicBezTo>
                    <a:pt x="549279" y="77433"/>
                    <a:pt x="546434" y="80108"/>
                    <a:pt x="542985" y="82004"/>
                  </a:cubicBezTo>
                  <a:cubicBezTo>
                    <a:pt x="539708" y="83556"/>
                    <a:pt x="535657" y="84332"/>
                    <a:pt x="530827" y="84332"/>
                  </a:cubicBezTo>
                  <a:cubicBezTo>
                    <a:pt x="524792" y="84332"/>
                    <a:pt x="519962" y="82695"/>
                    <a:pt x="516340" y="79417"/>
                  </a:cubicBezTo>
                  <a:cubicBezTo>
                    <a:pt x="512719" y="75969"/>
                    <a:pt x="510908" y="71398"/>
                    <a:pt x="510908" y="65707"/>
                  </a:cubicBezTo>
                  <a:cubicBezTo>
                    <a:pt x="510908" y="58981"/>
                    <a:pt x="513151" y="53892"/>
                    <a:pt x="517634" y="50444"/>
                  </a:cubicBezTo>
                  <a:cubicBezTo>
                    <a:pt x="522117" y="46996"/>
                    <a:pt x="528843" y="45270"/>
                    <a:pt x="537811" y="45270"/>
                  </a:cubicBezTo>
                  <a:lnTo>
                    <a:pt x="551522" y="45270"/>
                  </a:lnTo>
                  <a:lnTo>
                    <a:pt x="551522" y="44494"/>
                  </a:lnTo>
                  <a:cubicBezTo>
                    <a:pt x="551522" y="40011"/>
                    <a:pt x="549970" y="36560"/>
                    <a:pt x="546866" y="34147"/>
                  </a:cubicBezTo>
                  <a:cubicBezTo>
                    <a:pt x="543935" y="31560"/>
                    <a:pt x="539796" y="30266"/>
                    <a:pt x="534449" y="30266"/>
                  </a:cubicBezTo>
                  <a:cubicBezTo>
                    <a:pt x="531171" y="30266"/>
                    <a:pt x="527896" y="30698"/>
                    <a:pt x="524618" y="31560"/>
                  </a:cubicBezTo>
                  <a:cubicBezTo>
                    <a:pt x="521341" y="32421"/>
                    <a:pt x="518237" y="33629"/>
                    <a:pt x="515306" y="35182"/>
                  </a:cubicBezTo>
                  <a:lnTo>
                    <a:pt x="515306" y="26128"/>
                  </a:lnTo>
                  <a:cubicBezTo>
                    <a:pt x="518927" y="24749"/>
                    <a:pt x="522376" y="23714"/>
                    <a:pt x="525653" y="23023"/>
                  </a:cubicBezTo>
                  <a:cubicBezTo>
                    <a:pt x="529101" y="22332"/>
                    <a:pt x="532379" y="21988"/>
                    <a:pt x="535483" y="21988"/>
                  </a:cubicBezTo>
                  <a:cubicBezTo>
                    <a:pt x="544105" y="21988"/>
                    <a:pt x="550573" y="24231"/>
                    <a:pt x="554885" y="28714"/>
                  </a:cubicBezTo>
                  <a:cubicBezTo>
                    <a:pt x="559024" y="33197"/>
                    <a:pt x="561093" y="39923"/>
                    <a:pt x="561093" y="48892"/>
                  </a:cubicBezTo>
                  <a:close/>
                  <a:moveTo>
                    <a:pt x="580236" y="59498"/>
                  </a:moveTo>
                  <a:lnTo>
                    <a:pt x="580236" y="23541"/>
                  </a:lnTo>
                  <a:lnTo>
                    <a:pt x="590066" y="23541"/>
                  </a:lnTo>
                  <a:lnTo>
                    <a:pt x="590066" y="58981"/>
                  </a:lnTo>
                  <a:cubicBezTo>
                    <a:pt x="590066" y="64672"/>
                    <a:pt x="591186" y="68896"/>
                    <a:pt x="593429" y="71657"/>
                  </a:cubicBezTo>
                  <a:cubicBezTo>
                    <a:pt x="595499" y="74587"/>
                    <a:pt x="598776" y="76054"/>
                    <a:pt x="603259" y="76054"/>
                  </a:cubicBezTo>
                  <a:cubicBezTo>
                    <a:pt x="608433" y="76054"/>
                    <a:pt x="612572" y="74329"/>
                    <a:pt x="615676" y="70880"/>
                  </a:cubicBezTo>
                  <a:cubicBezTo>
                    <a:pt x="618781" y="67603"/>
                    <a:pt x="620333" y="63034"/>
                    <a:pt x="620333" y="57170"/>
                  </a:cubicBezTo>
                  <a:lnTo>
                    <a:pt x="620333" y="23541"/>
                  </a:lnTo>
                  <a:lnTo>
                    <a:pt x="629904" y="23541"/>
                  </a:lnTo>
                  <a:lnTo>
                    <a:pt x="629904" y="82780"/>
                  </a:lnTo>
                  <a:lnTo>
                    <a:pt x="620333" y="82780"/>
                  </a:lnTo>
                  <a:lnTo>
                    <a:pt x="620333" y="73726"/>
                  </a:lnTo>
                  <a:cubicBezTo>
                    <a:pt x="617919" y="77348"/>
                    <a:pt x="615159" y="80020"/>
                    <a:pt x="612055" y="81745"/>
                  </a:cubicBezTo>
                  <a:cubicBezTo>
                    <a:pt x="608951" y="83471"/>
                    <a:pt x="605329" y="84332"/>
                    <a:pt x="601190" y="84332"/>
                  </a:cubicBezTo>
                  <a:cubicBezTo>
                    <a:pt x="594291" y="84332"/>
                    <a:pt x="589117" y="82263"/>
                    <a:pt x="585669" y="78124"/>
                  </a:cubicBezTo>
                  <a:cubicBezTo>
                    <a:pt x="582047" y="73811"/>
                    <a:pt x="580236" y="67603"/>
                    <a:pt x="580236" y="59498"/>
                  </a:cubicBezTo>
                  <a:close/>
                  <a:moveTo>
                    <a:pt x="689144" y="32595"/>
                  </a:moveTo>
                  <a:lnTo>
                    <a:pt x="689144" y="259"/>
                  </a:lnTo>
                  <a:lnTo>
                    <a:pt x="698974" y="259"/>
                  </a:lnTo>
                  <a:lnTo>
                    <a:pt x="698974" y="82780"/>
                  </a:lnTo>
                  <a:lnTo>
                    <a:pt x="689144" y="82780"/>
                  </a:lnTo>
                  <a:lnTo>
                    <a:pt x="689144" y="73985"/>
                  </a:lnTo>
                  <a:cubicBezTo>
                    <a:pt x="687074" y="77433"/>
                    <a:pt x="684487" y="80108"/>
                    <a:pt x="681383" y="82004"/>
                  </a:cubicBezTo>
                  <a:cubicBezTo>
                    <a:pt x="678279" y="83556"/>
                    <a:pt x="674572" y="84332"/>
                    <a:pt x="670259" y="84332"/>
                  </a:cubicBezTo>
                  <a:cubicBezTo>
                    <a:pt x="663016" y="84332"/>
                    <a:pt x="657152" y="81487"/>
                    <a:pt x="652669" y="75796"/>
                  </a:cubicBezTo>
                  <a:cubicBezTo>
                    <a:pt x="648186" y="70104"/>
                    <a:pt x="645943" y="62602"/>
                    <a:pt x="645943" y="53290"/>
                  </a:cubicBezTo>
                  <a:cubicBezTo>
                    <a:pt x="645943" y="43977"/>
                    <a:pt x="648186" y="36390"/>
                    <a:pt x="652669" y="30525"/>
                  </a:cubicBezTo>
                  <a:cubicBezTo>
                    <a:pt x="657152" y="24834"/>
                    <a:pt x="663016" y="21988"/>
                    <a:pt x="670259" y="21988"/>
                  </a:cubicBezTo>
                  <a:cubicBezTo>
                    <a:pt x="674572" y="21988"/>
                    <a:pt x="678279" y="22850"/>
                    <a:pt x="681383" y="24575"/>
                  </a:cubicBezTo>
                  <a:cubicBezTo>
                    <a:pt x="684487" y="26301"/>
                    <a:pt x="687074" y="28973"/>
                    <a:pt x="689144" y="32595"/>
                  </a:cubicBezTo>
                  <a:close/>
                  <a:moveTo>
                    <a:pt x="656032" y="53290"/>
                  </a:moveTo>
                  <a:cubicBezTo>
                    <a:pt x="656032" y="60360"/>
                    <a:pt x="657498" y="65965"/>
                    <a:pt x="660429" y="70104"/>
                  </a:cubicBezTo>
                  <a:cubicBezTo>
                    <a:pt x="663360" y="74243"/>
                    <a:pt x="667414" y="76313"/>
                    <a:pt x="672588" y="76313"/>
                  </a:cubicBezTo>
                  <a:cubicBezTo>
                    <a:pt x="677761" y="76313"/>
                    <a:pt x="681815" y="74243"/>
                    <a:pt x="684746" y="70104"/>
                  </a:cubicBezTo>
                  <a:cubicBezTo>
                    <a:pt x="687677" y="65965"/>
                    <a:pt x="689144" y="60360"/>
                    <a:pt x="689144" y="53290"/>
                  </a:cubicBezTo>
                  <a:cubicBezTo>
                    <a:pt x="689144" y="46047"/>
                    <a:pt x="687677" y="40441"/>
                    <a:pt x="684746" y="36475"/>
                  </a:cubicBezTo>
                  <a:cubicBezTo>
                    <a:pt x="681815" y="32336"/>
                    <a:pt x="677761" y="30266"/>
                    <a:pt x="672588" y="30266"/>
                  </a:cubicBezTo>
                  <a:cubicBezTo>
                    <a:pt x="667414" y="30266"/>
                    <a:pt x="663360" y="32336"/>
                    <a:pt x="660429" y="36475"/>
                  </a:cubicBezTo>
                  <a:cubicBezTo>
                    <a:pt x="657498" y="40441"/>
                    <a:pt x="656032" y="46047"/>
                    <a:pt x="656032" y="53290"/>
                  </a:cubicBezTo>
                  <a:close/>
                  <a:moveTo>
                    <a:pt x="719151" y="82780"/>
                  </a:moveTo>
                  <a:lnTo>
                    <a:pt x="719151" y="23541"/>
                  </a:lnTo>
                  <a:lnTo>
                    <a:pt x="728723" y="23541"/>
                  </a:lnTo>
                  <a:lnTo>
                    <a:pt x="728723" y="82780"/>
                  </a:lnTo>
                  <a:close/>
                  <a:moveTo>
                    <a:pt x="719151" y="12676"/>
                  </a:moveTo>
                  <a:lnTo>
                    <a:pt x="719151" y="259"/>
                  </a:lnTo>
                  <a:lnTo>
                    <a:pt x="728982" y="259"/>
                  </a:lnTo>
                  <a:lnTo>
                    <a:pt x="728982" y="12676"/>
                  </a:lnTo>
                  <a:close/>
                  <a:moveTo>
                    <a:pt x="825472" y="53548"/>
                  </a:moveTo>
                  <a:lnTo>
                    <a:pt x="810727" y="14228"/>
                  </a:lnTo>
                  <a:lnTo>
                    <a:pt x="796240" y="53548"/>
                  </a:lnTo>
                  <a:close/>
                  <a:moveTo>
                    <a:pt x="774511" y="82780"/>
                  </a:moveTo>
                  <a:lnTo>
                    <a:pt x="804777" y="3622"/>
                  </a:lnTo>
                  <a:lnTo>
                    <a:pt x="816935" y="3622"/>
                  </a:lnTo>
                  <a:lnTo>
                    <a:pt x="847202" y="82780"/>
                  </a:lnTo>
                  <a:lnTo>
                    <a:pt x="836078" y="82780"/>
                  </a:lnTo>
                  <a:lnTo>
                    <a:pt x="828835" y="62602"/>
                  </a:lnTo>
                  <a:lnTo>
                    <a:pt x="793136" y="62602"/>
                  </a:lnTo>
                  <a:lnTo>
                    <a:pt x="785893" y="82780"/>
                  </a:lnTo>
                  <a:close/>
                  <a:moveTo>
                    <a:pt x="892472" y="22506"/>
                  </a:moveTo>
                  <a:lnTo>
                    <a:pt x="892731" y="32595"/>
                  </a:lnTo>
                  <a:cubicBezTo>
                    <a:pt x="891523" y="31904"/>
                    <a:pt x="890317" y="31475"/>
                    <a:pt x="889109" y="31301"/>
                  </a:cubicBezTo>
                  <a:cubicBezTo>
                    <a:pt x="887730" y="30957"/>
                    <a:pt x="886264" y="30784"/>
                    <a:pt x="884712" y="30784"/>
                  </a:cubicBezTo>
                  <a:cubicBezTo>
                    <a:pt x="879194" y="30784"/>
                    <a:pt x="874967" y="32595"/>
                    <a:pt x="872036" y="36216"/>
                  </a:cubicBezTo>
                  <a:cubicBezTo>
                    <a:pt x="869105" y="39838"/>
                    <a:pt x="867638" y="44926"/>
                    <a:pt x="867638" y="51479"/>
                  </a:cubicBezTo>
                  <a:lnTo>
                    <a:pt x="867638" y="82780"/>
                  </a:lnTo>
                  <a:lnTo>
                    <a:pt x="857808" y="82780"/>
                  </a:lnTo>
                  <a:lnTo>
                    <a:pt x="857808" y="23541"/>
                  </a:lnTo>
                  <a:lnTo>
                    <a:pt x="867638" y="23541"/>
                  </a:lnTo>
                  <a:lnTo>
                    <a:pt x="867638" y="32595"/>
                  </a:lnTo>
                  <a:cubicBezTo>
                    <a:pt x="869708" y="29146"/>
                    <a:pt x="872380" y="26560"/>
                    <a:pt x="875657" y="24834"/>
                  </a:cubicBezTo>
                  <a:cubicBezTo>
                    <a:pt x="878935" y="22938"/>
                    <a:pt x="882901" y="21988"/>
                    <a:pt x="887557" y="21988"/>
                  </a:cubicBezTo>
                  <a:cubicBezTo>
                    <a:pt x="888248" y="21988"/>
                    <a:pt x="889024" y="22074"/>
                    <a:pt x="889885" y="22247"/>
                  </a:cubicBezTo>
                  <a:cubicBezTo>
                    <a:pt x="890747" y="22247"/>
                    <a:pt x="891611" y="22332"/>
                    <a:pt x="892472" y="22506"/>
                  </a:cubicBezTo>
                  <a:close/>
                  <a:moveTo>
                    <a:pt x="939553" y="53031"/>
                  </a:moveTo>
                  <a:lnTo>
                    <a:pt x="929982" y="53031"/>
                  </a:lnTo>
                  <a:cubicBezTo>
                    <a:pt x="922048" y="53031"/>
                    <a:pt x="916530" y="53892"/>
                    <a:pt x="913426" y="55618"/>
                  </a:cubicBezTo>
                  <a:cubicBezTo>
                    <a:pt x="910495" y="57514"/>
                    <a:pt x="909028" y="60618"/>
                    <a:pt x="909028" y="64931"/>
                  </a:cubicBezTo>
                  <a:cubicBezTo>
                    <a:pt x="909028" y="68379"/>
                    <a:pt x="910148" y="71139"/>
                    <a:pt x="912391" y="73209"/>
                  </a:cubicBezTo>
                  <a:cubicBezTo>
                    <a:pt x="914634" y="75278"/>
                    <a:pt x="917738" y="76313"/>
                    <a:pt x="921704" y="76313"/>
                  </a:cubicBezTo>
                  <a:cubicBezTo>
                    <a:pt x="927051" y="76313"/>
                    <a:pt x="931361" y="74417"/>
                    <a:pt x="934638" y="70622"/>
                  </a:cubicBezTo>
                  <a:cubicBezTo>
                    <a:pt x="937916" y="66656"/>
                    <a:pt x="939553" y="61482"/>
                    <a:pt x="939553" y="55101"/>
                  </a:cubicBezTo>
                  <a:close/>
                  <a:moveTo>
                    <a:pt x="949383" y="49151"/>
                  </a:moveTo>
                  <a:lnTo>
                    <a:pt x="949383" y="83039"/>
                  </a:lnTo>
                  <a:lnTo>
                    <a:pt x="939553" y="83039"/>
                  </a:lnTo>
                  <a:lnTo>
                    <a:pt x="939553" y="73985"/>
                  </a:lnTo>
                  <a:cubicBezTo>
                    <a:pt x="937310" y="77606"/>
                    <a:pt x="934553" y="80279"/>
                    <a:pt x="931275" y="82004"/>
                  </a:cubicBezTo>
                  <a:cubicBezTo>
                    <a:pt x="927998" y="83729"/>
                    <a:pt x="923947" y="84591"/>
                    <a:pt x="919117" y="84591"/>
                  </a:cubicBezTo>
                  <a:cubicBezTo>
                    <a:pt x="912909" y="84591"/>
                    <a:pt x="908079" y="82865"/>
                    <a:pt x="904630" y="79417"/>
                  </a:cubicBezTo>
                  <a:cubicBezTo>
                    <a:pt x="901009" y="75969"/>
                    <a:pt x="899198" y="71398"/>
                    <a:pt x="899198" y="65707"/>
                  </a:cubicBezTo>
                  <a:cubicBezTo>
                    <a:pt x="899198" y="58981"/>
                    <a:pt x="901441" y="53980"/>
                    <a:pt x="905924" y="50703"/>
                  </a:cubicBezTo>
                  <a:cubicBezTo>
                    <a:pt x="910407" y="47255"/>
                    <a:pt x="917047" y="45529"/>
                    <a:pt x="925843" y="45529"/>
                  </a:cubicBezTo>
                  <a:lnTo>
                    <a:pt x="939553" y="45529"/>
                  </a:lnTo>
                  <a:lnTo>
                    <a:pt x="939553" y="44494"/>
                  </a:lnTo>
                  <a:cubicBezTo>
                    <a:pt x="939553" y="40011"/>
                    <a:pt x="938086" y="36560"/>
                    <a:pt x="935156" y="34147"/>
                  </a:cubicBezTo>
                  <a:cubicBezTo>
                    <a:pt x="932225" y="31733"/>
                    <a:pt x="928086" y="30525"/>
                    <a:pt x="922739" y="30525"/>
                  </a:cubicBezTo>
                  <a:cubicBezTo>
                    <a:pt x="919290" y="30525"/>
                    <a:pt x="916013" y="30869"/>
                    <a:pt x="912909" y="31560"/>
                  </a:cubicBezTo>
                  <a:cubicBezTo>
                    <a:pt x="909631" y="32421"/>
                    <a:pt x="906527" y="33715"/>
                    <a:pt x="903596" y="35440"/>
                  </a:cubicBezTo>
                  <a:lnTo>
                    <a:pt x="903596" y="26386"/>
                  </a:lnTo>
                  <a:cubicBezTo>
                    <a:pt x="907044" y="25007"/>
                    <a:pt x="910495" y="23973"/>
                    <a:pt x="913943" y="23282"/>
                  </a:cubicBezTo>
                  <a:cubicBezTo>
                    <a:pt x="917221" y="22591"/>
                    <a:pt x="920496" y="22247"/>
                    <a:pt x="923773" y="22247"/>
                  </a:cubicBezTo>
                  <a:cubicBezTo>
                    <a:pt x="932395" y="22247"/>
                    <a:pt x="938777" y="24490"/>
                    <a:pt x="942916" y="28973"/>
                  </a:cubicBezTo>
                  <a:cubicBezTo>
                    <a:pt x="947229" y="33285"/>
                    <a:pt x="949383" y="40011"/>
                    <a:pt x="949383" y="49151"/>
                  </a:cubicBezTo>
                  <a:close/>
                  <a:moveTo>
                    <a:pt x="1011986" y="53290"/>
                  </a:moveTo>
                  <a:cubicBezTo>
                    <a:pt x="1011986" y="46220"/>
                    <a:pt x="1010519" y="40614"/>
                    <a:pt x="1007588" y="36475"/>
                  </a:cubicBezTo>
                  <a:cubicBezTo>
                    <a:pt x="1004657" y="32336"/>
                    <a:pt x="1000603" y="30266"/>
                    <a:pt x="995430" y="30266"/>
                  </a:cubicBezTo>
                  <a:cubicBezTo>
                    <a:pt x="990256" y="30266"/>
                    <a:pt x="986202" y="32336"/>
                    <a:pt x="983271" y="36475"/>
                  </a:cubicBezTo>
                  <a:cubicBezTo>
                    <a:pt x="980340" y="40614"/>
                    <a:pt x="978874" y="46220"/>
                    <a:pt x="978874" y="53290"/>
                  </a:cubicBezTo>
                  <a:cubicBezTo>
                    <a:pt x="978874" y="60533"/>
                    <a:pt x="980340" y="66224"/>
                    <a:pt x="983271" y="70363"/>
                  </a:cubicBezTo>
                  <a:cubicBezTo>
                    <a:pt x="986202" y="74329"/>
                    <a:pt x="990256" y="76313"/>
                    <a:pt x="995430" y="76313"/>
                  </a:cubicBezTo>
                  <a:cubicBezTo>
                    <a:pt x="1000603" y="76313"/>
                    <a:pt x="1004657" y="74329"/>
                    <a:pt x="1007588" y="70363"/>
                  </a:cubicBezTo>
                  <a:cubicBezTo>
                    <a:pt x="1010519" y="66224"/>
                    <a:pt x="1011986" y="60533"/>
                    <a:pt x="1011986" y="53290"/>
                  </a:cubicBezTo>
                  <a:close/>
                  <a:moveTo>
                    <a:pt x="978874" y="517"/>
                  </a:moveTo>
                  <a:lnTo>
                    <a:pt x="978874" y="32595"/>
                  </a:lnTo>
                  <a:cubicBezTo>
                    <a:pt x="980943" y="29146"/>
                    <a:pt x="983530" y="26560"/>
                    <a:pt x="986634" y="24834"/>
                  </a:cubicBezTo>
                  <a:cubicBezTo>
                    <a:pt x="989739" y="23109"/>
                    <a:pt x="993446" y="22247"/>
                    <a:pt x="997758" y="22247"/>
                  </a:cubicBezTo>
                  <a:cubicBezTo>
                    <a:pt x="1005001" y="22247"/>
                    <a:pt x="1010866" y="25093"/>
                    <a:pt x="1015349" y="30784"/>
                  </a:cubicBezTo>
                  <a:cubicBezTo>
                    <a:pt x="1019832" y="36475"/>
                    <a:pt x="1022075" y="43977"/>
                    <a:pt x="1022075" y="53290"/>
                  </a:cubicBezTo>
                  <a:cubicBezTo>
                    <a:pt x="1022075" y="62602"/>
                    <a:pt x="1019832" y="70190"/>
                    <a:pt x="1015349" y="76054"/>
                  </a:cubicBezTo>
                  <a:cubicBezTo>
                    <a:pt x="1010866" y="81745"/>
                    <a:pt x="1005001" y="84591"/>
                    <a:pt x="997758" y="84591"/>
                  </a:cubicBezTo>
                  <a:cubicBezTo>
                    <a:pt x="993446" y="84591"/>
                    <a:pt x="989739" y="83729"/>
                    <a:pt x="986634" y="82004"/>
                  </a:cubicBezTo>
                  <a:cubicBezTo>
                    <a:pt x="983530" y="80279"/>
                    <a:pt x="980943" y="77606"/>
                    <a:pt x="978874" y="73985"/>
                  </a:cubicBezTo>
                  <a:lnTo>
                    <a:pt x="978874" y="83039"/>
                  </a:lnTo>
                  <a:lnTo>
                    <a:pt x="969044" y="83039"/>
                  </a:lnTo>
                  <a:lnTo>
                    <a:pt x="969044" y="517"/>
                  </a:lnTo>
                  <a:close/>
                  <a:moveTo>
                    <a:pt x="1038372" y="83039"/>
                  </a:moveTo>
                  <a:lnTo>
                    <a:pt x="1038372" y="23541"/>
                  </a:lnTo>
                  <a:lnTo>
                    <a:pt x="1048202" y="23541"/>
                  </a:lnTo>
                  <a:lnTo>
                    <a:pt x="1048202" y="83039"/>
                  </a:lnTo>
                  <a:close/>
                  <a:moveTo>
                    <a:pt x="1038372" y="12934"/>
                  </a:moveTo>
                  <a:lnTo>
                    <a:pt x="1038372" y="517"/>
                  </a:lnTo>
                  <a:lnTo>
                    <a:pt x="1047943" y="517"/>
                  </a:lnTo>
                  <a:lnTo>
                    <a:pt x="1047943" y="12934"/>
                  </a:lnTo>
                  <a:close/>
                  <a:moveTo>
                    <a:pt x="1105372" y="53031"/>
                  </a:moveTo>
                  <a:lnTo>
                    <a:pt x="1095542" y="53031"/>
                  </a:lnTo>
                  <a:cubicBezTo>
                    <a:pt x="1087781" y="53031"/>
                    <a:pt x="1082349" y="53980"/>
                    <a:pt x="1079245" y="55877"/>
                  </a:cubicBezTo>
                  <a:cubicBezTo>
                    <a:pt x="1076314" y="57602"/>
                    <a:pt x="1074847" y="60706"/>
                    <a:pt x="1074847" y="65189"/>
                  </a:cubicBezTo>
                  <a:cubicBezTo>
                    <a:pt x="1074847" y="68638"/>
                    <a:pt x="1075967" y="71398"/>
                    <a:pt x="1078210" y="73467"/>
                  </a:cubicBezTo>
                  <a:cubicBezTo>
                    <a:pt x="1080453" y="75363"/>
                    <a:pt x="1083557" y="76313"/>
                    <a:pt x="1087523" y="76313"/>
                  </a:cubicBezTo>
                  <a:cubicBezTo>
                    <a:pt x="1092870" y="76313"/>
                    <a:pt x="1097179" y="74417"/>
                    <a:pt x="1100457" y="70622"/>
                  </a:cubicBezTo>
                  <a:cubicBezTo>
                    <a:pt x="1103735" y="66827"/>
                    <a:pt x="1105372" y="61741"/>
                    <a:pt x="1105372" y="55359"/>
                  </a:cubicBezTo>
                  <a:close/>
                  <a:moveTo>
                    <a:pt x="1115202" y="48892"/>
                  </a:moveTo>
                  <a:lnTo>
                    <a:pt x="1115202" y="82780"/>
                  </a:lnTo>
                  <a:lnTo>
                    <a:pt x="1105372" y="82780"/>
                  </a:lnTo>
                  <a:lnTo>
                    <a:pt x="1105372" y="73726"/>
                  </a:lnTo>
                  <a:cubicBezTo>
                    <a:pt x="1103129" y="77348"/>
                    <a:pt x="1100372" y="80020"/>
                    <a:pt x="1097094" y="81745"/>
                  </a:cubicBezTo>
                  <a:cubicBezTo>
                    <a:pt x="1093816" y="83471"/>
                    <a:pt x="1089765" y="84332"/>
                    <a:pt x="1084936" y="84332"/>
                  </a:cubicBezTo>
                  <a:cubicBezTo>
                    <a:pt x="1078727" y="84332"/>
                    <a:pt x="1073812" y="82607"/>
                    <a:pt x="1070191" y="79159"/>
                  </a:cubicBezTo>
                  <a:cubicBezTo>
                    <a:pt x="1066742" y="75881"/>
                    <a:pt x="1065017" y="71312"/>
                    <a:pt x="1065017" y="65448"/>
                  </a:cubicBezTo>
                  <a:cubicBezTo>
                    <a:pt x="1065017" y="58895"/>
                    <a:pt x="1067260" y="53892"/>
                    <a:pt x="1071743" y="50444"/>
                  </a:cubicBezTo>
                  <a:cubicBezTo>
                    <a:pt x="1076226" y="46996"/>
                    <a:pt x="1082866" y="45270"/>
                    <a:pt x="1091662" y="45270"/>
                  </a:cubicBezTo>
                  <a:lnTo>
                    <a:pt x="1105372" y="45270"/>
                  </a:lnTo>
                  <a:lnTo>
                    <a:pt x="1105372" y="44494"/>
                  </a:lnTo>
                  <a:cubicBezTo>
                    <a:pt x="1105372" y="40011"/>
                    <a:pt x="1103905" y="36475"/>
                    <a:pt x="1100974" y="33888"/>
                  </a:cubicBezTo>
                  <a:cubicBezTo>
                    <a:pt x="1098043" y="31475"/>
                    <a:pt x="1093904" y="30266"/>
                    <a:pt x="1088557" y="30266"/>
                  </a:cubicBezTo>
                  <a:cubicBezTo>
                    <a:pt x="1085109" y="30266"/>
                    <a:pt x="1081746" y="30698"/>
                    <a:pt x="1078469" y="31560"/>
                  </a:cubicBezTo>
                  <a:cubicBezTo>
                    <a:pt x="1075364" y="32251"/>
                    <a:pt x="1072345" y="33456"/>
                    <a:pt x="1069415" y="35182"/>
                  </a:cubicBezTo>
                  <a:lnTo>
                    <a:pt x="1069415" y="26128"/>
                  </a:lnTo>
                  <a:cubicBezTo>
                    <a:pt x="1072863" y="24749"/>
                    <a:pt x="1076314" y="23714"/>
                    <a:pt x="1079762" y="23023"/>
                  </a:cubicBezTo>
                  <a:cubicBezTo>
                    <a:pt x="1083040" y="22332"/>
                    <a:pt x="1086314" y="21988"/>
                    <a:pt x="1089592" y="21988"/>
                  </a:cubicBezTo>
                  <a:cubicBezTo>
                    <a:pt x="1098214" y="21988"/>
                    <a:pt x="1104596" y="24231"/>
                    <a:pt x="1108735" y="28714"/>
                  </a:cubicBezTo>
                  <a:cubicBezTo>
                    <a:pt x="1113047" y="33197"/>
                    <a:pt x="1115202" y="39923"/>
                    <a:pt x="1115202" y="48892"/>
                  </a:cubicBezTo>
                  <a:close/>
                  <a:moveTo>
                    <a:pt x="27162" y="177201"/>
                  </a:moveTo>
                  <a:cubicBezTo>
                    <a:pt x="21988" y="177201"/>
                    <a:pt x="17935" y="178580"/>
                    <a:pt x="15004" y="181340"/>
                  </a:cubicBezTo>
                  <a:cubicBezTo>
                    <a:pt x="12073" y="183927"/>
                    <a:pt x="10606" y="187634"/>
                    <a:pt x="10606" y="192464"/>
                  </a:cubicBezTo>
                  <a:cubicBezTo>
                    <a:pt x="10606" y="197293"/>
                    <a:pt x="12073" y="201086"/>
                    <a:pt x="15004" y="203846"/>
                  </a:cubicBezTo>
                  <a:cubicBezTo>
                    <a:pt x="17935" y="206433"/>
                    <a:pt x="21988" y="207726"/>
                    <a:pt x="27162" y="207726"/>
                  </a:cubicBezTo>
                  <a:cubicBezTo>
                    <a:pt x="32163" y="207726"/>
                    <a:pt x="36131" y="206433"/>
                    <a:pt x="39062" y="203846"/>
                  </a:cubicBezTo>
                  <a:cubicBezTo>
                    <a:pt x="41993" y="201086"/>
                    <a:pt x="43459" y="197293"/>
                    <a:pt x="43459" y="192464"/>
                  </a:cubicBezTo>
                  <a:cubicBezTo>
                    <a:pt x="43459" y="187634"/>
                    <a:pt x="41993" y="183927"/>
                    <a:pt x="39062" y="181340"/>
                  </a:cubicBezTo>
                  <a:cubicBezTo>
                    <a:pt x="36131" y="178580"/>
                    <a:pt x="32163" y="177201"/>
                    <a:pt x="27162" y="177201"/>
                  </a:cubicBezTo>
                  <a:close/>
                  <a:moveTo>
                    <a:pt x="16297" y="172545"/>
                  </a:moveTo>
                  <a:cubicBezTo>
                    <a:pt x="11641" y="171510"/>
                    <a:pt x="8105" y="169355"/>
                    <a:pt x="5691" y="166077"/>
                  </a:cubicBezTo>
                  <a:cubicBezTo>
                    <a:pt x="3104" y="162973"/>
                    <a:pt x="1811" y="159178"/>
                    <a:pt x="1811" y="154695"/>
                  </a:cubicBezTo>
                  <a:cubicBezTo>
                    <a:pt x="1811" y="148313"/>
                    <a:pt x="4054" y="143313"/>
                    <a:pt x="8537" y="139691"/>
                  </a:cubicBezTo>
                  <a:cubicBezTo>
                    <a:pt x="13020" y="136070"/>
                    <a:pt x="19228" y="134259"/>
                    <a:pt x="27162" y="134259"/>
                  </a:cubicBezTo>
                  <a:cubicBezTo>
                    <a:pt x="34923" y="134259"/>
                    <a:pt x="41046" y="136070"/>
                    <a:pt x="45529" y="139691"/>
                  </a:cubicBezTo>
                  <a:cubicBezTo>
                    <a:pt x="50012" y="143313"/>
                    <a:pt x="52255" y="148313"/>
                    <a:pt x="52255" y="154695"/>
                  </a:cubicBezTo>
                  <a:cubicBezTo>
                    <a:pt x="52255" y="159178"/>
                    <a:pt x="50961" y="162973"/>
                    <a:pt x="48375" y="166077"/>
                  </a:cubicBezTo>
                  <a:cubicBezTo>
                    <a:pt x="45961" y="169355"/>
                    <a:pt x="42425" y="171510"/>
                    <a:pt x="37768" y="172545"/>
                  </a:cubicBezTo>
                  <a:cubicBezTo>
                    <a:pt x="42942" y="173753"/>
                    <a:pt x="46996" y="176166"/>
                    <a:pt x="49927" y="179788"/>
                  </a:cubicBezTo>
                  <a:cubicBezTo>
                    <a:pt x="52687" y="183236"/>
                    <a:pt x="54066" y="187463"/>
                    <a:pt x="54066" y="192464"/>
                  </a:cubicBezTo>
                  <a:cubicBezTo>
                    <a:pt x="54066" y="200224"/>
                    <a:pt x="51738" y="206089"/>
                    <a:pt x="47081" y="210054"/>
                  </a:cubicBezTo>
                  <a:cubicBezTo>
                    <a:pt x="42425" y="214193"/>
                    <a:pt x="35784" y="216263"/>
                    <a:pt x="27162" y="216263"/>
                  </a:cubicBezTo>
                  <a:cubicBezTo>
                    <a:pt x="18367" y="216263"/>
                    <a:pt x="11641" y="214193"/>
                    <a:pt x="6985" y="210054"/>
                  </a:cubicBezTo>
                  <a:cubicBezTo>
                    <a:pt x="2328" y="206089"/>
                    <a:pt x="0" y="200224"/>
                    <a:pt x="0" y="192464"/>
                  </a:cubicBezTo>
                  <a:cubicBezTo>
                    <a:pt x="0" y="187463"/>
                    <a:pt x="1379" y="183236"/>
                    <a:pt x="4139" y="179788"/>
                  </a:cubicBezTo>
                  <a:cubicBezTo>
                    <a:pt x="7070" y="176166"/>
                    <a:pt x="11124" y="173753"/>
                    <a:pt x="16297" y="172545"/>
                  </a:cubicBezTo>
                  <a:close/>
                  <a:moveTo>
                    <a:pt x="12417" y="155730"/>
                  </a:moveTo>
                  <a:cubicBezTo>
                    <a:pt x="12417" y="159869"/>
                    <a:pt x="13710" y="163059"/>
                    <a:pt x="16297" y="165301"/>
                  </a:cubicBezTo>
                  <a:cubicBezTo>
                    <a:pt x="18884" y="167544"/>
                    <a:pt x="22506" y="168664"/>
                    <a:pt x="27162" y="168664"/>
                  </a:cubicBezTo>
                  <a:cubicBezTo>
                    <a:pt x="31645" y="168664"/>
                    <a:pt x="35182" y="167544"/>
                    <a:pt x="37768" y="165301"/>
                  </a:cubicBezTo>
                  <a:cubicBezTo>
                    <a:pt x="40355" y="163059"/>
                    <a:pt x="41649" y="159869"/>
                    <a:pt x="41649" y="155730"/>
                  </a:cubicBezTo>
                  <a:cubicBezTo>
                    <a:pt x="41649" y="151591"/>
                    <a:pt x="40355" y="148401"/>
                    <a:pt x="37768" y="146159"/>
                  </a:cubicBezTo>
                  <a:cubicBezTo>
                    <a:pt x="35182" y="143745"/>
                    <a:pt x="31645" y="142537"/>
                    <a:pt x="27162" y="142537"/>
                  </a:cubicBezTo>
                  <a:cubicBezTo>
                    <a:pt x="22506" y="142537"/>
                    <a:pt x="18884" y="143745"/>
                    <a:pt x="16297" y="146159"/>
                  </a:cubicBezTo>
                  <a:cubicBezTo>
                    <a:pt x="13710" y="148401"/>
                    <a:pt x="12417" y="151591"/>
                    <a:pt x="12417" y="155730"/>
                  </a:cubicBezTo>
                  <a:close/>
                  <a:moveTo>
                    <a:pt x="67000" y="189359"/>
                  </a:moveTo>
                  <a:lnTo>
                    <a:pt x="67000" y="180564"/>
                  </a:lnTo>
                  <a:lnTo>
                    <a:pt x="95456" y="180564"/>
                  </a:lnTo>
                  <a:lnTo>
                    <a:pt x="95456" y="189359"/>
                  </a:lnTo>
                  <a:close/>
                  <a:moveTo>
                    <a:pt x="112788" y="213159"/>
                  </a:moveTo>
                  <a:lnTo>
                    <a:pt x="112788" y="203329"/>
                  </a:lnTo>
                  <a:cubicBezTo>
                    <a:pt x="115548" y="204707"/>
                    <a:pt x="118306" y="205657"/>
                    <a:pt x="121066" y="206174"/>
                  </a:cubicBezTo>
                  <a:cubicBezTo>
                    <a:pt x="123826" y="206865"/>
                    <a:pt x="126498" y="207209"/>
                    <a:pt x="129085" y="207209"/>
                  </a:cubicBezTo>
                  <a:cubicBezTo>
                    <a:pt x="136155" y="207209"/>
                    <a:pt x="141587" y="204881"/>
                    <a:pt x="145382" y="200224"/>
                  </a:cubicBezTo>
                  <a:cubicBezTo>
                    <a:pt x="149177" y="195395"/>
                    <a:pt x="151332" y="188151"/>
                    <a:pt x="151850" y="178494"/>
                  </a:cubicBezTo>
                  <a:cubicBezTo>
                    <a:pt x="149780" y="181599"/>
                    <a:pt x="147108" y="183927"/>
                    <a:pt x="143830" y="185479"/>
                  </a:cubicBezTo>
                  <a:cubicBezTo>
                    <a:pt x="140726" y="187031"/>
                    <a:pt x="137278" y="187807"/>
                    <a:pt x="133483" y="187807"/>
                  </a:cubicBezTo>
                  <a:cubicBezTo>
                    <a:pt x="125549" y="187807"/>
                    <a:pt x="119255" y="185479"/>
                    <a:pt x="114599" y="180823"/>
                  </a:cubicBezTo>
                  <a:cubicBezTo>
                    <a:pt x="110116" y="175993"/>
                    <a:pt x="107873" y="169440"/>
                    <a:pt x="107873" y="161163"/>
                  </a:cubicBezTo>
                  <a:cubicBezTo>
                    <a:pt x="107873" y="153058"/>
                    <a:pt x="110286" y="146503"/>
                    <a:pt x="115116" y="141502"/>
                  </a:cubicBezTo>
                  <a:cubicBezTo>
                    <a:pt x="119772" y="136672"/>
                    <a:pt x="126154" y="134259"/>
                    <a:pt x="134259" y="134259"/>
                  </a:cubicBezTo>
                  <a:cubicBezTo>
                    <a:pt x="143398" y="134259"/>
                    <a:pt x="150383" y="137707"/>
                    <a:pt x="155213" y="144606"/>
                  </a:cubicBezTo>
                  <a:cubicBezTo>
                    <a:pt x="160042" y="151676"/>
                    <a:pt x="162456" y="161853"/>
                    <a:pt x="162456" y="175132"/>
                  </a:cubicBezTo>
                  <a:cubicBezTo>
                    <a:pt x="162456" y="187722"/>
                    <a:pt x="159437" y="197723"/>
                    <a:pt x="153402" y="205139"/>
                  </a:cubicBezTo>
                  <a:cubicBezTo>
                    <a:pt x="147537" y="212556"/>
                    <a:pt x="139606" y="216263"/>
                    <a:pt x="129602" y="216263"/>
                  </a:cubicBezTo>
                  <a:cubicBezTo>
                    <a:pt x="127016" y="216263"/>
                    <a:pt x="124343" y="216004"/>
                    <a:pt x="121583" y="215487"/>
                  </a:cubicBezTo>
                  <a:cubicBezTo>
                    <a:pt x="118823" y="214970"/>
                    <a:pt x="115892" y="214193"/>
                    <a:pt x="112788" y="213159"/>
                  </a:cubicBezTo>
                  <a:close/>
                  <a:moveTo>
                    <a:pt x="134259" y="179529"/>
                  </a:moveTo>
                  <a:cubicBezTo>
                    <a:pt x="139089" y="179529"/>
                    <a:pt x="142881" y="177892"/>
                    <a:pt x="145641" y="174614"/>
                  </a:cubicBezTo>
                  <a:cubicBezTo>
                    <a:pt x="148401" y="171337"/>
                    <a:pt x="149780" y="166854"/>
                    <a:pt x="149780" y="161163"/>
                  </a:cubicBezTo>
                  <a:cubicBezTo>
                    <a:pt x="149780" y="155471"/>
                    <a:pt x="148401" y="150988"/>
                    <a:pt x="145641" y="147711"/>
                  </a:cubicBezTo>
                  <a:cubicBezTo>
                    <a:pt x="142881" y="144262"/>
                    <a:pt x="139089" y="142537"/>
                    <a:pt x="134259" y="142537"/>
                  </a:cubicBezTo>
                  <a:cubicBezTo>
                    <a:pt x="129429" y="142537"/>
                    <a:pt x="125549" y="144262"/>
                    <a:pt x="122618" y="147711"/>
                  </a:cubicBezTo>
                  <a:cubicBezTo>
                    <a:pt x="119858" y="150988"/>
                    <a:pt x="118479" y="155471"/>
                    <a:pt x="118479" y="161163"/>
                  </a:cubicBezTo>
                  <a:cubicBezTo>
                    <a:pt x="118479" y="166854"/>
                    <a:pt x="119858" y="171337"/>
                    <a:pt x="122618" y="174614"/>
                  </a:cubicBezTo>
                  <a:cubicBezTo>
                    <a:pt x="125549" y="177892"/>
                    <a:pt x="129429" y="179529"/>
                    <a:pt x="134259" y="179529"/>
                  </a:cubicBezTo>
                  <a:close/>
                  <a:moveTo>
                    <a:pt x="238769" y="144348"/>
                  </a:moveTo>
                  <a:lnTo>
                    <a:pt x="225834" y="144348"/>
                  </a:lnTo>
                  <a:lnTo>
                    <a:pt x="225834" y="205915"/>
                  </a:lnTo>
                  <a:lnTo>
                    <a:pt x="238769" y="205915"/>
                  </a:lnTo>
                  <a:cubicBezTo>
                    <a:pt x="249807" y="205915"/>
                    <a:pt x="257826" y="203414"/>
                    <a:pt x="262827" y="198413"/>
                  </a:cubicBezTo>
                  <a:cubicBezTo>
                    <a:pt x="268000" y="193584"/>
                    <a:pt x="270587" y="185823"/>
                    <a:pt x="270587" y="175132"/>
                  </a:cubicBezTo>
                  <a:cubicBezTo>
                    <a:pt x="270587" y="164440"/>
                    <a:pt x="268000" y="156679"/>
                    <a:pt x="262827" y="151850"/>
                  </a:cubicBezTo>
                  <a:cubicBezTo>
                    <a:pt x="257826" y="146849"/>
                    <a:pt x="249807" y="144348"/>
                    <a:pt x="238769" y="144348"/>
                  </a:cubicBezTo>
                  <a:close/>
                  <a:moveTo>
                    <a:pt x="215228" y="214711"/>
                  </a:moveTo>
                  <a:lnTo>
                    <a:pt x="215228" y="135552"/>
                  </a:lnTo>
                  <a:lnTo>
                    <a:pt x="237217" y="135552"/>
                  </a:lnTo>
                  <a:cubicBezTo>
                    <a:pt x="252564" y="135552"/>
                    <a:pt x="263861" y="138742"/>
                    <a:pt x="271105" y="145124"/>
                  </a:cubicBezTo>
                  <a:cubicBezTo>
                    <a:pt x="278174" y="151506"/>
                    <a:pt x="281711" y="161507"/>
                    <a:pt x="281711" y="175132"/>
                  </a:cubicBezTo>
                  <a:cubicBezTo>
                    <a:pt x="281711" y="188757"/>
                    <a:pt x="278089" y="198757"/>
                    <a:pt x="270846" y="205139"/>
                  </a:cubicBezTo>
                  <a:cubicBezTo>
                    <a:pt x="263776" y="211521"/>
                    <a:pt x="252564" y="214711"/>
                    <a:pt x="237217" y="214711"/>
                  </a:cubicBezTo>
                  <a:close/>
                  <a:moveTo>
                    <a:pt x="349228" y="182634"/>
                  </a:moveTo>
                  <a:lnTo>
                    <a:pt x="349228" y="187290"/>
                  </a:lnTo>
                  <a:lnTo>
                    <a:pt x="304475" y="187290"/>
                  </a:lnTo>
                  <a:cubicBezTo>
                    <a:pt x="304819" y="194016"/>
                    <a:pt x="306803" y="199189"/>
                    <a:pt x="310425" y="202811"/>
                  </a:cubicBezTo>
                  <a:cubicBezTo>
                    <a:pt x="314047" y="206259"/>
                    <a:pt x="319135" y="207985"/>
                    <a:pt x="325688" y="207985"/>
                  </a:cubicBezTo>
                  <a:cubicBezTo>
                    <a:pt x="329309" y="207985"/>
                    <a:pt x="332931" y="207553"/>
                    <a:pt x="336553" y="206691"/>
                  </a:cubicBezTo>
                  <a:cubicBezTo>
                    <a:pt x="340001" y="205830"/>
                    <a:pt x="343452" y="204449"/>
                    <a:pt x="346900" y="202553"/>
                  </a:cubicBezTo>
                  <a:lnTo>
                    <a:pt x="346900" y="211865"/>
                  </a:lnTo>
                  <a:cubicBezTo>
                    <a:pt x="343452" y="213244"/>
                    <a:pt x="339915" y="214367"/>
                    <a:pt x="336294" y="215228"/>
                  </a:cubicBezTo>
                  <a:cubicBezTo>
                    <a:pt x="332499" y="215919"/>
                    <a:pt x="328707" y="216263"/>
                    <a:pt x="324912" y="216263"/>
                  </a:cubicBezTo>
                  <a:cubicBezTo>
                    <a:pt x="315599" y="216263"/>
                    <a:pt x="308097" y="213503"/>
                    <a:pt x="302406" y="207985"/>
                  </a:cubicBezTo>
                  <a:cubicBezTo>
                    <a:pt x="296888" y="202467"/>
                    <a:pt x="294128" y="195051"/>
                    <a:pt x="294128" y="185738"/>
                  </a:cubicBezTo>
                  <a:cubicBezTo>
                    <a:pt x="294128" y="175908"/>
                    <a:pt x="296800" y="168147"/>
                    <a:pt x="302147" y="162456"/>
                  </a:cubicBezTo>
                  <a:cubicBezTo>
                    <a:pt x="307321" y="156765"/>
                    <a:pt x="314391" y="153919"/>
                    <a:pt x="323359" y="153919"/>
                  </a:cubicBezTo>
                  <a:cubicBezTo>
                    <a:pt x="331293" y="153919"/>
                    <a:pt x="337587" y="156506"/>
                    <a:pt x="342244" y="161680"/>
                  </a:cubicBezTo>
                  <a:cubicBezTo>
                    <a:pt x="346900" y="166854"/>
                    <a:pt x="349228" y="173838"/>
                    <a:pt x="349228" y="182634"/>
                  </a:cubicBezTo>
                  <a:close/>
                  <a:moveTo>
                    <a:pt x="304734" y="179788"/>
                  </a:moveTo>
                  <a:lnTo>
                    <a:pt x="339398" y="179788"/>
                  </a:lnTo>
                  <a:cubicBezTo>
                    <a:pt x="339398" y="174441"/>
                    <a:pt x="337931" y="170217"/>
                    <a:pt x="335000" y="167112"/>
                  </a:cubicBezTo>
                  <a:cubicBezTo>
                    <a:pt x="332069" y="163835"/>
                    <a:pt x="328189" y="162197"/>
                    <a:pt x="323359" y="162197"/>
                  </a:cubicBezTo>
                  <a:cubicBezTo>
                    <a:pt x="318012" y="162197"/>
                    <a:pt x="313703" y="163749"/>
                    <a:pt x="310425" y="166854"/>
                  </a:cubicBezTo>
                  <a:cubicBezTo>
                    <a:pt x="307148" y="169958"/>
                    <a:pt x="305251" y="174270"/>
                    <a:pt x="304734" y="179788"/>
                  </a:cubicBezTo>
                  <a:close/>
                  <a:moveTo>
                    <a:pt x="407950" y="157541"/>
                  </a:moveTo>
                  <a:lnTo>
                    <a:pt x="407950" y="166854"/>
                  </a:lnTo>
                  <a:cubicBezTo>
                    <a:pt x="405190" y="165301"/>
                    <a:pt x="402432" y="164181"/>
                    <a:pt x="399672" y="163491"/>
                  </a:cubicBezTo>
                  <a:cubicBezTo>
                    <a:pt x="396912" y="162629"/>
                    <a:pt x="394155" y="162197"/>
                    <a:pt x="391394" y="162197"/>
                  </a:cubicBezTo>
                  <a:cubicBezTo>
                    <a:pt x="385012" y="162197"/>
                    <a:pt x="380097" y="164181"/>
                    <a:pt x="376649" y="168147"/>
                  </a:cubicBezTo>
                  <a:cubicBezTo>
                    <a:pt x="373028" y="172286"/>
                    <a:pt x="371217" y="177977"/>
                    <a:pt x="371217" y="185220"/>
                  </a:cubicBezTo>
                  <a:cubicBezTo>
                    <a:pt x="371217" y="192464"/>
                    <a:pt x="373028" y="198069"/>
                    <a:pt x="376649" y="202035"/>
                  </a:cubicBezTo>
                  <a:cubicBezTo>
                    <a:pt x="380097" y="206001"/>
                    <a:pt x="385012" y="207985"/>
                    <a:pt x="391394" y="207985"/>
                  </a:cubicBezTo>
                  <a:cubicBezTo>
                    <a:pt x="394155" y="207985"/>
                    <a:pt x="396912" y="207641"/>
                    <a:pt x="399672" y="206950"/>
                  </a:cubicBezTo>
                  <a:cubicBezTo>
                    <a:pt x="402432" y="206089"/>
                    <a:pt x="405190" y="204966"/>
                    <a:pt x="407950" y="203587"/>
                  </a:cubicBezTo>
                  <a:lnTo>
                    <a:pt x="407950" y="212383"/>
                  </a:lnTo>
                  <a:cubicBezTo>
                    <a:pt x="405363" y="213761"/>
                    <a:pt x="402518" y="214711"/>
                    <a:pt x="399414" y="215228"/>
                  </a:cubicBezTo>
                  <a:cubicBezTo>
                    <a:pt x="396653" y="215919"/>
                    <a:pt x="393637" y="216263"/>
                    <a:pt x="390360" y="216263"/>
                  </a:cubicBezTo>
                  <a:cubicBezTo>
                    <a:pt x="381391" y="216263"/>
                    <a:pt x="374236" y="213503"/>
                    <a:pt x="368888" y="207985"/>
                  </a:cubicBezTo>
                  <a:cubicBezTo>
                    <a:pt x="363715" y="202294"/>
                    <a:pt x="361128" y="194706"/>
                    <a:pt x="361128" y="185220"/>
                  </a:cubicBezTo>
                  <a:cubicBezTo>
                    <a:pt x="361128" y="175390"/>
                    <a:pt x="363715" y="167715"/>
                    <a:pt x="368888" y="162197"/>
                  </a:cubicBezTo>
                  <a:cubicBezTo>
                    <a:pt x="374236" y="156679"/>
                    <a:pt x="381564" y="153919"/>
                    <a:pt x="390877" y="153919"/>
                  </a:cubicBezTo>
                  <a:cubicBezTo>
                    <a:pt x="393808" y="153919"/>
                    <a:pt x="396741" y="154263"/>
                    <a:pt x="399672" y="154954"/>
                  </a:cubicBezTo>
                  <a:cubicBezTo>
                    <a:pt x="402603" y="155471"/>
                    <a:pt x="405363" y="156333"/>
                    <a:pt x="407950" y="157541"/>
                  </a:cubicBezTo>
                  <a:close/>
                  <a:moveTo>
                    <a:pt x="475726" y="182634"/>
                  </a:moveTo>
                  <a:lnTo>
                    <a:pt x="475726" y="187290"/>
                  </a:lnTo>
                  <a:lnTo>
                    <a:pt x="430974" y="187290"/>
                  </a:lnTo>
                  <a:cubicBezTo>
                    <a:pt x="431318" y="194016"/>
                    <a:pt x="433302" y="199189"/>
                    <a:pt x="436923" y="202811"/>
                  </a:cubicBezTo>
                  <a:cubicBezTo>
                    <a:pt x="440545" y="206259"/>
                    <a:pt x="445633" y="207985"/>
                    <a:pt x="452186" y="207985"/>
                  </a:cubicBezTo>
                  <a:cubicBezTo>
                    <a:pt x="455981" y="207985"/>
                    <a:pt x="459602" y="207553"/>
                    <a:pt x="463051" y="206691"/>
                  </a:cubicBezTo>
                  <a:cubicBezTo>
                    <a:pt x="466499" y="205830"/>
                    <a:pt x="469950" y="204449"/>
                    <a:pt x="473398" y="202553"/>
                  </a:cubicBezTo>
                  <a:lnTo>
                    <a:pt x="473398" y="211865"/>
                  </a:lnTo>
                  <a:cubicBezTo>
                    <a:pt x="469950" y="213244"/>
                    <a:pt x="466414" y="214367"/>
                    <a:pt x="462792" y="215228"/>
                  </a:cubicBezTo>
                  <a:cubicBezTo>
                    <a:pt x="459170" y="215919"/>
                    <a:pt x="455463" y="216263"/>
                    <a:pt x="451669" y="216263"/>
                  </a:cubicBezTo>
                  <a:cubicBezTo>
                    <a:pt x="442182" y="216263"/>
                    <a:pt x="434595" y="213503"/>
                    <a:pt x="428904" y="207985"/>
                  </a:cubicBezTo>
                  <a:cubicBezTo>
                    <a:pt x="423386" y="202467"/>
                    <a:pt x="420626" y="195051"/>
                    <a:pt x="420626" y="185738"/>
                  </a:cubicBezTo>
                  <a:cubicBezTo>
                    <a:pt x="420626" y="175908"/>
                    <a:pt x="423298" y="168147"/>
                    <a:pt x="428645" y="162456"/>
                  </a:cubicBezTo>
                  <a:cubicBezTo>
                    <a:pt x="433819" y="156765"/>
                    <a:pt x="440889" y="153919"/>
                    <a:pt x="449858" y="153919"/>
                  </a:cubicBezTo>
                  <a:cubicBezTo>
                    <a:pt x="457792" y="153919"/>
                    <a:pt x="464085" y="156506"/>
                    <a:pt x="468742" y="161680"/>
                  </a:cubicBezTo>
                  <a:cubicBezTo>
                    <a:pt x="473398" y="166854"/>
                    <a:pt x="475726" y="173838"/>
                    <a:pt x="475726" y="182634"/>
                  </a:cubicBezTo>
                  <a:close/>
                  <a:moveTo>
                    <a:pt x="431232" y="179788"/>
                  </a:moveTo>
                  <a:lnTo>
                    <a:pt x="466155" y="179788"/>
                  </a:lnTo>
                  <a:cubicBezTo>
                    <a:pt x="465982" y="174441"/>
                    <a:pt x="464430" y="170217"/>
                    <a:pt x="461499" y="167112"/>
                  </a:cubicBezTo>
                  <a:cubicBezTo>
                    <a:pt x="458568" y="163835"/>
                    <a:pt x="454687" y="162197"/>
                    <a:pt x="449858" y="162197"/>
                  </a:cubicBezTo>
                  <a:cubicBezTo>
                    <a:pt x="444511" y="162197"/>
                    <a:pt x="440201" y="163749"/>
                    <a:pt x="436923" y="166854"/>
                  </a:cubicBezTo>
                  <a:cubicBezTo>
                    <a:pt x="433646" y="169958"/>
                    <a:pt x="431750" y="174270"/>
                    <a:pt x="431232" y="179788"/>
                  </a:cubicBezTo>
                  <a:close/>
                  <a:moveTo>
                    <a:pt x="538070" y="166854"/>
                  </a:moveTo>
                  <a:cubicBezTo>
                    <a:pt x="540484" y="162371"/>
                    <a:pt x="543417" y="159093"/>
                    <a:pt x="546866" y="157023"/>
                  </a:cubicBezTo>
                  <a:cubicBezTo>
                    <a:pt x="550143" y="154954"/>
                    <a:pt x="554109" y="153919"/>
                    <a:pt x="558765" y="153919"/>
                  </a:cubicBezTo>
                  <a:cubicBezTo>
                    <a:pt x="564974" y="153919"/>
                    <a:pt x="569715" y="156074"/>
                    <a:pt x="572993" y="160386"/>
                  </a:cubicBezTo>
                  <a:cubicBezTo>
                    <a:pt x="576441" y="164699"/>
                    <a:pt x="578167" y="170907"/>
                    <a:pt x="578167" y="179012"/>
                  </a:cubicBezTo>
                  <a:lnTo>
                    <a:pt x="578167" y="214711"/>
                  </a:lnTo>
                  <a:lnTo>
                    <a:pt x="568337" y="214711"/>
                  </a:lnTo>
                  <a:lnTo>
                    <a:pt x="568337" y="179271"/>
                  </a:lnTo>
                  <a:cubicBezTo>
                    <a:pt x="568337" y="173579"/>
                    <a:pt x="567302" y="169355"/>
                    <a:pt x="565232" y="166595"/>
                  </a:cubicBezTo>
                  <a:cubicBezTo>
                    <a:pt x="563336" y="163835"/>
                    <a:pt x="560317" y="162456"/>
                    <a:pt x="556178" y="162456"/>
                  </a:cubicBezTo>
                  <a:cubicBezTo>
                    <a:pt x="551005" y="162456"/>
                    <a:pt x="546951" y="164093"/>
                    <a:pt x="544020" y="167371"/>
                  </a:cubicBezTo>
                  <a:cubicBezTo>
                    <a:pt x="541089" y="170819"/>
                    <a:pt x="539622" y="175390"/>
                    <a:pt x="539622" y="181081"/>
                  </a:cubicBezTo>
                  <a:lnTo>
                    <a:pt x="539622" y="214711"/>
                  </a:lnTo>
                  <a:lnTo>
                    <a:pt x="529792" y="214711"/>
                  </a:lnTo>
                  <a:lnTo>
                    <a:pt x="529792" y="179271"/>
                  </a:lnTo>
                  <a:cubicBezTo>
                    <a:pt x="529792" y="173579"/>
                    <a:pt x="528843" y="169355"/>
                    <a:pt x="526947" y="166595"/>
                  </a:cubicBezTo>
                  <a:cubicBezTo>
                    <a:pt x="524877" y="163835"/>
                    <a:pt x="521773" y="162456"/>
                    <a:pt x="517634" y="162456"/>
                  </a:cubicBezTo>
                  <a:cubicBezTo>
                    <a:pt x="512633" y="162456"/>
                    <a:pt x="508665" y="164181"/>
                    <a:pt x="505734" y="167630"/>
                  </a:cubicBezTo>
                  <a:cubicBezTo>
                    <a:pt x="502803" y="170907"/>
                    <a:pt x="501336" y="175390"/>
                    <a:pt x="501336" y="181081"/>
                  </a:cubicBezTo>
                  <a:lnTo>
                    <a:pt x="501336" y="214711"/>
                  </a:lnTo>
                  <a:lnTo>
                    <a:pt x="491506" y="214711"/>
                  </a:lnTo>
                  <a:lnTo>
                    <a:pt x="491506" y="155471"/>
                  </a:lnTo>
                  <a:lnTo>
                    <a:pt x="501336" y="155471"/>
                  </a:lnTo>
                  <a:lnTo>
                    <a:pt x="501336" y="164525"/>
                  </a:lnTo>
                  <a:cubicBezTo>
                    <a:pt x="503579" y="160904"/>
                    <a:pt x="506252" y="158232"/>
                    <a:pt x="509356" y="156506"/>
                  </a:cubicBezTo>
                  <a:cubicBezTo>
                    <a:pt x="512460" y="154781"/>
                    <a:pt x="516167" y="153919"/>
                    <a:pt x="520479" y="153919"/>
                  </a:cubicBezTo>
                  <a:cubicBezTo>
                    <a:pt x="524792" y="153919"/>
                    <a:pt x="528413" y="155039"/>
                    <a:pt x="531344" y="157282"/>
                  </a:cubicBezTo>
                  <a:cubicBezTo>
                    <a:pt x="534449" y="159352"/>
                    <a:pt x="536691" y="162541"/>
                    <a:pt x="538070" y="166854"/>
                  </a:cubicBezTo>
                  <a:close/>
                  <a:moveTo>
                    <a:pt x="640252" y="185220"/>
                  </a:moveTo>
                  <a:cubicBezTo>
                    <a:pt x="640252" y="177977"/>
                    <a:pt x="638785" y="172286"/>
                    <a:pt x="635854" y="168147"/>
                  </a:cubicBezTo>
                  <a:cubicBezTo>
                    <a:pt x="632923" y="164181"/>
                    <a:pt x="628870" y="162197"/>
                    <a:pt x="623696" y="162197"/>
                  </a:cubicBezTo>
                  <a:cubicBezTo>
                    <a:pt x="618522" y="162197"/>
                    <a:pt x="614468" y="164181"/>
                    <a:pt x="611537" y="168147"/>
                  </a:cubicBezTo>
                  <a:cubicBezTo>
                    <a:pt x="608606" y="172286"/>
                    <a:pt x="607140" y="177977"/>
                    <a:pt x="607140" y="185220"/>
                  </a:cubicBezTo>
                  <a:cubicBezTo>
                    <a:pt x="607140" y="192290"/>
                    <a:pt x="608606" y="197896"/>
                    <a:pt x="611537" y="202035"/>
                  </a:cubicBezTo>
                  <a:cubicBezTo>
                    <a:pt x="614468" y="206174"/>
                    <a:pt x="618522" y="208244"/>
                    <a:pt x="623696" y="208244"/>
                  </a:cubicBezTo>
                  <a:cubicBezTo>
                    <a:pt x="628870" y="208244"/>
                    <a:pt x="632923" y="206174"/>
                    <a:pt x="635854" y="202035"/>
                  </a:cubicBezTo>
                  <a:cubicBezTo>
                    <a:pt x="638785" y="197896"/>
                    <a:pt x="640252" y="192290"/>
                    <a:pt x="640252" y="185220"/>
                  </a:cubicBezTo>
                  <a:close/>
                  <a:moveTo>
                    <a:pt x="607140" y="132189"/>
                  </a:moveTo>
                  <a:lnTo>
                    <a:pt x="607140" y="164267"/>
                  </a:lnTo>
                  <a:cubicBezTo>
                    <a:pt x="609209" y="160818"/>
                    <a:pt x="611796" y="158232"/>
                    <a:pt x="614900" y="156506"/>
                  </a:cubicBezTo>
                  <a:cubicBezTo>
                    <a:pt x="618005" y="154781"/>
                    <a:pt x="621712" y="153919"/>
                    <a:pt x="626024" y="153919"/>
                  </a:cubicBezTo>
                  <a:cubicBezTo>
                    <a:pt x="633267" y="153919"/>
                    <a:pt x="639132" y="156765"/>
                    <a:pt x="643615" y="162456"/>
                  </a:cubicBezTo>
                  <a:cubicBezTo>
                    <a:pt x="648098" y="168320"/>
                    <a:pt x="650341" y="175908"/>
                    <a:pt x="650341" y="185220"/>
                  </a:cubicBezTo>
                  <a:cubicBezTo>
                    <a:pt x="650341" y="194533"/>
                    <a:pt x="648098" y="202035"/>
                    <a:pt x="643615" y="207726"/>
                  </a:cubicBezTo>
                  <a:cubicBezTo>
                    <a:pt x="639132" y="213417"/>
                    <a:pt x="633267" y="216263"/>
                    <a:pt x="626024" y="216263"/>
                  </a:cubicBezTo>
                  <a:cubicBezTo>
                    <a:pt x="621712" y="216263"/>
                    <a:pt x="618005" y="215401"/>
                    <a:pt x="614900" y="213676"/>
                  </a:cubicBezTo>
                  <a:cubicBezTo>
                    <a:pt x="611796" y="211951"/>
                    <a:pt x="609209" y="209364"/>
                    <a:pt x="607140" y="205915"/>
                  </a:cubicBezTo>
                  <a:lnTo>
                    <a:pt x="607140" y="214711"/>
                  </a:lnTo>
                  <a:lnTo>
                    <a:pt x="597310" y="214711"/>
                  </a:lnTo>
                  <a:lnTo>
                    <a:pt x="597310" y="132189"/>
                  </a:lnTo>
                  <a:close/>
                  <a:moveTo>
                    <a:pt x="717341" y="182634"/>
                  </a:moveTo>
                  <a:lnTo>
                    <a:pt x="717341" y="187290"/>
                  </a:lnTo>
                  <a:lnTo>
                    <a:pt x="672588" y="187290"/>
                  </a:lnTo>
                  <a:cubicBezTo>
                    <a:pt x="672932" y="194016"/>
                    <a:pt x="674916" y="199189"/>
                    <a:pt x="678537" y="202811"/>
                  </a:cubicBezTo>
                  <a:cubicBezTo>
                    <a:pt x="682159" y="206259"/>
                    <a:pt x="687248" y="207985"/>
                    <a:pt x="693800" y="207985"/>
                  </a:cubicBezTo>
                  <a:cubicBezTo>
                    <a:pt x="697422" y="207985"/>
                    <a:pt x="701043" y="207553"/>
                    <a:pt x="704665" y="206691"/>
                  </a:cubicBezTo>
                  <a:cubicBezTo>
                    <a:pt x="708113" y="205830"/>
                    <a:pt x="711564" y="204449"/>
                    <a:pt x="715013" y="202553"/>
                  </a:cubicBezTo>
                  <a:lnTo>
                    <a:pt x="715013" y="211865"/>
                  </a:lnTo>
                  <a:cubicBezTo>
                    <a:pt x="711564" y="213244"/>
                    <a:pt x="708028" y="214367"/>
                    <a:pt x="704406" y="215228"/>
                  </a:cubicBezTo>
                  <a:cubicBezTo>
                    <a:pt x="700611" y="215919"/>
                    <a:pt x="696819" y="216263"/>
                    <a:pt x="693024" y="216263"/>
                  </a:cubicBezTo>
                  <a:cubicBezTo>
                    <a:pt x="683711" y="216263"/>
                    <a:pt x="676209" y="213503"/>
                    <a:pt x="670518" y="207985"/>
                  </a:cubicBezTo>
                  <a:cubicBezTo>
                    <a:pt x="665000" y="202467"/>
                    <a:pt x="662240" y="195051"/>
                    <a:pt x="662240" y="185738"/>
                  </a:cubicBezTo>
                  <a:cubicBezTo>
                    <a:pt x="662240" y="175908"/>
                    <a:pt x="664912" y="168147"/>
                    <a:pt x="670259" y="162456"/>
                  </a:cubicBezTo>
                  <a:cubicBezTo>
                    <a:pt x="675433" y="156765"/>
                    <a:pt x="682503" y="153919"/>
                    <a:pt x="691472" y="153919"/>
                  </a:cubicBezTo>
                  <a:cubicBezTo>
                    <a:pt x="699406" y="153919"/>
                    <a:pt x="705700" y="156506"/>
                    <a:pt x="710356" y="161680"/>
                  </a:cubicBezTo>
                  <a:cubicBezTo>
                    <a:pt x="715013" y="166854"/>
                    <a:pt x="717341" y="173838"/>
                    <a:pt x="717341" y="182634"/>
                  </a:cubicBezTo>
                  <a:close/>
                  <a:moveTo>
                    <a:pt x="672846" y="179788"/>
                  </a:moveTo>
                  <a:lnTo>
                    <a:pt x="707511" y="179788"/>
                  </a:lnTo>
                  <a:cubicBezTo>
                    <a:pt x="707511" y="174441"/>
                    <a:pt x="706044" y="170217"/>
                    <a:pt x="703113" y="167112"/>
                  </a:cubicBezTo>
                  <a:cubicBezTo>
                    <a:pt x="700182" y="163835"/>
                    <a:pt x="696302" y="162197"/>
                    <a:pt x="691472" y="162197"/>
                  </a:cubicBezTo>
                  <a:cubicBezTo>
                    <a:pt x="686125" y="162197"/>
                    <a:pt x="681815" y="163749"/>
                    <a:pt x="678537" y="166854"/>
                  </a:cubicBezTo>
                  <a:cubicBezTo>
                    <a:pt x="675260" y="169958"/>
                    <a:pt x="673364" y="174270"/>
                    <a:pt x="672846" y="179788"/>
                  </a:cubicBezTo>
                  <a:close/>
                  <a:moveTo>
                    <a:pt x="767785" y="154437"/>
                  </a:moveTo>
                  <a:lnTo>
                    <a:pt x="767785" y="164525"/>
                  </a:lnTo>
                  <a:cubicBezTo>
                    <a:pt x="766750" y="163835"/>
                    <a:pt x="765542" y="163405"/>
                    <a:pt x="764163" y="163232"/>
                  </a:cubicBezTo>
                  <a:cubicBezTo>
                    <a:pt x="762955" y="162888"/>
                    <a:pt x="761576" y="162715"/>
                    <a:pt x="760024" y="162715"/>
                  </a:cubicBezTo>
                  <a:cubicBezTo>
                    <a:pt x="754506" y="162715"/>
                    <a:pt x="750279" y="164525"/>
                    <a:pt x="747348" y="168147"/>
                  </a:cubicBezTo>
                  <a:cubicBezTo>
                    <a:pt x="744418" y="171595"/>
                    <a:pt x="742951" y="176684"/>
                    <a:pt x="742951" y="183410"/>
                  </a:cubicBezTo>
                  <a:lnTo>
                    <a:pt x="742951" y="214711"/>
                  </a:lnTo>
                  <a:lnTo>
                    <a:pt x="733121" y="214711"/>
                  </a:lnTo>
                  <a:lnTo>
                    <a:pt x="733121" y="155471"/>
                  </a:lnTo>
                  <a:lnTo>
                    <a:pt x="742951" y="155471"/>
                  </a:lnTo>
                  <a:lnTo>
                    <a:pt x="742951" y="164525"/>
                  </a:lnTo>
                  <a:cubicBezTo>
                    <a:pt x="744847" y="160904"/>
                    <a:pt x="747522" y="158232"/>
                    <a:pt x="750970" y="156506"/>
                  </a:cubicBezTo>
                  <a:cubicBezTo>
                    <a:pt x="754248" y="154781"/>
                    <a:pt x="758213" y="153919"/>
                    <a:pt x="762870" y="153919"/>
                  </a:cubicBezTo>
                  <a:cubicBezTo>
                    <a:pt x="763560" y="153919"/>
                    <a:pt x="764248" y="154005"/>
                    <a:pt x="764939" y="154178"/>
                  </a:cubicBezTo>
                  <a:cubicBezTo>
                    <a:pt x="765801" y="154178"/>
                    <a:pt x="766750" y="154263"/>
                    <a:pt x="767785" y="154437"/>
                  </a:cubicBezTo>
                  <a:close/>
                  <a:moveTo>
                    <a:pt x="823144" y="205657"/>
                  </a:moveTo>
                  <a:lnTo>
                    <a:pt x="860654" y="205657"/>
                  </a:lnTo>
                  <a:lnTo>
                    <a:pt x="860654" y="214711"/>
                  </a:lnTo>
                  <a:lnTo>
                    <a:pt x="810210" y="214711"/>
                  </a:lnTo>
                  <a:lnTo>
                    <a:pt x="810210" y="205657"/>
                  </a:lnTo>
                  <a:cubicBezTo>
                    <a:pt x="814348" y="201518"/>
                    <a:pt x="819954" y="195912"/>
                    <a:pt x="827024" y="188842"/>
                  </a:cubicBezTo>
                  <a:cubicBezTo>
                    <a:pt x="833923" y="181772"/>
                    <a:pt x="838321" y="177201"/>
                    <a:pt x="840217" y="175132"/>
                  </a:cubicBezTo>
                  <a:cubicBezTo>
                    <a:pt x="843666" y="171337"/>
                    <a:pt x="845994" y="168062"/>
                    <a:pt x="847202" y="165301"/>
                  </a:cubicBezTo>
                  <a:cubicBezTo>
                    <a:pt x="848581" y="162715"/>
                    <a:pt x="849271" y="160128"/>
                    <a:pt x="849271" y="157541"/>
                  </a:cubicBezTo>
                  <a:cubicBezTo>
                    <a:pt x="849271" y="153229"/>
                    <a:pt x="847804" y="149780"/>
                    <a:pt x="844874" y="147193"/>
                  </a:cubicBezTo>
                  <a:cubicBezTo>
                    <a:pt x="841943" y="144433"/>
                    <a:pt x="838148" y="143054"/>
                    <a:pt x="833491" y="143054"/>
                  </a:cubicBezTo>
                  <a:cubicBezTo>
                    <a:pt x="830043" y="143054"/>
                    <a:pt x="826507" y="143657"/>
                    <a:pt x="822885" y="144865"/>
                  </a:cubicBezTo>
                  <a:cubicBezTo>
                    <a:pt x="819090" y="146073"/>
                    <a:pt x="815039" y="147884"/>
                    <a:pt x="810727" y="150298"/>
                  </a:cubicBezTo>
                  <a:lnTo>
                    <a:pt x="810727" y="139433"/>
                  </a:lnTo>
                  <a:cubicBezTo>
                    <a:pt x="815039" y="137707"/>
                    <a:pt x="819090" y="136414"/>
                    <a:pt x="822885" y="135552"/>
                  </a:cubicBezTo>
                  <a:cubicBezTo>
                    <a:pt x="826680" y="134691"/>
                    <a:pt x="830128" y="134259"/>
                    <a:pt x="833233" y="134259"/>
                  </a:cubicBezTo>
                  <a:cubicBezTo>
                    <a:pt x="841337" y="134259"/>
                    <a:pt x="847893" y="136243"/>
                    <a:pt x="852893" y="140209"/>
                  </a:cubicBezTo>
                  <a:cubicBezTo>
                    <a:pt x="857723" y="144348"/>
                    <a:pt x="860136" y="149866"/>
                    <a:pt x="860136" y="156765"/>
                  </a:cubicBezTo>
                  <a:cubicBezTo>
                    <a:pt x="860136" y="160042"/>
                    <a:pt x="859534" y="163147"/>
                    <a:pt x="858325" y="166077"/>
                  </a:cubicBezTo>
                  <a:cubicBezTo>
                    <a:pt x="857117" y="169008"/>
                    <a:pt x="854877" y="172459"/>
                    <a:pt x="851600" y="176425"/>
                  </a:cubicBezTo>
                  <a:cubicBezTo>
                    <a:pt x="850738" y="177460"/>
                    <a:pt x="847978" y="180391"/>
                    <a:pt x="843321" y="185220"/>
                  </a:cubicBezTo>
                  <a:cubicBezTo>
                    <a:pt x="838492" y="190050"/>
                    <a:pt x="831766" y="196861"/>
                    <a:pt x="823144" y="205657"/>
                  </a:cubicBezTo>
                  <a:close/>
                  <a:moveTo>
                    <a:pt x="905924" y="142537"/>
                  </a:moveTo>
                  <a:cubicBezTo>
                    <a:pt x="900406" y="142537"/>
                    <a:pt x="896267" y="145297"/>
                    <a:pt x="893507" y="150815"/>
                  </a:cubicBezTo>
                  <a:cubicBezTo>
                    <a:pt x="890747" y="156162"/>
                    <a:pt x="889368" y="164267"/>
                    <a:pt x="889368" y="175132"/>
                  </a:cubicBezTo>
                  <a:cubicBezTo>
                    <a:pt x="889368" y="185996"/>
                    <a:pt x="890747" y="194189"/>
                    <a:pt x="893507" y="199707"/>
                  </a:cubicBezTo>
                  <a:cubicBezTo>
                    <a:pt x="896267" y="205054"/>
                    <a:pt x="900406" y="207726"/>
                    <a:pt x="905924" y="207726"/>
                  </a:cubicBezTo>
                  <a:cubicBezTo>
                    <a:pt x="911442" y="207726"/>
                    <a:pt x="915581" y="205054"/>
                    <a:pt x="918341" y="199707"/>
                  </a:cubicBezTo>
                  <a:cubicBezTo>
                    <a:pt x="921272" y="194189"/>
                    <a:pt x="922739" y="185996"/>
                    <a:pt x="922739" y="175132"/>
                  </a:cubicBezTo>
                  <a:cubicBezTo>
                    <a:pt x="922739" y="164267"/>
                    <a:pt x="921272" y="156162"/>
                    <a:pt x="918341" y="150815"/>
                  </a:cubicBezTo>
                  <a:cubicBezTo>
                    <a:pt x="915581" y="145297"/>
                    <a:pt x="911442" y="142537"/>
                    <a:pt x="905924" y="142537"/>
                  </a:cubicBezTo>
                  <a:close/>
                  <a:moveTo>
                    <a:pt x="905924" y="134259"/>
                  </a:moveTo>
                  <a:cubicBezTo>
                    <a:pt x="914893" y="134259"/>
                    <a:pt x="921704" y="137707"/>
                    <a:pt x="926360" y="144606"/>
                  </a:cubicBezTo>
                  <a:cubicBezTo>
                    <a:pt x="931017" y="151676"/>
                    <a:pt x="933345" y="161853"/>
                    <a:pt x="933345" y="175132"/>
                  </a:cubicBezTo>
                  <a:cubicBezTo>
                    <a:pt x="933345" y="188583"/>
                    <a:pt x="931017" y="198845"/>
                    <a:pt x="926360" y="205915"/>
                  </a:cubicBezTo>
                  <a:cubicBezTo>
                    <a:pt x="921704" y="212815"/>
                    <a:pt x="914893" y="216263"/>
                    <a:pt x="905924" y="216263"/>
                  </a:cubicBezTo>
                  <a:cubicBezTo>
                    <a:pt x="897128" y="216263"/>
                    <a:pt x="890317" y="212815"/>
                    <a:pt x="885488" y="205915"/>
                  </a:cubicBezTo>
                  <a:cubicBezTo>
                    <a:pt x="880831" y="198845"/>
                    <a:pt x="878503" y="188583"/>
                    <a:pt x="878503" y="175132"/>
                  </a:cubicBezTo>
                  <a:cubicBezTo>
                    <a:pt x="878503" y="161853"/>
                    <a:pt x="880831" y="151676"/>
                    <a:pt x="885488" y="144606"/>
                  </a:cubicBezTo>
                  <a:cubicBezTo>
                    <a:pt x="890317" y="137707"/>
                    <a:pt x="897128" y="134259"/>
                    <a:pt x="905924" y="134259"/>
                  </a:cubicBezTo>
                  <a:close/>
                  <a:moveTo>
                    <a:pt x="961283" y="205657"/>
                  </a:moveTo>
                  <a:lnTo>
                    <a:pt x="998793" y="205657"/>
                  </a:lnTo>
                  <a:lnTo>
                    <a:pt x="998793" y="214711"/>
                  </a:lnTo>
                  <a:lnTo>
                    <a:pt x="948607" y="214711"/>
                  </a:lnTo>
                  <a:lnTo>
                    <a:pt x="948607" y="205657"/>
                  </a:lnTo>
                  <a:cubicBezTo>
                    <a:pt x="952573" y="201518"/>
                    <a:pt x="958093" y="195912"/>
                    <a:pt x="965163" y="188842"/>
                  </a:cubicBezTo>
                  <a:cubicBezTo>
                    <a:pt x="972233" y="181772"/>
                    <a:pt x="976631" y="177201"/>
                    <a:pt x="978356" y="175132"/>
                  </a:cubicBezTo>
                  <a:cubicBezTo>
                    <a:pt x="981805" y="171337"/>
                    <a:pt x="984221" y="168062"/>
                    <a:pt x="985600" y="165301"/>
                  </a:cubicBezTo>
                  <a:cubicBezTo>
                    <a:pt x="986979" y="162715"/>
                    <a:pt x="987669" y="160128"/>
                    <a:pt x="987669" y="157541"/>
                  </a:cubicBezTo>
                  <a:cubicBezTo>
                    <a:pt x="987669" y="153229"/>
                    <a:pt x="986117" y="149780"/>
                    <a:pt x="983013" y="147193"/>
                  </a:cubicBezTo>
                  <a:cubicBezTo>
                    <a:pt x="980082" y="144433"/>
                    <a:pt x="976287" y="143054"/>
                    <a:pt x="971630" y="143054"/>
                  </a:cubicBezTo>
                  <a:cubicBezTo>
                    <a:pt x="968353" y="143054"/>
                    <a:pt x="964819" y="143657"/>
                    <a:pt x="961024" y="144865"/>
                  </a:cubicBezTo>
                  <a:cubicBezTo>
                    <a:pt x="957229" y="146073"/>
                    <a:pt x="953264" y="147884"/>
                    <a:pt x="949125" y="150298"/>
                  </a:cubicBezTo>
                  <a:lnTo>
                    <a:pt x="949125" y="139433"/>
                  </a:lnTo>
                  <a:cubicBezTo>
                    <a:pt x="953437" y="137707"/>
                    <a:pt x="957403" y="136414"/>
                    <a:pt x="961024" y="135552"/>
                  </a:cubicBezTo>
                  <a:cubicBezTo>
                    <a:pt x="964819" y="134691"/>
                    <a:pt x="968268" y="134259"/>
                    <a:pt x="971372" y="134259"/>
                  </a:cubicBezTo>
                  <a:cubicBezTo>
                    <a:pt x="979650" y="134259"/>
                    <a:pt x="986202" y="136243"/>
                    <a:pt x="991032" y="140209"/>
                  </a:cubicBezTo>
                  <a:cubicBezTo>
                    <a:pt x="995862" y="144348"/>
                    <a:pt x="998275" y="149866"/>
                    <a:pt x="998275" y="156765"/>
                  </a:cubicBezTo>
                  <a:cubicBezTo>
                    <a:pt x="998275" y="160042"/>
                    <a:pt x="997673" y="163147"/>
                    <a:pt x="996465" y="166077"/>
                  </a:cubicBezTo>
                  <a:cubicBezTo>
                    <a:pt x="995256" y="169008"/>
                    <a:pt x="993102" y="172459"/>
                    <a:pt x="989997" y="176425"/>
                  </a:cubicBezTo>
                  <a:cubicBezTo>
                    <a:pt x="988963" y="177460"/>
                    <a:pt x="986117" y="180391"/>
                    <a:pt x="981461" y="185220"/>
                  </a:cubicBezTo>
                  <a:cubicBezTo>
                    <a:pt x="976631" y="190050"/>
                    <a:pt x="969905" y="196861"/>
                    <a:pt x="961283" y="205657"/>
                  </a:cubicBezTo>
                  <a:close/>
                  <a:moveTo>
                    <a:pt x="1050789" y="187290"/>
                  </a:moveTo>
                  <a:lnTo>
                    <a:pt x="1050789" y="144865"/>
                  </a:lnTo>
                  <a:lnTo>
                    <a:pt x="1023627" y="187290"/>
                  </a:lnTo>
                  <a:close/>
                  <a:moveTo>
                    <a:pt x="1015090" y="185738"/>
                  </a:moveTo>
                  <a:lnTo>
                    <a:pt x="1047943" y="135552"/>
                  </a:lnTo>
                  <a:lnTo>
                    <a:pt x="1061395" y="135552"/>
                  </a:lnTo>
                  <a:lnTo>
                    <a:pt x="1061395" y="187290"/>
                  </a:lnTo>
                  <a:lnTo>
                    <a:pt x="1072777" y="187290"/>
                  </a:lnTo>
                  <a:lnTo>
                    <a:pt x="1072777" y="196085"/>
                  </a:lnTo>
                  <a:lnTo>
                    <a:pt x="1061395" y="196085"/>
                  </a:lnTo>
                  <a:lnTo>
                    <a:pt x="1061395" y="214711"/>
                  </a:lnTo>
                  <a:lnTo>
                    <a:pt x="1050789" y="214711"/>
                  </a:lnTo>
                  <a:lnTo>
                    <a:pt x="1050789" y="196085"/>
                  </a:lnTo>
                  <a:lnTo>
                    <a:pt x="1015090" y="196085"/>
                  </a:lnTo>
                  <a:close/>
                </a:path>
              </a:pathLst>
            </a:custGeom>
            <a:solidFill>
              <a:srgbClr val="35987C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aphic 16">
              <a:extLst>
                <a:ext uri="{FF2B5EF4-FFF2-40B4-BE49-F238E27FC236}">
                  <a16:creationId xmlns:a16="http://schemas.microsoft.com/office/drawing/2014/main" id="{76BB360C-A948-21B5-3F71-815411195E7B}"/>
                </a:ext>
              </a:extLst>
            </p:cNvPr>
            <p:cNvGrpSpPr/>
            <p:nvPr/>
          </p:nvGrpSpPr>
          <p:grpSpPr>
            <a:xfrm>
              <a:off x="860634" y="5928338"/>
              <a:ext cx="361386" cy="536518"/>
              <a:chOff x="860634" y="5928338"/>
              <a:chExt cx="361386" cy="536518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1F19270-64EE-0ABC-D9AB-416F2AD577D2}"/>
                  </a:ext>
                </a:extLst>
              </p:cNvPr>
              <p:cNvSpPr/>
              <p:nvPr/>
            </p:nvSpPr>
            <p:spPr>
              <a:xfrm>
                <a:off x="1178820" y="5928338"/>
                <a:ext cx="43200" cy="43459"/>
              </a:xfrm>
              <a:custGeom>
                <a:avLst/>
                <a:gdLst>
                  <a:gd name="connsiteX0" fmla="*/ 21730 w 43200"/>
                  <a:gd name="connsiteY0" fmla="*/ 43459 h 43459"/>
                  <a:gd name="connsiteX1" fmla="*/ 0 w 43200"/>
                  <a:gd name="connsiteY1" fmla="*/ 21730 h 43459"/>
                  <a:gd name="connsiteX2" fmla="*/ 21730 w 43200"/>
                  <a:gd name="connsiteY2" fmla="*/ 0 h 43459"/>
                  <a:gd name="connsiteX3" fmla="*/ 43201 w 43200"/>
                  <a:gd name="connsiteY3" fmla="*/ 21730 h 43459"/>
                  <a:gd name="connsiteX4" fmla="*/ 21730 w 43200"/>
                  <a:gd name="connsiteY4" fmla="*/ 43459 h 43459"/>
                  <a:gd name="connsiteX5" fmla="*/ 21730 w 43200"/>
                  <a:gd name="connsiteY5" fmla="*/ 11641 h 43459"/>
                  <a:gd name="connsiteX6" fmla="*/ 11641 w 43200"/>
                  <a:gd name="connsiteY6" fmla="*/ 21730 h 43459"/>
                  <a:gd name="connsiteX7" fmla="*/ 21730 w 43200"/>
                  <a:gd name="connsiteY7" fmla="*/ 31819 h 43459"/>
                  <a:gd name="connsiteX8" fmla="*/ 31819 w 43200"/>
                  <a:gd name="connsiteY8" fmla="*/ 21730 h 43459"/>
                  <a:gd name="connsiteX9" fmla="*/ 21730 w 43200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00" h="43459">
                    <a:moveTo>
                      <a:pt x="21730" y="43459"/>
                    </a:moveTo>
                    <a:cubicBezTo>
                      <a:pt x="9571" y="43459"/>
                      <a:pt x="0" y="33629"/>
                      <a:pt x="0" y="21730"/>
                    </a:cubicBezTo>
                    <a:cubicBezTo>
                      <a:pt x="0" y="9830"/>
                      <a:pt x="9571" y="0"/>
                      <a:pt x="21730" y="0"/>
                    </a:cubicBezTo>
                    <a:cubicBezTo>
                      <a:pt x="33629" y="0"/>
                      <a:pt x="43201" y="9830"/>
                      <a:pt x="43201" y="21730"/>
                    </a:cubicBezTo>
                    <a:cubicBezTo>
                      <a:pt x="43201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95F86B7-6F6E-E98D-5CC7-027DA9EAC4DE}"/>
                  </a:ext>
                </a:extLst>
              </p:cNvPr>
              <p:cNvSpPr/>
              <p:nvPr/>
            </p:nvSpPr>
            <p:spPr>
              <a:xfrm>
                <a:off x="1152175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1043 w 69845"/>
                  <a:gd name="connsiteY1" fmla="*/ 68035 h 69845"/>
                  <a:gd name="connsiteX2" fmla="*/ 1811 w 69845"/>
                  <a:gd name="connsiteY2" fmla="*/ 39062 h 69845"/>
                  <a:gd name="connsiteX3" fmla="*/ 0 w 69845"/>
                  <a:gd name="connsiteY3" fmla="*/ 34923 h 69845"/>
                  <a:gd name="connsiteX4" fmla="*/ 1811 w 69845"/>
                  <a:gd name="connsiteY4" fmla="*/ 30784 h 69845"/>
                  <a:gd name="connsiteX5" fmla="*/ 31043 w 69845"/>
                  <a:gd name="connsiteY5" fmla="*/ 1552 h 69845"/>
                  <a:gd name="connsiteX6" fmla="*/ 39062 w 69845"/>
                  <a:gd name="connsiteY6" fmla="*/ 1552 h 69845"/>
                  <a:gd name="connsiteX7" fmla="*/ 68294 w 69845"/>
                  <a:gd name="connsiteY7" fmla="*/ 30784 h 69845"/>
                  <a:gd name="connsiteX8" fmla="*/ 69846 w 69845"/>
                  <a:gd name="connsiteY8" fmla="*/ 34923 h 69845"/>
                  <a:gd name="connsiteX9" fmla="*/ 68294 w 69845"/>
                  <a:gd name="connsiteY9" fmla="*/ 39062 h 69845"/>
                  <a:gd name="connsiteX10" fmla="*/ 39062 w 69845"/>
                  <a:gd name="connsiteY10" fmla="*/ 68035 h 69845"/>
                  <a:gd name="connsiteX11" fmla="*/ 34923 w 69845"/>
                  <a:gd name="connsiteY11" fmla="*/ 69846 h 69845"/>
                  <a:gd name="connsiteX12" fmla="*/ 13969 w 69845"/>
                  <a:gd name="connsiteY12" fmla="*/ 34923 h 69845"/>
                  <a:gd name="connsiteX13" fmla="*/ 34923 w 69845"/>
                  <a:gd name="connsiteY13" fmla="*/ 55877 h 69845"/>
                  <a:gd name="connsiteX14" fmla="*/ 55877 w 69845"/>
                  <a:gd name="connsiteY14" fmla="*/ 34923 h 69845"/>
                  <a:gd name="connsiteX15" fmla="*/ 34923 w 69845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629" y="69846"/>
                      <a:pt x="32077" y="69328"/>
                      <a:pt x="31043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1043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294" y="30784"/>
                    </a:lnTo>
                    <a:cubicBezTo>
                      <a:pt x="69328" y="31819"/>
                      <a:pt x="69846" y="33371"/>
                      <a:pt x="69846" y="34923"/>
                    </a:cubicBezTo>
                    <a:cubicBezTo>
                      <a:pt x="69846" y="36475"/>
                      <a:pt x="69328" y="37768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4" name="Graphic 16">
                <a:extLst>
                  <a:ext uri="{FF2B5EF4-FFF2-40B4-BE49-F238E27FC236}">
                    <a16:creationId xmlns:a16="http://schemas.microsoft.com/office/drawing/2014/main" id="{8B952098-9D22-BCFC-5E5F-631971AB23BF}"/>
                  </a:ext>
                </a:extLst>
              </p:cNvPr>
              <p:cNvGrpSpPr/>
              <p:nvPr/>
            </p:nvGrpSpPr>
            <p:grpSpPr>
              <a:xfrm>
                <a:off x="860634" y="5928338"/>
                <a:ext cx="361386" cy="536518"/>
                <a:chOff x="860634" y="5928338"/>
                <a:chExt cx="361386" cy="536518"/>
              </a:xfrm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CF853144-4E7D-EF20-841E-DEBD3C725831}"/>
                    </a:ext>
                  </a:extLst>
                </p:cNvPr>
                <p:cNvSpPr/>
                <p:nvPr/>
              </p:nvSpPr>
              <p:spPr>
                <a:xfrm>
                  <a:off x="860634" y="6453215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691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691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691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691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F7BC32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0078EB1-AB57-963F-EEFF-9FF6C0EDC7D9}"/>
                    </a:ext>
                  </a:extLst>
                </p:cNvPr>
                <p:cNvSpPr/>
                <p:nvPr/>
              </p:nvSpPr>
              <p:spPr>
                <a:xfrm>
                  <a:off x="860634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297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297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C0A55AEB-17E2-7606-574A-043A4CDA2415}"/>
                    </a:ext>
                  </a:extLst>
                </p:cNvPr>
                <p:cNvSpPr/>
                <p:nvPr/>
              </p:nvSpPr>
              <p:spPr>
                <a:xfrm>
                  <a:off x="924271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297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297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14C89BA4-9326-2EAF-363D-579591415873}"/>
                    </a:ext>
                  </a:extLst>
                </p:cNvPr>
                <p:cNvSpPr/>
                <p:nvPr/>
              </p:nvSpPr>
              <p:spPr>
                <a:xfrm>
                  <a:off x="987909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161ECE0A-8849-1911-FB35-125909B23CAC}"/>
                    </a:ext>
                  </a:extLst>
                </p:cNvPr>
                <p:cNvSpPr/>
                <p:nvPr/>
              </p:nvSpPr>
              <p:spPr>
                <a:xfrm>
                  <a:off x="1051546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162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162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337E2CCF-2D5C-5FB0-B4CD-5C41D3700FF9}"/>
                    </a:ext>
                  </a:extLst>
                </p:cNvPr>
                <p:cNvSpPr/>
                <p:nvPr/>
              </p:nvSpPr>
              <p:spPr>
                <a:xfrm>
                  <a:off x="1115183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59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59" y="9830"/>
                        <a:pt x="43459" y="21730"/>
                      </a:cubicBezTo>
                      <a:cubicBezTo>
                        <a:pt x="43459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162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162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87A7586D-C5EE-DFAE-03E1-40A7CAC8211B}"/>
                    </a:ext>
                  </a:extLst>
                </p:cNvPr>
                <p:cNvSpPr/>
                <p:nvPr/>
              </p:nvSpPr>
              <p:spPr>
                <a:xfrm>
                  <a:off x="860634" y="6365779"/>
                  <a:ext cx="70104" cy="69845"/>
                </a:xfrm>
                <a:custGeom>
                  <a:avLst/>
                  <a:gdLst>
                    <a:gd name="connsiteX0" fmla="*/ 34923 w 70104"/>
                    <a:gd name="connsiteY0" fmla="*/ 69846 h 69845"/>
                    <a:gd name="connsiteX1" fmla="*/ 31042 w 70104"/>
                    <a:gd name="connsiteY1" fmla="*/ 68035 h 69845"/>
                    <a:gd name="connsiteX2" fmla="*/ 1811 w 70104"/>
                    <a:gd name="connsiteY2" fmla="*/ 39062 h 69845"/>
                    <a:gd name="connsiteX3" fmla="*/ 0 w 70104"/>
                    <a:gd name="connsiteY3" fmla="*/ 34923 h 69845"/>
                    <a:gd name="connsiteX4" fmla="*/ 1811 w 70104"/>
                    <a:gd name="connsiteY4" fmla="*/ 30784 h 69845"/>
                    <a:gd name="connsiteX5" fmla="*/ 31042 w 70104"/>
                    <a:gd name="connsiteY5" fmla="*/ 1552 h 69845"/>
                    <a:gd name="connsiteX6" fmla="*/ 39062 w 70104"/>
                    <a:gd name="connsiteY6" fmla="*/ 1552 h 69845"/>
                    <a:gd name="connsiteX7" fmla="*/ 68294 w 70104"/>
                    <a:gd name="connsiteY7" fmla="*/ 30784 h 69845"/>
                    <a:gd name="connsiteX8" fmla="*/ 70104 w 70104"/>
                    <a:gd name="connsiteY8" fmla="*/ 34923 h 69845"/>
                    <a:gd name="connsiteX9" fmla="*/ 68294 w 70104"/>
                    <a:gd name="connsiteY9" fmla="*/ 39062 h 69845"/>
                    <a:gd name="connsiteX10" fmla="*/ 39062 w 70104"/>
                    <a:gd name="connsiteY10" fmla="*/ 68035 h 69845"/>
                    <a:gd name="connsiteX11" fmla="*/ 34923 w 70104"/>
                    <a:gd name="connsiteY11" fmla="*/ 69846 h 69845"/>
                    <a:gd name="connsiteX12" fmla="*/ 13969 w 70104"/>
                    <a:gd name="connsiteY12" fmla="*/ 34923 h 69845"/>
                    <a:gd name="connsiteX13" fmla="*/ 34923 w 70104"/>
                    <a:gd name="connsiteY13" fmla="*/ 55877 h 69845"/>
                    <a:gd name="connsiteX14" fmla="*/ 56135 w 70104"/>
                    <a:gd name="connsiteY14" fmla="*/ 34923 h 69845"/>
                    <a:gd name="connsiteX15" fmla="*/ 34923 w 70104"/>
                    <a:gd name="connsiteY15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104" h="69845">
                      <a:moveTo>
                        <a:pt x="34923" y="69846"/>
                      </a:moveTo>
                      <a:cubicBezTo>
                        <a:pt x="33629" y="69846"/>
                        <a:pt x="32077" y="69328"/>
                        <a:pt x="31042" y="68035"/>
                      </a:cubicBezTo>
                      <a:lnTo>
                        <a:pt x="1811" y="39062"/>
                      </a:lnTo>
                      <a:cubicBezTo>
                        <a:pt x="776" y="37768"/>
                        <a:pt x="0" y="36475"/>
                        <a:pt x="0" y="34923"/>
                      </a:cubicBezTo>
                      <a:cubicBezTo>
                        <a:pt x="0" y="33371"/>
                        <a:pt x="776" y="31819"/>
                        <a:pt x="1811" y="30784"/>
                      </a:cubicBezTo>
                      <a:lnTo>
                        <a:pt x="31042" y="1552"/>
                      </a:lnTo>
                      <a:cubicBezTo>
                        <a:pt x="33112" y="-517"/>
                        <a:pt x="36992" y="-517"/>
                        <a:pt x="39062" y="1552"/>
                      </a:cubicBezTo>
                      <a:lnTo>
                        <a:pt x="68294" y="30784"/>
                      </a:lnTo>
                      <a:cubicBezTo>
                        <a:pt x="69328" y="31819"/>
                        <a:pt x="70104" y="33371"/>
                        <a:pt x="70104" y="34923"/>
                      </a:cubicBezTo>
                      <a:cubicBezTo>
                        <a:pt x="70104" y="36475"/>
                        <a:pt x="69328" y="37768"/>
                        <a:pt x="68294" y="39062"/>
                      </a:cubicBezTo>
                      <a:lnTo>
                        <a:pt x="39062" y="68035"/>
                      </a:lnTo>
                      <a:cubicBezTo>
                        <a:pt x="38027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6135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945EE50-6BE6-349C-35AB-C5FA157A4F3E}"/>
                    </a:ext>
                  </a:extLst>
                </p:cNvPr>
                <p:cNvSpPr/>
                <p:nvPr/>
              </p:nvSpPr>
              <p:spPr>
                <a:xfrm>
                  <a:off x="919098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552 w 69845"/>
                    <a:gd name="connsiteY2" fmla="*/ 39062 h 69845"/>
                    <a:gd name="connsiteX3" fmla="*/ 1552 w 69845"/>
                    <a:gd name="connsiteY3" fmla="*/ 30784 h 69845"/>
                    <a:gd name="connsiteX4" fmla="*/ 30784 w 69845"/>
                    <a:gd name="connsiteY4" fmla="*/ 1552 h 69845"/>
                    <a:gd name="connsiteX5" fmla="*/ 39062 w 69845"/>
                    <a:gd name="connsiteY5" fmla="*/ 1552 h 69845"/>
                    <a:gd name="connsiteX6" fmla="*/ 68035 w 69845"/>
                    <a:gd name="connsiteY6" fmla="*/ 30784 h 69845"/>
                    <a:gd name="connsiteX7" fmla="*/ 69846 w 69845"/>
                    <a:gd name="connsiteY7" fmla="*/ 34923 h 69845"/>
                    <a:gd name="connsiteX8" fmla="*/ 68035 w 69845"/>
                    <a:gd name="connsiteY8" fmla="*/ 39062 h 69845"/>
                    <a:gd name="connsiteX9" fmla="*/ 39062 w 69845"/>
                    <a:gd name="connsiteY9" fmla="*/ 68035 h 69845"/>
                    <a:gd name="connsiteX10" fmla="*/ 34923 w 69845"/>
                    <a:gd name="connsiteY10" fmla="*/ 69846 h 69845"/>
                    <a:gd name="connsiteX11" fmla="*/ 13969 w 69845"/>
                    <a:gd name="connsiteY11" fmla="*/ 34923 h 69845"/>
                    <a:gd name="connsiteX12" fmla="*/ 34923 w 69845"/>
                    <a:gd name="connsiteY12" fmla="*/ 55877 h 69845"/>
                    <a:gd name="connsiteX13" fmla="*/ 55877 w 69845"/>
                    <a:gd name="connsiteY13" fmla="*/ 34923 h 69845"/>
                    <a:gd name="connsiteX14" fmla="*/ 34923 w 69845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1819" y="69328"/>
                        <a:pt x="30784" y="68035"/>
                      </a:cubicBezTo>
                      <a:lnTo>
                        <a:pt x="1552" y="39062"/>
                      </a:lnTo>
                      <a:cubicBezTo>
                        <a:pt x="-517" y="36734"/>
                        <a:pt x="-517" y="33112"/>
                        <a:pt x="1552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9062" y="1552"/>
                      </a:cubicBezTo>
                      <a:lnTo>
                        <a:pt x="68035" y="30784"/>
                      </a:lnTo>
                      <a:cubicBezTo>
                        <a:pt x="69328" y="31819"/>
                        <a:pt x="69846" y="33371"/>
                        <a:pt x="69846" y="34923"/>
                      </a:cubicBezTo>
                      <a:cubicBezTo>
                        <a:pt x="69846" y="36475"/>
                        <a:pt x="69328" y="37768"/>
                        <a:pt x="68035" y="39062"/>
                      </a:cubicBezTo>
                      <a:lnTo>
                        <a:pt x="39062" y="68035"/>
                      </a:lnTo>
                      <a:cubicBezTo>
                        <a:pt x="37768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16951837-8E22-5AEA-B289-B59630E821DA}"/>
                    </a:ext>
                  </a:extLst>
                </p:cNvPr>
                <p:cNvSpPr/>
                <p:nvPr/>
              </p:nvSpPr>
              <p:spPr>
                <a:xfrm>
                  <a:off x="977302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811 w 69845"/>
                    <a:gd name="connsiteY2" fmla="*/ 39062 h 69845"/>
                    <a:gd name="connsiteX3" fmla="*/ 0 w 69845"/>
                    <a:gd name="connsiteY3" fmla="*/ 34923 h 69845"/>
                    <a:gd name="connsiteX4" fmla="*/ 1811 w 69845"/>
                    <a:gd name="connsiteY4" fmla="*/ 30784 h 69845"/>
                    <a:gd name="connsiteX5" fmla="*/ 30784 w 69845"/>
                    <a:gd name="connsiteY5" fmla="*/ 1552 h 69845"/>
                    <a:gd name="connsiteX6" fmla="*/ 39062 w 69845"/>
                    <a:gd name="connsiteY6" fmla="*/ 1552 h 69845"/>
                    <a:gd name="connsiteX7" fmla="*/ 68294 w 69845"/>
                    <a:gd name="connsiteY7" fmla="*/ 30784 h 69845"/>
                    <a:gd name="connsiteX8" fmla="*/ 68294 w 69845"/>
                    <a:gd name="connsiteY8" fmla="*/ 39062 h 69845"/>
                    <a:gd name="connsiteX9" fmla="*/ 39062 w 69845"/>
                    <a:gd name="connsiteY9" fmla="*/ 68035 h 69845"/>
                    <a:gd name="connsiteX10" fmla="*/ 34923 w 69845"/>
                    <a:gd name="connsiteY10" fmla="*/ 69846 h 69845"/>
                    <a:gd name="connsiteX11" fmla="*/ 13969 w 69845"/>
                    <a:gd name="connsiteY11" fmla="*/ 34923 h 69845"/>
                    <a:gd name="connsiteX12" fmla="*/ 34923 w 69845"/>
                    <a:gd name="connsiteY12" fmla="*/ 55877 h 69845"/>
                    <a:gd name="connsiteX13" fmla="*/ 55877 w 69845"/>
                    <a:gd name="connsiteY13" fmla="*/ 34923 h 69845"/>
                    <a:gd name="connsiteX14" fmla="*/ 34923 w 69845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2077" y="69328"/>
                        <a:pt x="30784" y="68035"/>
                      </a:cubicBezTo>
                      <a:lnTo>
                        <a:pt x="1811" y="39062"/>
                      </a:lnTo>
                      <a:cubicBezTo>
                        <a:pt x="776" y="37768"/>
                        <a:pt x="0" y="36475"/>
                        <a:pt x="0" y="34923"/>
                      </a:cubicBezTo>
                      <a:cubicBezTo>
                        <a:pt x="0" y="33371"/>
                        <a:pt x="776" y="31819"/>
                        <a:pt x="1811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9062" y="1552"/>
                      </a:cubicBezTo>
                      <a:lnTo>
                        <a:pt x="68294" y="30784"/>
                      </a:lnTo>
                      <a:cubicBezTo>
                        <a:pt x="70363" y="33112"/>
                        <a:pt x="70363" y="36734"/>
                        <a:pt x="68294" y="39062"/>
                      </a:cubicBezTo>
                      <a:lnTo>
                        <a:pt x="39062" y="68035"/>
                      </a:lnTo>
                      <a:cubicBezTo>
                        <a:pt x="38027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BAEB4507-0F13-21D2-1AF8-039CAA37B413}"/>
                    </a:ext>
                  </a:extLst>
                </p:cNvPr>
                <p:cNvSpPr/>
                <p:nvPr/>
              </p:nvSpPr>
              <p:spPr>
                <a:xfrm>
                  <a:off x="1035766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552 w 69845"/>
                    <a:gd name="connsiteY2" fmla="*/ 39062 h 69845"/>
                    <a:gd name="connsiteX3" fmla="*/ 0 w 69845"/>
                    <a:gd name="connsiteY3" fmla="*/ 34923 h 69845"/>
                    <a:gd name="connsiteX4" fmla="*/ 1552 w 69845"/>
                    <a:gd name="connsiteY4" fmla="*/ 30784 h 69845"/>
                    <a:gd name="connsiteX5" fmla="*/ 30784 w 69845"/>
                    <a:gd name="connsiteY5" fmla="*/ 1552 h 69845"/>
                    <a:gd name="connsiteX6" fmla="*/ 38803 w 69845"/>
                    <a:gd name="connsiteY6" fmla="*/ 1552 h 69845"/>
                    <a:gd name="connsiteX7" fmla="*/ 68035 w 69845"/>
                    <a:gd name="connsiteY7" fmla="*/ 30784 h 69845"/>
                    <a:gd name="connsiteX8" fmla="*/ 69846 w 69845"/>
                    <a:gd name="connsiteY8" fmla="*/ 34923 h 69845"/>
                    <a:gd name="connsiteX9" fmla="*/ 68035 w 69845"/>
                    <a:gd name="connsiteY9" fmla="*/ 39062 h 69845"/>
                    <a:gd name="connsiteX10" fmla="*/ 38803 w 69845"/>
                    <a:gd name="connsiteY10" fmla="*/ 68035 h 69845"/>
                    <a:gd name="connsiteX11" fmla="*/ 34923 w 69845"/>
                    <a:gd name="connsiteY11" fmla="*/ 69846 h 69845"/>
                    <a:gd name="connsiteX12" fmla="*/ 13969 w 69845"/>
                    <a:gd name="connsiteY12" fmla="*/ 34923 h 69845"/>
                    <a:gd name="connsiteX13" fmla="*/ 34923 w 69845"/>
                    <a:gd name="connsiteY13" fmla="*/ 55877 h 69845"/>
                    <a:gd name="connsiteX14" fmla="*/ 55877 w 69845"/>
                    <a:gd name="connsiteY14" fmla="*/ 34923 h 69845"/>
                    <a:gd name="connsiteX15" fmla="*/ 34923 w 69845"/>
                    <a:gd name="connsiteY15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1819" y="69328"/>
                        <a:pt x="30784" y="68035"/>
                      </a:cubicBezTo>
                      <a:lnTo>
                        <a:pt x="1552" y="39062"/>
                      </a:lnTo>
                      <a:cubicBezTo>
                        <a:pt x="517" y="37768"/>
                        <a:pt x="0" y="36475"/>
                        <a:pt x="0" y="34923"/>
                      </a:cubicBezTo>
                      <a:cubicBezTo>
                        <a:pt x="0" y="33371"/>
                        <a:pt x="517" y="31819"/>
                        <a:pt x="1552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8803" y="1552"/>
                      </a:cubicBezTo>
                      <a:lnTo>
                        <a:pt x="68035" y="30784"/>
                      </a:lnTo>
                      <a:cubicBezTo>
                        <a:pt x="69070" y="31819"/>
                        <a:pt x="69846" y="33371"/>
                        <a:pt x="69846" y="34923"/>
                      </a:cubicBezTo>
                      <a:cubicBezTo>
                        <a:pt x="69846" y="36475"/>
                        <a:pt x="69070" y="37768"/>
                        <a:pt x="68035" y="39062"/>
                      </a:cubicBezTo>
                      <a:lnTo>
                        <a:pt x="38803" y="68035"/>
                      </a:lnTo>
                      <a:cubicBezTo>
                        <a:pt x="37768" y="69328"/>
                        <a:pt x="36216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92D73235-FA75-5C3D-A0F4-B0C53C21D84E}"/>
                    </a:ext>
                  </a:extLst>
                </p:cNvPr>
                <p:cNvSpPr/>
                <p:nvPr/>
              </p:nvSpPr>
              <p:spPr>
                <a:xfrm>
                  <a:off x="1094035" y="6365779"/>
                  <a:ext cx="69780" cy="69845"/>
                </a:xfrm>
                <a:custGeom>
                  <a:avLst/>
                  <a:gdLst>
                    <a:gd name="connsiteX0" fmla="*/ 34858 w 69780"/>
                    <a:gd name="connsiteY0" fmla="*/ 69846 h 69845"/>
                    <a:gd name="connsiteX1" fmla="*/ 30719 w 69780"/>
                    <a:gd name="connsiteY1" fmla="*/ 68035 h 69845"/>
                    <a:gd name="connsiteX2" fmla="*/ 1746 w 69780"/>
                    <a:gd name="connsiteY2" fmla="*/ 39062 h 69845"/>
                    <a:gd name="connsiteX3" fmla="*/ 1746 w 69780"/>
                    <a:gd name="connsiteY3" fmla="*/ 30784 h 69845"/>
                    <a:gd name="connsiteX4" fmla="*/ 30719 w 69780"/>
                    <a:gd name="connsiteY4" fmla="*/ 1552 h 69845"/>
                    <a:gd name="connsiteX5" fmla="*/ 38997 w 69780"/>
                    <a:gd name="connsiteY5" fmla="*/ 1552 h 69845"/>
                    <a:gd name="connsiteX6" fmla="*/ 68229 w 69780"/>
                    <a:gd name="connsiteY6" fmla="*/ 30784 h 69845"/>
                    <a:gd name="connsiteX7" fmla="*/ 69781 w 69780"/>
                    <a:gd name="connsiteY7" fmla="*/ 34923 h 69845"/>
                    <a:gd name="connsiteX8" fmla="*/ 68229 w 69780"/>
                    <a:gd name="connsiteY8" fmla="*/ 39062 h 69845"/>
                    <a:gd name="connsiteX9" fmla="*/ 38997 w 69780"/>
                    <a:gd name="connsiteY9" fmla="*/ 68035 h 69845"/>
                    <a:gd name="connsiteX10" fmla="*/ 34858 w 69780"/>
                    <a:gd name="connsiteY10" fmla="*/ 69846 h 69845"/>
                    <a:gd name="connsiteX11" fmla="*/ 13904 w 69780"/>
                    <a:gd name="connsiteY11" fmla="*/ 34923 h 69845"/>
                    <a:gd name="connsiteX12" fmla="*/ 34858 w 69780"/>
                    <a:gd name="connsiteY12" fmla="*/ 55877 h 69845"/>
                    <a:gd name="connsiteX13" fmla="*/ 55812 w 69780"/>
                    <a:gd name="connsiteY13" fmla="*/ 34923 h 69845"/>
                    <a:gd name="connsiteX14" fmla="*/ 34858 w 69780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780" h="69845">
                      <a:moveTo>
                        <a:pt x="34858" y="69846"/>
                      </a:moveTo>
                      <a:cubicBezTo>
                        <a:pt x="33306" y="69846"/>
                        <a:pt x="31754" y="69328"/>
                        <a:pt x="30719" y="68035"/>
                      </a:cubicBezTo>
                      <a:lnTo>
                        <a:pt x="1746" y="39062"/>
                      </a:lnTo>
                      <a:cubicBezTo>
                        <a:pt x="-582" y="36734"/>
                        <a:pt x="-582" y="33112"/>
                        <a:pt x="1746" y="30784"/>
                      </a:cubicBezTo>
                      <a:lnTo>
                        <a:pt x="30719" y="1552"/>
                      </a:lnTo>
                      <a:cubicBezTo>
                        <a:pt x="33047" y="-517"/>
                        <a:pt x="36669" y="-517"/>
                        <a:pt x="38997" y="1552"/>
                      </a:cubicBezTo>
                      <a:lnTo>
                        <a:pt x="68229" y="30784"/>
                      </a:lnTo>
                      <a:cubicBezTo>
                        <a:pt x="69264" y="31819"/>
                        <a:pt x="69781" y="33371"/>
                        <a:pt x="69781" y="34923"/>
                      </a:cubicBezTo>
                      <a:cubicBezTo>
                        <a:pt x="69781" y="36475"/>
                        <a:pt x="69264" y="37768"/>
                        <a:pt x="68229" y="39062"/>
                      </a:cubicBezTo>
                      <a:lnTo>
                        <a:pt x="38997" y="68035"/>
                      </a:lnTo>
                      <a:cubicBezTo>
                        <a:pt x="37962" y="69328"/>
                        <a:pt x="36410" y="69846"/>
                        <a:pt x="34858" y="69846"/>
                      </a:cubicBezTo>
                      <a:close/>
                      <a:moveTo>
                        <a:pt x="13904" y="34923"/>
                      </a:moveTo>
                      <a:lnTo>
                        <a:pt x="34858" y="55877"/>
                      </a:lnTo>
                      <a:lnTo>
                        <a:pt x="55812" y="34923"/>
                      </a:lnTo>
                      <a:lnTo>
                        <a:pt x="34858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B8423C4E-230F-0120-4642-5D45DEB79921}"/>
                    </a:ext>
                  </a:extLst>
                </p:cNvPr>
                <p:cNvSpPr/>
                <p:nvPr/>
              </p:nvSpPr>
              <p:spPr>
                <a:xfrm>
                  <a:off x="867101" y="5988095"/>
                  <a:ext cx="349228" cy="353108"/>
                </a:xfrm>
                <a:custGeom>
                  <a:avLst/>
                  <a:gdLst>
                    <a:gd name="connsiteX0" fmla="*/ 349228 w 349228"/>
                    <a:gd name="connsiteY0" fmla="*/ 353109 h 353108"/>
                    <a:gd name="connsiteX1" fmla="*/ 0 w 349228"/>
                    <a:gd name="connsiteY1" fmla="*/ 353109 h 353108"/>
                    <a:gd name="connsiteX2" fmla="*/ 0 w 349228"/>
                    <a:gd name="connsiteY2" fmla="*/ 0 h 353108"/>
                    <a:gd name="connsiteX3" fmla="*/ 349228 w 349228"/>
                    <a:gd name="connsiteY3" fmla="*/ 0 h 353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228" h="353108">
                      <a:moveTo>
                        <a:pt x="349228" y="353109"/>
                      </a:moveTo>
                      <a:lnTo>
                        <a:pt x="0" y="353109"/>
                      </a:lnTo>
                      <a:lnTo>
                        <a:pt x="0" y="0"/>
                      </a:lnTo>
                      <a:lnTo>
                        <a:pt x="349228" y="0"/>
                      </a:lnTo>
                      <a:close/>
                    </a:path>
                  </a:pathLst>
                </a:custGeom>
                <a:solidFill>
                  <a:srgbClr val="004C42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41D9FBC4-58AD-302E-3002-5A6BCB7317A6}"/>
                    </a:ext>
                  </a:extLst>
                </p:cNvPr>
                <p:cNvSpPr/>
                <p:nvPr/>
              </p:nvSpPr>
              <p:spPr>
                <a:xfrm>
                  <a:off x="860634" y="5988095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691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691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691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691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35987C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C42CD636-7C73-8560-EE03-B5B850EB6307}"/>
                    </a:ext>
                  </a:extLst>
                </p:cNvPr>
                <p:cNvSpPr/>
                <p:nvPr/>
              </p:nvSpPr>
              <p:spPr>
                <a:xfrm>
                  <a:off x="860634" y="6337841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950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950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950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950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35987C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6">
                  <a:extLst>
                    <a:ext uri="{FF2B5EF4-FFF2-40B4-BE49-F238E27FC236}">
                      <a16:creationId xmlns:a16="http://schemas.microsoft.com/office/drawing/2014/main" id="{C9EE3D5B-F995-C25E-3D23-0C63CA3C3CF7}"/>
                    </a:ext>
                  </a:extLst>
                </p:cNvPr>
                <p:cNvGrpSpPr/>
                <p:nvPr/>
              </p:nvGrpSpPr>
              <p:grpSpPr>
                <a:xfrm>
                  <a:off x="947678" y="6046041"/>
                  <a:ext cx="187558" cy="240320"/>
                  <a:chOff x="947678" y="6046041"/>
                  <a:chExt cx="187558" cy="240320"/>
                </a:xfrm>
                <a:solidFill>
                  <a:srgbClr val="FFFFFF"/>
                </a:solidFill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D1BC9082-B787-4CB8-39F9-CDBC13BB2B5F}"/>
                      </a:ext>
                    </a:extLst>
                  </p:cNvPr>
                  <p:cNvSpPr/>
                  <p:nvPr/>
                </p:nvSpPr>
                <p:spPr>
                  <a:xfrm>
                    <a:off x="947678" y="6088849"/>
                    <a:ext cx="187558" cy="100505"/>
                  </a:xfrm>
                  <a:custGeom>
                    <a:avLst/>
                    <a:gdLst>
                      <a:gd name="connsiteX0" fmla="*/ 180698 w 187558"/>
                      <a:gd name="connsiteY0" fmla="*/ 100505 h 100505"/>
                      <a:gd name="connsiteX1" fmla="*/ 177853 w 187558"/>
                      <a:gd name="connsiteY1" fmla="*/ 99729 h 100505"/>
                      <a:gd name="connsiteX2" fmla="*/ 3756 w 187558"/>
                      <a:gd name="connsiteY2" fmla="*/ 12810 h 100505"/>
                      <a:gd name="connsiteX3" fmla="*/ 652 w 187558"/>
                      <a:gd name="connsiteY3" fmla="*/ 3756 h 100505"/>
                      <a:gd name="connsiteX4" fmla="*/ 9706 w 187558"/>
                      <a:gd name="connsiteY4" fmla="*/ 652 h 100505"/>
                      <a:gd name="connsiteX5" fmla="*/ 183802 w 187558"/>
                      <a:gd name="connsiteY5" fmla="*/ 87829 h 100505"/>
                      <a:gd name="connsiteX6" fmla="*/ 186907 w 187558"/>
                      <a:gd name="connsiteY6" fmla="*/ 96883 h 100505"/>
                      <a:gd name="connsiteX7" fmla="*/ 180698 w 187558"/>
                      <a:gd name="connsiteY7" fmla="*/ 100505 h 100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558" h="100505">
                        <a:moveTo>
                          <a:pt x="180698" y="100505"/>
                        </a:moveTo>
                        <a:cubicBezTo>
                          <a:pt x="179663" y="100505"/>
                          <a:pt x="178714" y="100246"/>
                          <a:pt x="177853" y="99729"/>
                        </a:cubicBezTo>
                        <a:lnTo>
                          <a:pt x="3756" y="12810"/>
                        </a:lnTo>
                        <a:cubicBezTo>
                          <a:pt x="393" y="10999"/>
                          <a:pt x="-900" y="6860"/>
                          <a:pt x="652" y="3756"/>
                        </a:cubicBezTo>
                        <a:cubicBezTo>
                          <a:pt x="2462" y="393"/>
                          <a:pt x="6343" y="-900"/>
                          <a:pt x="9706" y="652"/>
                        </a:cubicBezTo>
                        <a:lnTo>
                          <a:pt x="183802" y="87829"/>
                        </a:lnTo>
                        <a:cubicBezTo>
                          <a:pt x="187165" y="89381"/>
                          <a:pt x="188459" y="93521"/>
                          <a:pt x="186907" y="96883"/>
                        </a:cubicBezTo>
                        <a:cubicBezTo>
                          <a:pt x="185613" y="99212"/>
                          <a:pt x="183285" y="100505"/>
                          <a:pt x="180698" y="1005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ED44D24F-B5A5-A8E1-C173-F34D7DB41228}"/>
                      </a:ext>
                    </a:extLst>
                  </p:cNvPr>
                  <p:cNvSpPr/>
                  <p:nvPr/>
                </p:nvSpPr>
                <p:spPr>
                  <a:xfrm>
                    <a:off x="1034731" y="6046041"/>
                    <a:ext cx="13451" cy="240320"/>
                  </a:xfrm>
                  <a:custGeom>
                    <a:avLst/>
                    <a:gdLst>
                      <a:gd name="connsiteX0" fmla="*/ 6726 w 13451"/>
                      <a:gd name="connsiteY0" fmla="*/ 240321 h 240320"/>
                      <a:gd name="connsiteX1" fmla="*/ 0 w 13451"/>
                      <a:gd name="connsiteY1" fmla="*/ 233595 h 240320"/>
                      <a:gd name="connsiteX2" fmla="*/ 0 w 13451"/>
                      <a:gd name="connsiteY2" fmla="*/ 6726 h 240320"/>
                      <a:gd name="connsiteX3" fmla="*/ 6726 w 13451"/>
                      <a:gd name="connsiteY3" fmla="*/ 0 h 240320"/>
                      <a:gd name="connsiteX4" fmla="*/ 13452 w 13451"/>
                      <a:gd name="connsiteY4" fmla="*/ 6726 h 240320"/>
                      <a:gd name="connsiteX5" fmla="*/ 13452 w 13451"/>
                      <a:gd name="connsiteY5" fmla="*/ 233595 h 240320"/>
                      <a:gd name="connsiteX6" fmla="*/ 6726 w 13451"/>
                      <a:gd name="connsiteY6" fmla="*/ 240321 h 240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51" h="240320">
                        <a:moveTo>
                          <a:pt x="6726" y="240321"/>
                        </a:moveTo>
                        <a:cubicBezTo>
                          <a:pt x="3104" y="240321"/>
                          <a:pt x="0" y="237217"/>
                          <a:pt x="0" y="233595"/>
                        </a:cubicBezTo>
                        <a:lnTo>
                          <a:pt x="0" y="6726"/>
                        </a:lnTo>
                        <a:cubicBezTo>
                          <a:pt x="0" y="2846"/>
                          <a:pt x="3104" y="0"/>
                          <a:pt x="6726" y="0"/>
                        </a:cubicBezTo>
                        <a:cubicBezTo>
                          <a:pt x="10348" y="0"/>
                          <a:pt x="13452" y="2846"/>
                          <a:pt x="13452" y="6726"/>
                        </a:cubicBezTo>
                        <a:lnTo>
                          <a:pt x="13452" y="233595"/>
                        </a:lnTo>
                        <a:cubicBezTo>
                          <a:pt x="13452" y="237217"/>
                          <a:pt x="10348" y="240321"/>
                          <a:pt x="6726" y="2403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1441E1AD-AC56-6D7A-D1C5-4903B15FF54D}"/>
                      </a:ext>
                    </a:extLst>
                  </p:cNvPr>
                  <p:cNvSpPr/>
                  <p:nvPr/>
                </p:nvSpPr>
                <p:spPr>
                  <a:xfrm>
                    <a:off x="1074828" y="6272910"/>
                    <a:ext cx="33629" cy="13451"/>
                  </a:xfrm>
                  <a:custGeom>
                    <a:avLst/>
                    <a:gdLst>
                      <a:gd name="connsiteX0" fmla="*/ 26903 w 33629"/>
                      <a:gd name="connsiteY0" fmla="*/ 13452 h 13451"/>
                      <a:gd name="connsiteX1" fmla="*/ 6726 w 33629"/>
                      <a:gd name="connsiteY1" fmla="*/ 13452 h 13451"/>
                      <a:gd name="connsiteX2" fmla="*/ 0 w 33629"/>
                      <a:gd name="connsiteY2" fmla="*/ 6726 h 13451"/>
                      <a:gd name="connsiteX3" fmla="*/ 6726 w 33629"/>
                      <a:gd name="connsiteY3" fmla="*/ 0 h 13451"/>
                      <a:gd name="connsiteX4" fmla="*/ 26903 w 33629"/>
                      <a:gd name="connsiteY4" fmla="*/ 0 h 13451"/>
                      <a:gd name="connsiteX5" fmla="*/ 33629 w 33629"/>
                      <a:gd name="connsiteY5" fmla="*/ 6726 h 13451"/>
                      <a:gd name="connsiteX6" fmla="*/ 26903 w 33629"/>
                      <a:gd name="connsiteY6" fmla="*/ 13452 h 1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629" h="13451">
                        <a:moveTo>
                          <a:pt x="26903" y="13452"/>
                        </a:moveTo>
                        <a:lnTo>
                          <a:pt x="6726" y="13452"/>
                        </a:lnTo>
                        <a:cubicBezTo>
                          <a:pt x="3104" y="13452"/>
                          <a:pt x="0" y="10348"/>
                          <a:pt x="0" y="6726"/>
                        </a:cubicBezTo>
                        <a:cubicBezTo>
                          <a:pt x="0" y="2846"/>
                          <a:pt x="3104" y="0"/>
                          <a:pt x="6726" y="0"/>
                        </a:cubicBezTo>
                        <a:lnTo>
                          <a:pt x="26903" y="0"/>
                        </a:lnTo>
                        <a:cubicBezTo>
                          <a:pt x="30525" y="0"/>
                          <a:pt x="33629" y="2846"/>
                          <a:pt x="33629" y="6726"/>
                        </a:cubicBezTo>
                        <a:cubicBezTo>
                          <a:pt x="33629" y="10348"/>
                          <a:pt x="30525" y="13452"/>
                          <a:pt x="26903" y="134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A4FF1819-AB76-6665-CF71-2177E3485236}"/>
                      </a:ext>
                    </a:extLst>
                  </p:cNvPr>
                  <p:cNvSpPr/>
                  <p:nvPr/>
                </p:nvSpPr>
                <p:spPr>
                  <a:xfrm>
                    <a:off x="973939" y="6272910"/>
                    <a:ext cx="33370" cy="13451"/>
                  </a:xfrm>
                  <a:custGeom>
                    <a:avLst/>
                    <a:gdLst>
                      <a:gd name="connsiteX0" fmla="*/ 26645 w 33370"/>
                      <a:gd name="connsiteY0" fmla="*/ 13452 h 13451"/>
                      <a:gd name="connsiteX1" fmla="*/ 6726 w 33370"/>
                      <a:gd name="connsiteY1" fmla="*/ 13452 h 13451"/>
                      <a:gd name="connsiteX2" fmla="*/ 0 w 33370"/>
                      <a:gd name="connsiteY2" fmla="*/ 6726 h 13451"/>
                      <a:gd name="connsiteX3" fmla="*/ 6726 w 33370"/>
                      <a:gd name="connsiteY3" fmla="*/ 0 h 13451"/>
                      <a:gd name="connsiteX4" fmla="*/ 26645 w 33370"/>
                      <a:gd name="connsiteY4" fmla="*/ 0 h 13451"/>
                      <a:gd name="connsiteX5" fmla="*/ 33371 w 33370"/>
                      <a:gd name="connsiteY5" fmla="*/ 6726 h 13451"/>
                      <a:gd name="connsiteX6" fmla="*/ 26645 w 33370"/>
                      <a:gd name="connsiteY6" fmla="*/ 13452 h 1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370" h="13451">
                        <a:moveTo>
                          <a:pt x="26645" y="13452"/>
                        </a:moveTo>
                        <a:lnTo>
                          <a:pt x="6726" y="13452"/>
                        </a:lnTo>
                        <a:cubicBezTo>
                          <a:pt x="2846" y="13452"/>
                          <a:pt x="0" y="10348"/>
                          <a:pt x="0" y="6726"/>
                        </a:cubicBezTo>
                        <a:cubicBezTo>
                          <a:pt x="0" y="2846"/>
                          <a:pt x="2846" y="0"/>
                          <a:pt x="6726" y="0"/>
                        </a:cubicBezTo>
                        <a:lnTo>
                          <a:pt x="26645" y="0"/>
                        </a:lnTo>
                        <a:cubicBezTo>
                          <a:pt x="30266" y="0"/>
                          <a:pt x="33371" y="2846"/>
                          <a:pt x="33371" y="6726"/>
                        </a:cubicBezTo>
                        <a:cubicBezTo>
                          <a:pt x="33371" y="10348"/>
                          <a:pt x="30266" y="13452"/>
                          <a:pt x="26645" y="134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08403F5D-82B1-AB3B-9BC1-F460D9FE4C81}"/>
                      </a:ext>
                    </a:extLst>
                  </p:cNvPr>
                  <p:cNvSpPr/>
                  <p:nvPr/>
                </p:nvSpPr>
                <p:spPr>
                  <a:xfrm>
                    <a:off x="948027" y="6088073"/>
                    <a:ext cx="186697" cy="102057"/>
                  </a:xfrm>
                  <a:custGeom>
                    <a:avLst/>
                    <a:gdLst>
                      <a:gd name="connsiteX0" fmla="*/ 6770 w 186697"/>
                      <a:gd name="connsiteY0" fmla="*/ 102057 h 102057"/>
                      <a:gd name="connsiteX1" fmla="*/ 820 w 186697"/>
                      <a:gd name="connsiteY1" fmla="*/ 98436 h 102057"/>
                      <a:gd name="connsiteX2" fmla="*/ 3666 w 186697"/>
                      <a:gd name="connsiteY2" fmla="*/ 89381 h 102057"/>
                      <a:gd name="connsiteX3" fmla="*/ 176986 w 186697"/>
                      <a:gd name="connsiteY3" fmla="*/ 652 h 102057"/>
                      <a:gd name="connsiteX4" fmla="*/ 186040 w 186697"/>
                      <a:gd name="connsiteY4" fmla="*/ 3756 h 102057"/>
                      <a:gd name="connsiteX5" fmla="*/ 183195 w 186697"/>
                      <a:gd name="connsiteY5" fmla="*/ 12810 h 102057"/>
                      <a:gd name="connsiteX6" fmla="*/ 9874 w 186697"/>
                      <a:gd name="connsiteY6" fmla="*/ 101281 h 102057"/>
                      <a:gd name="connsiteX7" fmla="*/ 6770 w 186697"/>
                      <a:gd name="connsiteY7" fmla="*/ 102057 h 102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6697" h="102057">
                        <a:moveTo>
                          <a:pt x="6770" y="102057"/>
                        </a:moveTo>
                        <a:cubicBezTo>
                          <a:pt x="4442" y="102057"/>
                          <a:pt x="2113" y="100764"/>
                          <a:pt x="820" y="98436"/>
                        </a:cubicBezTo>
                        <a:cubicBezTo>
                          <a:pt x="-991" y="95073"/>
                          <a:pt x="303" y="90934"/>
                          <a:pt x="3666" y="89381"/>
                        </a:cubicBezTo>
                        <a:lnTo>
                          <a:pt x="176986" y="652"/>
                        </a:lnTo>
                        <a:cubicBezTo>
                          <a:pt x="180349" y="-900"/>
                          <a:pt x="184229" y="393"/>
                          <a:pt x="186040" y="3756"/>
                        </a:cubicBezTo>
                        <a:cubicBezTo>
                          <a:pt x="187592" y="6860"/>
                          <a:pt x="186299" y="10999"/>
                          <a:pt x="183195" y="12810"/>
                        </a:cubicBezTo>
                        <a:lnTo>
                          <a:pt x="9874" y="101281"/>
                        </a:lnTo>
                        <a:cubicBezTo>
                          <a:pt x="8839" y="101798"/>
                          <a:pt x="7805" y="102057"/>
                          <a:pt x="6770" y="10205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3DB6B46-5C3B-FB4D-71C4-D65794E329A8}"/>
                </a:ext>
              </a:extLst>
            </p:cNvPr>
            <p:cNvSpPr/>
            <p:nvPr/>
          </p:nvSpPr>
          <p:spPr>
            <a:xfrm>
              <a:off x="1293677" y="5928338"/>
              <a:ext cx="9830" cy="534189"/>
            </a:xfrm>
            <a:custGeom>
              <a:avLst/>
              <a:gdLst>
                <a:gd name="connsiteX0" fmla="*/ 9830 w 9830"/>
                <a:gd name="connsiteY0" fmla="*/ 534190 h 534189"/>
                <a:gd name="connsiteX1" fmla="*/ 0 w 9830"/>
                <a:gd name="connsiteY1" fmla="*/ 534190 h 534189"/>
                <a:gd name="connsiteX2" fmla="*/ 0 w 9830"/>
                <a:gd name="connsiteY2" fmla="*/ 0 h 534189"/>
                <a:gd name="connsiteX3" fmla="*/ 9830 w 9830"/>
                <a:gd name="connsiteY3" fmla="*/ 0 h 53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30" h="534189">
                  <a:moveTo>
                    <a:pt x="9830" y="534190"/>
                  </a:moveTo>
                  <a:lnTo>
                    <a:pt x="0" y="534190"/>
                  </a:lnTo>
                  <a:lnTo>
                    <a:pt x="0" y="0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004C42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2518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2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-Section-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2">
            <a:extLst>
              <a:ext uri="{FF2B5EF4-FFF2-40B4-BE49-F238E27FC236}">
                <a16:creationId xmlns:a16="http://schemas.microsoft.com/office/drawing/2014/main" id="{B000CA58-E5B2-B089-A507-8A6280661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828" y="2880159"/>
            <a:ext cx="3600040" cy="719931"/>
          </a:xfrm>
          <a:prstGeom prst="rect">
            <a:avLst/>
          </a:prstGeom>
        </p:spPr>
        <p:txBody>
          <a:bodyPr tIns="72000" anchor="t">
            <a:noAutofit/>
          </a:bodyPr>
          <a:lstStyle>
            <a:lvl1pPr marL="0" indent="0">
              <a:buFontTx/>
              <a:buNone/>
              <a:defRPr sz="3600" b="1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The Divider</a:t>
            </a:r>
            <a:endParaRPr lang="ru-RU" dirty="0"/>
          </a:p>
        </p:txBody>
      </p:sp>
      <p:sp>
        <p:nvSpPr>
          <p:cNvPr id="10" name="Текст 12">
            <a:extLst>
              <a:ext uri="{FF2B5EF4-FFF2-40B4-BE49-F238E27FC236}">
                <a16:creationId xmlns:a16="http://schemas.microsoft.com/office/drawing/2014/main" id="{0D788218-AE0C-F3BA-6EEF-9E15B6ED46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2828" y="1800071"/>
            <a:ext cx="1440000" cy="1080011"/>
          </a:xfrm>
          <a:prstGeom prst="rect">
            <a:avLst/>
          </a:prstGeom>
        </p:spPr>
        <p:txBody>
          <a:bodyPr tIns="72000" anchor="ctr">
            <a:noAutofit/>
          </a:bodyPr>
          <a:lstStyle>
            <a:lvl1pPr marL="0" indent="0">
              <a:buFontTx/>
              <a:buNone/>
              <a:defRPr sz="9600" b="1">
                <a:solidFill>
                  <a:schemeClr val="accent3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5FBBBB9-88D4-CD9E-42D1-928CDBA787BC}"/>
              </a:ext>
            </a:extLst>
          </p:cNvPr>
          <p:cNvSpPr/>
          <p:nvPr userDrawn="1"/>
        </p:nvSpPr>
        <p:spPr>
          <a:xfrm>
            <a:off x="11160302" y="1440071"/>
            <a:ext cx="359825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B1217D13-E5F9-4B61-A576-8C077BC53425}" type="slidenum">
              <a:rPr lang="en-US" sz="800" smtClean="0">
                <a:solidFill>
                  <a:schemeClr val="tx1"/>
                </a:solidFill>
              </a:rPr>
              <a:pPr algn="ct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103BE1D-90B7-385A-E375-850886E871A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160302" y="1440071"/>
            <a:ext cx="179" cy="36000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8CF80D3-FD09-F580-2234-67C63C7AE63E}"/>
              </a:ext>
            </a:extLst>
          </p:cNvPr>
          <p:cNvSpPr/>
          <p:nvPr userDrawn="1"/>
        </p:nvSpPr>
        <p:spPr>
          <a:xfrm>
            <a:off x="4245307" y="303395"/>
            <a:ext cx="7275001" cy="5814144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8061F9F-3F3D-5447-5F7E-5841423174A1}"/>
              </a:ext>
            </a:extLst>
          </p:cNvPr>
          <p:cNvSpPr/>
          <p:nvPr userDrawn="1"/>
        </p:nvSpPr>
        <p:spPr>
          <a:xfrm>
            <a:off x="4057765" y="360363"/>
            <a:ext cx="7275001" cy="6117486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400296-4B9D-8086-C343-9BE5AC6DD11D}"/>
              </a:ext>
            </a:extLst>
          </p:cNvPr>
          <p:cNvSpPr/>
          <p:nvPr userDrawn="1"/>
        </p:nvSpPr>
        <p:spPr>
          <a:xfrm>
            <a:off x="3344727" y="362636"/>
            <a:ext cx="8175581" cy="6117486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C7E724-EE0E-E58A-B741-2B22C93DC20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20818" y="5760115"/>
            <a:ext cx="3780000" cy="360000"/>
          </a:xfrm>
          <a:prstGeom prst="rect">
            <a:avLst/>
          </a:prstGeom>
        </p:spPr>
        <p:txBody>
          <a:bodyPr horzOverflow="overflow" lIns="0" tIns="0" rIns="0" bIns="0" anchor="b">
            <a:noAutofit/>
          </a:bodyPr>
          <a:lstStyle/>
          <a:p>
            <a:pPr algn="l"/>
            <a:r>
              <a:rPr lang="en-SA" sz="9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en-SA" sz="900" baseline="300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rd</a:t>
            </a:r>
            <a:r>
              <a:rPr lang="en-SA" sz="9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 MENA IAEE Conference</a:t>
            </a:r>
            <a:r>
              <a:rPr lang="en-US" sz="9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, </a:t>
            </a:r>
            <a:br>
              <a:rPr lang="en-US" sz="9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9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Riyadh, Saudi Arabia, 8-9 December 2024</a:t>
            </a:r>
            <a:endParaRPr lang="en-SA" sz="900" dirty="0">
              <a:solidFill>
                <a:schemeClr val="accent3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9B5DE71-77AE-B211-9243-1E391433FB14}"/>
              </a:ext>
            </a:extLst>
          </p:cNvPr>
          <p:cNvSpPr/>
          <p:nvPr userDrawn="1"/>
        </p:nvSpPr>
        <p:spPr>
          <a:xfrm>
            <a:off x="10440475" y="5760115"/>
            <a:ext cx="359825" cy="359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/>
          <a:p>
            <a:pPr algn="r"/>
            <a:fld id="{B1217D13-E5F9-4B61-A576-8C077BC53425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38" name="Graphic 16">
            <a:extLst>
              <a:ext uri="{FF2B5EF4-FFF2-40B4-BE49-F238E27FC236}">
                <a16:creationId xmlns:a16="http://schemas.microsoft.com/office/drawing/2014/main" id="{2E7ADEC4-9E6D-4E3C-5CE0-A6857088587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2828" y="360055"/>
            <a:ext cx="1648299" cy="540000"/>
            <a:chOff x="860634" y="5928338"/>
            <a:chExt cx="1642407" cy="53807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C62E0E-A966-0768-170C-E42545E268A9}"/>
                </a:ext>
              </a:extLst>
            </p:cNvPr>
            <p:cNvSpPr/>
            <p:nvPr/>
          </p:nvSpPr>
          <p:spPr>
            <a:xfrm>
              <a:off x="1383183" y="5929373"/>
              <a:ext cx="1000086" cy="275243"/>
            </a:xfrm>
            <a:custGeom>
              <a:avLst/>
              <a:gdLst>
                <a:gd name="connsiteX0" fmla="*/ 71656 w 1000086"/>
                <a:gd name="connsiteY0" fmla="*/ 73209 h 275243"/>
                <a:gd name="connsiteX1" fmla="*/ 62602 w 1000086"/>
                <a:gd name="connsiteY1" fmla="*/ 94680 h 275243"/>
                <a:gd name="connsiteX2" fmla="*/ 36475 w 1000086"/>
                <a:gd name="connsiteY2" fmla="*/ 102182 h 275243"/>
                <a:gd name="connsiteX3" fmla="*/ 11124 w 1000086"/>
                <a:gd name="connsiteY3" fmla="*/ 94938 h 275243"/>
                <a:gd name="connsiteX4" fmla="*/ 0 w 1000086"/>
                <a:gd name="connsiteY4" fmla="*/ 73726 h 275243"/>
                <a:gd name="connsiteX5" fmla="*/ 20178 w 1000086"/>
                <a:gd name="connsiteY5" fmla="*/ 71915 h 275243"/>
                <a:gd name="connsiteX6" fmla="*/ 36475 w 1000086"/>
                <a:gd name="connsiteY6" fmla="*/ 86143 h 275243"/>
                <a:gd name="connsiteX7" fmla="*/ 47598 w 1000086"/>
                <a:gd name="connsiteY7" fmla="*/ 82780 h 275243"/>
                <a:gd name="connsiteX8" fmla="*/ 51479 w 1000086"/>
                <a:gd name="connsiteY8" fmla="*/ 71915 h 275243"/>
                <a:gd name="connsiteX9" fmla="*/ 46564 w 1000086"/>
                <a:gd name="connsiteY9" fmla="*/ 61826 h 275243"/>
                <a:gd name="connsiteX10" fmla="*/ 32336 w 1000086"/>
                <a:gd name="connsiteY10" fmla="*/ 58205 h 275243"/>
                <a:gd name="connsiteX11" fmla="*/ 25610 w 1000086"/>
                <a:gd name="connsiteY11" fmla="*/ 58205 h 275243"/>
                <a:gd name="connsiteX12" fmla="*/ 25610 w 1000086"/>
                <a:gd name="connsiteY12" fmla="*/ 42166 h 275243"/>
                <a:gd name="connsiteX13" fmla="*/ 32077 w 1000086"/>
                <a:gd name="connsiteY13" fmla="*/ 42166 h 275243"/>
                <a:gd name="connsiteX14" fmla="*/ 44753 w 1000086"/>
                <a:gd name="connsiteY14" fmla="*/ 38803 h 275243"/>
                <a:gd name="connsiteX15" fmla="*/ 49151 w 1000086"/>
                <a:gd name="connsiteY15" fmla="*/ 28714 h 275243"/>
                <a:gd name="connsiteX16" fmla="*/ 45529 w 1000086"/>
                <a:gd name="connsiteY16" fmla="*/ 19143 h 275243"/>
                <a:gd name="connsiteX17" fmla="*/ 35699 w 1000086"/>
                <a:gd name="connsiteY17" fmla="*/ 15780 h 275243"/>
                <a:gd name="connsiteX18" fmla="*/ 25869 w 1000086"/>
                <a:gd name="connsiteY18" fmla="*/ 19143 h 275243"/>
                <a:gd name="connsiteX19" fmla="*/ 21471 w 1000086"/>
                <a:gd name="connsiteY19" fmla="*/ 28714 h 275243"/>
                <a:gd name="connsiteX20" fmla="*/ 1811 w 1000086"/>
                <a:gd name="connsiteY20" fmla="*/ 27162 h 275243"/>
                <a:gd name="connsiteX21" fmla="*/ 12417 w 1000086"/>
                <a:gd name="connsiteY21" fmla="*/ 7243 h 275243"/>
                <a:gd name="connsiteX22" fmla="*/ 35958 w 1000086"/>
                <a:gd name="connsiteY22" fmla="*/ 0 h 275243"/>
                <a:gd name="connsiteX23" fmla="*/ 60274 w 1000086"/>
                <a:gd name="connsiteY23" fmla="*/ 6985 h 275243"/>
                <a:gd name="connsiteX24" fmla="*/ 69070 w 1000086"/>
                <a:gd name="connsiteY24" fmla="*/ 26386 h 275243"/>
                <a:gd name="connsiteX25" fmla="*/ 63637 w 1000086"/>
                <a:gd name="connsiteY25" fmla="*/ 41649 h 275243"/>
                <a:gd name="connsiteX26" fmla="*/ 47857 w 1000086"/>
                <a:gd name="connsiteY26" fmla="*/ 49668 h 275243"/>
                <a:gd name="connsiteX27" fmla="*/ 47857 w 1000086"/>
                <a:gd name="connsiteY27" fmla="*/ 49927 h 275243"/>
                <a:gd name="connsiteX28" fmla="*/ 65448 w 1000086"/>
                <a:gd name="connsiteY28" fmla="*/ 57429 h 275243"/>
                <a:gd name="connsiteX29" fmla="*/ 71656 w 1000086"/>
                <a:gd name="connsiteY29" fmla="*/ 73209 h 275243"/>
                <a:gd name="connsiteX30" fmla="*/ 94421 w 1000086"/>
                <a:gd name="connsiteY30" fmla="*/ 72691 h 275243"/>
                <a:gd name="connsiteX31" fmla="*/ 82780 w 1000086"/>
                <a:gd name="connsiteY31" fmla="*/ 72691 h 275243"/>
                <a:gd name="connsiteX32" fmla="*/ 82780 w 1000086"/>
                <a:gd name="connsiteY32" fmla="*/ 38544 h 275243"/>
                <a:gd name="connsiteX33" fmla="*/ 82521 w 1000086"/>
                <a:gd name="connsiteY33" fmla="*/ 32595 h 275243"/>
                <a:gd name="connsiteX34" fmla="*/ 82521 w 1000086"/>
                <a:gd name="connsiteY34" fmla="*/ 28197 h 275243"/>
                <a:gd name="connsiteX35" fmla="*/ 93386 w 1000086"/>
                <a:gd name="connsiteY35" fmla="*/ 28197 h 275243"/>
                <a:gd name="connsiteX36" fmla="*/ 93645 w 1000086"/>
                <a:gd name="connsiteY36" fmla="*/ 32853 h 275243"/>
                <a:gd name="connsiteX37" fmla="*/ 93904 w 1000086"/>
                <a:gd name="connsiteY37" fmla="*/ 37768 h 275243"/>
                <a:gd name="connsiteX38" fmla="*/ 94162 w 1000086"/>
                <a:gd name="connsiteY38" fmla="*/ 37768 h 275243"/>
                <a:gd name="connsiteX39" fmla="*/ 97008 w 1000086"/>
                <a:gd name="connsiteY39" fmla="*/ 31043 h 275243"/>
                <a:gd name="connsiteX40" fmla="*/ 100371 w 1000086"/>
                <a:gd name="connsiteY40" fmla="*/ 28197 h 275243"/>
                <a:gd name="connsiteX41" fmla="*/ 104768 w 1000086"/>
                <a:gd name="connsiteY41" fmla="*/ 27421 h 275243"/>
                <a:gd name="connsiteX42" fmla="*/ 108390 w 1000086"/>
                <a:gd name="connsiteY42" fmla="*/ 27938 h 275243"/>
                <a:gd name="connsiteX43" fmla="*/ 108390 w 1000086"/>
                <a:gd name="connsiteY43" fmla="*/ 37768 h 275243"/>
                <a:gd name="connsiteX44" fmla="*/ 103475 w 1000086"/>
                <a:gd name="connsiteY44" fmla="*/ 36992 h 275243"/>
                <a:gd name="connsiteX45" fmla="*/ 96749 w 1000086"/>
                <a:gd name="connsiteY45" fmla="*/ 40614 h 275243"/>
                <a:gd name="connsiteX46" fmla="*/ 94421 w 1000086"/>
                <a:gd name="connsiteY46" fmla="*/ 50961 h 275243"/>
                <a:gd name="connsiteX47" fmla="*/ 155471 w 1000086"/>
                <a:gd name="connsiteY47" fmla="*/ 72691 h 275243"/>
                <a:gd name="connsiteX48" fmla="*/ 144348 w 1000086"/>
                <a:gd name="connsiteY48" fmla="*/ 72691 h 275243"/>
                <a:gd name="connsiteX49" fmla="*/ 143830 w 1000086"/>
                <a:gd name="connsiteY49" fmla="*/ 69587 h 275243"/>
                <a:gd name="connsiteX50" fmla="*/ 143572 w 1000086"/>
                <a:gd name="connsiteY50" fmla="*/ 65448 h 275243"/>
                <a:gd name="connsiteX51" fmla="*/ 129344 w 1000086"/>
                <a:gd name="connsiteY51" fmla="*/ 73467 h 275243"/>
                <a:gd name="connsiteX52" fmla="*/ 117185 w 1000086"/>
                <a:gd name="connsiteY52" fmla="*/ 67259 h 275243"/>
                <a:gd name="connsiteX53" fmla="*/ 113046 w 1000086"/>
                <a:gd name="connsiteY53" fmla="*/ 50444 h 275243"/>
                <a:gd name="connsiteX54" fmla="*/ 117444 w 1000086"/>
                <a:gd name="connsiteY54" fmla="*/ 33371 h 275243"/>
                <a:gd name="connsiteX55" fmla="*/ 130120 w 1000086"/>
                <a:gd name="connsiteY55" fmla="*/ 27421 h 275243"/>
                <a:gd name="connsiteX56" fmla="*/ 138139 w 1000086"/>
                <a:gd name="connsiteY56" fmla="*/ 29232 h 275243"/>
                <a:gd name="connsiteX57" fmla="*/ 143572 w 1000086"/>
                <a:gd name="connsiteY57" fmla="*/ 35182 h 275243"/>
                <a:gd name="connsiteX58" fmla="*/ 143572 w 1000086"/>
                <a:gd name="connsiteY58" fmla="*/ 27938 h 275243"/>
                <a:gd name="connsiteX59" fmla="*/ 143572 w 1000086"/>
                <a:gd name="connsiteY59" fmla="*/ 11641 h 275243"/>
                <a:gd name="connsiteX60" fmla="*/ 154954 w 1000086"/>
                <a:gd name="connsiteY60" fmla="*/ 11641 h 275243"/>
                <a:gd name="connsiteX61" fmla="*/ 154954 w 1000086"/>
                <a:gd name="connsiteY61" fmla="*/ 62861 h 275243"/>
                <a:gd name="connsiteX62" fmla="*/ 155471 w 1000086"/>
                <a:gd name="connsiteY62" fmla="*/ 72691 h 275243"/>
                <a:gd name="connsiteX63" fmla="*/ 143572 w 1000086"/>
                <a:gd name="connsiteY63" fmla="*/ 50185 h 275243"/>
                <a:gd name="connsiteX64" fmla="*/ 141243 w 1000086"/>
                <a:gd name="connsiteY64" fmla="*/ 39062 h 275243"/>
                <a:gd name="connsiteX65" fmla="*/ 134259 w 1000086"/>
                <a:gd name="connsiteY65" fmla="*/ 35182 h 275243"/>
                <a:gd name="connsiteX66" fmla="*/ 127274 w 1000086"/>
                <a:gd name="connsiteY66" fmla="*/ 39062 h 275243"/>
                <a:gd name="connsiteX67" fmla="*/ 124946 w 1000086"/>
                <a:gd name="connsiteY67" fmla="*/ 50444 h 275243"/>
                <a:gd name="connsiteX68" fmla="*/ 134259 w 1000086"/>
                <a:gd name="connsiteY68" fmla="*/ 65448 h 275243"/>
                <a:gd name="connsiteX69" fmla="*/ 141243 w 1000086"/>
                <a:gd name="connsiteY69" fmla="*/ 61568 h 275243"/>
                <a:gd name="connsiteX70" fmla="*/ 143572 w 1000086"/>
                <a:gd name="connsiteY70" fmla="*/ 50185 h 275243"/>
                <a:gd name="connsiteX71" fmla="*/ 231267 w 1000086"/>
                <a:gd name="connsiteY71" fmla="*/ 100629 h 275243"/>
                <a:gd name="connsiteX72" fmla="*/ 210572 w 1000086"/>
                <a:gd name="connsiteY72" fmla="*/ 100629 h 275243"/>
                <a:gd name="connsiteX73" fmla="*/ 210572 w 1000086"/>
                <a:gd name="connsiteY73" fmla="*/ 1293 h 275243"/>
                <a:gd name="connsiteX74" fmla="*/ 231267 w 1000086"/>
                <a:gd name="connsiteY74" fmla="*/ 1293 h 275243"/>
                <a:gd name="connsiteX75" fmla="*/ 341209 w 1000086"/>
                <a:gd name="connsiteY75" fmla="*/ 100629 h 275243"/>
                <a:gd name="connsiteX76" fmla="*/ 320773 w 1000086"/>
                <a:gd name="connsiteY76" fmla="*/ 100629 h 275243"/>
                <a:gd name="connsiteX77" fmla="*/ 311977 w 1000086"/>
                <a:gd name="connsiteY77" fmla="*/ 75278 h 275243"/>
                <a:gd name="connsiteX78" fmla="*/ 274209 w 1000086"/>
                <a:gd name="connsiteY78" fmla="*/ 75278 h 275243"/>
                <a:gd name="connsiteX79" fmla="*/ 265413 w 1000086"/>
                <a:gd name="connsiteY79" fmla="*/ 100629 h 275243"/>
                <a:gd name="connsiteX80" fmla="*/ 244718 w 1000086"/>
                <a:gd name="connsiteY80" fmla="*/ 100629 h 275243"/>
                <a:gd name="connsiteX81" fmla="*/ 280676 w 1000086"/>
                <a:gd name="connsiteY81" fmla="*/ 1552 h 275243"/>
                <a:gd name="connsiteX82" fmla="*/ 305251 w 1000086"/>
                <a:gd name="connsiteY82" fmla="*/ 1552 h 275243"/>
                <a:gd name="connsiteX83" fmla="*/ 294386 w 1000086"/>
                <a:gd name="connsiteY83" fmla="*/ 21471 h 275243"/>
                <a:gd name="connsiteX84" fmla="*/ 293093 w 1000086"/>
                <a:gd name="connsiteY84" fmla="*/ 16815 h 275243"/>
                <a:gd name="connsiteX85" fmla="*/ 292576 w 1000086"/>
                <a:gd name="connsiteY85" fmla="*/ 18367 h 275243"/>
                <a:gd name="connsiteX86" fmla="*/ 290765 w 1000086"/>
                <a:gd name="connsiteY86" fmla="*/ 24058 h 275243"/>
                <a:gd name="connsiteX87" fmla="*/ 278865 w 1000086"/>
                <a:gd name="connsiteY87" fmla="*/ 59757 h 275243"/>
                <a:gd name="connsiteX88" fmla="*/ 307321 w 1000086"/>
                <a:gd name="connsiteY88" fmla="*/ 59757 h 275243"/>
                <a:gd name="connsiteX89" fmla="*/ 297491 w 1000086"/>
                <a:gd name="connsiteY89" fmla="*/ 31043 h 275243"/>
                <a:gd name="connsiteX90" fmla="*/ 435371 w 1000086"/>
                <a:gd name="connsiteY90" fmla="*/ 100629 h 275243"/>
                <a:gd name="connsiteX91" fmla="*/ 354661 w 1000086"/>
                <a:gd name="connsiteY91" fmla="*/ 100629 h 275243"/>
                <a:gd name="connsiteX92" fmla="*/ 354661 w 1000086"/>
                <a:gd name="connsiteY92" fmla="*/ 1552 h 275243"/>
                <a:gd name="connsiteX93" fmla="*/ 432526 w 1000086"/>
                <a:gd name="connsiteY93" fmla="*/ 1552 h 275243"/>
                <a:gd name="connsiteX94" fmla="*/ 432526 w 1000086"/>
                <a:gd name="connsiteY94" fmla="*/ 17591 h 275243"/>
                <a:gd name="connsiteX95" fmla="*/ 375356 w 1000086"/>
                <a:gd name="connsiteY95" fmla="*/ 17591 h 275243"/>
                <a:gd name="connsiteX96" fmla="*/ 375356 w 1000086"/>
                <a:gd name="connsiteY96" fmla="*/ 42425 h 275243"/>
                <a:gd name="connsiteX97" fmla="*/ 428387 w 1000086"/>
                <a:gd name="connsiteY97" fmla="*/ 42425 h 275243"/>
                <a:gd name="connsiteX98" fmla="*/ 428387 w 1000086"/>
                <a:gd name="connsiteY98" fmla="*/ 58463 h 275243"/>
                <a:gd name="connsiteX99" fmla="*/ 375356 w 1000086"/>
                <a:gd name="connsiteY99" fmla="*/ 58463 h 275243"/>
                <a:gd name="connsiteX100" fmla="*/ 375356 w 1000086"/>
                <a:gd name="connsiteY100" fmla="*/ 84591 h 275243"/>
                <a:gd name="connsiteX101" fmla="*/ 435371 w 1000086"/>
                <a:gd name="connsiteY101" fmla="*/ 84591 h 275243"/>
                <a:gd name="connsiteX102" fmla="*/ 531603 w 1000086"/>
                <a:gd name="connsiteY102" fmla="*/ 100629 h 275243"/>
                <a:gd name="connsiteX103" fmla="*/ 450892 w 1000086"/>
                <a:gd name="connsiteY103" fmla="*/ 100629 h 275243"/>
                <a:gd name="connsiteX104" fmla="*/ 450892 w 1000086"/>
                <a:gd name="connsiteY104" fmla="*/ 1552 h 275243"/>
                <a:gd name="connsiteX105" fmla="*/ 528757 w 1000086"/>
                <a:gd name="connsiteY105" fmla="*/ 1552 h 275243"/>
                <a:gd name="connsiteX106" fmla="*/ 528757 w 1000086"/>
                <a:gd name="connsiteY106" fmla="*/ 17591 h 275243"/>
                <a:gd name="connsiteX107" fmla="*/ 471587 w 1000086"/>
                <a:gd name="connsiteY107" fmla="*/ 17591 h 275243"/>
                <a:gd name="connsiteX108" fmla="*/ 471587 w 1000086"/>
                <a:gd name="connsiteY108" fmla="*/ 42425 h 275243"/>
                <a:gd name="connsiteX109" fmla="*/ 524360 w 1000086"/>
                <a:gd name="connsiteY109" fmla="*/ 42425 h 275243"/>
                <a:gd name="connsiteX110" fmla="*/ 524360 w 1000086"/>
                <a:gd name="connsiteY110" fmla="*/ 58463 h 275243"/>
                <a:gd name="connsiteX111" fmla="*/ 471587 w 1000086"/>
                <a:gd name="connsiteY111" fmla="*/ 58463 h 275243"/>
                <a:gd name="connsiteX112" fmla="*/ 471587 w 1000086"/>
                <a:gd name="connsiteY112" fmla="*/ 84591 h 275243"/>
                <a:gd name="connsiteX113" fmla="*/ 531603 w 1000086"/>
                <a:gd name="connsiteY113" fmla="*/ 84591 h 275243"/>
                <a:gd name="connsiteX114" fmla="*/ 687850 w 1000086"/>
                <a:gd name="connsiteY114" fmla="*/ 100629 h 275243"/>
                <a:gd name="connsiteX115" fmla="*/ 669225 w 1000086"/>
                <a:gd name="connsiteY115" fmla="*/ 100629 h 275243"/>
                <a:gd name="connsiteX116" fmla="*/ 669225 w 1000086"/>
                <a:gd name="connsiteY116" fmla="*/ 40614 h 275243"/>
                <a:gd name="connsiteX117" fmla="*/ 669225 w 1000086"/>
                <a:gd name="connsiteY117" fmla="*/ 36475 h 275243"/>
                <a:gd name="connsiteX118" fmla="*/ 670001 w 1000086"/>
                <a:gd name="connsiteY118" fmla="*/ 18884 h 275243"/>
                <a:gd name="connsiteX119" fmla="*/ 662758 w 1000086"/>
                <a:gd name="connsiteY119" fmla="*/ 45270 h 275243"/>
                <a:gd name="connsiteX120" fmla="*/ 644649 w 1000086"/>
                <a:gd name="connsiteY120" fmla="*/ 100629 h 275243"/>
                <a:gd name="connsiteX121" fmla="*/ 629904 w 1000086"/>
                <a:gd name="connsiteY121" fmla="*/ 100629 h 275243"/>
                <a:gd name="connsiteX122" fmla="*/ 612055 w 1000086"/>
                <a:gd name="connsiteY122" fmla="*/ 45270 h 275243"/>
                <a:gd name="connsiteX123" fmla="*/ 604553 w 1000086"/>
                <a:gd name="connsiteY123" fmla="*/ 18884 h 275243"/>
                <a:gd name="connsiteX124" fmla="*/ 605329 w 1000086"/>
                <a:gd name="connsiteY124" fmla="*/ 40614 h 275243"/>
                <a:gd name="connsiteX125" fmla="*/ 605329 w 1000086"/>
                <a:gd name="connsiteY125" fmla="*/ 100629 h 275243"/>
                <a:gd name="connsiteX126" fmla="*/ 586962 w 1000086"/>
                <a:gd name="connsiteY126" fmla="*/ 100629 h 275243"/>
                <a:gd name="connsiteX127" fmla="*/ 586962 w 1000086"/>
                <a:gd name="connsiteY127" fmla="*/ 1552 h 275243"/>
                <a:gd name="connsiteX128" fmla="*/ 614642 w 1000086"/>
                <a:gd name="connsiteY128" fmla="*/ 1552 h 275243"/>
                <a:gd name="connsiteX129" fmla="*/ 632491 w 1000086"/>
                <a:gd name="connsiteY129" fmla="*/ 56911 h 275243"/>
                <a:gd name="connsiteX130" fmla="*/ 634043 w 1000086"/>
                <a:gd name="connsiteY130" fmla="*/ 62344 h 275243"/>
                <a:gd name="connsiteX131" fmla="*/ 637406 w 1000086"/>
                <a:gd name="connsiteY131" fmla="*/ 75537 h 275243"/>
                <a:gd name="connsiteX132" fmla="*/ 641804 w 1000086"/>
                <a:gd name="connsiteY132" fmla="*/ 59757 h 275243"/>
                <a:gd name="connsiteX133" fmla="*/ 660171 w 1000086"/>
                <a:gd name="connsiteY133" fmla="*/ 1552 h 275243"/>
                <a:gd name="connsiteX134" fmla="*/ 687850 w 1000086"/>
                <a:gd name="connsiteY134" fmla="*/ 1552 h 275243"/>
                <a:gd name="connsiteX135" fmla="*/ 787962 w 1000086"/>
                <a:gd name="connsiteY135" fmla="*/ 100629 h 275243"/>
                <a:gd name="connsiteX136" fmla="*/ 706993 w 1000086"/>
                <a:gd name="connsiteY136" fmla="*/ 100629 h 275243"/>
                <a:gd name="connsiteX137" fmla="*/ 706993 w 1000086"/>
                <a:gd name="connsiteY137" fmla="*/ 1293 h 275243"/>
                <a:gd name="connsiteX138" fmla="*/ 785117 w 1000086"/>
                <a:gd name="connsiteY138" fmla="*/ 1293 h 275243"/>
                <a:gd name="connsiteX139" fmla="*/ 785117 w 1000086"/>
                <a:gd name="connsiteY139" fmla="*/ 17332 h 275243"/>
                <a:gd name="connsiteX140" fmla="*/ 727688 w 1000086"/>
                <a:gd name="connsiteY140" fmla="*/ 17332 h 275243"/>
                <a:gd name="connsiteX141" fmla="*/ 727688 w 1000086"/>
                <a:gd name="connsiteY141" fmla="*/ 42425 h 275243"/>
                <a:gd name="connsiteX142" fmla="*/ 780719 w 1000086"/>
                <a:gd name="connsiteY142" fmla="*/ 42425 h 275243"/>
                <a:gd name="connsiteX143" fmla="*/ 780719 w 1000086"/>
                <a:gd name="connsiteY143" fmla="*/ 58463 h 275243"/>
                <a:gd name="connsiteX144" fmla="*/ 727688 w 1000086"/>
                <a:gd name="connsiteY144" fmla="*/ 58463 h 275243"/>
                <a:gd name="connsiteX145" fmla="*/ 727688 w 1000086"/>
                <a:gd name="connsiteY145" fmla="*/ 84591 h 275243"/>
                <a:gd name="connsiteX146" fmla="*/ 787962 w 1000086"/>
                <a:gd name="connsiteY146" fmla="*/ 84591 h 275243"/>
                <a:gd name="connsiteX147" fmla="*/ 887816 w 1000086"/>
                <a:gd name="connsiteY147" fmla="*/ 100629 h 275243"/>
                <a:gd name="connsiteX148" fmla="*/ 863499 w 1000086"/>
                <a:gd name="connsiteY148" fmla="*/ 100629 h 275243"/>
                <a:gd name="connsiteX149" fmla="*/ 820298 w 1000086"/>
                <a:gd name="connsiteY149" fmla="*/ 24058 h 275243"/>
                <a:gd name="connsiteX150" fmla="*/ 821592 w 1000086"/>
                <a:gd name="connsiteY150" fmla="*/ 41907 h 275243"/>
                <a:gd name="connsiteX151" fmla="*/ 821592 w 1000086"/>
                <a:gd name="connsiteY151" fmla="*/ 100629 h 275243"/>
                <a:gd name="connsiteX152" fmla="*/ 803225 w 1000086"/>
                <a:gd name="connsiteY152" fmla="*/ 100629 h 275243"/>
                <a:gd name="connsiteX153" fmla="*/ 803225 w 1000086"/>
                <a:gd name="connsiteY153" fmla="*/ 1293 h 275243"/>
                <a:gd name="connsiteX154" fmla="*/ 827024 w 1000086"/>
                <a:gd name="connsiteY154" fmla="*/ 1293 h 275243"/>
                <a:gd name="connsiteX155" fmla="*/ 870742 w 1000086"/>
                <a:gd name="connsiteY155" fmla="*/ 78382 h 275243"/>
                <a:gd name="connsiteX156" fmla="*/ 869449 w 1000086"/>
                <a:gd name="connsiteY156" fmla="*/ 58981 h 275243"/>
                <a:gd name="connsiteX157" fmla="*/ 869449 w 1000086"/>
                <a:gd name="connsiteY157" fmla="*/ 1293 h 275243"/>
                <a:gd name="connsiteX158" fmla="*/ 887816 w 1000086"/>
                <a:gd name="connsiteY158" fmla="*/ 1293 h 275243"/>
                <a:gd name="connsiteX159" fmla="*/ 998017 w 1000086"/>
                <a:gd name="connsiteY159" fmla="*/ 100629 h 275243"/>
                <a:gd name="connsiteX160" fmla="*/ 977322 w 1000086"/>
                <a:gd name="connsiteY160" fmla="*/ 100629 h 275243"/>
                <a:gd name="connsiteX161" fmla="*/ 968526 w 1000086"/>
                <a:gd name="connsiteY161" fmla="*/ 75278 h 275243"/>
                <a:gd name="connsiteX162" fmla="*/ 930758 w 1000086"/>
                <a:gd name="connsiteY162" fmla="*/ 75278 h 275243"/>
                <a:gd name="connsiteX163" fmla="*/ 921962 w 1000086"/>
                <a:gd name="connsiteY163" fmla="*/ 100629 h 275243"/>
                <a:gd name="connsiteX164" fmla="*/ 901267 w 1000086"/>
                <a:gd name="connsiteY164" fmla="*/ 100629 h 275243"/>
                <a:gd name="connsiteX165" fmla="*/ 937484 w 1000086"/>
                <a:gd name="connsiteY165" fmla="*/ 1552 h 275243"/>
                <a:gd name="connsiteX166" fmla="*/ 961800 w 1000086"/>
                <a:gd name="connsiteY166" fmla="*/ 1552 h 275243"/>
                <a:gd name="connsiteX167" fmla="*/ 951194 w 1000086"/>
                <a:gd name="connsiteY167" fmla="*/ 21471 h 275243"/>
                <a:gd name="connsiteX168" fmla="*/ 949901 w 1000086"/>
                <a:gd name="connsiteY168" fmla="*/ 16556 h 275243"/>
                <a:gd name="connsiteX169" fmla="*/ 949383 w 1000086"/>
                <a:gd name="connsiteY169" fmla="*/ 18108 h 275243"/>
                <a:gd name="connsiteX170" fmla="*/ 947831 w 1000086"/>
                <a:gd name="connsiteY170" fmla="*/ 24058 h 275243"/>
                <a:gd name="connsiteX171" fmla="*/ 935673 w 1000086"/>
                <a:gd name="connsiteY171" fmla="*/ 59498 h 275243"/>
                <a:gd name="connsiteX172" fmla="*/ 964129 w 1000086"/>
                <a:gd name="connsiteY172" fmla="*/ 59498 h 275243"/>
                <a:gd name="connsiteX173" fmla="*/ 954298 w 1000086"/>
                <a:gd name="connsiteY173" fmla="*/ 31043 h 275243"/>
                <a:gd name="connsiteX174" fmla="*/ 52514 w 1000086"/>
                <a:gd name="connsiteY174" fmla="*/ 258946 h 275243"/>
                <a:gd name="connsiteX175" fmla="*/ 78641 w 1000086"/>
                <a:gd name="connsiteY175" fmla="*/ 240062 h 275243"/>
                <a:gd name="connsiteX176" fmla="*/ 96749 w 1000086"/>
                <a:gd name="connsiteY176" fmla="*/ 247047 h 275243"/>
                <a:gd name="connsiteX177" fmla="*/ 79676 w 1000086"/>
                <a:gd name="connsiteY177" fmla="*/ 268259 h 275243"/>
                <a:gd name="connsiteX178" fmla="*/ 52514 w 1000086"/>
                <a:gd name="connsiteY178" fmla="*/ 275244 h 275243"/>
                <a:gd name="connsiteX179" fmla="*/ 15521 w 1000086"/>
                <a:gd name="connsiteY179" fmla="*/ 261792 h 275243"/>
                <a:gd name="connsiteX180" fmla="*/ 2587 w 1000086"/>
                <a:gd name="connsiteY180" fmla="*/ 223765 h 275243"/>
                <a:gd name="connsiteX181" fmla="*/ 15263 w 1000086"/>
                <a:gd name="connsiteY181" fmla="*/ 186255 h 275243"/>
                <a:gd name="connsiteX182" fmla="*/ 51738 w 1000086"/>
                <a:gd name="connsiteY182" fmla="*/ 173321 h 275243"/>
                <a:gd name="connsiteX183" fmla="*/ 80193 w 1000086"/>
                <a:gd name="connsiteY183" fmla="*/ 180305 h 275243"/>
                <a:gd name="connsiteX184" fmla="*/ 95456 w 1000086"/>
                <a:gd name="connsiteY184" fmla="*/ 200742 h 275243"/>
                <a:gd name="connsiteX185" fmla="*/ 77348 w 1000086"/>
                <a:gd name="connsiteY185" fmla="*/ 205915 h 275243"/>
                <a:gd name="connsiteX186" fmla="*/ 68035 w 1000086"/>
                <a:gd name="connsiteY186" fmla="*/ 194016 h 275243"/>
                <a:gd name="connsiteX187" fmla="*/ 52255 w 1000086"/>
                <a:gd name="connsiteY187" fmla="*/ 189618 h 275243"/>
                <a:gd name="connsiteX188" fmla="*/ 30784 w 1000086"/>
                <a:gd name="connsiteY188" fmla="*/ 198413 h 275243"/>
                <a:gd name="connsiteX189" fmla="*/ 23541 w 1000086"/>
                <a:gd name="connsiteY189" fmla="*/ 223765 h 275243"/>
                <a:gd name="connsiteX190" fmla="*/ 31043 w 1000086"/>
                <a:gd name="connsiteY190" fmla="*/ 249892 h 275243"/>
                <a:gd name="connsiteX191" fmla="*/ 52514 w 1000086"/>
                <a:gd name="connsiteY191" fmla="*/ 258946 h 275243"/>
                <a:gd name="connsiteX192" fmla="*/ 206950 w 1000086"/>
                <a:gd name="connsiteY192" fmla="*/ 223765 h 275243"/>
                <a:gd name="connsiteX193" fmla="*/ 200741 w 1000086"/>
                <a:gd name="connsiteY193" fmla="*/ 251186 h 275243"/>
                <a:gd name="connsiteX194" fmla="*/ 183151 w 1000086"/>
                <a:gd name="connsiteY194" fmla="*/ 269035 h 275243"/>
                <a:gd name="connsiteX195" fmla="*/ 156506 w 1000086"/>
                <a:gd name="connsiteY195" fmla="*/ 275244 h 275243"/>
                <a:gd name="connsiteX196" fmla="*/ 120031 w 1000086"/>
                <a:gd name="connsiteY196" fmla="*/ 261533 h 275243"/>
                <a:gd name="connsiteX197" fmla="*/ 106579 w 1000086"/>
                <a:gd name="connsiteY197" fmla="*/ 223765 h 275243"/>
                <a:gd name="connsiteX198" fmla="*/ 120031 w 1000086"/>
                <a:gd name="connsiteY198" fmla="*/ 186514 h 275243"/>
                <a:gd name="connsiteX199" fmla="*/ 156765 w 1000086"/>
                <a:gd name="connsiteY199" fmla="*/ 173321 h 275243"/>
                <a:gd name="connsiteX200" fmla="*/ 193498 w 1000086"/>
                <a:gd name="connsiteY200" fmla="*/ 186772 h 275243"/>
                <a:gd name="connsiteX201" fmla="*/ 206950 w 1000086"/>
                <a:gd name="connsiteY201" fmla="*/ 223765 h 275243"/>
                <a:gd name="connsiteX202" fmla="*/ 185738 w 1000086"/>
                <a:gd name="connsiteY202" fmla="*/ 223765 h 275243"/>
                <a:gd name="connsiteX203" fmla="*/ 177977 w 1000086"/>
                <a:gd name="connsiteY203" fmla="*/ 198672 h 275243"/>
                <a:gd name="connsiteX204" fmla="*/ 156765 w 1000086"/>
                <a:gd name="connsiteY204" fmla="*/ 189618 h 275243"/>
                <a:gd name="connsiteX205" fmla="*/ 135294 w 1000086"/>
                <a:gd name="connsiteY205" fmla="*/ 198672 h 275243"/>
                <a:gd name="connsiteX206" fmla="*/ 127533 w 1000086"/>
                <a:gd name="connsiteY206" fmla="*/ 223765 h 275243"/>
                <a:gd name="connsiteX207" fmla="*/ 135294 w 1000086"/>
                <a:gd name="connsiteY207" fmla="*/ 249633 h 275243"/>
                <a:gd name="connsiteX208" fmla="*/ 156506 w 1000086"/>
                <a:gd name="connsiteY208" fmla="*/ 258946 h 275243"/>
                <a:gd name="connsiteX209" fmla="*/ 177977 w 1000086"/>
                <a:gd name="connsiteY209" fmla="*/ 249892 h 275243"/>
                <a:gd name="connsiteX210" fmla="*/ 185738 w 1000086"/>
                <a:gd name="connsiteY210" fmla="*/ 223765 h 275243"/>
                <a:gd name="connsiteX211" fmla="*/ 307321 w 1000086"/>
                <a:gd name="connsiteY211" fmla="*/ 273950 h 275243"/>
                <a:gd name="connsiteX212" fmla="*/ 283004 w 1000086"/>
                <a:gd name="connsiteY212" fmla="*/ 273950 h 275243"/>
                <a:gd name="connsiteX213" fmla="*/ 239803 w 1000086"/>
                <a:gd name="connsiteY213" fmla="*/ 197637 h 275243"/>
                <a:gd name="connsiteX214" fmla="*/ 241097 w 1000086"/>
                <a:gd name="connsiteY214" fmla="*/ 215487 h 275243"/>
                <a:gd name="connsiteX215" fmla="*/ 241097 w 1000086"/>
                <a:gd name="connsiteY215" fmla="*/ 273950 h 275243"/>
                <a:gd name="connsiteX216" fmla="*/ 222471 w 1000086"/>
                <a:gd name="connsiteY216" fmla="*/ 273950 h 275243"/>
                <a:gd name="connsiteX217" fmla="*/ 222471 w 1000086"/>
                <a:gd name="connsiteY217" fmla="*/ 174614 h 275243"/>
                <a:gd name="connsiteX218" fmla="*/ 246271 w 1000086"/>
                <a:gd name="connsiteY218" fmla="*/ 174614 h 275243"/>
                <a:gd name="connsiteX219" fmla="*/ 289989 w 1000086"/>
                <a:gd name="connsiteY219" fmla="*/ 251703 h 275243"/>
                <a:gd name="connsiteX220" fmla="*/ 288954 w 1000086"/>
                <a:gd name="connsiteY220" fmla="*/ 232302 h 275243"/>
                <a:gd name="connsiteX221" fmla="*/ 288954 w 1000086"/>
                <a:gd name="connsiteY221" fmla="*/ 174614 h 275243"/>
                <a:gd name="connsiteX222" fmla="*/ 307321 w 1000086"/>
                <a:gd name="connsiteY222" fmla="*/ 174614 h 275243"/>
                <a:gd name="connsiteX223" fmla="*/ 399672 w 1000086"/>
                <a:gd name="connsiteY223" fmla="*/ 190912 h 275243"/>
                <a:gd name="connsiteX224" fmla="*/ 347417 w 1000086"/>
                <a:gd name="connsiteY224" fmla="*/ 190912 h 275243"/>
                <a:gd name="connsiteX225" fmla="*/ 347417 w 1000086"/>
                <a:gd name="connsiteY225" fmla="*/ 221695 h 275243"/>
                <a:gd name="connsiteX226" fmla="*/ 398120 w 1000086"/>
                <a:gd name="connsiteY226" fmla="*/ 221695 h 275243"/>
                <a:gd name="connsiteX227" fmla="*/ 398120 w 1000086"/>
                <a:gd name="connsiteY227" fmla="*/ 237734 h 275243"/>
                <a:gd name="connsiteX228" fmla="*/ 347417 w 1000086"/>
                <a:gd name="connsiteY228" fmla="*/ 237734 h 275243"/>
                <a:gd name="connsiteX229" fmla="*/ 347417 w 1000086"/>
                <a:gd name="connsiteY229" fmla="*/ 273950 h 275243"/>
                <a:gd name="connsiteX230" fmla="*/ 326722 w 1000086"/>
                <a:gd name="connsiteY230" fmla="*/ 273950 h 275243"/>
                <a:gd name="connsiteX231" fmla="*/ 326722 w 1000086"/>
                <a:gd name="connsiteY231" fmla="*/ 174873 h 275243"/>
                <a:gd name="connsiteX232" fmla="*/ 399672 w 1000086"/>
                <a:gd name="connsiteY232" fmla="*/ 174873 h 275243"/>
                <a:gd name="connsiteX233" fmla="*/ 495645 w 1000086"/>
                <a:gd name="connsiteY233" fmla="*/ 273950 h 275243"/>
                <a:gd name="connsiteX234" fmla="*/ 414676 w 1000086"/>
                <a:gd name="connsiteY234" fmla="*/ 273950 h 275243"/>
                <a:gd name="connsiteX235" fmla="*/ 414676 w 1000086"/>
                <a:gd name="connsiteY235" fmla="*/ 174873 h 275243"/>
                <a:gd name="connsiteX236" fmla="*/ 492800 w 1000086"/>
                <a:gd name="connsiteY236" fmla="*/ 174873 h 275243"/>
                <a:gd name="connsiteX237" fmla="*/ 492800 w 1000086"/>
                <a:gd name="connsiteY237" fmla="*/ 190912 h 275243"/>
                <a:gd name="connsiteX238" fmla="*/ 435371 w 1000086"/>
                <a:gd name="connsiteY238" fmla="*/ 190912 h 275243"/>
                <a:gd name="connsiteX239" fmla="*/ 435371 w 1000086"/>
                <a:gd name="connsiteY239" fmla="*/ 215745 h 275243"/>
                <a:gd name="connsiteX240" fmla="*/ 488402 w 1000086"/>
                <a:gd name="connsiteY240" fmla="*/ 215745 h 275243"/>
                <a:gd name="connsiteX241" fmla="*/ 488402 w 1000086"/>
                <a:gd name="connsiteY241" fmla="*/ 231784 h 275243"/>
                <a:gd name="connsiteX242" fmla="*/ 435371 w 1000086"/>
                <a:gd name="connsiteY242" fmla="*/ 231784 h 275243"/>
                <a:gd name="connsiteX243" fmla="*/ 435371 w 1000086"/>
                <a:gd name="connsiteY243" fmla="*/ 257912 h 275243"/>
                <a:gd name="connsiteX244" fmla="*/ 495645 w 1000086"/>
                <a:gd name="connsiteY244" fmla="*/ 257912 h 275243"/>
                <a:gd name="connsiteX245" fmla="*/ 602225 w 1000086"/>
                <a:gd name="connsiteY245" fmla="*/ 273950 h 275243"/>
                <a:gd name="connsiteX246" fmla="*/ 578943 w 1000086"/>
                <a:gd name="connsiteY246" fmla="*/ 273950 h 275243"/>
                <a:gd name="connsiteX247" fmla="*/ 555920 w 1000086"/>
                <a:gd name="connsiteY247" fmla="*/ 236440 h 275243"/>
                <a:gd name="connsiteX248" fmla="*/ 531603 w 1000086"/>
                <a:gd name="connsiteY248" fmla="*/ 236440 h 275243"/>
                <a:gd name="connsiteX249" fmla="*/ 531603 w 1000086"/>
                <a:gd name="connsiteY249" fmla="*/ 273950 h 275243"/>
                <a:gd name="connsiteX250" fmla="*/ 510908 w 1000086"/>
                <a:gd name="connsiteY250" fmla="*/ 273950 h 275243"/>
                <a:gd name="connsiteX251" fmla="*/ 510908 w 1000086"/>
                <a:gd name="connsiteY251" fmla="*/ 174873 h 275243"/>
                <a:gd name="connsiteX252" fmla="*/ 560317 w 1000086"/>
                <a:gd name="connsiteY252" fmla="*/ 174873 h 275243"/>
                <a:gd name="connsiteX253" fmla="*/ 587738 w 1000086"/>
                <a:gd name="connsiteY253" fmla="*/ 182633 h 275243"/>
                <a:gd name="connsiteX254" fmla="*/ 597310 w 1000086"/>
                <a:gd name="connsiteY254" fmla="*/ 204363 h 275243"/>
                <a:gd name="connsiteX255" fmla="*/ 591618 w 1000086"/>
                <a:gd name="connsiteY255" fmla="*/ 222471 h 275243"/>
                <a:gd name="connsiteX256" fmla="*/ 575580 w 1000086"/>
                <a:gd name="connsiteY256" fmla="*/ 232302 h 275243"/>
                <a:gd name="connsiteX257" fmla="*/ 576356 w 1000086"/>
                <a:gd name="connsiteY257" fmla="*/ 205139 h 275243"/>
                <a:gd name="connsiteX258" fmla="*/ 557989 w 1000086"/>
                <a:gd name="connsiteY258" fmla="*/ 190912 h 275243"/>
                <a:gd name="connsiteX259" fmla="*/ 531344 w 1000086"/>
                <a:gd name="connsiteY259" fmla="*/ 190912 h 275243"/>
                <a:gd name="connsiteX260" fmla="*/ 531344 w 1000086"/>
                <a:gd name="connsiteY260" fmla="*/ 220143 h 275243"/>
                <a:gd name="connsiteX261" fmla="*/ 558506 w 1000086"/>
                <a:gd name="connsiteY261" fmla="*/ 220143 h 275243"/>
                <a:gd name="connsiteX262" fmla="*/ 571958 w 1000086"/>
                <a:gd name="connsiteY262" fmla="*/ 216263 h 275243"/>
                <a:gd name="connsiteX263" fmla="*/ 576356 w 1000086"/>
                <a:gd name="connsiteY263" fmla="*/ 205139 h 275243"/>
                <a:gd name="connsiteX264" fmla="*/ 695611 w 1000086"/>
                <a:gd name="connsiteY264" fmla="*/ 273950 h 275243"/>
                <a:gd name="connsiteX265" fmla="*/ 614642 w 1000086"/>
                <a:gd name="connsiteY265" fmla="*/ 273950 h 275243"/>
                <a:gd name="connsiteX266" fmla="*/ 614642 w 1000086"/>
                <a:gd name="connsiteY266" fmla="*/ 174873 h 275243"/>
                <a:gd name="connsiteX267" fmla="*/ 692765 w 1000086"/>
                <a:gd name="connsiteY267" fmla="*/ 174873 h 275243"/>
                <a:gd name="connsiteX268" fmla="*/ 692765 w 1000086"/>
                <a:gd name="connsiteY268" fmla="*/ 190912 h 275243"/>
                <a:gd name="connsiteX269" fmla="*/ 635595 w 1000086"/>
                <a:gd name="connsiteY269" fmla="*/ 190912 h 275243"/>
                <a:gd name="connsiteX270" fmla="*/ 635595 w 1000086"/>
                <a:gd name="connsiteY270" fmla="*/ 215745 h 275243"/>
                <a:gd name="connsiteX271" fmla="*/ 688368 w 1000086"/>
                <a:gd name="connsiteY271" fmla="*/ 215745 h 275243"/>
                <a:gd name="connsiteX272" fmla="*/ 688368 w 1000086"/>
                <a:gd name="connsiteY272" fmla="*/ 231784 h 275243"/>
                <a:gd name="connsiteX273" fmla="*/ 635595 w 1000086"/>
                <a:gd name="connsiteY273" fmla="*/ 231784 h 275243"/>
                <a:gd name="connsiteX274" fmla="*/ 635595 w 1000086"/>
                <a:gd name="connsiteY274" fmla="*/ 257912 h 275243"/>
                <a:gd name="connsiteX275" fmla="*/ 695611 w 1000086"/>
                <a:gd name="connsiteY275" fmla="*/ 257912 h 275243"/>
                <a:gd name="connsiteX276" fmla="*/ 795723 w 1000086"/>
                <a:gd name="connsiteY276" fmla="*/ 273950 h 275243"/>
                <a:gd name="connsiteX277" fmla="*/ 771406 w 1000086"/>
                <a:gd name="connsiteY277" fmla="*/ 273950 h 275243"/>
                <a:gd name="connsiteX278" fmla="*/ 728206 w 1000086"/>
                <a:gd name="connsiteY278" fmla="*/ 197637 h 275243"/>
                <a:gd name="connsiteX279" fmla="*/ 729240 w 1000086"/>
                <a:gd name="connsiteY279" fmla="*/ 215487 h 275243"/>
                <a:gd name="connsiteX280" fmla="*/ 729240 w 1000086"/>
                <a:gd name="connsiteY280" fmla="*/ 273950 h 275243"/>
                <a:gd name="connsiteX281" fmla="*/ 710873 w 1000086"/>
                <a:gd name="connsiteY281" fmla="*/ 273950 h 275243"/>
                <a:gd name="connsiteX282" fmla="*/ 710873 w 1000086"/>
                <a:gd name="connsiteY282" fmla="*/ 174873 h 275243"/>
                <a:gd name="connsiteX283" fmla="*/ 734673 w 1000086"/>
                <a:gd name="connsiteY283" fmla="*/ 174873 h 275243"/>
                <a:gd name="connsiteX284" fmla="*/ 778391 w 1000086"/>
                <a:gd name="connsiteY284" fmla="*/ 251962 h 275243"/>
                <a:gd name="connsiteX285" fmla="*/ 777097 w 1000086"/>
                <a:gd name="connsiteY285" fmla="*/ 232560 h 275243"/>
                <a:gd name="connsiteX286" fmla="*/ 777097 w 1000086"/>
                <a:gd name="connsiteY286" fmla="*/ 174873 h 275243"/>
                <a:gd name="connsiteX287" fmla="*/ 795723 w 1000086"/>
                <a:gd name="connsiteY287" fmla="*/ 174873 h 275243"/>
                <a:gd name="connsiteX288" fmla="*/ 861430 w 1000086"/>
                <a:gd name="connsiteY288" fmla="*/ 258946 h 275243"/>
                <a:gd name="connsiteX289" fmla="*/ 887557 w 1000086"/>
                <a:gd name="connsiteY289" fmla="*/ 240062 h 275243"/>
                <a:gd name="connsiteX290" fmla="*/ 905407 w 1000086"/>
                <a:gd name="connsiteY290" fmla="*/ 247047 h 275243"/>
                <a:gd name="connsiteX291" fmla="*/ 888333 w 1000086"/>
                <a:gd name="connsiteY291" fmla="*/ 268259 h 275243"/>
                <a:gd name="connsiteX292" fmla="*/ 861430 w 1000086"/>
                <a:gd name="connsiteY292" fmla="*/ 275244 h 275243"/>
                <a:gd name="connsiteX293" fmla="*/ 824179 w 1000086"/>
                <a:gd name="connsiteY293" fmla="*/ 261792 h 275243"/>
                <a:gd name="connsiteX294" fmla="*/ 811244 w 1000086"/>
                <a:gd name="connsiteY294" fmla="*/ 223765 h 275243"/>
                <a:gd name="connsiteX295" fmla="*/ 823920 w 1000086"/>
                <a:gd name="connsiteY295" fmla="*/ 186255 h 275243"/>
                <a:gd name="connsiteX296" fmla="*/ 860395 w 1000086"/>
                <a:gd name="connsiteY296" fmla="*/ 173321 h 275243"/>
                <a:gd name="connsiteX297" fmla="*/ 888850 w 1000086"/>
                <a:gd name="connsiteY297" fmla="*/ 180305 h 275243"/>
                <a:gd name="connsiteX298" fmla="*/ 904372 w 1000086"/>
                <a:gd name="connsiteY298" fmla="*/ 200742 h 275243"/>
                <a:gd name="connsiteX299" fmla="*/ 886005 w 1000086"/>
                <a:gd name="connsiteY299" fmla="*/ 205915 h 275243"/>
                <a:gd name="connsiteX300" fmla="*/ 876692 w 1000086"/>
                <a:gd name="connsiteY300" fmla="*/ 194016 h 275243"/>
                <a:gd name="connsiteX301" fmla="*/ 860912 w 1000086"/>
                <a:gd name="connsiteY301" fmla="*/ 189618 h 275243"/>
                <a:gd name="connsiteX302" fmla="*/ 839441 w 1000086"/>
                <a:gd name="connsiteY302" fmla="*/ 198413 h 275243"/>
                <a:gd name="connsiteX303" fmla="*/ 832198 w 1000086"/>
                <a:gd name="connsiteY303" fmla="*/ 223765 h 275243"/>
                <a:gd name="connsiteX304" fmla="*/ 839700 w 1000086"/>
                <a:gd name="connsiteY304" fmla="*/ 249892 h 275243"/>
                <a:gd name="connsiteX305" fmla="*/ 861430 w 1000086"/>
                <a:gd name="connsiteY305" fmla="*/ 258946 h 275243"/>
                <a:gd name="connsiteX306" fmla="*/ 1000086 w 1000086"/>
                <a:gd name="connsiteY306" fmla="*/ 273950 h 275243"/>
                <a:gd name="connsiteX307" fmla="*/ 919117 w 1000086"/>
                <a:gd name="connsiteY307" fmla="*/ 273950 h 275243"/>
                <a:gd name="connsiteX308" fmla="*/ 919117 w 1000086"/>
                <a:gd name="connsiteY308" fmla="*/ 174614 h 275243"/>
                <a:gd name="connsiteX309" fmla="*/ 996982 w 1000086"/>
                <a:gd name="connsiteY309" fmla="*/ 174614 h 275243"/>
                <a:gd name="connsiteX310" fmla="*/ 996982 w 1000086"/>
                <a:gd name="connsiteY310" fmla="*/ 190912 h 275243"/>
                <a:gd name="connsiteX311" fmla="*/ 939812 w 1000086"/>
                <a:gd name="connsiteY311" fmla="*/ 190912 h 275243"/>
                <a:gd name="connsiteX312" fmla="*/ 939812 w 1000086"/>
                <a:gd name="connsiteY312" fmla="*/ 215745 h 275243"/>
                <a:gd name="connsiteX313" fmla="*/ 992843 w 1000086"/>
                <a:gd name="connsiteY313" fmla="*/ 215745 h 275243"/>
                <a:gd name="connsiteX314" fmla="*/ 992843 w 1000086"/>
                <a:gd name="connsiteY314" fmla="*/ 231784 h 275243"/>
                <a:gd name="connsiteX315" fmla="*/ 939812 w 1000086"/>
                <a:gd name="connsiteY315" fmla="*/ 231784 h 275243"/>
                <a:gd name="connsiteX316" fmla="*/ 939812 w 1000086"/>
                <a:gd name="connsiteY316" fmla="*/ 257912 h 275243"/>
                <a:gd name="connsiteX317" fmla="*/ 1000086 w 1000086"/>
                <a:gd name="connsiteY317" fmla="*/ 257912 h 27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</a:cxnLst>
              <a:rect l="l" t="t" r="r" b="b"/>
              <a:pathLst>
                <a:path w="1000086" h="275243">
                  <a:moveTo>
                    <a:pt x="71656" y="73209"/>
                  </a:moveTo>
                  <a:cubicBezTo>
                    <a:pt x="71656" y="82348"/>
                    <a:pt x="68638" y="89506"/>
                    <a:pt x="62602" y="94680"/>
                  </a:cubicBezTo>
                  <a:cubicBezTo>
                    <a:pt x="56394" y="99680"/>
                    <a:pt x="47684" y="102182"/>
                    <a:pt x="36475" y="102182"/>
                  </a:cubicBezTo>
                  <a:cubicBezTo>
                    <a:pt x="25783" y="102182"/>
                    <a:pt x="17332" y="99768"/>
                    <a:pt x="11124" y="94938"/>
                  </a:cubicBezTo>
                  <a:cubicBezTo>
                    <a:pt x="4742" y="89938"/>
                    <a:pt x="1035" y="82865"/>
                    <a:pt x="0" y="73726"/>
                  </a:cubicBezTo>
                  <a:lnTo>
                    <a:pt x="20178" y="71915"/>
                  </a:lnTo>
                  <a:cubicBezTo>
                    <a:pt x="21386" y="81401"/>
                    <a:pt x="26818" y="86143"/>
                    <a:pt x="36475" y="86143"/>
                  </a:cubicBezTo>
                  <a:cubicBezTo>
                    <a:pt x="41131" y="86143"/>
                    <a:pt x="44838" y="85023"/>
                    <a:pt x="47598" y="82780"/>
                  </a:cubicBezTo>
                  <a:cubicBezTo>
                    <a:pt x="50185" y="80366"/>
                    <a:pt x="51479" y="76745"/>
                    <a:pt x="51479" y="71915"/>
                  </a:cubicBezTo>
                  <a:cubicBezTo>
                    <a:pt x="51479" y="67432"/>
                    <a:pt x="49841" y="64069"/>
                    <a:pt x="46564" y="61826"/>
                  </a:cubicBezTo>
                  <a:cubicBezTo>
                    <a:pt x="43459" y="59413"/>
                    <a:pt x="38718" y="58205"/>
                    <a:pt x="32336" y="58205"/>
                  </a:cubicBezTo>
                  <a:lnTo>
                    <a:pt x="25610" y="58205"/>
                  </a:lnTo>
                  <a:lnTo>
                    <a:pt x="25610" y="42166"/>
                  </a:lnTo>
                  <a:lnTo>
                    <a:pt x="32077" y="42166"/>
                  </a:lnTo>
                  <a:cubicBezTo>
                    <a:pt x="37768" y="42166"/>
                    <a:pt x="41993" y="41046"/>
                    <a:pt x="44753" y="38803"/>
                  </a:cubicBezTo>
                  <a:cubicBezTo>
                    <a:pt x="47684" y="36560"/>
                    <a:pt x="49151" y="33197"/>
                    <a:pt x="49151" y="28714"/>
                  </a:cubicBezTo>
                  <a:cubicBezTo>
                    <a:pt x="49151" y="24749"/>
                    <a:pt x="47943" y="21556"/>
                    <a:pt x="45529" y="19143"/>
                  </a:cubicBezTo>
                  <a:cubicBezTo>
                    <a:pt x="43286" y="16900"/>
                    <a:pt x="40011" y="15780"/>
                    <a:pt x="35699" y="15780"/>
                  </a:cubicBezTo>
                  <a:cubicBezTo>
                    <a:pt x="31560" y="15780"/>
                    <a:pt x="28282" y="16900"/>
                    <a:pt x="25869" y="19143"/>
                  </a:cubicBezTo>
                  <a:cubicBezTo>
                    <a:pt x="23282" y="21386"/>
                    <a:pt x="21815" y="24575"/>
                    <a:pt x="21471" y="28714"/>
                  </a:cubicBezTo>
                  <a:lnTo>
                    <a:pt x="1811" y="27162"/>
                  </a:lnTo>
                  <a:cubicBezTo>
                    <a:pt x="2846" y="18711"/>
                    <a:pt x="6382" y="12073"/>
                    <a:pt x="12417" y="7243"/>
                  </a:cubicBezTo>
                  <a:cubicBezTo>
                    <a:pt x="18452" y="2414"/>
                    <a:pt x="26301" y="0"/>
                    <a:pt x="35958" y="0"/>
                  </a:cubicBezTo>
                  <a:cubicBezTo>
                    <a:pt x="46478" y="0"/>
                    <a:pt x="54583" y="2328"/>
                    <a:pt x="60274" y="6985"/>
                  </a:cubicBezTo>
                  <a:cubicBezTo>
                    <a:pt x="66139" y="11641"/>
                    <a:pt x="69070" y="18108"/>
                    <a:pt x="69070" y="26386"/>
                  </a:cubicBezTo>
                  <a:cubicBezTo>
                    <a:pt x="69070" y="32595"/>
                    <a:pt x="67259" y="37683"/>
                    <a:pt x="63637" y="41649"/>
                  </a:cubicBezTo>
                  <a:cubicBezTo>
                    <a:pt x="60015" y="45614"/>
                    <a:pt x="54756" y="48289"/>
                    <a:pt x="47857" y="49668"/>
                  </a:cubicBezTo>
                  <a:lnTo>
                    <a:pt x="47857" y="49927"/>
                  </a:lnTo>
                  <a:cubicBezTo>
                    <a:pt x="55444" y="50788"/>
                    <a:pt x="61309" y="53290"/>
                    <a:pt x="65448" y="57429"/>
                  </a:cubicBezTo>
                  <a:cubicBezTo>
                    <a:pt x="69587" y="61568"/>
                    <a:pt x="71656" y="66827"/>
                    <a:pt x="71656" y="73209"/>
                  </a:cubicBezTo>
                  <a:close/>
                  <a:moveTo>
                    <a:pt x="94421" y="72691"/>
                  </a:moveTo>
                  <a:lnTo>
                    <a:pt x="82780" y="72691"/>
                  </a:lnTo>
                  <a:lnTo>
                    <a:pt x="82780" y="38544"/>
                  </a:lnTo>
                  <a:cubicBezTo>
                    <a:pt x="82780" y="36131"/>
                    <a:pt x="82695" y="34147"/>
                    <a:pt x="82521" y="32595"/>
                  </a:cubicBezTo>
                  <a:cubicBezTo>
                    <a:pt x="82521" y="30869"/>
                    <a:pt x="82521" y="29405"/>
                    <a:pt x="82521" y="28197"/>
                  </a:cubicBezTo>
                  <a:lnTo>
                    <a:pt x="93386" y="28197"/>
                  </a:lnTo>
                  <a:cubicBezTo>
                    <a:pt x="93560" y="28714"/>
                    <a:pt x="93645" y="30266"/>
                    <a:pt x="93645" y="32853"/>
                  </a:cubicBezTo>
                  <a:cubicBezTo>
                    <a:pt x="93818" y="35267"/>
                    <a:pt x="93904" y="36907"/>
                    <a:pt x="93904" y="37768"/>
                  </a:cubicBezTo>
                  <a:lnTo>
                    <a:pt x="94162" y="37768"/>
                  </a:lnTo>
                  <a:cubicBezTo>
                    <a:pt x="95197" y="34664"/>
                    <a:pt x="96146" y="32421"/>
                    <a:pt x="97008" y="31043"/>
                  </a:cubicBezTo>
                  <a:cubicBezTo>
                    <a:pt x="98043" y="29834"/>
                    <a:pt x="99163" y="28888"/>
                    <a:pt x="100371" y="28197"/>
                  </a:cubicBezTo>
                  <a:cubicBezTo>
                    <a:pt x="101405" y="27680"/>
                    <a:pt x="102872" y="27421"/>
                    <a:pt x="104768" y="27421"/>
                  </a:cubicBezTo>
                  <a:cubicBezTo>
                    <a:pt x="106321" y="27421"/>
                    <a:pt x="107529" y="27594"/>
                    <a:pt x="108390" y="27938"/>
                  </a:cubicBezTo>
                  <a:lnTo>
                    <a:pt x="108390" y="37768"/>
                  </a:lnTo>
                  <a:cubicBezTo>
                    <a:pt x="106494" y="37251"/>
                    <a:pt x="104854" y="36992"/>
                    <a:pt x="103475" y="36992"/>
                  </a:cubicBezTo>
                  <a:cubicBezTo>
                    <a:pt x="100544" y="36992"/>
                    <a:pt x="98301" y="38200"/>
                    <a:pt x="96749" y="40614"/>
                  </a:cubicBezTo>
                  <a:cubicBezTo>
                    <a:pt x="95197" y="42857"/>
                    <a:pt x="94421" y="46305"/>
                    <a:pt x="94421" y="50961"/>
                  </a:cubicBezTo>
                  <a:close/>
                  <a:moveTo>
                    <a:pt x="155471" y="72691"/>
                  </a:moveTo>
                  <a:lnTo>
                    <a:pt x="144348" y="72691"/>
                  </a:lnTo>
                  <a:cubicBezTo>
                    <a:pt x="144174" y="72174"/>
                    <a:pt x="144004" y="71139"/>
                    <a:pt x="143830" y="69587"/>
                  </a:cubicBezTo>
                  <a:cubicBezTo>
                    <a:pt x="143657" y="67862"/>
                    <a:pt x="143572" y="66483"/>
                    <a:pt x="143572" y="65448"/>
                  </a:cubicBezTo>
                  <a:cubicBezTo>
                    <a:pt x="140985" y="70795"/>
                    <a:pt x="136243" y="73467"/>
                    <a:pt x="129344" y="73467"/>
                  </a:cubicBezTo>
                  <a:cubicBezTo>
                    <a:pt x="124170" y="73467"/>
                    <a:pt x="120116" y="71398"/>
                    <a:pt x="117185" y="67259"/>
                  </a:cubicBezTo>
                  <a:cubicBezTo>
                    <a:pt x="114425" y="63293"/>
                    <a:pt x="113046" y="57687"/>
                    <a:pt x="113046" y="50444"/>
                  </a:cubicBezTo>
                  <a:cubicBezTo>
                    <a:pt x="113046" y="43028"/>
                    <a:pt x="114513" y="37336"/>
                    <a:pt x="117444" y="33371"/>
                  </a:cubicBezTo>
                  <a:cubicBezTo>
                    <a:pt x="120375" y="29405"/>
                    <a:pt x="124602" y="27421"/>
                    <a:pt x="130120" y="27421"/>
                  </a:cubicBezTo>
                  <a:cubicBezTo>
                    <a:pt x="133224" y="27421"/>
                    <a:pt x="135896" y="28024"/>
                    <a:pt x="138139" y="29232"/>
                  </a:cubicBezTo>
                  <a:cubicBezTo>
                    <a:pt x="140553" y="30611"/>
                    <a:pt x="142364" y="32595"/>
                    <a:pt x="143572" y="35182"/>
                  </a:cubicBezTo>
                  <a:lnTo>
                    <a:pt x="143572" y="27938"/>
                  </a:lnTo>
                  <a:lnTo>
                    <a:pt x="143572" y="11641"/>
                  </a:lnTo>
                  <a:lnTo>
                    <a:pt x="154954" y="11641"/>
                  </a:lnTo>
                  <a:lnTo>
                    <a:pt x="154954" y="62861"/>
                  </a:lnTo>
                  <a:cubicBezTo>
                    <a:pt x="154954" y="65621"/>
                    <a:pt x="155127" y="68896"/>
                    <a:pt x="155471" y="72691"/>
                  </a:cubicBezTo>
                  <a:close/>
                  <a:moveTo>
                    <a:pt x="143572" y="50185"/>
                  </a:moveTo>
                  <a:cubicBezTo>
                    <a:pt x="143572" y="45356"/>
                    <a:pt x="142795" y="41649"/>
                    <a:pt x="141243" y="39062"/>
                  </a:cubicBezTo>
                  <a:cubicBezTo>
                    <a:pt x="139691" y="36475"/>
                    <a:pt x="137363" y="35182"/>
                    <a:pt x="134259" y="35182"/>
                  </a:cubicBezTo>
                  <a:cubicBezTo>
                    <a:pt x="131155" y="35182"/>
                    <a:pt x="128826" y="36475"/>
                    <a:pt x="127274" y="39062"/>
                  </a:cubicBezTo>
                  <a:cubicBezTo>
                    <a:pt x="125722" y="41475"/>
                    <a:pt x="124946" y="45270"/>
                    <a:pt x="124946" y="50444"/>
                  </a:cubicBezTo>
                  <a:cubicBezTo>
                    <a:pt x="124946" y="60448"/>
                    <a:pt x="128050" y="65448"/>
                    <a:pt x="134259" y="65448"/>
                  </a:cubicBezTo>
                  <a:cubicBezTo>
                    <a:pt x="137190" y="65448"/>
                    <a:pt x="139518" y="64154"/>
                    <a:pt x="141243" y="61568"/>
                  </a:cubicBezTo>
                  <a:cubicBezTo>
                    <a:pt x="142795" y="58807"/>
                    <a:pt x="143572" y="55015"/>
                    <a:pt x="143572" y="50185"/>
                  </a:cubicBezTo>
                  <a:close/>
                  <a:moveTo>
                    <a:pt x="231267" y="100629"/>
                  </a:moveTo>
                  <a:lnTo>
                    <a:pt x="210572" y="100629"/>
                  </a:lnTo>
                  <a:lnTo>
                    <a:pt x="210572" y="1293"/>
                  </a:lnTo>
                  <a:lnTo>
                    <a:pt x="231267" y="1293"/>
                  </a:lnTo>
                  <a:close/>
                  <a:moveTo>
                    <a:pt x="341209" y="100629"/>
                  </a:moveTo>
                  <a:lnTo>
                    <a:pt x="320773" y="100629"/>
                  </a:lnTo>
                  <a:lnTo>
                    <a:pt x="311977" y="75278"/>
                  </a:lnTo>
                  <a:lnTo>
                    <a:pt x="274209" y="75278"/>
                  </a:lnTo>
                  <a:lnTo>
                    <a:pt x="265413" y="100629"/>
                  </a:lnTo>
                  <a:lnTo>
                    <a:pt x="244718" y="100629"/>
                  </a:lnTo>
                  <a:lnTo>
                    <a:pt x="280676" y="1552"/>
                  </a:lnTo>
                  <a:lnTo>
                    <a:pt x="305251" y="1552"/>
                  </a:lnTo>
                  <a:close/>
                  <a:moveTo>
                    <a:pt x="294386" y="21471"/>
                  </a:moveTo>
                  <a:lnTo>
                    <a:pt x="293093" y="16815"/>
                  </a:lnTo>
                  <a:lnTo>
                    <a:pt x="292576" y="18367"/>
                  </a:lnTo>
                  <a:cubicBezTo>
                    <a:pt x="292058" y="19919"/>
                    <a:pt x="291456" y="21815"/>
                    <a:pt x="290765" y="24058"/>
                  </a:cubicBezTo>
                  <a:cubicBezTo>
                    <a:pt x="290247" y="26301"/>
                    <a:pt x="286282" y="38200"/>
                    <a:pt x="278865" y="59757"/>
                  </a:cubicBezTo>
                  <a:lnTo>
                    <a:pt x="307321" y="59757"/>
                  </a:lnTo>
                  <a:lnTo>
                    <a:pt x="297491" y="31043"/>
                  </a:lnTo>
                  <a:close/>
                  <a:moveTo>
                    <a:pt x="435371" y="100629"/>
                  </a:moveTo>
                  <a:lnTo>
                    <a:pt x="354661" y="100629"/>
                  </a:lnTo>
                  <a:lnTo>
                    <a:pt x="354661" y="1552"/>
                  </a:lnTo>
                  <a:lnTo>
                    <a:pt x="432526" y="1552"/>
                  </a:lnTo>
                  <a:lnTo>
                    <a:pt x="432526" y="17591"/>
                  </a:lnTo>
                  <a:lnTo>
                    <a:pt x="375356" y="17591"/>
                  </a:lnTo>
                  <a:lnTo>
                    <a:pt x="375356" y="42425"/>
                  </a:lnTo>
                  <a:lnTo>
                    <a:pt x="428387" y="42425"/>
                  </a:lnTo>
                  <a:lnTo>
                    <a:pt x="428387" y="58463"/>
                  </a:lnTo>
                  <a:lnTo>
                    <a:pt x="375356" y="58463"/>
                  </a:lnTo>
                  <a:lnTo>
                    <a:pt x="375356" y="84591"/>
                  </a:lnTo>
                  <a:lnTo>
                    <a:pt x="435371" y="84591"/>
                  </a:lnTo>
                  <a:close/>
                  <a:moveTo>
                    <a:pt x="531603" y="100629"/>
                  </a:moveTo>
                  <a:lnTo>
                    <a:pt x="450892" y="100629"/>
                  </a:lnTo>
                  <a:lnTo>
                    <a:pt x="450892" y="1552"/>
                  </a:lnTo>
                  <a:lnTo>
                    <a:pt x="528757" y="1552"/>
                  </a:lnTo>
                  <a:lnTo>
                    <a:pt x="528757" y="17591"/>
                  </a:lnTo>
                  <a:lnTo>
                    <a:pt x="471587" y="17591"/>
                  </a:lnTo>
                  <a:lnTo>
                    <a:pt x="471587" y="42425"/>
                  </a:lnTo>
                  <a:lnTo>
                    <a:pt x="524360" y="42425"/>
                  </a:lnTo>
                  <a:lnTo>
                    <a:pt x="524360" y="58463"/>
                  </a:lnTo>
                  <a:lnTo>
                    <a:pt x="471587" y="58463"/>
                  </a:lnTo>
                  <a:lnTo>
                    <a:pt x="471587" y="84591"/>
                  </a:lnTo>
                  <a:lnTo>
                    <a:pt x="531603" y="84591"/>
                  </a:lnTo>
                  <a:close/>
                  <a:moveTo>
                    <a:pt x="687850" y="100629"/>
                  </a:moveTo>
                  <a:lnTo>
                    <a:pt x="669225" y="100629"/>
                  </a:lnTo>
                  <a:lnTo>
                    <a:pt x="669225" y="40614"/>
                  </a:lnTo>
                  <a:cubicBezTo>
                    <a:pt x="669225" y="39235"/>
                    <a:pt x="669225" y="37854"/>
                    <a:pt x="669225" y="36475"/>
                  </a:cubicBezTo>
                  <a:cubicBezTo>
                    <a:pt x="669398" y="35096"/>
                    <a:pt x="669657" y="29232"/>
                    <a:pt x="670001" y="18884"/>
                  </a:cubicBezTo>
                  <a:cubicBezTo>
                    <a:pt x="666723" y="31475"/>
                    <a:pt x="664310" y="40270"/>
                    <a:pt x="662758" y="45270"/>
                  </a:cubicBezTo>
                  <a:lnTo>
                    <a:pt x="644649" y="100629"/>
                  </a:lnTo>
                  <a:lnTo>
                    <a:pt x="629904" y="100629"/>
                  </a:lnTo>
                  <a:lnTo>
                    <a:pt x="612055" y="45270"/>
                  </a:lnTo>
                  <a:lnTo>
                    <a:pt x="604553" y="18884"/>
                  </a:lnTo>
                  <a:cubicBezTo>
                    <a:pt x="605070" y="29749"/>
                    <a:pt x="605329" y="36992"/>
                    <a:pt x="605329" y="40614"/>
                  </a:cubicBezTo>
                  <a:lnTo>
                    <a:pt x="605329" y="100629"/>
                  </a:lnTo>
                  <a:lnTo>
                    <a:pt x="586962" y="100629"/>
                  </a:lnTo>
                  <a:lnTo>
                    <a:pt x="586962" y="1552"/>
                  </a:lnTo>
                  <a:lnTo>
                    <a:pt x="614642" y="1552"/>
                  </a:lnTo>
                  <a:lnTo>
                    <a:pt x="632491" y="56911"/>
                  </a:lnTo>
                  <a:lnTo>
                    <a:pt x="634043" y="62344"/>
                  </a:lnTo>
                  <a:lnTo>
                    <a:pt x="637406" y="75537"/>
                  </a:lnTo>
                  <a:lnTo>
                    <a:pt x="641804" y="59757"/>
                  </a:lnTo>
                  <a:lnTo>
                    <a:pt x="660171" y="1552"/>
                  </a:lnTo>
                  <a:lnTo>
                    <a:pt x="687850" y="1552"/>
                  </a:lnTo>
                  <a:close/>
                  <a:moveTo>
                    <a:pt x="787962" y="100629"/>
                  </a:moveTo>
                  <a:lnTo>
                    <a:pt x="706993" y="100629"/>
                  </a:lnTo>
                  <a:lnTo>
                    <a:pt x="706993" y="1293"/>
                  </a:lnTo>
                  <a:lnTo>
                    <a:pt x="785117" y="1293"/>
                  </a:lnTo>
                  <a:lnTo>
                    <a:pt x="785117" y="17332"/>
                  </a:lnTo>
                  <a:lnTo>
                    <a:pt x="727688" y="17332"/>
                  </a:lnTo>
                  <a:lnTo>
                    <a:pt x="727688" y="42425"/>
                  </a:lnTo>
                  <a:lnTo>
                    <a:pt x="780719" y="42425"/>
                  </a:lnTo>
                  <a:lnTo>
                    <a:pt x="780719" y="58463"/>
                  </a:lnTo>
                  <a:lnTo>
                    <a:pt x="727688" y="58463"/>
                  </a:lnTo>
                  <a:lnTo>
                    <a:pt x="727688" y="84591"/>
                  </a:lnTo>
                  <a:lnTo>
                    <a:pt x="787962" y="84591"/>
                  </a:lnTo>
                  <a:close/>
                  <a:moveTo>
                    <a:pt x="887816" y="100629"/>
                  </a:moveTo>
                  <a:lnTo>
                    <a:pt x="863499" y="100629"/>
                  </a:lnTo>
                  <a:lnTo>
                    <a:pt x="820298" y="24058"/>
                  </a:lnTo>
                  <a:cubicBezTo>
                    <a:pt x="821160" y="31475"/>
                    <a:pt x="821592" y="37424"/>
                    <a:pt x="821592" y="41907"/>
                  </a:cubicBezTo>
                  <a:lnTo>
                    <a:pt x="821592" y="100629"/>
                  </a:lnTo>
                  <a:lnTo>
                    <a:pt x="803225" y="100629"/>
                  </a:lnTo>
                  <a:lnTo>
                    <a:pt x="803225" y="1293"/>
                  </a:lnTo>
                  <a:lnTo>
                    <a:pt x="827024" y="1293"/>
                  </a:lnTo>
                  <a:lnTo>
                    <a:pt x="870742" y="78382"/>
                  </a:lnTo>
                  <a:cubicBezTo>
                    <a:pt x="869881" y="71312"/>
                    <a:pt x="869449" y="64845"/>
                    <a:pt x="869449" y="58981"/>
                  </a:cubicBezTo>
                  <a:lnTo>
                    <a:pt x="869449" y="1293"/>
                  </a:lnTo>
                  <a:lnTo>
                    <a:pt x="887816" y="1293"/>
                  </a:lnTo>
                  <a:close/>
                  <a:moveTo>
                    <a:pt x="998017" y="100629"/>
                  </a:moveTo>
                  <a:lnTo>
                    <a:pt x="977322" y="100629"/>
                  </a:lnTo>
                  <a:lnTo>
                    <a:pt x="968526" y="75278"/>
                  </a:lnTo>
                  <a:lnTo>
                    <a:pt x="930758" y="75278"/>
                  </a:lnTo>
                  <a:lnTo>
                    <a:pt x="921962" y="100629"/>
                  </a:lnTo>
                  <a:lnTo>
                    <a:pt x="901267" y="100629"/>
                  </a:lnTo>
                  <a:lnTo>
                    <a:pt x="937484" y="1552"/>
                  </a:lnTo>
                  <a:lnTo>
                    <a:pt x="961800" y="1552"/>
                  </a:lnTo>
                  <a:close/>
                  <a:moveTo>
                    <a:pt x="951194" y="21471"/>
                  </a:moveTo>
                  <a:lnTo>
                    <a:pt x="949901" y="16556"/>
                  </a:lnTo>
                  <a:lnTo>
                    <a:pt x="949383" y="18108"/>
                  </a:lnTo>
                  <a:cubicBezTo>
                    <a:pt x="948866" y="19834"/>
                    <a:pt x="948349" y="21815"/>
                    <a:pt x="947831" y="24058"/>
                  </a:cubicBezTo>
                  <a:cubicBezTo>
                    <a:pt x="947141" y="26127"/>
                    <a:pt x="943090" y="37942"/>
                    <a:pt x="935673" y="59498"/>
                  </a:cubicBezTo>
                  <a:lnTo>
                    <a:pt x="964129" y="59498"/>
                  </a:lnTo>
                  <a:lnTo>
                    <a:pt x="954298" y="31043"/>
                  </a:lnTo>
                  <a:close/>
                  <a:moveTo>
                    <a:pt x="52514" y="258946"/>
                  </a:moveTo>
                  <a:cubicBezTo>
                    <a:pt x="65104" y="258946"/>
                    <a:pt x="73811" y="252652"/>
                    <a:pt x="78641" y="240062"/>
                  </a:cubicBezTo>
                  <a:lnTo>
                    <a:pt x="96749" y="247047"/>
                  </a:lnTo>
                  <a:cubicBezTo>
                    <a:pt x="92954" y="256533"/>
                    <a:pt x="87263" y="263603"/>
                    <a:pt x="79676" y="268259"/>
                  </a:cubicBezTo>
                  <a:cubicBezTo>
                    <a:pt x="72088" y="272915"/>
                    <a:pt x="63034" y="275244"/>
                    <a:pt x="52514" y="275244"/>
                  </a:cubicBezTo>
                  <a:cubicBezTo>
                    <a:pt x="36648" y="275244"/>
                    <a:pt x="24317" y="270761"/>
                    <a:pt x="15521" y="261792"/>
                  </a:cubicBezTo>
                  <a:cubicBezTo>
                    <a:pt x="6899" y="252652"/>
                    <a:pt x="2587" y="239977"/>
                    <a:pt x="2587" y="223765"/>
                  </a:cubicBezTo>
                  <a:cubicBezTo>
                    <a:pt x="2587" y="207553"/>
                    <a:pt x="6811" y="195050"/>
                    <a:pt x="15263" y="186255"/>
                  </a:cubicBezTo>
                  <a:cubicBezTo>
                    <a:pt x="23541" y="177633"/>
                    <a:pt x="35699" y="173321"/>
                    <a:pt x="51738" y="173321"/>
                  </a:cubicBezTo>
                  <a:cubicBezTo>
                    <a:pt x="63293" y="173321"/>
                    <a:pt x="72777" y="175649"/>
                    <a:pt x="80193" y="180305"/>
                  </a:cubicBezTo>
                  <a:cubicBezTo>
                    <a:pt x="87436" y="184962"/>
                    <a:pt x="92525" y="191773"/>
                    <a:pt x="95456" y="200742"/>
                  </a:cubicBezTo>
                  <a:lnTo>
                    <a:pt x="77348" y="205915"/>
                  </a:lnTo>
                  <a:cubicBezTo>
                    <a:pt x="75795" y="200915"/>
                    <a:pt x="72691" y="196947"/>
                    <a:pt x="68035" y="194016"/>
                  </a:cubicBezTo>
                  <a:cubicBezTo>
                    <a:pt x="63552" y="191085"/>
                    <a:pt x="58290" y="189618"/>
                    <a:pt x="52255" y="189618"/>
                  </a:cubicBezTo>
                  <a:cubicBezTo>
                    <a:pt x="42769" y="189618"/>
                    <a:pt x="35614" y="192549"/>
                    <a:pt x="30784" y="198413"/>
                  </a:cubicBezTo>
                  <a:cubicBezTo>
                    <a:pt x="25954" y="204105"/>
                    <a:pt x="23541" y="212556"/>
                    <a:pt x="23541" y="223765"/>
                  </a:cubicBezTo>
                  <a:cubicBezTo>
                    <a:pt x="23541" y="235147"/>
                    <a:pt x="26042" y="243857"/>
                    <a:pt x="31043" y="249892"/>
                  </a:cubicBezTo>
                  <a:cubicBezTo>
                    <a:pt x="36043" y="255927"/>
                    <a:pt x="43201" y="258946"/>
                    <a:pt x="52514" y="258946"/>
                  </a:cubicBezTo>
                  <a:close/>
                  <a:moveTo>
                    <a:pt x="206950" y="223765"/>
                  </a:moveTo>
                  <a:cubicBezTo>
                    <a:pt x="206950" y="234112"/>
                    <a:pt x="204881" y="243252"/>
                    <a:pt x="200741" y="251186"/>
                  </a:cubicBezTo>
                  <a:cubicBezTo>
                    <a:pt x="196603" y="258946"/>
                    <a:pt x="190738" y="264896"/>
                    <a:pt x="183151" y="269035"/>
                  </a:cubicBezTo>
                  <a:cubicBezTo>
                    <a:pt x="175563" y="273174"/>
                    <a:pt x="166680" y="275244"/>
                    <a:pt x="156506" y="275244"/>
                  </a:cubicBezTo>
                  <a:cubicBezTo>
                    <a:pt x="140985" y="275244"/>
                    <a:pt x="128826" y="270673"/>
                    <a:pt x="120031" y="261533"/>
                  </a:cubicBezTo>
                  <a:cubicBezTo>
                    <a:pt x="111062" y="252394"/>
                    <a:pt x="106579" y="239803"/>
                    <a:pt x="106579" y="223765"/>
                  </a:cubicBezTo>
                  <a:cubicBezTo>
                    <a:pt x="106579" y="207899"/>
                    <a:pt x="111062" y="195482"/>
                    <a:pt x="120031" y="186514"/>
                  </a:cubicBezTo>
                  <a:cubicBezTo>
                    <a:pt x="128826" y="177718"/>
                    <a:pt x="141070" y="173321"/>
                    <a:pt x="156765" y="173321"/>
                  </a:cubicBezTo>
                  <a:cubicBezTo>
                    <a:pt x="172459" y="173321"/>
                    <a:pt x="184703" y="177804"/>
                    <a:pt x="193498" y="186772"/>
                  </a:cubicBezTo>
                  <a:cubicBezTo>
                    <a:pt x="202467" y="195741"/>
                    <a:pt x="206950" y="208070"/>
                    <a:pt x="206950" y="223765"/>
                  </a:cubicBezTo>
                  <a:close/>
                  <a:moveTo>
                    <a:pt x="185738" y="223765"/>
                  </a:moveTo>
                  <a:cubicBezTo>
                    <a:pt x="185738" y="213073"/>
                    <a:pt x="183151" y="204707"/>
                    <a:pt x="177977" y="198672"/>
                  </a:cubicBezTo>
                  <a:cubicBezTo>
                    <a:pt x="172977" y="192637"/>
                    <a:pt x="165904" y="189618"/>
                    <a:pt x="156765" y="189618"/>
                  </a:cubicBezTo>
                  <a:cubicBezTo>
                    <a:pt x="147452" y="189618"/>
                    <a:pt x="140294" y="192637"/>
                    <a:pt x="135294" y="198672"/>
                  </a:cubicBezTo>
                  <a:cubicBezTo>
                    <a:pt x="130120" y="204707"/>
                    <a:pt x="127533" y="213073"/>
                    <a:pt x="127533" y="223765"/>
                  </a:cubicBezTo>
                  <a:cubicBezTo>
                    <a:pt x="127533" y="234630"/>
                    <a:pt x="130120" y="243252"/>
                    <a:pt x="135294" y="249633"/>
                  </a:cubicBezTo>
                  <a:cubicBezTo>
                    <a:pt x="140467" y="255842"/>
                    <a:pt x="147537" y="258946"/>
                    <a:pt x="156506" y="258946"/>
                  </a:cubicBezTo>
                  <a:cubicBezTo>
                    <a:pt x="165819" y="258946"/>
                    <a:pt x="172977" y="255927"/>
                    <a:pt x="177977" y="249892"/>
                  </a:cubicBezTo>
                  <a:cubicBezTo>
                    <a:pt x="183151" y="243684"/>
                    <a:pt x="185738" y="234974"/>
                    <a:pt x="185738" y="223765"/>
                  </a:cubicBezTo>
                  <a:close/>
                  <a:moveTo>
                    <a:pt x="307321" y="273950"/>
                  </a:moveTo>
                  <a:lnTo>
                    <a:pt x="283004" y="273950"/>
                  </a:lnTo>
                  <a:lnTo>
                    <a:pt x="239803" y="197637"/>
                  </a:lnTo>
                  <a:cubicBezTo>
                    <a:pt x="240665" y="205054"/>
                    <a:pt x="241097" y="211004"/>
                    <a:pt x="241097" y="215487"/>
                  </a:cubicBezTo>
                  <a:lnTo>
                    <a:pt x="241097" y="273950"/>
                  </a:lnTo>
                  <a:lnTo>
                    <a:pt x="222471" y="273950"/>
                  </a:lnTo>
                  <a:lnTo>
                    <a:pt x="222471" y="174614"/>
                  </a:lnTo>
                  <a:lnTo>
                    <a:pt x="246271" y="174614"/>
                  </a:lnTo>
                  <a:lnTo>
                    <a:pt x="289989" y="251703"/>
                  </a:lnTo>
                  <a:cubicBezTo>
                    <a:pt x="289298" y="244633"/>
                    <a:pt x="288954" y="238166"/>
                    <a:pt x="288954" y="232302"/>
                  </a:cubicBezTo>
                  <a:lnTo>
                    <a:pt x="288954" y="174614"/>
                  </a:lnTo>
                  <a:lnTo>
                    <a:pt x="307321" y="174614"/>
                  </a:lnTo>
                  <a:close/>
                  <a:moveTo>
                    <a:pt x="399672" y="190912"/>
                  </a:moveTo>
                  <a:lnTo>
                    <a:pt x="347417" y="190912"/>
                  </a:lnTo>
                  <a:lnTo>
                    <a:pt x="347417" y="221695"/>
                  </a:lnTo>
                  <a:lnTo>
                    <a:pt x="398120" y="221695"/>
                  </a:lnTo>
                  <a:lnTo>
                    <a:pt x="398120" y="237734"/>
                  </a:lnTo>
                  <a:lnTo>
                    <a:pt x="347417" y="237734"/>
                  </a:lnTo>
                  <a:lnTo>
                    <a:pt x="347417" y="273950"/>
                  </a:lnTo>
                  <a:lnTo>
                    <a:pt x="326722" y="273950"/>
                  </a:lnTo>
                  <a:lnTo>
                    <a:pt x="326722" y="174873"/>
                  </a:lnTo>
                  <a:lnTo>
                    <a:pt x="399672" y="174873"/>
                  </a:lnTo>
                  <a:close/>
                  <a:moveTo>
                    <a:pt x="495645" y="273950"/>
                  </a:moveTo>
                  <a:lnTo>
                    <a:pt x="414676" y="273950"/>
                  </a:lnTo>
                  <a:lnTo>
                    <a:pt x="414676" y="174873"/>
                  </a:lnTo>
                  <a:lnTo>
                    <a:pt x="492800" y="174873"/>
                  </a:lnTo>
                  <a:lnTo>
                    <a:pt x="492800" y="190912"/>
                  </a:lnTo>
                  <a:lnTo>
                    <a:pt x="435371" y="190912"/>
                  </a:lnTo>
                  <a:lnTo>
                    <a:pt x="435371" y="215745"/>
                  </a:lnTo>
                  <a:lnTo>
                    <a:pt x="488402" y="215745"/>
                  </a:lnTo>
                  <a:lnTo>
                    <a:pt x="488402" y="231784"/>
                  </a:lnTo>
                  <a:lnTo>
                    <a:pt x="435371" y="231784"/>
                  </a:lnTo>
                  <a:lnTo>
                    <a:pt x="435371" y="257912"/>
                  </a:lnTo>
                  <a:lnTo>
                    <a:pt x="495645" y="257912"/>
                  </a:lnTo>
                  <a:close/>
                  <a:moveTo>
                    <a:pt x="602225" y="273950"/>
                  </a:moveTo>
                  <a:lnTo>
                    <a:pt x="578943" y="273950"/>
                  </a:lnTo>
                  <a:lnTo>
                    <a:pt x="555920" y="236440"/>
                  </a:lnTo>
                  <a:lnTo>
                    <a:pt x="531603" y="236440"/>
                  </a:lnTo>
                  <a:lnTo>
                    <a:pt x="531603" y="273950"/>
                  </a:lnTo>
                  <a:lnTo>
                    <a:pt x="510908" y="273950"/>
                  </a:lnTo>
                  <a:lnTo>
                    <a:pt x="510908" y="174873"/>
                  </a:lnTo>
                  <a:lnTo>
                    <a:pt x="560317" y="174873"/>
                  </a:lnTo>
                  <a:cubicBezTo>
                    <a:pt x="572217" y="174873"/>
                    <a:pt x="581356" y="177460"/>
                    <a:pt x="587738" y="182633"/>
                  </a:cubicBezTo>
                  <a:cubicBezTo>
                    <a:pt x="594120" y="187634"/>
                    <a:pt x="597310" y="194877"/>
                    <a:pt x="597310" y="204363"/>
                  </a:cubicBezTo>
                  <a:cubicBezTo>
                    <a:pt x="597310" y="211433"/>
                    <a:pt x="595413" y="217471"/>
                    <a:pt x="591618" y="222471"/>
                  </a:cubicBezTo>
                  <a:cubicBezTo>
                    <a:pt x="587653" y="227472"/>
                    <a:pt x="582306" y="230749"/>
                    <a:pt x="575580" y="232302"/>
                  </a:cubicBezTo>
                  <a:close/>
                  <a:moveTo>
                    <a:pt x="576356" y="205139"/>
                  </a:moveTo>
                  <a:cubicBezTo>
                    <a:pt x="576356" y="195653"/>
                    <a:pt x="570233" y="190912"/>
                    <a:pt x="557989" y="190912"/>
                  </a:cubicBezTo>
                  <a:lnTo>
                    <a:pt x="531344" y="190912"/>
                  </a:lnTo>
                  <a:lnTo>
                    <a:pt x="531344" y="220143"/>
                  </a:lnTo>
                  <a:lnTo>
                    <a:pt x="558506" y="220143"/>
                  </a:lnTo>
                  <a:cubicBezTo>
                    <a:pt x="564371" y="220143"/>
                    <a:pt x="568854" y="218850"/>
                    <a:pt x="571958" y="216263"/>
                  </a:cubicBezTo>
                  <a:cubicBezTo>
                    <a:pt x="574889" y="213676"/>
                    <a:pt x="576356" y="209969"/>
                    <a:pt x="576356" y="205139"/>
                  </a:cubicBezTo>
                  <a:close/>
                  <a:moveTo>
                    <a:pt x="695611" y="273950"/>
                  </a:moveTo>
                  <a:lnTo>
                    <a:pt x="614642" y="273950"/>
                  </a:lnTo>
                  <a:lnTo>
                    <a:pt x="614642" y="174873"/>
                  </a:lnTo>
                  <a:lnTo>
                    <a:pt x="692765" y="174873"/>
                  </a:lnTo>
                  <a:lnTo>
                    <a:pt x="692765" y="190912"/>
                  </a:lnTo>
                  <a:lnTo>
                    <a:pt x="635595" y="190912"/>
                  </a:lnTo>
                  <a:lnTo>
                    <a:pt x="635595" y="215745"/>
                  </a:lnTo>
                  <a:lnTo>
                    <a:pt x="688368" y="215745"/>
                  </a:lnTo>
                  <a:lnTo>
                    <a:pt x="688368" y="231784"/>
                  </a:lnTo>
                  <a:lnTo>
                    <a:pt x="635595" y="231784"/>
                  </a:lnTo>
                  <a:lnTo>
                    <a:pt x="635595" y="257912"/>
                  </a:lnTo>
                  <a:lnTo>
                    <a:pt x="695611" y="257912"/>
                  </a:lnTo>
                  <a:close/>
                  <a:moveTo>
                    <a:pt x="795723" y="273950"/>
                  </a:moveTo>
                  <a:lnTo>
                    <a:pt x="771406" y="273950"/>
                  </a:lnTo>
                  <a:lnTo>
                    <a:pt x="728206" y="197637"/>
                  </a:lnTo>
                  <a:cubicBezTo>
                    <a:pt x="728896" y="205054"/>
                    <a:pt x="729240" y="211004"/>
                    <a:pt x="729240" y="215487"/>
                  </a:cubicBezTo>
                  <a:lnTo>
                    <a:pt x="729240" y="273950"/>
                  </a:lnTo>
                  <a:lnTo>
                    <a:pt x="710873" y="273950"/>
                  </a:lnTo>
                  <a:lnTo>
                    <a:pt x="710873" y="174873"/>
                  </a:lnTo>
                  <a:lnTo>
                    <a:pt x="734673" y="174873"/>
                  </a:lnTo>
                  <a:lnTo>
                    <a:pt x="778391" y="251962"/>
                  </a:lnTo>
                  <a:cubicBezTo>
                    <a:pt x="777530" y="244719"/>
                    <a:pt x="777097" y="238251"/>
                    <a:pt x="777097" y="232560"/>
                  </a:cubicBezTo>
                  <a:lnTo>
                    <a:pt x="777097" y="174873"/>
                  </a:lnTo>
                  <a:lnTo>
                    <a:pt x="795723" y="174873"/>
                  </a:lnTo>
                  <a:close/>
                  <a:moveTo>
                    <a:pt x="861430" y="258946"/>
                  </a:moveTo>
                  <a:cubicBezTo>
                    <a:pt x="873847" y="258946"/>
                    <a:pt x="882557" y="252652"/>
                    <a:pt x="887557" y="240062"/>
                  </a:cubicBezTo>
                  <a:lnTo>
                    <a:pt x="905407" y="247047"/>
                  </a:lnTo>
                  <a:cubicBezTo>
                    <a:pt x="901611" y="256533"/>
                    <a:pt x="895920" y="263603"/>
                    <a:pt x="888333" y="268259"/>
                  </a:cubicBezTo>
                  <a:cubicBezTo>
                    <a:pt x="880916" y="272915"/>
                    <a:pt x="871950" y="275244"/>
                    <a:pt x="861430" y="275244"/>
                  </a:cubicBezTo>
                  <a:cubicBezTo>
                    <a:pt x="845391" y="275244"/>
                    <a:pt x="832974" y="270761"/>
                    <a:pt x="824179" y="261792"/>
                  </a:cubicBezTo>
                  <a:cubicBezTo>
                    <a:pt x="815556" y="252823"/>
                    <a:pt x="811244" y="240147"/>
                    <a:pt x="811244" y="223765"/>
                  </a:cubicBezTo>
                  <a:cubicBezTo>
                    <a:pt x="811244" y="207553"/>
                    <a:pt x="815469" y="195050"/>
                    <a:pt x="823920" y="186255"/>
                  </a:cubicBezTo>
                  <a:cubicBezTo>
                    <a:pt x="832371" y="177633"/>
                    <a:pt x="844530" y="173321"/>
                    <a:pt x="860395" y="173321"/>
                  </a:cubicBezTo>
                  <a:cubicBezTo>
                    <a:pt x="872121" y="173321"/>
                    <a:pt x="881607" y="175649"/>
                    <a:pt x="888850" y="180305"/>
                  </a:cubicBezTo>
                  <a:cubicBezTo>
                    <a:pt x="896094" y="184962"/>
                    <a:pt x="901267" y="191773"/>
                    <a:pt x="904372" y="200742"/>
                  </a:cubicBezTo>
                  <a:lnTo>
                    <a:pt x="886005" y="205915"/>
                  </a:lnTo>
                  <a:cubicBezTo>
                    <a:pt x="884453" y="200915"/>
                    <a:pt x="881349" y="196947"/>
                    <a:pt x="876692" y="194016"/>
                  </a:cubicBezTo>
                  <a:cubicBezTo>
                    <a:pt x="872209" y="191085"/>
                    <a:pt x="866947" y="189618"/>
                    <a:pt x="860912" y="189618"/>
                  </a:cubicBezTo>
                  <a:cubicBezTo>
                    <a:pt x="851426" y="189618"/>
                    <a:pt x="844271" y="192549"/>
                    <a:pt x="839441" y="198413"/>
                  </a:cubicBezTo>
                  <a:cubicBezTo>
                    <a:pt x="834611" y="204105"/>
                    <a:pt x="832198" y="212556"/>
                    <a:pt x="832198" y="223765"/>
                  </a:cubicBezTo>
                  <a:cubicBezTo>
                    <a:pt x="832198" y="235320"/>
                    <a:pt x="834699" y="244028"/>
                    <a:pt x="839700" y="249892"/>
                  </a:cubicBezTo>
                  <a:cubicBezTo>
                    <a:pt x="844700" y="255927"/>
                    <a:pt x="851944" y="258946"/>
                    <a:pt x="861430" y="258946"/>
                  </a:cubicBezTo>
                  <a:close/>
                  <a:moveTo>
                    <a:pt x="1000086" y="273950"/>
                  </a:moveTo>
                  <a:lnTo>
                    <a:pt x="919117" y="273950"/>
                  </a:lnTo>
                  <a:lnTo>
                    <a:pt x="919117" y="174614"/>
                  </a:lnTo>
                  <a:lnTo>
                    <a:pt x="996982" y="174614"/>
                  </a:lnTo>
                  <a:lnTo>
                    <a:pt x="996982" y="190912"/>
                  </a:lnTo>
                  <a:lnTo>
                    <a:pt x="939812" y="190912"/>
                  </a:lnTo>
                  <a:lnTo>
                    <a:pt x="939812" y="215745"/>
                  </a:lnTo>
                  <a:lnTo>
                    <a:pt x="992843" y="215745"/>
                  </a:lnTo>
                  <a:lnTo>
                    <a:pt x="992843" y="231784"/>
                  </a:lnTo>
                  <a:lnTo>
                    <a:pt x="939812" y="231784"/>
                  </a:lnTo>
                  <a:lnTo>
                    <a:pt x="939812" y="257912"/>
                  </a:lnTo>
                  <a:lnTo>
                    <a:pt x="1000086" y="257912"/>
                  </a:lnTo>
                  <a:close/>
                </a:path>
              </a:pathLst>
            </a:custGeom>
            <a:solidFill>
              <a:srgbClr val="004C42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D0BC4E5-4E8A-29E0-FC16-F3511249CDBF}"/>
                </a:ext>
              </a:extLst>
            </p:cNvPr>
            <p:cNvSpPr/>
            <p:nvPr/>
          </p:nvSpPr>
          <p:spPr>
            <a:xfrm>
              <a:off x="1387839" y="6250145"/>
              <a:ext cx="1115202" cy="216262"/>
            </a:xfrm>
            <a:custGeom>
              <a:avLst/>
              <a:gdLst>
                <a:gd name="connsiteX0" fmla="*/ 40355 w 1115202"/>
                <a:gd name="connsiteY0" fmla="*/ 45270 h 216262"/>
                <a:gd name="connsiteX1" fmla="*/ 47081 w 1115202"/>
                <a:gd name="connsiteY1" fmla="*/ 50444 h 216262"/>
                <a:gd name="connsiteX2" fmla="*/ 53548 w 1115202"/>
                <a:gd name="connsiteY2" fmla="*/ 60792 h 216262"/>
                <a:gd name="connsiteX3" fmla="*/ 64413 w 1115202"/>
                <a:gd name="connsiteY3" fmla="*/ 82521 h 216262"/>
                <a:gd name="connsiteX4" fmla="*/ 52772 w 1115202"/>
                <a:gd name="connsiteY4" fmla="*/ 82521 h 216262"/>
                <a:gd name="connsiteX5" fmla="*/ 42683 w 1115202"/>
                <a:gd name="connsiteY5" fmla="*/ 62085 h 216262"/>
                <a:gd name="connsiteX6" fmla="*/ 35182 w 1115202"/>
                <a:gd name="connsiteY6" fmla="*/ 51738 h 216262"/>
                <a:gd name="connsiteX7" fmla="*/ 25093 w 1115202"/>
                <a:gd name="connsiteY7" fmla="*/ 49151 h 216262"/>
                <a:gd name="connsiteX8" fmla="*/ 13452 w 1115202"/>
                <a:gd name="connsiteY8" fmla="*/ 49151 h 216262"/>
                <a:gd name="connsiteX9" fmla="*/ 13452 w 1115202"/>
                <a:gd name="connsiteY9" fmla="*/ 82521 h 216262"/>
                <a:gd name="connsiteX10" fmla="*/ 2846 w 1115202"/>
                <a:gd name="connsiteY10" fmla="*/ 82521 h 216262"/>
                <a:gd name="connsiteX11" fmla="*/ 2846 w 1115202"/>
                <a:gd name="connsiteY11" fmla="*/ 3363 h 216262"/>
                <a:gd name="connsiteX12" fmla="*/ 26903 w 1115202"/>
                <a:gd name="connsiteY12" fmla="*/ 3363 h 216262"/>
                <a:gd name="connsiteX13" fmla="*/ 47081 w 1115202"/>
                <a:gd name="connsiteY13" fmla="*/ 9054 h 216262"/>
                <a:gd name="connsiteX14" fmla="*/ 53807 w 1115202"/>
                <a:gd name="connsiteY14" fmla="*/ 26128 h 216262"/>
                <a:gd name="connsiteX15" fmla="*/ 50444 w 1115202"/>
                <a:gd name="connsiteY15" fmla="*/ 38545 h 216262"/>
                <a:gd name="connsiteX16" fmla="*/ 40355 w 1115202"/>
                <a:gd name="connsiteY16" fmla="*/ 45270 h 216262"/>
                <a:gd name="connsiteX17" fmla="*/ 26903 w 1115202"/>
                <a:gd name="connsiteY17" fmla="*/ 12158 h 216262"/>
                <a:gd name="connsiteX18" fmla="*/ 13452 w 1115202"/>
                <a:gd name="connsiteY18" fmla="*/ 12158 h 216262"/>
                <a:gd name="connsiteX19" fmla="*/ 13452 w 1115202"/>
                <a:gd name="connsiteY19" fmla="*/ 40355 h 216262"/>
                <a:gd name="connsiteX20" fmla="*/ 26903 w 1115202"/>
                <a:gd name="connsiteY20" fmla="*/ 40355 h 216262"/>
                <a:gd name="connsiteX21" fmla="*/ 38544 w 1115202"/>
                <a:gd name="connsiteY21" fmla="*/ 36734 h 216262"/>
                <a:gd name="connsiteX22" fmla="*/ 42683 w 1115202"/>
                <a:gd name="connsiteY22" fmla="*/ 26128 h 216262"/>
                <a:gd name="connsiteX23" fmla="*/ 38544 w 1115202"/>
                <a:gd name="connsiteY23" fmla="*/ 15780 h 216262"/>
                <a:gd name="connsiteX24" fmla="*/ 26903 w 1115202"/>
                <a:gd name="connsiteY24" fmla="*/ 12158 h 216262"/>
                <a:gd name="connsiteX25" fmla="*/ 77865 w 1115202"/>
                <a:gd name="connsiteY25" fmla="*/ 82521 h 216262"/>
                <a:gd name="connsiteX26" fmla="*/ 77865 w 1115202"/>
                <a:gd name="connsiteY26" fmla="*/ 23023 h 216262"/>
                <a:gd name="connsiteX27" fmla="*/ 87436 w 1115202"/>
                <a:gd name="connsiteY27" fmla="*/ 23023 h 216262"/>
                <a:gd name="connsiteX28" fmla="*/ 87436 w 1115202"/>
                <a:gd name="connsiteY28" fmla="*/ 82521 h 216262"/>
                <a:gd name="connsiteX29" fmla="*/ 77865 w 1115202"/>
                <a:gd name="connsiteY29" fmla="*/ 12417 h 216262"/>
                <a:gd name="connsiteX30" fmla="*/ 77865 w 1115202"/>
                <a:gd name="connsiteY30" fmla="*/ 0 h 216262"/>
                <a:gd name="connsiteX31" fmla="*/ 87695 w 1115202"/>
                <a:gd name="connsiteY31" fmla="*/ 0 h 216262"/>
                <a:gd name="connsiteX32" fmla="*/ 87695 w 1115202"/>
                <a:gd name="connsiteY32" fmla="*/ 12417 h 216262"/>
                <a:gd name="connsiteX33" fmla="*/ 158834 w 1115202"/>
                <a:gd name="connsiteY33" fmla="*/ 23023 h 216262"/>
                <a:gd name="connsiteX34" fmla="*/ 132707 w 1115202"/>
                <a:gd name="connsiteY34" fmla="*/ 87954 h 216262"/>
                <a:gd name="connsiteX35" fmla="*/ 124687 w 1115202"/>
                <a:gd name="connsiteY35" fmla="*/ 101923 h 216262"/>
                <a:gd name="connsiteX36" fmla="*/ 114340 w 1115202"/>
                <a:gd name="connsiteY36" fmla="*/ 105027 h 216262"/>
                <a:gd name="connsiteX37" fmla="*/ 106321 w 1115202"/>
                <a:gd name="connsiteY37" fmla="*/ 105027 h 216262"/>
                <a:gd name="connsiteX38" fmla="*/ 106321 w 1115202"/>
                <a:gd name="connsiteY38" fmla="*/ 97008 h 216262"/>
                <a:gd name="connsiteX39" fmla="*/ 112270 w 1115202"/>
                <a:gd name="connsiteY39" fmla="*/ 97008 h 216262"/>
                <a:gd name="connsiteX40" fmla="*/ 118479 w 1115202"/>
                <a:gd name="connsiteY40" fmla="*/ 94938 h 216262"/>
                <a:gd name="connsiteX41" fmla="*/ 123394 w 1115202"/>
                <a:gd name="connsiteY41" fmla="*/ 86143 h 216262"/>
                <a:gd name="connsiteX42" fmla="*/ 125205 w 1115202"/>
                <a:gd name="connsiteY42" fmla="*/ 81487 h 216262"/>
                <a:gd name="connsiteX43" fmla="*/ 101147 w 1115202"/>
                <a:gd name="connsiteY43" fmla="*/ 23023 h 216262"/>
                <a:gd name="connsiteX44" fmla="*/ 111494 w 1115202"/>
                <a:gd name="connsiteY44" fmla="*/ 23023 h 216262"/>
                <a:gd name="connsiteX45" fmla="*/ 129861 w 1115202"/>
                <a:gd name="connsiteY45" fmla="*/ 69587 h 216262"/>
                <a:gd name="connsiteX46" fmla="*/ 148487 w 1115202"/>
                <a:gd name="connsiteY46" fmla="*/ 23023 h 216262"/>
                <a:gd name="connsiteX47" fmla="*/ 209020 w 1115202"/>
                <a:gd name="connsiteY47" fmla="*/ 52772 h 216262"/>
                <a:gd name="connsiteX48" fmla="*/ 199448 w 1115202"/>
                <a:gd name="connsiteY48" fmla="*/ 52772 h 216262"/>
                <a:gd name="connsiteX49" fmla="*/ 182892 w 1115202"/>
                <a:gd name="connsiteY49" fmla="*/ 55359 h 216262"/>
                <a:gd name="connsiteX50" fmla="*/ 178494 w 1115202"/>
                <a:gd name="connsiteY50" fmla="*/ 64672 h 216262"/>
                <a:gd name="connsiteX51" fmla="*/ 181857 w 1115202"/>
                <a:gd name="connsiteY51" fmla="*/ 72950 h 216262"/>
                <a:gd name="connsiteX52" fmla="*/ 191170 w 1115202"/>
                <a:gd name="connsiteY52" fmla="*/ 75796 h 216262"/>
                <a:gd name="connsiteX53" fmla="*/ 204104 w 1115202"/>
                <a:gd name="connsiteY53" fmla="*/ 70104 h 216262"/>
                <a:gd name="connsiteX54" fmla="*/ 209020 w 1115202"/>
                <a:gd name="connsiteY54" fmla="*/ 54842 h 216262"/>
                <a:gd name="connsiteX55" fmla="*/ 218850 w 1115202"/>
                <a:gd name="connsiteY55" fmla="*/ 48633 h 216262"/>
                <a:gd name="connsiteX56" fmla="*/ 218850 w 1115202"/>
                <a:gd name="connsiteY56" fmla="*/ 82521 h 216262"/>
                <a:gd name="connsiteX57" fmla="*/ 209020 w 1115202"/>
                <a:gd name="connsiteY57" fmla="*/ 82521 h 216262"/>
                <a:gd name="connsiteX58" fmla="*/ 209020 w 1115202"/>
                <a:gd name="connsiteY58" fmla="*/ 73726 h 216262"/>
                <a:gd name="connsiteX59" fmla="*/ 200742 w 1115202"/>
                <a:gd name="connsiteY59" fmla="*/ 81745 h 216262"/>
                <a:gd name="connsiteX60" fmla="*/ 188583 w 1115202"/>
                <a:gd name="connsiteY60" fmla="*/ 84073 h 216262"/>
                <a:gd name="connsiteX61" fmla="*/ 174097 w 1115202"/>
                <a:gd name="connsiteY61" fmla="*/ 79159 h 216262"/>
                <a:gd name="connsiteX62" fmla="*/ 168664 w 1115202"/>
                <a:gd name="connsiteY62" fmla="*/ 65448 h 216262"/>
                <a:gd name="connsiteX63" fmla="*/ 175390 w 1115202"/>
                <a:gd name="connsiteY63" fmla="*/ 50185 h 216262"/>
                <a:gd name="connsiteX64" fmla="*/ 195309 w 1115202"/>
                <a:gd name="connsiteY64" fmla="*/ 45012 h 216262"/>
                <a:gd name="connsiteX65" fmla="*/ 209020 w 1115202"/>
                <a:gd name="connsiteY65" fmla="*/ 45012 h 216262"/>
                <a:gd name="connsiteX66" fmla="*/ 209020 w 1115202"/>
                <a:gd name="connsiteY66" fmla="*/ 44236 h 216262"/>
                <a:gd name="connsiteX67" fmla="*/ 204622 w 1115202"/>
                <a:gd name="connsiteY67" fmla="*/ 33888 h 216262"/>
                <a:gd name="connsiteX68" fmla="*/ 192205 w 1115202"/>
                <a:gd name="connsiteY68" fmla="*/ 30008 h 216262"/>
                <a:gd name="connsiteX69" fmla="*/ 182375 w 1115202"/>
                <a:gd name="connsiteY69" fmla="*/ 31301 h 216262"/>
                <a:gd name="connsiteX70" fmla="*/ 173062 w 1115202"/>
                <a:gd name="connsiteY70" fmla="*/ 34923 h 216262"/>
                <a:gd name="connsiteX71" fmla="*/ 173062 w 1115202"/>
                <a:gd name="connsiteY71" fmla="*/ 25869 h 216262"/>
                <a:gd name="connsiteX72" fmla="*/ 183409 w 1115202"/>
                <a:gd name="connsiteY72" fmla="*/ 22765 h 216262"/>
                <a:gd name="connsiteX73" fmla="*/ 193240 w 1115202"/>
                <a:gd name="connsiteY73" fmla="*/ 21730 h 216262"/>
                <a:gd name="connsiteX74" fmla="*/ 212383 w 1115202"/>
                <a:gd name="connsiteY74" fmla="*/ 28456 h 216262"/>
                <a:gd name="connsiteX75" fmla="*/ 218850 w 1115202"/>
                <a:gd name="connsiteY75" fmla="*/ 48633 h 216262"/>
                <a:gd name="connsiteX76" fmla="*/ 278089 w 1115202"/>
                <a:gd name="connsiteY76" fmla="*/ 32336 h 216262"/>
                <a:gd name="connsiteX77" fmla="*/ 278089 w 1115202"/>
                <a:gd name="connsiteY77" fmla="*/ 0 h 216262"/>
                <a:gd name="connsiteX78" fmla="*/ 287661 w 1115202"/>
                <a:gd name="connsiteY78" fmla="*/ 0 h 216262"/>
                <a:gd name="connsiteX79" fmla="*/ 287661 w 1115202"/>
                <a:gd name="connsiteY79" fmla="*/ 82521 h 216262"/>
                <a:gd name="connsiteX80" fmla="*/ 278089 w 1115202"/>
                <a:gd name="connsiteY80" fmla="*/ 82521 h 216262"/>
                <a:gd name="connsiteX81" fmla="*/ 278089 w 1115202"/>
                <a:gd name="connsiteY81" fmla="*/ 73726 h 216262"/>
                <a:gd name="connsiteX82" fmla="*/ 270070 w 1115202"/>
                <a:gd name="connsiteY82" fmla="*/ 81745 h 216262"/>
                <a:gd name="connsiteX83" fmla="*/ 258946 w 1115202"/>
                <a:gd name="connsiteY83" fmla="*/ 84073 h 216262"/>
                <a:gd name="connsiteX84" fmla="*/ 241355 w 1115202"/>
                <a:gd name="connsiteY84" fmla="*/ 75537 h 216262"/>
                <a:gd name="connsiteX85" fmla="*/ 234630 w 1115202"/>
                <a:gd name="connsiteY85" fmla="*/ 53031 h 216262"/>
                <a:gd name="connsiteX86" fmla="*/ 241355 w 1115202"/>
                <a:gd name="connsiteY86" fmla="*/ 30266 h 216262"/>
                <a:gd name="connsiteX87" fmla="*/ 258946 w 1115202"/>
                <a:gd name="connsiteY87" fmla="*/ 21730 h 216262"/>
                <a:gd name="connsiteX88" fmla="*/ 270070 w 1115202"/>
                <a:gd name="connsiteY88" fmla="*/ 24317 h 216262"/>
                <a:gd name="connsiteX89" fmla="*/ 278089 w 1115202"/>
                <a:gd name="connsiteY89" fmla="*/ 32336 h 216262"/>
                <a:gd name="connsiteX90" fmla="*/ 244718 w 1115202"/>
                <a:gd name="connsiteY90" fmla="*/ 53031 h 216262"/>
                <a:gd name="connsiteX91" fmla="*/ 249116 w 1115202"/>
                <a:gd name="connsiteY91" fmla="*/ 69846 h 216262"/>
                <a:gd name="connsiteX92" fmla="*/ 261274 w 1115202"/>
                <a:gd name="connsiteY92" fmla="*/ 76054 h 216262"/>
                <a:gd name="connsiteX93" fmla="*/ 273433 w 1115202"/>
                <a:gd name="connsiteY93" fmla="*/ 69846 h 216262"/>
                <a:gd name="connsiteX94" fmla="*/ 278089 w 1115202"/>
                <a:gd name="connsiteY94" fmla="*/ 53031 h 216262"/>
                <a:gd name="connsiteX95" fmla="*/ 273433 w 1115202"/>
                <a:gd name="connsiteY95" fmla="*/ 36216 h 216262"/>
                <a:gd name="connsiteX96" fmla="*/ 261274 w 1115202"/>
                <a:gd name="connsiteY96" fmla="*/ 30008 h 216262"/>
                <a:gd name="connsiteX97" fmla="*/ 249116 w 1115202"/>
                <a:gd name="connsiteY97" fmla="*/ 36216 h 216262"/>
                <a:gd name="connsiteX98" fmla="*/ 244718 w 1115202"/>
                <a:gd name="connsiteY98" fmla="*/ 53031 h 216262"/>
                <a:gd name="connsiteX99" fmla="*/ 357248 w 1115202"/>
                <a:gd name="connsiteY99" fmla="*/ 46823 h 216262"/>
                <a:gd name="connsiteX100" fmla="*/ 357248 w 1115202"/>
                <a:gd name="connsiteY100" fmla="*/ 82521 h 216262"/>
                <a:gd name="connsiteX101" fmla="*/ 347417 w 1115202"/>
                <a:gd name="connsiteY101" fmla="*/ 82521 h 216262"/>
                <a:gd name="connsiteX102" fmla="*/ 347417 w 1115202"/>
                <a:gd name="connsiteY102" fmla="*/ 47081 h 216262"/>
                <a:gd name="connsiteX103" fmla="*/ 344054 w 1115202"/>
                <a:gd name="connsiteY103" fmla="*/ 34406 h 216262"/>
                <a:gd name="connsiteX104" fmla="*/ 334224 w 1115202"/>
                <a:gd name="connsiteY104" fmla="*/ 30266 h 216262"/>
                <a:gd name="connsiteX105" fmla="*/ 321807 w 1115202"/>
                <a:gd name="connsiteY105" fmla="*/ 35440 h 216262"/>
                <a:gd name="connsiteX106" fmla="*/ 317410 w 1115202"/>
                <a:gd name="connsiteY106" fmla="*/ 49151 h 216262"/>
                <a:gd name="connsiteX107" fmla="*/ 317410 w 1115202"/>
                <a:gd name="connsiteY107" fmla="*/ 82521 h 216262"/>
                <a:gd name="connsiteX108" fmla="*/ 307580 w 1115202"/>
                <a:gd name="connsiteY108" fmla="*/ 82521 h 216262"/>
                <a:gd name="connsiteX109" fmla="*/ 307580 w 1115202"/>
                <a:gd name="connsiteY109" fmla="*/ 0 h 216262"/>
                <a:gd name="connsiteX110" fmla="*/ 317410 w 1115202"/>
                <a:gd name="connsiteY110" fmla="*/ 0 h 216262"/>
                <a:gd name="connsiteX111" fmla="*/ 317410 w 1115202"/>
                <a:gd name="connsiteY111" fmla="*/ 32336 h 216262"/>
                <a:gd name="connsiteX112" fmla="*/ 325429 w 1115202"/>
                <a:gd name="connsiteY112" fmla="*/ 24575 h 216262"/>
                <a:gd name="connsiteX113" fmla="*/ 336553 w 1115202"/>
                <a:gd name="connsiteY113" fmla="*/ 21730 h 216262"/>
                <a:gd name="connsiteX114" fmla="*/ 352074 w 1115202"/>
                <a:gd name="connsiteY114" fmla="*/ 28197 h 216262"/>
                <a:gd name="connsiteX115" fmla="*/ 357248 w 1115202"/>
                <a:gd name="connsiteY115" fmla="*/ 46823 h 216262"/>
                <a:gd name="connsiteX116" fmla="*/ 379236 w 1115202"/>
                <a:gd name="connsiteY116" fmla="*/ 78382 h 216262"/>
                <a:gd name="connsiteX117" fmla="*/ 379236 w 1115202"/>
                <a:gd name="connsiteY117" fmla="*/ 69070 h 216262"/>
                <a:gd name="connsiteX118" fmla="*/ 390360 w 1115202"/>
                <a:gd name="connsiteY118" fmla="*/ 69070 h 216262"/>
                <a:gd name="connsiteX119" fmla="*/ 390360 w 1115202"/>
                <a:gd name="connsiteY119" fmla="*/ 78382 h 216262"/>
                <a:gd name="connsiteX120" fmla="*/ 381564 w 1115202"/>
                <a:gd name="connsiteY120" fmla="*/ 95197 h 216262"/>
                <a:gd name="connsiteX121" fmla="*/ 374838 w 1115202"/>
                <a:gd name="connsiteY121" fmla="*/ 95197 h 216262"/>
                <a:gd name="connsiteX122" fmla="*/ 493576 w 1115202"/>
                <a:gd name="connsiteY122" fmla="*/ 6209 h 216262"/>
                <a:gd name="connsiteX123" fmla="*/ 493576 w 1115202"/>
                <a:gd name="connsiteY123" fmla="*/ 16556 h 216262"/>
                <a:gd name="connsiteX124" fmla="*/ 482194 w 1115202"/>
                <a:gd name="connsiteY124" fmla="*/ 12417 h 216262"/>
                <a:gd name="connsiteX125" fmla="*/ 471587 w 1115202"/>
                <a:gd name="connsiteY125" fmla="*/ 10865 h 216262"/>
                <a:gd name="connsiteX126" fmla="*/ 458136 w 1115202"/>
                <a:gd name="connsiteY126" fmla="*/ 14228 h 216262"/>
                <a:gd name="connsiteX127" fmla="*/ 453479 w 1115202"/>
                <a:gd name="connsiteY127" fmla="*/ 23799 h 216262"/>
                <a:gd name="connsiteX128" fmla="*/ 456584 w 1115202"/>
                <a:gd name="connsiteY128" fmla="*/ 31819 h 216262"/>
                <a:gd name="connsiteX129" fmla="*/ 468483 w 1115202"/>
                <a:gd name="connsiteY129" fmla="*/ 36216 h 216262"/>
                <a:gd name="connsiteX130" fmla="*/ 474950 w 1115202"/>
                <a:gd name="connsiteY130" fmla="*/ 37510 h 216262"/>
                <a:gd name="connsiteX131" fmla="*/ 492800 w 1115202"/>
                <a:gd name="connsiteY131" fmla="*/ 45529 h 216262"/>
                <a:gd name="connsiteX132" fmla="*/ 498491 w 1115202"/>
                <a:gd name="connsiteY132" fmla="*/ 61050 h 216262"/>
                <a:gd name="connsiteX133" fmla="*/ 490730 w 1115202"/>
                <a:gd name="connsiteY133" fmla="*/ 78382 h 216262"/>
                <a:gd name="connsiteX134" fmla="*/ 468225 w 1115202"/>
                <a:gd name="connsiteY134" fmla="*/ 84332 h 216262"/>
                <a:gd name="connsiteX135" fmla="*/ 456066 w 1115202"/>
                <a:gd name="connsiteY135" fmla="*/ 83039 h 216262"/>
                <a:gd name="connsiteX136" fmla="*/ 443132 w 1115202"/>
                <a:gd name="connsiteY136" fmla="*/ 79159 h 216262"/>
                <a:gd name="connsiteX137" fmla="*/ 443132 w 1115202"/>
                <a:gd name="connsiteY137" fmla="*/ 68294 h 216262"/>
                <a:gd name="connsiteX138" fmla="*/ 455808 w 1115202"/>
                <a:gd name="connsiteY138" fmla="*/ 73726 h 216262"/>
                <a:gd name="connsiteX139" fmla="*/ 468225 w 1115202"/>
                <a:gd name="connsiteY139" fmla="*/ 75537 h 216262"/>
                <a:gd name="connsiteX140" fmla="*/ 482194 w 1115202"/>
                <a:gd name="connsiteY140" fmla="*/ 71915 h 216262"/>
                <a:gd name="connsiteX141" fmla="*/ 487367 w 1115202"/>
                <a:gd name="connsiteY141" fmla="*/ 61826 h 216262"/>
                <a:gd name="connsiteX142" fmla="*/ 483746 w 1115202"/>
                <a:gd name="connsiteY142" fmla="*/ 52514 h 216262"/>
                <a:gd name="connsiteX143" fmla="*/ 471846 w 1115202"/>
                <a:gd name="connsiteY143" fmla="*/ 47599 h 216262"/>
                <a:gd name="connsiteX144" fmla="*/ 465379 w 1115202"/>
                <a:gd name="connsiteY144" fmla="*/ 46305 h 216262"/>
                <a:gd name="connsiteX145" fmla="*/ 448047 w 1115202"/>
                <a:gd name="connsiteY145" fmla="*/ 38803 h 216262"/>
                <a:gd name="connsiteX146" fmla="*/ 442614 w 1115202"/>
                <a:gd name="connsiteY146" fmla="*/ 24834 h 216262"/>
                <a:gd name="connsiteX147" fmla="*/ 450116 w 1115202"/>
                <a:gd name="connsiteY147" fmla="*/ 8278 h 216262"/>
                <a:gd name="connsiteX148" fmla="*/ 470553 w 1115202"/>
                <a:gd name="connsiteY148" fmla="*/ 2070 h 216262"/>
                <a:gd name="connsiteX149" fmla="*/ 481935 w 1115202"/>
                <a:gd name="connsiteY149" fmla="*/ 3104 h 216262"/>
                <a:gd name="connsiteX150" fmla="*/ 493576 w 1115202"/>
                <a:gd name="connsiteY150" fmla="*/ 6209 h 216262"/>
                <a:gd name="connsiteX151" fmla="*/ 551522 w 1115202"/>
                <a:gd name="connsiteY151" fmla="*/ 53031 h 216262"/>
                <a:gd name="connsiteX152" fmla="*/ 541692 w 1115202"/>
                <a:gd name="connsiteY152" fmla="*/ 53031 h 216262"/>
                <a:gd name="connsiteX153" fmla="*/ 525394 w 1115202"/>
                <a:gd name="connsiteY153" fmla="*/ 55618 h 216262"/>
                <a:gd name="connsiteX154" fmla="*/ 520738 w 1115202"/>
                <a:gd name="connsiteY154" fmla="*/ 64931 h 216262"/>
                <a:gd name="connsiteX155" fmla="*/ 524101 w 1115202"/>
                <a:gd name="connsiteY155" fmla="*/ 73209 h 216262"/>
                <a:gd name="connsiteX156" fmla="*/ 533414 w 1115202"/>
                <a:gd name="connsiteY156" fmla="*/ 76054 h 216262"/>
                <a:gd name="connsiteX157" fmla="*/ 546607 w 1115202"/>
                <a:gd name="connsiteY157" fmla="*/ 70363 h 216262"/>
                <a:gd name="connsiteX158" fmla="*/ 551522 w 1115202"/>
                <a:gd name="connsiteY158" fmla="*/ 55101 h 216262"/>
                <a:gd name="connsiteX159" fmla="*/ 561093 w 1115202"/>
                <a:gd name="connsiteY159" fmla="*/ 48892 h 216262"/>
                <a:gd name="connsiteX160" fmla="*/ 561093 w 1115202"/>
                <a:gd name="connsiteY160" fmla="*/ 82780 h 216262"/>
                <a:gd name="connsiteX161" fmla="*/ 551522 w 1115202"/>
                <a:gd name="connsiteY161" fmla="*/ 82780 h 216262"/>
                <a:gd name="connsiteX162" fmla="*/ 551522 w 1115202"/>
                <a:gd name="connsiteY162" fmla="*/ 73985 h 216262"/>
                <a:gd name="connsiteX163" fmla="*/ 542985 w 1115202"/>
                <a:gd name="connsiteY163" fmla="*/ 82004 h 216262"/>
                <a:gd name="connsiteX164" fmla="*/ 530827 w 1115202"/>
                <a:gd name="connsiteY164" fmla="*/ 84332 h 216262"/>
                <a:gd name="connsiteX165" fmla="*/ 516340 w 1115202"/>
                <a:gd name="connsiteY165" fmla="*/ 79417 h 216262"/>
                <a:gd name="connsiteX166" fmla="*/ 510908 w 1115202"/>
                <a:gd name="connsiteY166" fmla="*/ 65707 h 216262"/>
                <a:gd name="connsiteX167" fmla="*/ 517634 w 1115202"/>
                <a:gd name="connsiteY167" fmla="*/ 50444 h 216262"/>
                <a:gd name="connsiteX168" fmla="*/ 537811 w 1115202"/>
                <a:gd name="connsiteY168" fmla="*/ 45270 h 216262"/>
                <a:gd name="connsiteX169" fmla="*/ 551522 w 1115202"/>
                <a:gd name="connsiteY169" fmla="*/ 45270 h 216262"/>
                <a:gd name="connsiteX170" fmla="*/ 551522 w 1115202"/>
                <a:gd name="connsiteY170" fmla="*/ 44494 h 216262"/>
                <a:gd name="connsiteX171" fmla="*/ 546866 w 1115202"/>
                <a:gd name="connsiteY171" fmla="*/ 34147 h 216262"/>
                <a:gd name="connsiteX172" fmla="*/ 534449 w 1115202"/>
                <a:gd name="connsiteY172" fmla="*/ 30266 h 216262"/>
                <a:gd name="connsiteX173" fmla="*/ 524618 w 1115202"/>
                <a:gd name="connsiteY173" fmla="*/ 31560 h 216262"/>
                <a:gd name="connsiteX174" fmla="*/ 515306 w 1115202"/>
                <a:gd name="connsiteY174" fmla="*/ 35182 h 216262"/>
                <a:gd name="connsiteX175" fmla="*/ 515306 w 1115202"/>
                <a:gd name="connsiteY175" fmla="*/ 26128 h 216262"/>
                <a:gd name="connsiteX176" fmla="*/ 525653 w 1115202"/>
                <a:gd name="connsiteY176" fmla="*/ 23023 h 216262"/>
                <a:gd name="connsiteX177" fmla="*/ 535483 w 1115202"/>
                <a:gd name="connsiteY177" fmla="*/ 21988 h 216262"/>
                <a:gd name="connsiteX178" fmla="*/ 554885 w 1115202"/>
                <a:gd name="connsiteY178" fmla="*/ 28714 h 216262"/>
                <a:gd name="connsiteX179" fmla="*/ 561093 w 1115202"/>
                <a:gd name="connsiteY179" fmla="*/ 48892 h 216262"/>
                <a:gd name="connsiteX180" fmla="*/ 580236 w 1115202"/>
                <a:gd name="connsiteY180" fmla="*/ 59498 h 216262"/>
                <a:gd name="connsiteX181" fmla="*/ 580236 w 1115202"/>
                <a:gd name="connsiteY181" fmla="*/ 23541 h 216262"/>
                <a:gd name="connsiteX182" fmla="*/ 590066 w 1115202"/>
                <a:gd name="connsiteY182" fmla="*/ 23541 h 216262"/>
                <a:gd name="connsiteX183" fmla="*/ 590066 w 1115202"/>
                <a:gd name="connsiteY183" fmla="*/ 58981 h 216262"/>
                <a:gd name="connsiteX184" fmla="*/ 593429 w 1115202"/>
                <a:gd name="connsiteY184" fmla="*/ 71657 h 216262"/>
                <a:gd name="connsiteX185" fmla="*/ 603259 w 1115202"/>
                <a:gd name="connsiteY185" fmla="*/ 76054 h 216262"/>
                <a:gd name="connsiteX186" fmla="*/ 615676 w 1115202"/>
                <a:gd name="connsiteY186" fmla="*/ 70880 h 216262"/>
                <a:gd name="connsiteX187" fmla="*/ 620333 w 1115202"/>
                <a:gd name="connsiteY187" fmla="*/ 57170 h 216262"/>
                <a:gd name="connsiteX188" fmla="*/ 620333 w 1115202"/>
                <a:gd name="connsiteY188" fmla="*/ 23541 h 216262"/>
                <a:gd name="connsiteX189" fmla="*/ 629904 w 1115202"/>
                <a:gd name="connsiteY189" fmla="*/ 23541 h 216262"/>
                <a:gd name="connsiteX190" fmla="*/ 629904 w 1115202"/>
                <a:gd name="connsiteY190" fmla="*/ 82780 h 216262"/>
                <a:gd name="connsiteX191" fmla="*/ 620333 w 1115202"/>
                <a:gd name="connsiteY191" fmla="*/ 82780 h 216262"/>
                <a:gd name="connsiteX192" fmla="*/ 620333 w 1115202"/>
                <a:gd name="connsiteY192" fmla="*/ 73726 h 216262"/>
                <a:gd name="connsiteX193" fmla="*/ 612055 w 1115202"/>
                <a:gd name="connsiteY193" fmla="*/ 81745 h 216262"/>
                <a:gd name="connsiteX194" fmla="*/ 601190 w 1115202"/>
                <a:gd name="connsiteY194" fmla="*/ 84332 h 216262"/>
                <a:gd name="connsiteX195" fmla="*/ 585669 w 1115202"/>
                <a:gd name="connsiteY195" fmla="*/ 78124 h 216262"/>
                <a:gd name="connsiteX196" fmla="*/ 580236 w 1115202"/>
                <a:gd name="connsiteY196" fmla="*/ 59498 h 216262"/>
                <a:gd name="connsiteX197" fmla="*/ 689144 w 1115202"/>
                <a:gd name="connsiteY197" fmla="*/ 32595 h 216262"/>
                <a:gd name="connsiteX198" fmla="*/ 689144 w 1115202"/>
                <a:gd name="connsiteY198" fmla="*/ 259 h 216262"/>
                <a:gd name="connsiteX199" fmla="*/ 698974 w 1115202"/>
                <a:gd name="connsiteY199" fmla="*/ 259 h 216262"/>
                <a:gd name="connsiteX200" fmla="*/ 698974 w 1115202"/>
                <a:gd name="connsiteY200" fmla="*/ 82780 h 216262"/>
                <a:gd name="connsiteX201" fmla="*/ 689144 w 1115202"/>
                <a:gd name="connsiteY201" fmla="*/ 82780 h 216262"/>
                <a:gd name="connsiteX202" fmla="*/ 689144 w 1115202"/>
                <a:gd name="connsiteY202" fmla="*/ 73985 h 216262"/>
                <a:gd name="connsiteX203" fmla="*/ 681383 w 1115202"/>
                <a:gd name="connsiteY203" fmla="*/ 82004 h 216262"/>
                <a:gd name="connsiteX204" fmla="*/ 670259 w 1115202"/>
                <a:gd name="connsiteY204" fmla="*/ 84332 h 216262"/>
                <a:gd name="connsiteX205" fmla="*/ 652669 w 1115202"/>
                <a:gd name="connsiteY205" fmla="*/ 75796 h 216262"/>
                <a:gd name="connsiteX206" fmla="*/ 645943 w 1115202"/>
                <a:gd name="connsiteY206" fmla="*/ 53290 h 216262"/>
                <a:gd name="connsiteX207" fmla="*/ 652669 w 1115202"/>
                <a:gd name="connsiteY207" fmla="*/ 30525 h 216262"/>
                <a:gd name="connsiteX208" fmla="*/ 670259 w 1115202"/>
                <a:gd name="connsiteY208" fmla="*/ 21988 h 216262"/>
                <a:gd name="connsiteX209" fmla="*/ 681383 w 1115202"/>
                <a:gd name="connsiteY209" fmla="*/ 24575 h 216262"/>
                <a:gd name="connsiteX210" fmla="*/ 689144 w 1115202"/>
                <a:gd name="connsiteY210" fmla="*/ 32595 h 216262"/>
                <a:gd name="connsiteX211" fmla="*/ 656032 w 1115202"/>
                <a:gd name="connsiteY211" fmla="*/ 53290 h 216262"/>
                <a:gd name="connsiteX212" fmla="*/ 660429 w 1115202"/>
                <a:gd name="connsiteY212" fmla="*/ 70104 h 216262"/>
                <a:gd name="connsiteX213" fmla="*/ 672588 w 1115202"/>
                <a:gd name="connsiteY213" fmla="*/ 76313 h 216262"/>
                <a:gd name="connsiteX214" fmla="*/ 684746 w 1115202"/>
                <a:gd name="connsiteY214" fmla="*/ 70104 h 216262"/>
                <a:gd name="connsiteX215" fmla="*/ 689144 w 1115202"/>
                <a:gd name="connsiteY215" fmla="*/ 53290 h 216262"/>
                <a:gd name="connsiteX216" fmla="*/ 684746 w 1115202"/>
                <a:gd name="connsiteY216" fmla="*/ 36475 h 216262"/>
                <a:gd name="connsiteX217" fmla="*/ 672588 w 1115202"/>
                <a:gd name="connsiteY217" fmla="*/ 30266 h 216262"/>
                <a:gd name="connsiteX218" fmla="*/ 660429 w 1115202"/>
                <a:gd name="connsiteY218" fmla="*/ 36475 h 216262"/>
                <a:gd name="connsiteX219" fmla="*/ 656032 w 1115202"/>
                <a:gd name="connsiteY219" fmla="*/ 53290 h 216262"/>
                <a:gd name="connsiteX220" fmla="*/ 719151 w 1115202"/>
                <a:gd name="connsiteY220" fmla="*/ 82780 h 216262"/>
                <a:gd name="connsiteX221" fmla="*/ 719151 w 1115202"/>
                <a:gd name="connsiteY221" fmla="*/ 23541 h 216262"/>
                <a:gd name="connsiteX222" fmla="*/ 728723 w 1115202"/>
                <a:gd name="connsiteY222" fmla="*/ 23541 h 216262"/>
                <a:gd name="connsiteX223" fmla="*/ 728723 w 1115202"/>
                <a:gd name="connsiteY223" fmla="*/ 82780 h 216262"/>
                <a:gd name="connsiteX224" fmla="*/ 719151 w 1115202"/>
                <a:gd name="connsiteY224" fmla="*/ 12676 h 216262"/>
                <a:gd name="connsiteX225" fmla="*/ 719151 w 1115202"/>
                <a:gd name="connsiteY225" fmla="*/ 259 h 216262"/>
                <a:gd name="connsiteX226" fmla="*/ 728982 w 1115202"/>
                <a:gd name="connsiteY226" fmla="*/ 259 h 216262"/>
                <a:gd name="connsiteX227" fmla="*/ 728982 w 1115202"/>
                <a:gd name="connsiteY227" fmla="*/ 12676 h 216262"/>
                <a:gd name="connsiteX228" fmla="*/ 825472 w 1115202"/>
                <a:gd name="connsiteY228" fmla="*/ 53548 h 216262"/>
                <a:gd name="connsiteX229" fmla="*/ 810727 w 1115202"/>
                <a:gd name="connsiteY229" fmla="*/ 14228 h 216262"/>
                <a:gd name="connsiteX230" fmla="*/ 796240 w 1115202"/>
                <a:gd name="connsiteY230" fmla="*/ 53548 h 216262"/>
                <a:gd name="connsiteX231" fmla="*/ 774511 w 1115202"/>
                <a:gd name="connsiteY231" fmla="*/ 82780 h 216262"/>
                <a:gd name="connsiteX232" fmla="*/ 804777 w 1115202"/>
                <a:gd name="connsiteY232" fmla="*/ 3622 h 216262"/>
                <a:gd name="connsiteX233" fmla="*/ 816935 w 1115202"/>
                <a:gd name="connsiteY233" fmla="*/ 3622 h 216262"/>
                <a:gd name="connsiteX234" fmla="*/ 847202 w 1115202"/>
                <a:gd name="connsiteY234" fmla="*/ 82780 h 216262"/>
                <a:gd name="connsiteX235" fmla="*/ 836078 w 1115202"/>
                <a:gd name="connsiteY235" fmla="*/ 82780 h 216262"/>
                <a:gd name="connsiteX236" fmla="*/ 828835 w 1115202"/>
                <a:gd name="connsiteY236" fmla="*/ 62602 h 216262"/>
                <a:gd name="connsiteX237" fmla="*/ 793136 w 1115202"/>
                <a:gd name="connsiteY237" fmla="*/ 62602 h 216262"/>
                <a:gd name="connsiteX238" fmla="*/ 785893 w 1115202"/>
                <a:gd name="connsiteY238" fmla="*/ 82780 h 216262"/>
                <a:gd name="connsiteX239" fmla="*/ 892472 w 1115202"/>
                <a:gd name="connsiteY239" fmla="*/ 22506 h 216262"/>
                <a:gd name="connsiteX240" fmla="*/ 892731 w 1115202"/>
                <a:gd name="connsiteY240" fmla="*/ 32595 h 216262"/>
                <a:gd name="connsiteX241" fmla="*/ 889109 w 1115202"/>
                <a:gd name="connsiteY241" fmla="*/ 31301 h 216262"/>
                <a:gd name="connsiteX242" fmla="*/ 884712 w 1115202"/>
                <a:gd name="connsiteY242" fmla="*/ 30784 h 216262"/>
                <a:gd name="connsiteX243" fmla="*/ 872036 w 1115202"/>
                <a:gd name="connsiteY243" fmla="*/ 36216 h 216262"/>
                <a:gd name="connsiteX244" fmla="*/ 867638 w 1115202"/>
                <a:gd name="connsiteY244" fmla="*/ 51479 h 216262"/>
                <a:gd name="connsiteX245" fmla="*/ 867638 w 1115202"/>
                <a:gd name="connsiteY245" fmla="*/ 82780 h 216262"/>
                <a:gd name="connsiteX246" fmla="*/ 857808 w 1115202"/>
                <a:gd name="connsiteY246" fmla="*/ 82780 h 216262"/>
                <a:gd name="connsiteX247" fmla="*/ 857808 w 1115202"/>
                <a:gd name="connsiteY247" fmla="*/ 23541 h 216262"/>
                <a:gd name="connsiteX248" fmla="*/ 867638 w 1115202"/>
                <a:gd name="connsiteY248" fmla="*/ 23541 h 216262"/>
                <a:gd name="connsiteX249" fmla="*/ 867638 w 1115202"/>
                <a:gd name="connsiteY249" fmla="*/ 32595 h 216262"/>
                <a:gd name="connsiteX250" fmla="*/ 875657 w 1115202"/>
                <a:gd name="connsiteY250" fmla="*/ 24834 h 216262"/>
                <a:gd name="connsiteX251" fmla="*/ 887557 w 1115202"/>
                <a:gd name="connsiteY251" fmla="*/ 21988 h 216262"/>
                <a:gd name="connsiteX252" fmla="*/ 889885 w 1115202"/>
                <a:gd name="connsiteY252" fmla="*/ 22247 h 216262"/>
                <a:gd name="connsiteX253" fmla="*/ 892472 w 1115202"/>
                <a:gd name="connsiteY253" fmla="*/ 22506 h 216262"/>
                <a:gd name="connsiteX254" fmla="*/ 939553 w 1115202"/>
                <a:gd name="connsiteY254" fmla="*/ 53031 h 216262"/>
                <a:gd name="connsiteX255" fmla="*/ 929982 w 1115202"/>
                <a:gd name="connsiteY255" fmla="*/ 53031 h 216262"/>
                <a:gd name="connsiteX256" fmla="*/ 913426 w 1115202"/>
                <a:gd name="connsiteY256" fmla="*/ 55618 h 216262"/>
                <a:gd name="connsiteX257" fmla="*/ 909028 w 1115202"/>
                <a:gd name="connsiteY257" fmla="*/ 64931 h 216262"/>
                <a:gd name="connsiteX258" fmla="*/ 912391 w 1115202"/>
                <a:gd name="connsiteY258" fmla="*/ 73209 h 216262"/>
                <a:gd name="connsiteX259" fmla="*/ 921704 w 1115202"/>
                <a:gd name="connsiteY259" fmla="*/ 76313 h 216262"/>
                <a:gd name="connsiteX260" fmla="*/ 934638 w 1115202"/>
                <a:gd name="connsiteY260" fmla="*/ 70622 h 216262"/>
                <a:gd name="connsiteX261" fmla="*/ 939553 w 1115202"/>
                <a:gd name="connsiteY261" fmla="*/ 55101 h 216262"/>
                <a:gd name="connsiteX262" fmla="*/ 949383 w 1115202"/>
                <a:gd name="connsiteY262" fmla="*/ 49151 h 216262"/>
                <a:gd name="connsiteX263" fmla="*/ 949383 w 1115202"/>
                <a:gd name="connsiteY263" fmla="*/ 83039 h 216262"/>
                <a:gd name="connsiteX264" fmla="*/ 939553 w 1115202"/>
                <a:gd name="connsiteY264" fmla="*/ 83039 h 216262"/>
                <a:gd name="connsiteX265" fmla="*/ 939553 w 1115202"/>
                <a:gd name="connsiteY265" fmla="*/ 73985 h 216262"/>
                <a:gd name="connsiteX266" fmla="*/ 931275 w 1115202"/>
                <a:gd name="connsiteY266" fmla="*/ 82004 h 216262"/>
                <a:gd name="connsiteX267" fmla="*/ 919117 w 1115202"/>
                <a:gd name="connsiteY267" fmla="*/ 84591 h 216262"/>
                <a:gd name="connsiteX268" fmla="*/ 904630 w 1115202"/>
                <a:gd name="connsiteY268" fmla="*/ 79417 h 216262"/>
                <a:gd name="connsiteX269" fmla="*/ 899198 w 1115202"/>
                <a:gd name="connsiteY269" fmla="*/ 65707 h 216262"/>
                <a:gd name="connsiteX270" fmla="*/ 905924 w 1115202"/>
                <a:gd name="connsiteY270" fmla="*/ 50703 h 216262"/>
                <a:gd name="connsiteX271" fmla="*/ 925843 w 1115202"/>
                <a:gd name="connsiteY271" fmla="*/ 45529 h 216262"/>
                <a:gd name="connsiteX272" fmla="*/ 939553 w 1115202"/>
                <a:gd name="connsiteY272" fmla="*/ 45529 h 216262"/>
                <a:gd name="connsiteX273" fmla="*/ 939553 w 1115202"/>
                <a:gd name="connsiteY273" fmla="*/ 44494 h 216262"/>
                <a:gd name="connsiteX274" fmla="*/ 935156 w 1115202"/>
                <a:gd name="connsiteY274" fmla="*/ 34147 h 216262"/>
                <a:gd name="connsiteX275" fmla="*/ 922739 w 1115202"/>
                <a:gd name="connsiteY275" fmla="*/ 30525 h 216262"/>
                <a:gd name="connsiteX276" fmla="*/ 912909 w 1115202"/>
                <a:gd name="connsiteY276" fmla="*/ 31560 h 216262"/>
                <a:gd name="connsiteX277" fmla="*/ 903596 w 1115202"/>
                <a:gd name="connsiteY277" fmla="*/ 35440 h 216262"/>
                <a:gd name="connsiteX278" fmla="*/ 903596 w 1115202"/>
                <a:gd name="connsiteY278" fmla="*/ 26386 h 216262"/>
                <a:gd name="connsiteX279" fmla="*/ 913943 w 1115202"/>
                <a:gd name="connsiteY279" fmla="*/ 23282 h 216262"/>
                <a:gd name="connsiteX280" fmla="*/ 923773 w 1115202"/>
                <a:gd name="connsiteY280" fmla="*/ 22247 h 216262"/>
                <a:gd name="connsiteX281" fmla="*/ 942916 w 1115202"/>
                <a:gd name="connsiteY281" fmla="*/ 28973 h 216262"/>
                <a:gd name="connsiteX282" fmla="*/ 949383 w 1115202"/>
                <a:gd name="connsiteY282" fmla="*/ 49151 h 216262"/>
                <a:gd name="connsiteX283" fmla="*/ 1011986 w 1115202"/>
                <a:gd name="connsiteY283" fmla="*/ 53290 h 216262"/>
                <a:gd name="connsiteX284" fmla="*/ 1007588 w 1115202"/>
                <a:gd name="connsiteY284" fmla="*/ 36475 h 216262"/>
                <a:gd name="connsiteX285" fmla="*/ 995430 w 1115202"/>
                <a:gd name="connsiteY285" fmla="*/ 30266 h 216262"/>
                <a:gd name="connsiteX286" fmla="*/ 983271 w 1115202"/>
                <a:gd name="connsiteY286" fmla="*/ 36475 h 216262"/>
                <a:gd name="connsiteX287" fmla="*/ 978874 w 1115202"/>
                <a:gd name="connsiteY287" fmla="*/ 53290 h 216262"/>
                <a:gd name="connsiteX288" fmla="*/ 983271 w 1115202"/>
                <a:gd name="connsiteY288" fmla="*/ 70363 h 216262"/>
                <a:gd name="connsiteX289" fmla="*/ 995430 w 1115202"/>
                <a:gd name="connsiteY289" fmla="*/ 76313 h 216262"/>
                <a:gd name="connsiteX290" fmla="*/ 1007588 w 1115202"/>
                <a:gd name="connsiteY290" fmla="*/ 70363 h 216262"/>
                <a:gd name="connsiteX291" fmla="*/ 1011986 w 1115202"/>
                <a:gd name="connsiteY291" fmla="*/ 53290 h 216262"/>
                <a:gd name="connsiteX292" fmla="*/ 978874 w 1115202"/>
                <a:gd name="connsiteY292" fmla="*/ 517 h 216262"/>
                <a:gd name="connsiteX293" fmla="*/ 978874 w 1115202"/>
                <a:gd name="connsiteY293" fmla="*/ 32595 h 216262"/>
                <a:gd name="connsiteX294" fmla="*/ 986634 w 1115202"/>
                <a:gd name="connsiteY294" fmla="*/ 24834 h 216262"/>
                <a:gd name="connsiteX295" fmla="*/ 997758 w 1115202"/>
                <a:gd name="connsiteY295" fmla="*/ 22247 h 216262"/>
                <a:gd name="connsiteX296" fmla="*/ 1015349 w 1115202"/>
                <a:gd name="connsiteY296" fmla="*/ 30784 h 216262"/>
                <a:gd name="connsiteX297" fmla="*/ 1022075 w 1115202"/>
                <a:gd name="connsiteY297" fmla="*/ 53290 h 216262"/>
                <a:gd name="connsiteX298" fmla="*/ 1015349 w 1115202"/>
                <a:gd name="connsiteY298" fmla="*/ 76054 h 216262"/>
                <a:gd name="connsiteX299" fmla="*/ 997758 w 1115202"/>
                <a:gd name="connsiteY299" fmla="*/ 84591 h 216262"/>
                <a:gd name="connsiteX300" fmla="*/ 986634 w 1115202"/>
                <a:gd name="connsiteY300" fmla="*/ 82004 h 216262"/>
                <a:gd name="connsiteX301" fmla="*/ 978874 w 1115202"/>
                <a:gd name="connsiteY301" fmla="*/ 73985 h 216262"/>
                <a:gd name="connsiteX302" fmla="*/ 978874 w 1115202"/>
                <a:gd name="connsiteY302" fmla="*/ 83039 h 216262"/>
                <a:gd name="connsiteX303" fmla="*/ 969044 w 1115202"/>
                <a:gd name="connsiteY303" fmla="*/ 83039 h 216262"/>
                <a:gd name="connsiteX304" fmla="*/ 969044 w 1115202"/>
                <a:gd name="connsiteY304" fmla="*/ 517 h 216262"/>
                <a:gd name="connsiteX305" fmla="*/ 1038372 w 1115202"/>
                <a:gd name="connsiteY305" fmla="*/ 83039 h 216262"/>
                <a:gd name="connsiteX306" fmla="*/ 1038372 w 1115202"/>
                <a:gd name="connsiteY306" fmla="*/ 23541 h 216262"/>
                <a:gd name="connsiteX307" fmla="*/ 1048202 w 1115202"/>
                <a:gd name="connsiteY307" fmla="*/ 23541 h 216262"/>
                <a:gd name="connsiteX308" fmla="*/ 1048202 w 1115202"/>
                <a:gd name="connsiteY308" fmla="*/ 83039 h 216262"/>
                <a:gd name="connsiteX309" fmla="*/ 1038372 w 1115202"/>
                <a:gd name="connsiteY309" fmla="*/ 12934 h 216262"/>
                <a:gd name="connsiteX310" fmla="*/ 1038372 w 1115202"/>
                <a:gd name="connsiteY310" fmla="*/ 517 h 216262"/>
                <a:gd name="connsiteX311" fmla="*/ 1047943 w 1115202"/>
                <a:gd name="connsiteY311" fmla="*/ 517 h 216262"/>
                <a:gd name="connsiteX312" fmla="*/ 1047943 w 1115202"/>
                <a:gd name="connsiteY312" fmla="*/ 12934 h 216262"/>
                <a:gd name="connsiteX313" fmla="*/ 1105372 w 1115202"/>
                <a:gd name="connsiteY313" fmla="*/ 53031 h 216262"/>
                <a:gd name="connsiteX314" fmla="*/ 1095542 w 1115202"/>
                <a:gd name="connsiteY314" fmla="*/ 53031 h 216262"/>
                <a:gd name="connsiteX315" fmla="*/ 1079245 w 1115202"/>
                <a:gd name="connsiteY315" fmla="*/ 55877 h 216262"/>
                <a:gd name="connsiteX316" fmla="*/ 1074847 w 1115202"/>
                <a:gd name="connsiteY316" fmla="*/ 65189 h 216262"/>
                <a:gd name="connsiteX317" fmla="*/ 1078210 w 1115202"/>
                <a:gd name="connsiteY317" fmla="*/ 73467 h 216262"/>
                <a:gd name="connsiteX318" fmla="*/ 1087523 w 1115202"/>
                <a:gd name="connsiteY318" fmla="*/ 76313 h 216262"/>
                <a:gd name="connsiteX319" fmla="*/ 1100457 w 1115202"/>
                <a:gd name="connsiteY319" fmla="*/ 70622 h 216262"/>
                <a:gd name="connsiteX320" fmla="*/ 1105372 w 1115202"/>
                <a:gd name="connsiteY320" fmla="*/ 55359 h 216262"/>
                <a:gd name="connsiteX321" fmla="*/ 1115202 w 1115202"/>
                <a:gd name="connsiteY321" fmla="*/ 48892 h 216262"/>
                <a:gd name="connsiteX322" fmla="*/ 1115202 w 1115202"/>
                <a:gd name="connsiteY322" fmla="*/ 82780 h 216262"/>
                <a:gd name="connsiteX323" fmla="*/ 1105372 w 1115202"/>
                <a:gd name="connsiteY323" fmla="*/ 82780 h 216262"/>
                <a:gd name="connsiteX324" fmla="*/ 1105372 w 1115202"/>
                <a:gd name="connsiteY324" fmla="*/ 73726 h 216262"/>
                <a:gd name="connsiteX325" fmla="*/ 1097094 w 1115202"/>
                <a:gd name="connsiteY325" fmla="*/ 81745 h 216262"/>
                <a:gd name="connsiteX326" fmla="*/ 1084936 w 1115202"/>
                <a:gd name="connsiteY326" fmla="*/ 84332 h 216262"/>
                <a:gd name="connsiteX327" fmla="*/ 1070191 w 1115202"/>
                <a:gd name="connsiteY327" fmla="*/ 79159 h 216262"/>
                <a:gd name="connsiteX328" fmla="*/ 1065017 w 1115202"/>
                <a:gd name="connsiteY328" fmla="*/ 65448 h 216262"/>
                <a:gd name="connsiteX329" fmla="*/ 1071743 w 1115202"/>
                <a:gd name="connsiteY329" fmla="*/ 50444 h 216262"/>
                <a:gd name="connsiteX330" fmla="*/ 1091662 w 1115202"/>
                <a:gd name="connsiteY330" fmla="*/ 45270 h 216262"/>
                <a:gd name="connsiteX331" fmla="*/ 1105372 w 1115202"/>
                <a:gd name="connsiteY331" fmla="*/ 45270 h 216262"/>
                <a:gd name="connsiteX332" fmla="*/ 1105372 w 1115202"/>
                <a:gd name="connsiteY332" fmla="*/ 44494 h 216262"/>
                <a:gd name="connsiteX333" fmla="*/ 1100974 w 1115202"/>
                <a:gd name="connsiteY333" fmla="*/ 33888 h 216262"/>
                <a:gd name="connsiteX334" fmla="*/ 1088557 w 1115202"/>
                <a:gd name="connsiteY334" fmla="*/ 30266 h 216262"/>
                <a:gd name="connsiteX335" fmla="*/ 1078469 w 1115202"/>
                <a:gd name="connsiteY335" fmla="*/ 31560 h 216262"/>
                <a:gd name="connsiteX336" fmla="*/ 1069415 w 1115202"/>
                <a:gd name="connsiteY336" fmla="*/ 35182 h 216262"/>
                <a:gd name="connsiteX337" fmla="*/ 1069415 w 1115202"/>
                <a:gd name="connsiteY337" fmla="*/ 26128 h 216262"/>
                <a:gd name="connsiteX338" fmla="*/ 1079762 w 1115202"/>
                <a:gd name="connsiteY338" fmla="*/ 23023 h 216262"/>
                <a:gd name="connsiteX339" fmla="*/ 1089592 w 1115202"/>
                <a:gd name="connsiteY339" fmla="*/ 21988 h 216262"/>
                <a:gd name="connsiteX340" fmla="*/ 1108735 w 1115202"/>
                <a:gd name="connsiteY340" fmla="*/ 28714 h 216262"/>
                <a:gd name="connsiteX341" fmla="*/ 1115202 w 1115202"/>
                <a:gd name="connsiteY341" fmla="*/ 48892 h 216262"/>
                <a:gd name="connsiteX342" fmla="*/ 27162 w 1115202"/>
                <a:gd name="connsiteY342" fmla="*/ 177201 h 216262"/>
                <a:gd name="connsiteX343" fmla="*/ 15004 w 1115202"/>
                <a:gd name="connsiteY343" fmla="*/ 181340 h 216262"/>
                <a:gd name="connsiteX344" fmla="*/ 10606 w 1115202"/>
                <a:gd name="connsiteY344" fmla="*/ 192464 h 216262"/>
                <a:gd name="connsiteX345" fmla="*/ 15004 w 1115202"/>
                <a:gd name="connsiteY345" fmla="*/ 203846 h 216262"/>
                <a:gd name="connsiteX346" fmla="*/ 27162 w 1115202"/>
                <a:gd name="connsiteY346" fmla="*/ 207726 h 216262"/>
                <a:gd name="connsiteX347" fmla="*/ 39062 w 1115202"/>
                <a:gd name="connsiteY347" fmla="*/ 203846 h 216262"/>
                <a:gd name="connsiteX348" fmla="*/ 43459 w 1115202"/>
                <a:gd name="connsiteY348" fmla="*/ 192464 h 216262"/>
                <a:gd name="connsiteX349" fmla="*/ 39062 w 1115202"/>
                <a:gd name="connsiteY349" fmla="*/ 181340 h 216262"/>
                <a:gd name="connsiteX350" fmla="*/ 27162 w 1115202"/>
                <a:gd name="connsiteY350" fmla="*/ 177201 h 216262"/>
                <a:gd name="connsiteX351" fmla="*/ 16297 w 1115202"/>
                <a:gd name="connsiteY351" fmla="*/ 172545 h 216262"/>
                <a:gd name="connsiteX352" fmla="*/ 5691 w 1115202"/>
                <a:gd name="connsiteY352" fmla="*/ 166077 h 216262"/>
                <a:gd name="connsiteX353" fmla="*/ 1811 w 1115202"/>
                <a:gd name="connsiteY353" fmla="*/ 154695 h 216262"/>
                <a:gd name="connsiteX354" fmla="*/ 8537 w 1115202"/>
                <a:gd name="connsiteY354" fmla="*/ 139691 h 216262"/>
                <a:gd name="connsiteX355" fmla="*/ 27162 w 1115202"/>
                <a:gd name="connsiteY355" fmla="*/ 134259 h 216262"/>
                <a:gd name="connsiteX356" fmla="*/ 45529 w 1115202"/>
                <a:gd name="connsiteY356" fmla="*/ 139691 h 216262"/>
                <a:gd name="connsiteX357" fmla="*/ 52255 w 1115202"/>
                <a:gd name="connsiteY357" fmla="*/ 154695 h 216262"/>
                <a:gd name="connsiteX358" fmla="*/ 48375 w 1115202"/>
                <a:gd name="connsiteY358" fmla="*/ 166077 h 216262"/>
                <a:gd name="connsiteX359" fmla="*/ 37768 w 1115202"/>
                <a:gd name="connsiteY359" fmla="*/ 172545 h 216262"/>
                <a:gd name="connsiteX360" fmla="*/ 49927 w 1115202"/>
                <a:gd name="connsiteY360" fmla="*/ 179788 h 216262"/>
                <a:gd name="connsiteX361" fmla="*/ 54066 w 1115202"/>
                <a:gd name="connsiteY361" fmla="*/ 192464 h 216262"/>
                <a:gd name="connsiteX362" fmla="*/ 47081 w 1115202"/>
                <a:gd name="connsiteY362" fmla="*/ 210054 h 216262"/>
                <a:gd name="connsiteX363" fmla="*/ 27162 w 1115202"/>
                <a:gd name="connsiteY363" fmla="*/ 216263 h 216262"/>
                <a:gd name="connsiteX364" fmla="*/ 6985 w 1115202"/>
                <a:gd name="connsiteY364" fmla="*/ 210054 h 216262"/>
                <a:gd name="connsiteX365" fmla="*/ 0 w 1115202"/>
                <a:gd name="connsiteY365" fmla="*/ 192464 h 216262"/>
                <a:gd name="connsiteX366" fmla="*/ 4139 w 1115202"/>
                <a:gd name="connsiteY366" fmla="*/ 179788 h 216262"/>
                <a:gd name="connsiteX367" fmla="*/ 16297 w 1115202"/>
                <a:gd name="connsiteY367" fmla="*/ 172545 h 216262"/>
                <a:gd name="connsiteX368" fmla="*/ 12417 w 1115202"/>
                <a:gd name="connsiteY368" fmla="*/ 155730 h 216262"/>
                <a:gd name="connsiteX369" fmla="*/ 16297 w 1115202"/>
                <a:gd name="connsiteY369" fmla="*/ 165301 h 216262"/>
                <a:gd name="connsiteX370" fmla="*/ 27162 w 1115202"/>
                <a:gd name="connsiteY370" fmla="*/ 168664 h 216262"/>
                <a:gd name="connsiteX371" fmla="*/ 37768 w 1115202"/>
                <a:gd name="connsiteY371" fmla="*/ 165301 h 216262"/>
                <a:gd name="connsiteX372" fmla="*/ 41649 w 1115202"/>
                <a:gd name="connsiteY372" fmla="*/ 155730 h 216262"/>
                <a:gd name="connsiteX373" fmla="*/ 37768 w 1115202"/>
                <a:gd name="connsiteY373" fmla="*/ 146159 h 216262"/>
                <a:gd name="connsiteX374" fmla="*/ 27162 w 1115202"/>
                <a:gd name="connsiteY374" fmla="*/ 142537 h 216262"/>
                <a:gd name="connsiteX375" fmla="*/ 16297 w 1115202"/>
                <a:gd name="connsiteY375" fmla="*/ 146159 h 216262"/>
                <a:gd name="connsiteX376" fmla="*/ 12417 w 1115202"/>
                <a:gd name="connsiteY376" fmla="*/ 155730 h 216262"/>
                <a:gd name="connsiteX377" fmla="*/ 67000 w 1115202"/>
                <a:gd name="connsiteY377" fmla="*/ 189359 h 216262"/>
                <a:gd name="connsiteX378" fmla="*/ 67000 w 1115202"/>
                <a:gd name="connsiteY378" fmla="*/ 180564 h 216262"/>
                <a:gd name="connsiteX379" fmla="*/ 95456 w 1115202"/>
                <a:gd name="connsiteY379" fmla="*/ 180564 h 216262"/>
                <a:gd name="connsiteX380" fmla="*/ 95456 w 1115202"/>
                <a:gd name="connsiteY380" fmla="*/ 189359 h 216262"/>
                <a:gd name="connsiteX381" fmla="*/ 112788 w 1115202"/>
                <a:gd name="connsiteY381" fmla="*/ 213159 h 216262"/>
                <a:gd name="connsiteX382" fmla="*/ 112788 w 1115202"/>
                <a:gd name="connsiteY382" fmla="*/ 203329 h 216262"/>
                <a:gd name="connsiteX383" fmla="*/ 121066 w 1115202"/>
                <a:gd name="connsiteY383" fmla="*/ 206174 h 216262"/>
                <a:gd name="connsiteX384" fmla="*/ 129085 w 1115202"/>
                <a:gd name="connsiteY384" fmla="*/ 207209 h 216262"/>
                <a:gd name="connsiteX385" fmla="*/ 145382 w 1115202"/>
                <a:gd name="connsiteY385" fmla="*/ 200224 h 216262"/>
                <a:gd name="connsiteX386" fmla="*/ 151850 w 1115202"/>
                <a:gd name="connsiteY386" fmla="*/ 178494 h 216262"/>
                <a:gd name="connsiteX387" fmla="*/ 143830 w 1115202"/>
                <a:gd name="connsiteY387" fmla="*/ 185479 h 216262"/>
                <a:gd name="connsiteX388" fmla="*/ 133483 w 1115202"/>
                <a:gd name="connsiteY388" fmla="*/ 187807 h 216262"/>
                <a:gd name="connsiteX389" fmla="*/ 114599 w 1115202"/>
                <a:gd name="connsiteY389" fmla="*/ 180823 h 216262"/>
                <a:gd name="connsiteX390" fmla="*/ 107873 w 1115202"/>
                <a:gd name="connsiteY390" fmla="*/ 161163 h 216262"/>
                <a:gd name="connsiteX391" fmla="*/ 115116 w 1115202"/>
                <a:gd name="connsiteY391" fmla="*/ 141502 h 216262"/>
                <a:gd name="connsiteX392" fmla="*/ 134259 w 1115202"/>
                <a:gd name="connsiteY392" fmla="*/ 134259 h 216262"/>
                <a:gd name="connsiteX393" fmla="*/ 155213 w 1115202"/>
                <a:gd name="connsiteY393" fmla="*/ 144606 h 216262"/>
                <a:gd name="connsiteX394" fmla="*/ 162456 w 1115202"/>
                <a:gd name="connsiteY394" fmla="*/ 175132 h 216262"/>
                <a:gd name="connsiteX395" fmla="*/ 153402 w 1115202"/>
                <a:gd name="connsiteY395" fmla="*/ 205139 h 216262"/>
                <a:gd name="connsiteX396" fmla="*/ 129602 w 1115202"/>
                <a:gd name="connsiteY396" fmla="*/ 216263 h 216262"/>
                <a:gd name="connsiteX397" fmla="*/ 121583 w 1115202"/>
                <a:gd name="connsiteY397" fmla="*/ 215487 h 216262"/>
                <a:gd name="connsiteX398" fmla="*/ 112788 w 1115202"/>
                <a:gd name="connsiteY398" fmla="*/ 213159 h 216262"/>
                <a:gd name="connsiteX399" fmla="*/ 134259 w 1115202"/>
                <a:gd name="connsiteY399" fmla="*/ 179529 h 216262"/>
                <a:gd name="connsiteX400" fmla="*/ 145641 w 1115202"/>
                <a:gd name="connsiteY400" fmla="*/ 174614 h 216262"/>
                <a:gd name="connsiteX401" fmla="*/ 149780 w 1115202"/>
                <a:gd name="connsiteY401" fmla="*/ 161163 h 216262"/>
                <a:gd name="connsiteX402" fmla="*/ 145641 w 1115202"/>
                <a:gd name="connsiteY402" fmla="*/ 147711 h 216262"/>
                <a:gd name="connsiteX403" fmla="*/ 134259 w 1115202"/>
                <a:gd name="connsiteY403" fmla="*/ 142537 h 216262"/>
                <a:gd name="connsiteX404" fmla="*/ 122618 w 1115202"/>
                <a:gd name="connsiteY404" fmla="*/ 147711 h 216262"/>
                <a:gd name="connsiteX405" fmla="*/ 118479 w 1115202"/>
                <a:gd name="connsiteY405" fmla="*/ 161163 h 216262"/>
                <a:gd name="connsiteX406" fmla="*/ 122618 w 1115202"/>
                <a:gd name="connsiteY406" fmla="*/ 174614 h 216262"/>
                <a:gd name="connsiteX407" fmla="*/ 134259 w 1115202"/>
                <a:gd name="connsiteY407" fmla="*/ 179529 h 216262"/>
                <a:gd name="connsiteX408" fmla="*/ 238769 w 1115202"/>
                <a:gd name="connsiteY408" fmla="*/ 144348 h 216262"/>
                <a:gd name="connsiteX409" fmla="*/ 225834 w 1115202"/>
                <a:gd name="connsiteY409" fmla="*/ 144348 h 216262"/>
                <a:gd name="connsiteX410" fmla="*/ 225834 w 1115202"/>
                <a:gd name="connsiteY410" fmla="*/ 205915 h 216262"/>
                <a:gd name="connsiteX411" fmla="*/ 238769 w 1115202"/>
                <a:gd name="connsiteY411" fmla="*/ 205915 h 216262"/>
                <a:gd name="connsiteX412" fmla="*/ 262827 w 1115202"/>
                <a:gd name="connsiteY412" fmla="*/ 198413 h 216262"/>
                <a:gd name="connsiteX413" fmla="*/ 270587 w 1115202"/>
                <a:gd name="connsiteY413" fmla="*/ 175132 h 216262"/>
                <a:gd name="connsiteX414" fmla="*/ 262827 w 1115202"/>
                <a:gd name="connsiteY414" fmla="*/ 151850 h 216262"/>
                <a:gd name="connsiteX415" fmla="*/ 238769 w 1115202"/>
                <a:gd name="connsiteY415" fmla="*/ 144348 h 216262"/>
                <a:gd name="connsiteX416" fmla="*/ 215228 w 1115202"/>
                <a:gd name="connsiteY416" fmla="*/ 214711 h 216262"/>
                <a:gd name="connsiteX417" fmla="*/ 215228 w 1115202"/>
                <a:gd name="connsiteY417" fmla="*/ 135552 h 216262"/>
                <a:gd name="connsiteX418" fmla="*/ 237217 w 1115202"/>
                <a:gd name="connsiteY418" fmla="*/ 135552 h 216262"/>
                <a:gd name="connsiteX419" fmla="*/ 271105 w 1115202"/>
                <a:gd name="connsiteY419" fmla="*/ 145124 h 216262"/>
                <a:gd name="connsiteX420" fmla="*/ 281711 w 1115202"/>
                <a:gd name="connsiteY420" fmla="*/ 175132 h 216262"/>
                <a:gd name="connsiteX421" fmla="*/ 270846 w 1115202"/>
                <a:gd name="connsiteY421" fmla="*/ 205139 h 216262"/>
                <a:gd name="connsiteX422" fmla="*/ 237217 w 1115202"/>
                <a:gd name="connsiteY422" fmla="*/ 214711 h 216262"/>
                <a:gd name="connsiteX423" fmla="*/ 349228 w 1115202"/>
                <a:gd name="connsiteY423" fmla="*/ 182634 h 216262"/>
                <a:gd name="connsiteX424" fmla="*/ 349228 w 1115202"/>
                <a:gd name="connsiteY424" fmla="*/ 187290 h 216262"/>
                <a:gd name="connsiteX425" fmla="*/ 304475 w 1115202"/>
                <a:gd name="connsiteY425" fmla="*/ 187290 h 216262"/>
                <a:gd name="connsiteX426" fmla="*/ 310425 w 1115202"/>
                <a:gd name="connsiteY426" fmla="*/ 202811 h 216262"/>
                <a:gd name="connsiteX427" fmla="*/ 325688 w 1115202"/>
                <a:gd name="connsiteY427" fmla="*/ 207985 h 216262"/>
                <a:gd name="connsiteX428" fmla="*/ 336553 w 1115202"/>
                <a:gd name="connsiteY428" fmla="*/ 206691 h 216262"/>
                <a:gd name="connsiteX429" fmla="*/ 346900 w 1115202"/>
                <a:gd name="connsiteY429" fmla="*/ 202553 h 216262"/>
                <a:gd name="connsiteX430" fmla="*/ 346900 w 1115202"/>
                <a:gd name="connsiteY430" fmla="*/ 211865 h 216262"/>
                <a:gd name="connsiteX431" fmla="*/ 336294 w 1115202"/>
                <a:gd name="connsiteY431" fmla="*/ 215228 h 216262"/>
                <a:gd name="connsiteX432" fmla="*/ 324912 w 1115202"/>
                <a:gd name="connsiteY432" fmla="*/ 216263 h 216262"/>
                <a:gd name="connsiteX433" fmla="*/ 302406 w 1115202"/>
                <a:gd name="connsiteY433" fmla="*/ 207985 h 216262"/>
                <a:gd name="connsiteX434" fmla="*/ 294128 w 1115202"/>
                <a:gd name="connsiteY434" fmla="*/ 185738 h 216262"/>
                <a:gd name="connsiteX435" fmla="*/ 302147 w 1115202"/>
                <a:gd name="connsiteY435" fmla="*/ 162456 h 216262"/>
                <a:gd name="connsiteX436" fmla="*/ 323359 w 1115202"/>
                <a:gd name="connsiteY436" fmla="*/ 153919 h 216262"/>
                <a:gd name="connsiteX437" fmla="*/ 342244 w 1115202"/>
                <a:gd name="connsiteY437" fmla="*/ 161680 h 216262"/>
                <a:gd name="connsiteX438" fmla="*/ 349228 w 1115202"/>
                <a:gd name="connsiteY438" fmla="*/ 182634 h 216262"/>
                <a:gd name="connsiteX439" fmla="*/ 304734 w 1115202"/>
                <a:gd name="connsiteY439" fmla="*/ 179788 h 216262"/>
                <a:gd name="connsiteX440" fmla="*/ 339398 w 1115202"/>
                <a:gd name="connsiteY440" fmla="*/ 179788 h 216262"/>
                <a:gd name="connsiteX441" fmla="*/ 335000 w 1115202"/>
                <a:gd name="connsiteY441" fmla="*/ 167112 h 216262"/>
                <a:gd name="connsiteX442" fmla="*/ 323359 w 1115202"/>
                <a:gd name="connsiteY442" fmla="*/ 162197 h 216262"/>
                <a:gd name="connsiteX443" fmla="*/ 310425 w 1115202"/>
                <a:gd name="connsiteY443" fmla="*/ 166854 h 216262"/>
                <a:gd name="connsiteX444" fmla="*/ 304734 w 1115202"/>
                <a:gd name="connsiteY444" fmla="*/ 179788 h 216262"/>
                <a:gd name="connsiteX445" fmla="*/ 407950 w 1115202"/>
                <a:gd name="connsiteY445" fmla="*/ 157541 h 216262"/>
                <a:gd name="connsiteX446" fmla="*/ 407950 w 1115202"/>
                <a:gd name="connsiteY446" fmla="*/ 166854 h 216262"/>
                <a:gd name="connsiteX447" fmla="*/ 399672 w 1115202"/>
                <a:gd name="connsiteY447" fmla="*/ 163491 h 216262"/>
                <a:gd name="connsiteX448" fmla="*/ 391394 w 1115202"/>
                <a:gd name="connsiteY448" fmla="*/ 162197 h 216262"/>
                <a:gd name="connsiteX449" fmla="*/ 376649 w 1115202"/>
                <a:gd name="connsiteY449" fmla="*/ 168147 h 216262"/>
                <a:gd name="connsiteX450" fmla="*/ 371217 w 1115202"/>
                <a:gd name="connsiteY450" fmla="*/ 185220 h 216262"/>
                <a:gd name="connsiteX451" fmla="*/ 376649 w 1115202"/>
                <a:gd name="connsiteY451" fmla="*/ 202035 h 216262"/>
                <a:gd name="connsiteX452" fmla="*/ 391394 w 1115202"/>
                <a:gd name="connsiteY452" fmla="*/ 207985 h 216262"/>
                <a:gd name="connsiteX453" fmla="*/ 399672 w 1115202"/>
                <a:gd name="connsiteY453" fmla="*/ 206950 h 216262"/>
                <a:gd name="connsiteX454" fmla="*/ 407950 w 1115202"/>
                <a:gd name="connsiteY454" fmla="*/ 203587 h 216262"/>
                <a:gd name="connsiteX455" fmla="*/ 407950 w 1115202"/>
                <a:gd name="connsiteY455" fmla="*/ 212383 h 216262"/>
                <a:gd name="connsiteX456" fmla="*/ 399414 w 1115202"/>
                <a:gd name="connsiteY456" fmla="*/ 215228 h 216262"/>
                <a:gd name="connsiteX457" fmla="*/ 390360 w 1115202"/>
                <a:gd name="connsiteY457" fmla="*/ 216263 h 216262"/>
                <a:gd name="connsiteX458" fmla="*/ 368888 w 1115202"/>
                <a:gd name="connsiteY458" fmla="*/ 207985 h 216262"/>
                <a:gd name="connsiteX459" fmla="*/ 361128 w 1115202"/>
                <a:gd name="connsiteY459" fmla="*/ 185220 h 216262"/>
                <a:gd name="connsiteX460" fmla="*/ 368888 w 1115202"/>
                <a:gd name="connsiteY460" fmla="*/ 162197 h 216262"/>
                <a:gd name="connsiteX461" fmla="*/ 390877 w 1115202"/>
                <a:gd name="connsiteY461" fmla="*/ 153919 h 216262"/>
                <a:gd name="connsiteX462" fmla="*/ 399672 w 1115202"/>
                <a:gd name="connsiteY462" fmla="*/ 154954 h 216262"/>
                <a:gd name="connsiteX463" fmla="*/ 407950 w 1115202"/>
                <a:gd name="connsiteY463" fmla="*/ 157541 h 216262"/>
                <a:gd name="connsiteX464" fmla="*/ 475726 w 1115202"/>
                <a:gd name="connsiteY464" fmla="*/ 182634 h 216262"/>
                <a:gd name="connsiteX465" fmla="*/ 475726 w 1115202"/>
                <a:gd name="connsiteY465" fmla="*/ 187290 h 216262"/>
                <a:gd name="connsiteX466" fmla="*/ 430974 w 1115202"/>
                <a:gd name="connsiteY466" fmla="*/ 187290 h 216262"/>
                <a:gd name="connsiteX467" fmla="*/ 436923 w 1115202"/>
                <a:gd name="connsiteY467" fmla="*/ 202811 h 216262"/>
                <a:gd name="connsiteX468" fmla="*/ 452186 w 1115202"/>
                <a:gd name="connsiteY468" fmla="*/ 207985 h 216262"/>
                <a:gd name="connsiteX469" fmla="*/ 463051 w 1115202"/>
                <a:gd name="connsiteY469" fmla="*/ 206691 h 216262"/>
                <a:gd name="connsiteX470" fmla="*/ 473398 w 1115202"/>
                <a:gd name="connsiteY470" fmla="*/ 202553 h 216262"/>
                <a:gd name="connsiteX471" fmla="*/ 473398 w 1115202"/>
                <a:gd name="connsiteY471" fmla="*/ 211865 h 216262"/>
                <a:gd name="connsiteX472" fmla="*/ 462792 w 1115202"/>
                <a:gd name="connsiteY472" fmla="*/ 215228 h 216262"/>
                <a:gd name="connsiteX473" fmla="*/ 451669 w 1115202"/>
                <a:gd name="connsiteY473" fmla="*/ 216263 h 216262"/>
                <a:gd name="connsiteX474" fmla="*/ 428904 w 1115202"/>
                <a:gd name="connsiteY474" fmla="*/ 207985 h 216262"/>
                <a:gd name="connsiteX475" fmla="*/ 420626 w 1115202"/>
                <a:gd name="connsiteY475" fmla="*/ 185738 h 216262"/>
                <a:gd name="connsiteX476" fmla="*/ 428645 w 1115202"/>
                <a:gd name="connsiteY476" fmla="*/ 162456 h 216262"/>
                <a:gd name="connsiteX477" fmla="*/ 449858 w 1115202"/>
                <a:gd name="connsiteY477" fmla="*/ 153919 h 216262"/>
                <a:gd name="connsiteX478" fmla="*/ 468742 w 1115202"/>
                <a:gd name="connsiteY478" fmla="*/ 161680 h 216262"/>
                <a:gd name="connsiteX479" fmla="*/ 475726 w 1115202"/>
                <a:gd name="connsiteY479" fmla="*/ 182634 h 216262"/>
                <a:gd name="connsiteX480" fmla="*/ 431232 w 1115202"/>
                <a:gd name="connsiteY480" fmla="*/ 179788 h 216262"/>
                <a:gd name="connsiteX481" fmla="*/ 466155 w 1115202"/>
                <a:gd name="connsiteY481" fmla="*/ 179788 h 216262"/>
                <a:gd name="connsiteX482" fmla="*/ 461499 w 1115202"/>
                <a:gd name="connsiteY482" fmla="*/ 167112 h 216262"/>
                <a:gd name="connsiteX483" fmla="*/ 449858 w 1115202"/>
                <a:gd name="connsiteY483" fmla="*/ 162197 h 216262"/>
                <a:gd name="connsiteX484" fmla="*/ 436923 w 1115202"/>
                <a:gd name="connsiteY484" fmla="*/ 166854 h 216262"/>
                <a:gd name="connsiteX485" fmla="*/ 431232 w 1115202"/>
                <a:gd name="connsiteY485" fmla="*/ 179788 h 216262"/>
                <a:gd name="connsiteX486" fmla="*/ 538070 w 1115202"/>
                <a:gd name="connsiteY486" fmla="*/ 166854 h 216262"/>
                <a:gd name="connsiteX487" fmla="*/ 546866 w 1115202"/>
                <a:gd name="connsiteY487" fmla="*/ 157023 h 216262"/>
                <a:gd name="connsiteX488" fmla="*/ 558765 w 1115202"/>
                <a:gd name="connsiteY488" fmla="*/ 153919 h 216262"/>
                <a:gd name="connsiteX489" fmla="*/ 572993 w 1115202"/>
                <a:gd name="connsiteY489" fmla="*/ 160386 h 216262"/>
                <a:gd name="connsiteX490" fmla="*/ 578167 w 1115202"/>
                <a:gd name="connsiteY490" fmla="*/ 179012 h 216262"/>
                <a:gd name="connsiteX491" fmla="*/ 578167 w 1115202"/>
                <a:gd name="connsiteY491" fmla="*/ 214711 h 216262"/>
                <a:gd name="connsiteX492" fmla="*/ 568337 w 1115202"/>
                <a:gd name="connsiteY492" fmla="*/ 214711 h 216262"/>
                <a:gd name="connsiteX493" fmla="*/ 568337 w 1115202"/>
                <a:gd name="connsiteY493" fmla="*/ 179271 h 216262"/>
                <a:gd name="connsiteX494" fmla="*/ 565232 w 1115202"/>
                <a:gd name="connsiteY494" fmla="*/ 166595 h 216262"/>
                <a:gd name="connsiteX495" fmla="*/ 556178 w 1115202"/>
                <a:gd name="connsiteY495" fmla="*/ 162456 h 216262"/>
                <a:gd name="connsiteX496" fmla="*/ 544020 w 1115202"/>
                <a:gd name="connsiteY496" fmla="*/ 167371 h 216262"/>
                <a:gd name="connsiteX497" fmla="*/ 539622 w 1115202"/>
                <a:gd name="connsiteY497" fmla="*/ 181081 h 216262"/>
                <a:gd name="connsiteX498" fmla="*/ 539622 w 1115202"/>
                <a:gd name="connsiteY498" fmla="*/ 214711 h 216262"/>
                <a:gd name="connsiteX499" fmla="*/ 529792 w 1115202"/>
                <a:gd name="connsiteY499" fmla="*/ 214711 h 216262"/>
                <a:gd name="connsiteX500" fmla="*/ 529792 w 1115202"/>
                <a:gd name="connsiteY500" fmla="*/ 179271 h 216262"/>
                <a:gd name="connsiteX501" fmla="*/ 526947 w 1115202"/>
                <a:gd name="connsiteY501" fmla="*/ 166595 h 216262"/>
                <a:gd name="connsiteX502" fmla="*/ 517634 w 1115202"/>
                <a:gd name="connsiteY502" fmla="*/ 162456 h 216262"/>
                <a:gd name="connsiteX503" fmla="*/ 505734 w 1115202"/>
                <a:gd name="connsiteY503" fmla="*/ 167630 h 216262"/>
                <a:gd name="connsiteX504" fmla="*/ 501336 w 1115202"/>
                <a:gd name="connsiteY504" fmla="*/ 181081 h 216262"/>
                <a:gd name="connsiteX505" fmla="*/ 501336 w 1115202"/>
                <a:gd name="connsiteY505" fmla="*/ 214711 h 216262"/>
                <a:gd name="connsiteX506" fmla="*/ 491506 w 1115202"/>
                <a:gd name="connsiteY506" fmla="*/ 214711 h 216262"/>
                <a:gd name="connsiteX507" fmla="*/ 491506 w 1115202"/>
                <a:gd name="connsiteY507" fmla="*/ 155471 h 216262"/>
                <a:gd name="connsiteX508" fmla="*/ 501336 w 1115202"/>
                <a:gd name="connsiteY508" fmla="*/ 155471 h 216262"/>
                <a:gd name="connsiteX509" fmla="*/ 501336 w 1115202"/>
                <a:gd name="connsiteY509" fmla="*/ 164525 h 216262"/>
                <a:gd name="connsiteX510" fmla="*/ 509356 w 1115202"/>
                <a:gd name="connsiteY510" fmla="*/ 156506 h 216262"/>
                <a:gd name="connsiteX511" fmla="*/ 520479 w 1115202"/>
                <a:gd name="connsiteY511" fmla="*/ 153919 h 216262"/>
                <a:gd name="connsiteX512" fmla="*/ 531344 w 1115202"/>
                <a:gd name="connsiteY512" fmla="*/ 157282 h 216262"/>
                <a:gd name="connsiteX513" fmla="*/ 538070 w 1115202"/>
                <a:gd name="connsiteY513" fmla="*/ 166854 h 216262"/>
                <a:gd name="connsiteX514" fmla="*/ 640252 w 1115202"/>
                <a:gd name="connsiteY514" fmla="*/ 185220 h 216262"/>
                <a:gd name="connsiteX515" fmla="*/ 635854 w 1115202"/>
                <a:gd name="connsiteY515" fmla="*/ 168147 h 216262"/>
                <a:gd name="connsiteX516" fmla="*/ 623696 w 1115202"/>
                <a:gd name="connsiteY516" fmla="*/ 162197 h 216262"/>
                <a:gd name="connsiteX517" fmla="*/ 611537 w 1115202"/>
                <a:gd name="connsiteY517" fmla="*/ 168147 h 216262"/>
                <a:gd name="connsiteX518" fmla="*/ 607140 w 1115202"/>
                <a:gd name="connsiteY518" fmla="*/ 185220 h 216262"/>
                <a:gd name="connsiteX519" fmla="*/ 611537 w 1115202"/>
                <a:gd name="connsiteY519" fmla="*/ 202035 h 216262"/>
                <a:gd name="connsiteX520" fmla="*/ 623696 w 1115202"/>
                <a:gd name="connsiteY520" fmla="*/ 208244 h 216262"/>
                <a:gd name="connsiteX521" fmla="*/ 635854 w 1115202"/>
                <a:gd name="connsiteY521" fmla="*/ 202035 h 216262"/>
                <a:gd name="connsiteX522" fmla="*/ 640252 w 1115202"/>
                <a:gd name="connsiteY522" fmla="*/ 185220 h 216262"/>
                <a:gd name="connsiteX523" fmla="*/ 607140 w 1115202"/>
                <a:gd name="connsiteY523" fmla="*/ 132189 h 216262"/>
                <a:gd name="connsiteX524" fmla="*/ 607140 w 1115202"/>
                <a:gd name="connsiteY524" fmla="*/ 164267 h 216262"/>
                <a:gd name="connsiteX525" fmla="*/ 614900 w 1115202"/>
                <a:gd name="connsiteY525" fmla="*/ 156506 h 216262"/>
                <a:gd name="connsiteX526" fmla="*/ 626024 w 1115202"/>
                <a:gd name="connsiteY526" fmla="*/ 153919 h 216262"/>
                <a:gd name="connsiteX527" fmla="*/ 643615 w 1115202"/>
                <a:gd name="connsiteY527" fmla="*/ 162456 h 216262"/>
                <a:gd name="connsiteX528" fmla="*/ 650341 w 1115202"/>
                <a:gd name="connsiteY528" fmla="*/ 185220 h 216262"/>
                <a:gd name="connsiteX529" fmla="*/ 643615 w 1115202"/>
                <a:gd name="connsiteY529" fmla="*/ 207726 h 216262"/>
                <a:gd name="connsiteX530" fmla="*/ 626024 w 1115202"/>
                <a:gd name="connsiteY530" fmla="*/ 216263 h 216262"/>
                <a:gd name="connsiteX531" fmla="*/ 614900 w 1115202"/>
                <a:gd name="connsiteY531" fmla="*/ 213676 h 216262"/>
                <a:gd name="connsiteX532" fmla="*/ 607140 w 1115202"/>
                <a:gd name="connsiteY532" fmla="*/ 205915 h 216262"/>
                <a:gd name="connsiteX533" fmla="*/ 607140 w 1115202"/>
                <a:gd name="connsiteY533" fmla="*/ 214711 h 216262"/>
                <a:gd name="connsiteX534" fmla="*/ 597310 w 1115202"/>
                <a:gd name="connsiteY534" fmla="*/ 214711 h 216262"/>
                <a:gd name="connsiteX535" fmla="*/ 597310 w 1115202"/>
                <a:gd name="connsiteY535" fmla="*/ 132189 h 216262"/>
                <a:gd name="connsiteX536" fmla="*/ 717341 w 1115202"/>
                <a:gd name="connsiteY536" fmla="*/ 182634 h 216262"/>
                <a:gd name="connsiteX537" fmla="*/ 717341 w 1115202"/>
                <a:gd name="connsiteY537" fmla="*/ 187290 h 216262"/>
                <a:gd name="connsiteX538" fmla="*/ 672588 w 1115202"/>
                <a:gd name="connsiteY538" fmla="*/ 187290 h 216262"/>
                <a:gd name="connsiteX539" fmla="*/ 678537 w 1115202"/>
                <a:gd name="connsiteY539" fmla="*/ 202811 h 216262"/>
                <a:gd name="connsiteX540" fmla="*/ 693800 w 1115202"/>
                <a:gd name="connsiteY540" fmla="*/ 207985 h 216262"/>
                <a:gd name="connsiteX541" fmla="*/ 704665 w 1115202"/>
                <a:gd name="connsiteY541" fmla="*/ 206691 h 216262"/>
                <a:gd name="connsiteX542" fmla="*/ 715013 w 1115202"/>
                <a:gd name="connsiteY542" fmla="*/ 202553 h 216262"/>
                <a:gd name="connsiteX543" fmla="*/ 715013 w 1115202"/>
                <a:gd name="connsiteY543" fmla="*/ 211865 h 216262"/>
                <a:gd name="connsiteX544" fmla="*/ 704406 w 1115202"/>
                <a:gd name="connsiteY544" fmla="*/ 215228 h 216262"/>
                <a:gd name="connsiteX545" fmla="*/ 693024 w 1115202"/>
                <a:gd name="connsiteY545" fmla="*/ 216263 h 216262"/>
                <a:gd name="connsiteX546" fmla="*/ 670518 w 1115202"/>
                <a:gd name="connsiteY546" fmla="*/ 207985 h 216262"/>
                <a:gd name="connsiteX547" fmla="*/ 662240 w 1115202"/>
                <a:gd name="connsiteY547" fmla="*/ 185738 h 216262"/>
                <a:gd name="connsiteX548" fmla="*/ 670259 w 1115202"/>
                <a:gd name="connsiteY548" fmla="*/ 162456 h 216262"/>
                <a:gd name="connsiteX549" fmla="*/ 691472 w 1115202"/>
                <a:gd name="connsiteY549" fmla="*/ 153919 h 216262"/>
                <a:gd name="connsiteX550" fmla="*/ 710356 w 1115202"/>
                <a:gd name="connsiteY550" fmla="*/ 161680 h 216262"/>
                <a:gd name="connsiteX551" fmla="*/ 717341 w 1115202"/>
                <a:gd name="connsiteY551" fmla="*/ 182634 h 216262"/>
                <a:gd name="connsiteX552" fmla="*/ 672846 w 1115202"/>
                <a:gd name="connsiteY552" fmla="*/ 179788 h 216262"/>
                <a:gd name="connsiteX553" fmla="*/ 707511 w 1115202"/>
                <a:gd name="connsiteY553" fmla="*/ 179788 h 216262"/>
                <a:gd name="connsiteX554" fmla="*/ 703113 w 1115202"/>
                <a:gd name="connsiteY554" fmla="*/ 167112 h 216262"/>
                <a:gd name="connsiteX555" fmla="*/ 691472 w 1115202"/>
                <a:gd name="connsiteY555" fmla="*/ 162197 h 216262"/>
                <a:gd name="connsiteX556" fmla="*/ 678537 w 1115202"/>
                <a:gd name="connsiteY556" fmla="*/ 166854 h 216262"/>
                <a:gd name="connsiteX557" fmla="*/ 672846 w 1115202"/>
                <a:gd name="connsiteY557" fmla="*/ 179788 h 216262"/>
                <a:gd name="connsiteX558" fmla="*/ 767785 w 1115202"/>
                <a:gd name="connsiteY558" fmla="*/ 154437 h 216262"/>
                <a:gd name="connsiteX559" fmla="*/ 767785 w 1115202"/>
                <a:gd name="connsiteY559" fmla="*/ 164525 h 216262"/>
                <a:gd name="connsiteX560" fmla="*/ 764163 w 1115202"/>
                <a:gd name="connsiteY560" fmla="*/ 163232 h 216262"/>
                <a:gd name="connsiteX561" fmla="*/ 760024 w 1115202"/>
                <a:gd name="connsiteY561" fmla="*/ 162715 h 216262"/>
                <a:gd name="connsiteX562" fmla="*/ 747348 w 1115202"/>
                <a:gd name="connsiteY562" fmla="*/ 168147 h 216262"/>
                <a:gd name="connsiteX563" fmla="*/ 742951 w 1115202"/>
                <a:gd name="connsiteY563" fmla="*/ 183410 h 216262"/>
                <a:gd name="connsiteX564" fmla="*/ 742951 w 1115202"/>
                <a:gd name="connsiteY564" fmla="*/ 214711 h 216262"/>
                <a:gd name="connsiteX565" fmla="*/ 733121 w 1115202"/>
                <a:gd name="connsiteY565" fmla="*/ 214711 h 216262"/>
                <a:gd name="connsiteX566" fmla="*/ 733121 w 1115202"/>
                <a:gd name="connsiteY566" fmla="*/ 155471 h 216262"/>
                <a:gd name="connsiteX567" fmla="*/ 742951 w 1115202"/>
                <a:gd name="connsiteY567" fmla="*/ 155471 h 216262"/>
                <a:gd name="connsiteX568" fmla="*/ 742951 w 1115202"/>
                <a:gd name="connsiteY568" fmla="*/ 164525 h 216262"/>
                <a:gd name="connsiteX569" fmla="*/ 750970 w 1115202"/>
                <a:gd name="connsiteY569" fmla="*/ 156506 h 216262"/>
                <a:gd name="connsiteX570" fmla="*/ 762870 w 1115202"/>
                <a:gd name="connsiteY570" fmla="*/ 153919 h 216262"/>
                <a:gd name="connsiteX571" fmla="*/ 764939 w 1115202"/>
                <a:gd name="connsiteY571" fmla="*/ 154178 h 216262"/>
                <a:gd name="connsiteX572" fmla="*/ 767785 w 1115202"/>
                <a:gd name="connsiteY572" fmla="*/ 154437 h 216262"/>
                <a:gd name="connsiteX573" fmla="*/ 823144 w 1115202"/>
                <a:gd name="connsiteY573" fmla="*/ 205657 h 216262"/>
                <a:gd name="connsiteX574" fmla="*/ 860654 w 1115202"/>
                <a:gd name="connsiteY574" fmla="*/ 205657 h 216262"/>
                <a:gd name="connsiteX575" fmla="*/ 860654 w 1115202"/>
                <a:gd name="connsiteY575" fmla="*/ 214711 h 216262"/>
                <a:gd name="connsiteX576" fmla="*/ 810210 w 1115202"/>
                <a:gd name="connsiteY576" fmla="*/ 214711 h 216262"/>
                <a:gd name="connsiteX577" fmla="*/ 810210 w 1115202"/>
                <a:gd name="connsiteY577" fmla="*/ 205657 h 216262"/>
                <a:gd name="connsiteX578" fmla="*/ 827024 w 1115202"/>
                <a:gd name="connsiteY578" fmla="*/ 188842 h 216262"/>
                <a:gd name="connsiteX579" fmla="*/ 840217 w 1115202"/>
                <a:gd name="connsiteY579" fmla="*/ 175132 h 216262"/>
                <a:gd name="connsiteX580" fmla="*/ 847202 w 1115202"/>
                <a:gd name="connsiteY580" fmla="*/ 165301 h 216262"/>
                <a:gd name="connsiteX581" fmla="*/ 849271 w 1115202"/>
                <a:gd name="connsiteY581" fmla="*/ 157541 h 216262"/>
                <a:gd name="connsiteX582" fmla="*/ 844874 w 1115202"/>
                <a:gd name="connsiteY582" fmla="*/ 147193 h 216262"/>
                <a:gd name="connsiteX583" fmla="*/ 833491 w 1115202"/>
                <a:gd name="connsiteY583" fmla="*/ 143054 h 216262"/>
                <a:gd name="connsiteX584" fmla="*/ 822885 w 1115202"/>
                <a:gd name="connsiteY584" fmla="*/ 144865 h 216262"/>
                <a:gd name="connsiteX585" fmla="*/ 810727 w 1115202"/>
                <a:gd name="connsiteY585" fmla="*/ 150298 h 216262"/>
                <a:gd name="connsiteX586" fmla="*/ 810727 w 1115202"/>
                <a:gd name="connsiteY586" fmla="*/ 139433 h 216262"/>
                <a:gd name="connsiteX587" fmla="*/ 822885 w 1115202"/>
                <a:gd name="connsiteY587" fmla="*/ 135552 h 216262"/>
                <a:gd name="connsiteX588" fmla="*/ 833233 w 1115202"/>
                <a:gd name="connsiteY588" fmla="*/ 134259 h 216262"/>
                <a:gd name="connsiteX589" fmla="*/ 852893 w 1115202"/>
                <a:gd name="connsiteY589" fmla="*/ 140209 h 216262"/>
                <a:gd name="connsiteX590" fmla="*/ 860136 w 1115202"/>
                <a:gd name="connsiteY590" fmla="*/ 156765 h 216262"/>
                <a:gd name="connsiteX591" fmla="*/ 858325 w 1115202"/>
                <a:gd name="connsiteY591" fmla="*/ 166077 h 216262"/>
                <a:gd name="connsiteX592" fmla="*/ 851600 w 1115202"/>
                <a:gd name="connsiteY592" fmla="*/ 176425 h 216262"/>
                <a:gd name="connsiteX593" fmla="*/ 843321 w 1115202"/>
                <a:gd name="connsiteY593" fmla="*/ 185220 h 216262"/>
                <a:gd name="connsiteX594" fmla="*/ 823144 w 1115202"/>
                <a:gd name="connsiteY594" fmla="*/ 205657 h 216262"/>
                <a:gd name="connsiteX595" fmla="*/ 905924 w 1115202"/>
                <a:gd name="connsiteY595" fmla="*/ 142537 h 216262"/>
                <a:gd name="connsiteX596" fmla="*/ 893507 w 1115202"/>
                <a:gd name="connsiteY596" fmla="*/ 150815 h 216262"/>
                <a:gd name="connsiteX597" fmla="*/ 889368 w 1115202"/>
                <a:gd name="connsiteY597" fmla="*/ 175132 h 216262"/>
                <a:gd name="connsiteX598" fmla="*/ 893507 w 1115202"/>
                <a:gd name="connsiteY598" fmla="*/ 199707 h 216262"/>
                <a:gd name="connsiteX599" fmla="*/ 905924 w 1115202"/>
                <a:gd name="connsiteY599" fmla="*/ 207726 h 216262"/>
                <a:gd name="connsiteX600" fmla="*/ 918341 w 1115202"/>
                <a:gd name="connsiteY600" fmla="*/ 199707 h 216262"/>
                <a:gd name="connsiteX601" fmla="*/ 922739 w 1115202"/>
                <a:gd name="connsiteY601" fmla="*/ 175132 h 216262"/>
                <a:gd name="connsiteX602" fmla="*/ 918341 w 1115202"/>
                <a:gd name="connsiteY602" fmla="*/ 150815 h 216262"/>
                <a:gd name="connsiteX603" fmla="*/ 905924 w 1115202"/>
                <a:gd name="connsiteY603" fmla="*/ 142537 h 216262"/>
                <a:gd name="connsiteX604" fmla="*/ 905924 w 1115202"/>
                <a:gd name="connsiteY604" fmla="*/ 134259 h 216262"/>
                <a:gd name="connsiteX605" fmla="*/ 926360 w 1115202"/>
                <a:gd name="connsiteY605" fmla="*/ 144606 h 216262"/>
                <a:gd name="connsiteX606" fmla="*/ 933345 w 1115202"/>
                <a:gd name="connsiteY606" fmla="*/ 175132 h 216262"/>
                <a:gd name="connsiteX607" fmla="*/ 926360 w 1115202"/>
                <a:gd name="connsiteY607" fmla="*/ 205915 h 216262"/>
                <a:gd name="connsiteX608" fmla="*/ 905924 w 1115202"/>
                <a:gd name="connsiteY608" fmla="*/ 216263 h 216262"/>
                <a:gd name="connsiteX609" fmla="*/ 885488 w 1115202"/>
                <a:gd name="connsiteY609" fmla="*/ 205915 h 216262"/>
                <a:gd name="connsiteX610" fmla="*/ 878503 w 1115202"/>
                <a:gd name="connsiteY610" fmla="*/ 175132 h 216262"/>
                <a:gd name="connsiteX611" fmla="*/ 885488 w 1115202"/>
                <a:gd name="connsiteY611" fmla="*/ 144606 h 216262"/>
                <a:gd name="connsiteX612" fmla="*/ 905924 w 1115202"/>
                <a:gd name="connsiteY612" fmla="*/ 134259 h 216262"/>
                <a:gd name="connsiteX613" fmla="*/ 961283 w 1115202"/>
                <a:gd name="connsiteY613" fmla="*/ 205657 h 216262"/>
                <a:gd name="connsiteX614" fmla="*/ 998793 w 1115202"/>
                <a:gd name="connsiteY614" fmla="*/ 205657 h 216262"/>
                <a:gd name="connsiteX615" fmla="*/ 998793 w 1115202"/>
                <a:gd name="connsiteY615" fmla="*/ 214711 h 216262"/>
                <a:gd name="connsiteX616" fmla="*/ 948607 w 1115202"/>
                <a:gd name="connsiteY616" fmla="*/ 214711 h 216262"/>
                <a:gd name="connsiteX617" fmla="*/ 948607 w 1115202"/>
                <a:gd name="connsiteY617" fmla="*/ 205657 h 216262"/>
                <a:gd name="connsiteX618" fmla="*/ 965163 w 1115202"/>
                <a:gd name="connsiteY618" fmla="*/ 188842 h 216262"/>
                <a:gd name="connsiteX619" fmla="*/ 978356 w 1115202"/>
                <a:gd name="connsiteY619" fmla="*/ 175132 h 216262"/>
                <a:gd name="connsiteX620" fmla="*/ 985600 w 1115202"/>
                <a:gd name="connsiteY620" fmla="*/ 165301 h 216262"/>
                <a:gd name="connsiteX621" fmla="*/ 987669 w 1115202"/>
                <a:gd name="connsiteY621" fmla="*/ 157541 h 216262"/>
                <a:gd name="connsiteX622" fmla="*/ 983013 w 1115202"/>
                <a:gd name="connsiteY622" fmla="*/ 147193 h 216262"/>
                <a:gd name="connsiteX623" fmla="*/ 971630 w 1115202"/>
                <a:gd name="connsiteY623" fmla="*/ 143054 h 216262"/>
                <a:gd name="connsiteX624" fmla="*/ 961024 w 1115202"/>
                <a:gd name="connsiteY624" fmla="*/ 144865 h 216262"/>
                <a:gd name="connsiteX625" fmla="*/ 949125 w 1115202"/>
                <a:gd name="connsiteY625" fmla="*/ 150298 h 216262"/>
                <a:gd name="connsiteX626" fmla="*/ 949125 w 1115202"/>
                <a:gd name="connsiteY626" fmla="*/ 139433 h 216262"/>
                <a:gd name="connsiteX627" fmla="*/ 961024 w 1115202"/>
                <a:gd name="connsiteY627" fmla="*/ 135552 h 216262"/>
                <a:gd name="connsiteX628" fmla="*/ 971372 w 1115202"/>
                <a:gd name="connsiteY628" fmla="*/ 134259 h 216262"/>
                <a:gd name="connsiteX629" fmla="*/ 991032 w 1115202"/>
                <a:gd name="connsiteY629" fmla="*/ 140209 h 216262"/>
                <a:gd name="connsiteX630" fmla="*/ 998275 w 1115202"/>
                <a:gd name="connsiteY630" fmla="*/ 156765 h 216262"/>
                <a:gd name="connsiteX631" fmla="*/ 996465 w 1115202"/>
                <a:gd name="connsiteY631" fmla="*/ 166077 h 216262"/>
                <a:gd name="connsiteX632" fmla="*/ 989997 w 1115202"/>
                <a:gd name="connsiteY632" fmla="*/ 176425 h 216262"/>
                <a:gd name="connsiteX633" fmla="*/ 981461 w 1115202"/>
                <a:gd name="connsiteY633" fmla="*/ 185220 h 216262"/>
                <a:gd name="connsiteX634" fmla="*/ 961283 w 1115202"/>
                <a:gd name="connsiteY634" fmla="*/ 205657 h 216262"/>
                <a:gd name="connsiteX635" fmla="*/ 1050789 w 1115202"/>
                <a:gd name="connsiteY635" fmla="*/ 187290 h 216262"/>
                <a:gd name="connsiteX636" fmla="*/ 1050789 w 1115202"/>
                <a:gd name="connsiteY636" fmla="*/ 144865 h 216262"/>
                <a:gd name="connsiteX637" fmla="*/ 1023627 w 1115202"/>
                <a:gd name="connsiteY637" fmla="*/ 187290 h 216262"/>
                <a:gd name="connsiteX638" fmla="*/ 1015090 w 1115202"/>
                <a:gd name="connsiteY638" fmla="*/ 185738 h 216262"/>
                <a:gd name="connsiteX639" fmla="*/ 1047943 w 1115202"/>
                <a:gd name="connsiteY639" fmla="*/ 135552 h 216262"/>
                <a:gd name="connsiteX640" fmla="*/ 1061395 w 1115202"/>
                <a:gd name="connsiteY640" fmla="*/ 135552 h 216262"/>
                <a:gd name="connsiteX641" fmla="*/ 1061395 w 1115202"/>
                <a:gd name="connsiteY641" fmla="*/ 187290 h 216262"/>
                <a:gd name="connsiteX642" fmla="*/ 1072777 w 1115202"/>
                <a:gd name="connsiteY642" fmla="*/ 187290 h 216262"/>
                <a:gd name="connsiteX643" fmla="*/ 1072777 w 1115202"/>
                <a:gd name="connsiteY643" fmla="*/ 196085 h 216262"/>
                <a:gd name="connsiteX644" fmla="*/ 1061395 w 1115202"/>
                <a:gd name="connsiteY644" fmla="*/ 196085 h 216262"/>
                <a:gd name="connsiteX645" fmla="*/ 1061395 w 1115202"/>
                <a:gd name="connsiteY645" fmla="*/ 214711 h 216262"/>
                <a:gd name="connsiteX646" fmla="*/ 1050789 w 1115202"/>
                <a:gd name="connsiteY646" fmla="*/ 214711 h 216262"/>
                <a:gd name="connsiteX647" fmla="*/ 1050789 w 1115202"/>
                <a:gd name="connsiteY647" fmla="*/ 196085 h 216262"/>
                <a:gd name="connsiteX648" fmla="*/ 1015090 w 1115202"/>
                <a:gd name="connsiteY648" fmla="*/ 196085 h 21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</a:cxnLst>
              <a:rect l="l" t="t" r="r" b="b"/>
              <a:pathLst>
                <a:path w="1115202" h="216262">
                  <a:moveTo>
                    <a:pt x="40355" y="45270"/>
                  </a:moveTo>
                  <a:cubicBezTo>
                    <a:pt x="42598" y="46132"/>
                    <a:pt x="44838" y="47857"/>
                    <a:pt x="47081" y="50444"/>
                  </a:cubicBezTo>
                  <a:cubicBezTo>
                    <a:pt x="49151" y="53031"/>
                    <a:pt x="51306" y="56479"/>
                    <a:pt x="53548" y="60792"/>
                  </a:cubicBezTo>
                  <a:lnTo>
                    <a:pt x="64413" y="82521"/>
                  </a:lnTo>
                  <a:lnTo>
                    <a:pt x="52772" y="82521"/>
                  </a:lnTo>
                  <a:lnTo>
                    <a:pt x="42683" y="62085"/>
                  </a:lnTo>
                  <a:cubicBezTo>
                    <a:pt x="40097" y="56911"/>
                    <a:pt x="37595" y="53463"/>
                    <a:pt x="35182" y="51738"/>
                  </a:cubicBezTo>
                  <a:cubicBezTo>
                    <a:pt x="32768" y="50012"/>
                    <a:pt x="29405" y="49151"/>
                    <a:pt x="25093" y="49151"/>
                  </a:cubicBezTo>
                  <a:lnTo>
                    <a:pt x="13452" y="49151"/>
                  </a:lnTo>
                  <a:lnTo>
                    <a:pt x="13452" y="82521"/>
                  </a:lnTo>
                  <a:lnTo>
                    <a:pt x="2846" y="82521"/>
                  </a:lnTo>
                  <a:lnTo>
                    <a:pt x="2846" y="3363"/>
                  </a:lnTo>
                  <a:lnTo>
                    <a:pt x="26903" y="3363"/>
                  </a:lnTo>
                  <a:cubicBezTo>
                    <a:pt x="36043" y="3363"/>
                    <a:pt x="42769" y="5259"/>
                    <a:pt x="47081" y="9054"/>
                  </a:cubicBezTo>
                  <a:cubicBezTo>
                    <a:pt x="51564" y="12849"/>
                    <a:pt x="53807" y="18540"/>
                    <a:pt x="53807" y="26128"/>
                  </a:cubicBezTo>
                  <a:cubicBezTo>
                    <a:pt x="53807" y="31128"/>
                    <a:pt x="52687" y="35267"/>
                    <a:pt x="50444" y="38545"/>
                  </a:cubicBezTo>
                  <a:cubicBezTo>
                    <a:pt x="48030" y="41822"/>
                    <a:pt x="44668" y="44062"/>
                    <a:pt x="40355" y="45270"/>
                  </a:cubicBezTo>
                  <a:close/>
                  <a:moveTo>
                    <a:pt x="26903" y="12158"/>
                  </a:moveTo>
                  <a:lnTo>
                    <a:pt x="13452" y="12158"/>
                  </a:lnTo>
                  <a:lnTo>
                    <a:pt x="13452" y="40355"/>
                  </a:lnTo>
                  <a:lnTo>
                    <a:pt x="26903" y="40355"/>
                  </a:lnTo>
                  <a:cubicBezTo>
                    <a:pt x="32077" y="40355"/>
                    <a:pt x="35958" y="39147"/>
                    <a:pt x="38544" y="36734"/>
                  </a:cubicBezTo>
                  <a:cubicBezTo>
                    <a:pt x="41305" y="34320"/>
                    <a:pt x="42683" y="30784"/>
                    <a:pt x="42683" y="26128"/>
                  </a:cubicBezTo>
                  <a:cubicBezTo>
                    <a:pt x="42683" y="21471"/>
                    <a:pt x="41305" y="18023"/>
                    <a:pt x="38544" y="15780"/>
                  </a:cubicBezTo>
                  <a:cubicBezTo>
                    <a:pt x="35958" y="13367"/>
                    <a:pt x="32077" y="12158"/>
                    <a:pt x="26903" y="12158"/>
                  </a:cubicBezTo>
                  <a:close/>
                  <a:moveTo>
                    <a:pt x="77865" y="82521"/>
                  </a:moveTo>
                  <a:lnTo>
                    <a:pt x="77865" y="23023"/>
                  </a:lnTo>
                  <a:lnTo>
                    <a:pt x="87436" y="23023"/>
                  </a:lnTo>
                  <a:lnTo>
                    <a:pt x="87436" y="82521"/>
                  </a:lnTo>
                  <a:close/>
                  <a:moveTo>
                    <a:pt x="77865" y="12417"/>
                  </a:moveTo>
                  <a:lnTo>
                    <a:pt x="77865" y="0"/>
                  </a:lnTo>
                  <a:lnTo>
                    <a:pt x="87695" y="0"/>
                  </a:lnTo>
                  <a:lnTo>
                    <a:pt x="87695" y="12417"/>
                  </a:lnTo>
                  <a:close/>
                  <a:moveTo>
                    <a:pt x="158834" y="23023"/>
                  </a:moveTo>
                  <a:lnTo>
                    <a:pt x="132707" y="87954"/>
                  </a:lnTo>
                  <a:cubicBezTo>
                    <a:pt x="129947" y="95024"/>
                    <a:pt x="127274" y="99680"/>
                    <a:pt x="124687" y="101923"/>
                  </a:cubicBezTo>
                  <a:cubicBezTo>
                    <a:pt x="122101" y="103992"/>
                    <a:pt x="118652" y="105027"/>
                    <a:pt x="114340" y="105027"/>
                  </a:cubicBezTo>
                  <a:lnTo>
                    <a:pt x="106321" y="105027"/>
                  </a:lnTo>
                  <a:lnTo>
                    <a:pt x="106321" y="97008"/>
                  </a:lnTo>
                  <a:lnTo>
                    <a:pt x="112270" y="97008"/>
                  </a:lnTo>
                  <a:cubicBezTo>
                    <a:pt x="114857" y="97008"/>
                    <a:pt x="116927" y="96317"/>
                    <a:pt x="118479" y="94938"/>
                  </a:cubicBezTo>
                  <a:cubicBezTo>
                    <a:pt x="119858" y="93730"/>
                    <a:pt x="121498" y="90799"/>
                    <a:pt x="123394" y="86143"/>
                  </a:cubicBezTo>
                  <a:lnTo>
                    <a:pt x="125205" y="81487"/>
                  </a:lnTo>
                  <a:lnTo>
                    <a:pt x="101147" y="23023"/>
                  </a:lnTo>
                  <a:lnTo>
                    <a:pt x="111494" y="23023"/>
                  </a:lnTo>
                  <a:lnTo>
                    <a:pt x="129861" y="69587"/>
                  </a:lnTo>
                  <a:lnTo>
                    <a:pt x="148487" y="23023"/>
                  </a:lnTo>
                  <a:close/>
                  <a:moveTo>
                    <a:pt x="209020" y="52772"/>
                  </a:moveTo>
                  <a:lnTo>
                    <a:pt x="199448" y="52772"/>
                  </a:lnTo>
                  <a:cubicBezTo>
                    <a:pt x="191514" y="52772"/>
                    <a:pt x="185996" y="53634"/>
                    <a:pt x="182892" y="55359"/>
                  </a:cubicBezTo>
                  <a:cubicBezTo>
                    <a:pt x="179961" y="57085"/>
                    <a:pt x="178494" y="60189"/>
                    <a:pt x="178494" y="64672"/>
                  </a:cubicBezTo>
                  <a:cubicBezTo>
                    <a:pt x="178494" y="68120"/>
                    <a:pt x="179615" y="70880"/>
                    <a:pt x="181857" y="72950"/>
                  </a:cubicBezTo>
                  <a:cubicBezTo>
                    <a:pt x="184100" y="74846"/>
                    <a:pt x="187204" y="75796"/>
                    <a:pt x="191170" y="75796"/>
                  </a:cubicBezTo>
                  <a:cubicBezTo>
                    <a:pt x="196517" y="75796"/>
                    <a:pt x="200827" y="73899"/>
                    <a:pt x="204104" y="70104"/>
                  </a:cubicBezTo>
                  <a:cubicBezTo>
                    <a:pt x="207382" y="66309"/>
                    <a:pt x="209020" y="61224"/>
                    <a:pt x="209020" y="54842"/>
                  </a:cubicBezTo>
                  <a:close/>
                  <a:moveTo>
                    <a:pt x="218850" y="48633"/>
                  </a:moveTo>
                  <a:lnTo>
                    <a:pt x="218850" y="82521"/>
                  </a:lnTo>
                  <a:lnTo>
                    <a:pt x="209020" y="82521"/>
                  </a:lnTo>
                  <a:lnTo>
                    <a:pt x="209020" y="73726"/>
                  </a:lnTo>
                  <a:cubicBezTo>
                    <a:pt x="206777" y="77174"/>
                    <a:pt x="204019" y="79849"/>
                    <a:pt x="200742" y="81745"/>
                  </a:cubicBezTo>
                  <a:cubicBezTo>
                    <a:pt x="197464" y="83297"/>
                    <a:pt x="193413" y="84073"/>
                    <a:pt x="188583" y="84073"/>
                  </a:cubicBezTo>
                  <a:cubicBezTo>
                    <a:pt x="182375" y="84073"/>
                    <a:pt x="177545" y="82436"/>
                    <a:pt x="174097" y="79159"/>
                  </a:cubicBezTo>
                  <a:cubicBezTo>
                    <a:pt x="170475" y="75710"/>
                    <a:pt x="168664" y="71139"/>
                    <a:pt x="168664" y="65448"/>
                  </a:cubicBezTo>
                  <a:cubicBezTo>
                    <a:pt x="168664" y="58722"/>
                    <a:pt x="170907" y="53634"/>
                    <a:pt x="175390" y="50185"/>
                  </a:cubicBezTo>
                  <a:cubicBezTo>
                    <a:pt x="179873" y="46737"/>
                    <a:pt x="186514" y="45012"/>
                    <a:pt x="195309" y="45012"/>
                  </a:cubicBezTo>
                  <a:lnTo>
                    <a:pt x="209020" y="45012"/>
                  </a:lnTo>
                  <a:lnTo>
                    <a:pt x="209020" y="44236"/>
                  </a:lnTo>
                  <a:cubicBezTo>
                    <a:pt x="209020" y="39753"/>
                    <a:pt x="207553" y="36302"/>
                    <a:pt x="204622" y="33888"/>
                  </a:cubicBezTo>
                  <a:cubicBezTo>
                    <a:pt x="201691" y="31301"/>
                    <a:pt x="197552" y="30008"/>
                    <a:pt x="192205" y="30008"/>
                  </a:cubicBezTo>
                  <a:cubicBezTo>
                    <a:pt x="188757" y="30008"/>
                    <a:pt x="185479" y="30440"/>
                    <a:pt x="182375" y="31301"/>
                  </a:cubicBezTo>
                  <a:cubicBezTo>
                    <a:pt x="179097" y="32163"/>
                    <a:pt x="175993" y="33371"/>
                    <a:pt x="173062" y="34923"/>
                  </a:cubicBezTo>
                  <a:lnTo>
                    <a:pt x="173062" y="25869"/>
                  </a:lnTo>
                  <a:cubicBezTo>
                    <a:pt x="176510" y="24490"/>
                    <a:pt x="179961" y="23455"/>
                    <a:pt x="183409" y="22765"/>
                  </a:cubicBezTo>
                  <a:cubicBezTo>
                    <a:pt x="186687" y="22074"/>
                    <a:pt x="189962" y="21730"/>
                    <a:pt x="193240" y="21730"/>
                  </a:cubicBezTo>
                  <a:cubicBezTo>
                    <a:pt x="201862" y="21730"/>
                    <a:pt x="208243" y="23973"/>
                    <a:pt x="212383" y="28456"/>
                  </a:cubicBezTo>
                  <a:cubicBezTo>
                    <a:pt x="216695" y="32939"/>
                    <a:pt x="218850" y="39665"/>
                    <a:pt x="218850" y="48633"/>
                  </a:cubicBezTo>
                  <a:close/>
                  <a:moveTo>
                    <a:pt x="278089" y="32336"/>
                  </a:moveTo>
                  <a:lnTo>
                    <a:pt x="278089" y="0"/>
                  </a:lnTo>
                  <a:lnTo>
                    <a:pt x="287661" y="0"/>
                  </a:lnTo>
                  <a:lnTo>
                    <a:pt x="287661" y="82521"/>
                  </a:lnTo>
                  <a:lnTo>
                    <a:pt x="278089" y="82521"/>
                  </a:lnTo>
                  <a:lnTo>
                    <a:pt x="278089" y="73726"/>
                  </a:lnTo>
                  <a:cubicBezTo>
                    <a:pt x="276020" y="77174"/>
                    <a:pt x="273347" y="79849"/>
                    <a:pt x="270070" y="81745"/>
                  </a:cubicBezTo>
                  <a:cubicBezTo>
                    <a:pt x="266966" y="83297"/>
                    <a:pt x="263259" y="84073"/>
                    <a:pt x="258946" y="84073"/>
                  </a:cubicBezTo>
                  <a:cubicBezTo>
                    <a:pt x="251703" y="84073"/>
                    <a:pt x="245839" y="81228"/>
                    <a:pt x="241355" y="75537"/>
                  </a:cubicBezTo>
                  <a:cubicBezTo>
                    <a:pt x="236872" y="69846"/>
                    <a:pt x="234630" y="62344"/>
                    <a:pt x="234630" y="53031"/>
                  </a:cubicBezTo>
                  <a:cubicBezTo>
                    <a:pt x="234630" y="43718"/>
                    <a:pt x="236872" y="36131"/>
                    <a:pt x="241355" y="30266"/>
                  </a:cubicBezTo>
                  <a:cubicBezTo>
                    <a:pt x="245839" y="24575"/>
                    <a:pt x="251703" y="21730"/>
                    <a:pt x="258946" y="21730"/>
                  </a:cubicBezTo>
                  <a:cubicBezTo>
                    <a:pt x="263259" y="21730"/>
                    <a:pt x="266966" y="22591"/>
                    <a:pt x="270070" y="24317"/>
                  </a:cubicBezTo>
                  <a:cubicBezTo>
                    <a:pt x="273347" y="26042"/>
                    <a:pt x="276020" y="28714"/>
                    <a:pt x="278089" y="32336"/>
                  </a:cubicBezTo>
                  <a:close/>
                  <a:moveTo>
                    <a:pt x="244718" y="53031"/>
                  </a:moveTo>
                  <a:cubicBezTo>
                    <a:pt x="244718" y="60101"/>
                    <a:pt x="246185" y="65707"/>
                    <a:pt x="249116" y="69846"/>
                  </a:cubicBezTo>
                  <a:cubicBezTo>
                    <a:pt x="252047" y="73985"/>
                    <a:pt x="256101" y="76054"/>
                    <a:pt x="261274" y="76054"/>
                  </a:cubicBezTo>
                  <a:cubicBezTo>
                    <a:pt x="266448" y="76054"/>
                    <a:pt x="270502" y="73985"/>
                    <a:pt x="273433" y="69846"/>
                  </a:cubicBezTo>
                  <a:cubicBezTo>
                    <a:pt x="276537" y="65707"/>
                    <a:pt x="278089" y="60101"/>
                    <a:pt x="278089" y="53031"/>
                  </a:cubicBezTo>
                  <a:cubicBezTo>
                    <a:pt x="278089" y="45788"/>
                    <a:pt x="276537" y="40182"/>
                    <a:pt x="273433" y="36216"/>
                  </a:cubicBezTo>
                  <a:cubicBezTo>
                    <a:pt x="270502" y="32077"/>
                    <a:pt x="266448" y="30008"/>
                    <a:pt x="261274" y="30008"/>
                  </a:cubicBezTo>
                  <a:cubicBezTo>
                    <a:pt x="256101" y="30008"/>
                    <a:pt x="252047" y="32077"/>
                    <a:pt x="249116" y="36216"/>
                  </a:cubicBezTo>
                  <a:cubicBezTo>
                    <a:pt x="246185" y="40182"/>
                    <a:pt x="244718" y="45788"/>
                    <a:pt x="244718" y="53031"/>
                  </a:cubicBezTo>
                  <a:close/>
                  <a:moveTo>
                    <a:pt x="357248" y="46823"/>
                  </a:moveTo>
                  <a:lnTo>
                    <a:pt x="357248" y="82521"/>
                  </a:lnTo>
                  <a:lnTo>
                    <a:pt x="347417" y="82521"/>
                  </a:lnTo>
                  <a:lnTo>
                    <a:pt x="347417" y="47081"/>
                  </a:lnTo>
                  <a:cubicBezTo>
                    <a:pt x="347417" y="41390"/>
                    <a:pt x="346297" y="37166"/>
                    <a:pt x="344054" y="34406"/>
                  </a:cubicBezTo>
                  <a:cubicBezTo>
                    <a:pt x="341985" y="31645"/>
                    <a:pt x="338707" y="30266"/>
                    <a:pt x="334224" y="30266"/>
                  </a:cubicBezTo>
                  <a:cubicBezTo>
                    <a:pt x="329051" y="30266"/>
                    <a:pt x="324912" y="31992"/>
                    <a:pt x="321807" y="35440"/>
                  </a:cubicBezTo>
                  <a:cubicBezTo>
                    <a:pt x="318876" y="38718"/>
                    <a:pt x="317410" y="43286"/>
                    <a:pt x="317410" y="49151"/>
                  </a:cubicBezTo>
                  <a:lnTo>
                    <a:pt x="317410" y="82521"/>
                  </a:lnTo>
                  <a:lnTo>
                    <a:pt x="307580" y="82521"/>
                  </a:lnTo>
                  <a:lnTo>
                    <a:pt x="307580" y="0"/>
                  </a:lnTo>
                  <a:lnTo>
                    <a:pt x="317410" y="0"/>
                  </a:lnTo>
                  <a:lnTo>
                    <a:pt x="317410" y="32336"/>
                  </a:lnTo>
                  <a:cubicBezTo>
                    <a:pt x="319652" y="28888"/>
                    <a:pt x="322325" y="26301"/>
                    <a:pt x="325429" y="24575"/>
                  </a:cubicBezTo>
                  <a:cubicBezTo>
                    <a:pt x="328707" y="22679"/>
                    <a:pt x="332414" y="21730"/>
                    <a:pt x="336553" y="21730"/>
                  </a:cubicBezTo>
                  <a:cubicBezTo>
                    <a:pt x="343278" y="21730"/>
                    <a:pt x="348452" y="23885"/>
                    <a:pt x="352074" y="28197"/>
                  </a:cubicBezTo>
                  <a:cubicBezTo>
                    <a:pt x="355522" y="32336"/>
                    <a:pt x="357248" y="38545"/>
                    <a:pt x="357248" y="46823"/>
                  </a:cubicBezTo>
                  <a:close/>
                  <a:moveTo>
                    <a:pt x="379236" y="78382"/>
                  </a:moveTo>
                  <a:lnTo>
                    <a:pt x="379236" y="69070"/>
                  </a:lnTo>
                  <a:lnTo>
                    <a:pt x="390360" y="69070"/>
                  </a:lnTo>
                  <a:lnTo>
                    <a:pt x="390360" y="78382"/>
                  </a:lnTo>
                  <a:lnTo>
                    <a:pt x="381564" y="95197"/>
                  </a:lnTo>
                  <a:lnTo>
                    <a:pt x="374838" y="95197"/>
                  </a:lnTo>
                  <a:close/>
                  <a:moveTo>
                    <a:pt x="493576" y="6209"/>
                  </a:moveTo>
                  <a:lnTo>
                    <a:pt x="493576" y="16556"/>
                  </a:lnTo>
                  <a:cubicBezTo>
                    <a:pt x="489610" y="14660"/>
                    <a:pt x="485815" y="13278"/>
                    <a:pt x="482194" y="12417"/>
                  </a:cubicBezTo>
                  <a:cubicBezTo>
                    <a:pt x="478572" y="11382"/>
                    <a:pt x="475036" y="10865"/>
                    <a:pt x="471587" y="10865"/>
                  </a:cubicBezTo>
                  <a:cubicBezTo>
                    <a:pt x="465896" y="10865"/>
                    <a:pt x="461413" y="11985"/>
                    <a:pt x="458136" y="14228"/>
                  </a:cubicBezTo>
                  <a:cubicBezTo>
                    <a:pt x="455031" y="16471"/>
                    <a:pt x="453479" y="19660"/>
                    <a:pt x="453479" y="23799"/>
                  </a:cubicBezTo>
                  <a:cubicBezTo>
                    <a:pt x="453479" y="27421"/>
                    <a:pt x="454514" y="30093"/>
                    <a:pt x="456584" y="31819"/>
                  </a:cubicBezTo>
                  <a:cubicBezTo>
                    <a:pt x="458653" y="33544"/>
                    <a:pt x="462619" y="35008"/>
                    <a:pt x="468483" y="36216"/>
                  </a:cubicBezTo>
                  <a:lnTo>
                    <a:pt x="474950" y="37510"/>
                  </a:lnTo>
                  <a:cubicBezTo>
                    <a:pt x="483055" y="39062"/>
                    <a:pt x="489005" y="41734"/>
                    <a:pt x="492800" y="45529"/>
                  </a:cubicBezTo>
                  <a:cubicBezTo>
                    <a:pt x="496595" y="49324"/>
                    <a:pt x="498491" y="54498"/>
                    <a:pt x="498491" y="61050"/>
                  </a:cubicBezTo>
                  <a:cubicBezTo>
                    <a:pt x="498491" y="68638"/>
                    <a:pt x="495904" y="74417"/>
                    <a:pt x="490730" y="78382"/>
                  </a:cubicBezTo>
                  <a:cubicBezTo>
                    <a:pt x="485557" y="82348"/>
                    <a:pt x="478055" y="84332"/>
                    <a:pt x="468225" y="84332"/>
                  </a:cubicBezTo>
                  <a:cubicBezTo>
                    <a:pt x="464430" y="84332"/>
                    <a:pt x="460379" y="83900"/>
                    <a:pt x="456066" y="83039"/>
                  </a:cubicBezTo>
                  <a:cubicBezTo>
                    <a:pt x="451927" y="82177"/>
                    <a:pt x="447615" y="80884"/>
                    <a:pt x="443132" y="79159"/>
                  </a:cubicBezTo>
                  <a:lnTo>
                    <a:pt x="443132" y="68294"/>
                  </a:lnTo>
                  <a:cubicBezTo>
                    <a:pt x="447444" y="70707"/>
                    <a:pt x="451669" y="72518"/>
                    <a:pt x="455808" y="73726"/>
                  </a:cubicBezTo>
                  <a:cubicBezTo>
                    <a:pt x="459946" y="74934"/>
                    <a:pt x="464085" y="75537"/>
                    <a:pt x="468225" y="75537"/>
                  </a:cubicBezTo>
                  <a:cubicBezTo>
                    <a:pt x="474260" y="75537"/>
                    <a:pt x="478916" y="74329"/>
                    <a:pt x="482194" y="71915"/>
                  </a:cubicBezTo>
                  <a:cubicBezTo>
                    <a:pt x="485642" y="69502"/>
                    <a:pt x="487367" y="66139"/>
                    <a:pt x="487367" y="61826"/>
                  </a:cubicBezTo>
                  <a:cubicBezTo>
                    <a:pt x="487367" y="57861"/>
                    <a:pt x="486159" y="54757"/>
                    <a:pt x="483746" y="52514"/>
                  </a:cubicBezTo>
                  <a:cubicBezTo>
                    <a:pt x="481332" y="50444"/>
                    <a:pt x="477364" y="48807"/>
                    <a:pt x="471846" y="47599"/>
                  </a:cubicBezTo>
                  <a:lnTo>
                    <a:pt x="465379" y="46305"/>
                  </a:lnTo>
                  <a:cubicBezTo>
                    <a:pt x="457445" y="44753"/>
                    <a:pt x="451669" y="42251"/>
                    <a:pt x="448047" y="38803"/>
                  </a:cubicBezTo>
                  <a:cubicBezTo>
                    <a:pt x="444425" y="35526"/>
                    <a:pt x="442614" y="30869"/>
                    <a:pt x="442614" y="24834"/>
                  </a:cubicBezTo>
                  <a:cubicBezTo>
                    <a:pt x="442614" y="17764"/>
                    <a:pt x="445116" y="12244"/>
                    <a:pt x="450116" y="8278"/>
                  </a:cubicBezTo>
                  <a:cubicBezTo>
                    <a:pt x="455117" y="4139"/>
                    <a:pt x="461931" y="2070"/>
                    <a:pt x="470553" y="2070"/>
                  </a:cubicBezTo>
                  <a:cubicBezTo>
                    <a:pt x="474174" y="2070"/>
                    <a:pt x="477969" y="2414"/>
                    <a:pt x="481935" y="3104"/>
                  </a:cubicBezTo>
                  <a:cubicBezTo>
                    <a:pt x="485730" y="3795"/>
                    <a:pt x="489610" y="4830"/>
                    <a:pt x="493576" y="6209"/>
                  </a:cubicBezTo>
                  <a:close/>
                  <a:moveTo>
                    <a:pt x="551522" y="53031"/>
                  </a:moveTo>
                  <a:lnTo>
                    <a:pt x="541692" y="53031"/>
                  </a:lnTo>
                  <a:cubicBezTo>
                    <a:pt x="533758" y="53031"/>
                    <a:pt x="528325" y="53892"/>
                    <a:pt x="525394" y="55618"/>
                  </a:cubicBezTo>
                  <a:cubicBezTo>
                    <a:pt x="522290" y="57343"/>
                    <a:pt x="520738" y="60448"/>
                    <a:pt x="520738" y="64931"/>
                  </a:cubicBezTo>
                  <a:cubicBezTo>
                    <a:pt x="520738" y="68379"/>
                    <a:pt x="521858" y="71139"/>
                    <a:pt x="524101" y="73209"/>
                  </a:cubicBezTo>
                  <a:cubicBezTo>
                    <a:pt x="526515" y="75105"/>
                    <a:pt x="529619" y="76054"/>
                    <a:pt x="533414" y="76054"/>
                  </a:cubicBezTo>
                  <a:cubicBezTo>
                    <a:pt x="538932" y="76054"/>
                    <a:pt x="543329" y="74158"/>
                    <a:pt x="546607" y="70363"/>
                  </a:cubicBezTo>
                  <a:cubicBezTo>
                    <a:pt x="549884" y="66568"/>
                    <a:pt x="551522" y="61482"/>
                    <a:pt x="551522" y="55101"/>
                  </a:cubicBezTo>
                  <a:close/>
                  <a:moveTo>
                    <a:pt x="561093" y="48892"/>
                  </a:moveTo>
                  <a:lnTo>
                    <a:pt x="561093" y="82780"/>
                  </a:lnTo>
                  <a:lnTo>
                    <a:pt x="551522" y="82780"/>
                  </a:lnTo>
                  <a:lnTo>
                    <a:pt x="551522" y="73985"/>
                  </a:lnTo>
                  <a:cubicBezTo>
                    <a:pt x="549279" y="77433"/>
                    <a:pt x="546434" y="80108"/>
                    <a:pt x="542985" y="82004"/>
                  </a:cubicBezTo>
                  <a:cubicBezTo>
                    <a:pt x="539708" y="83556"/>
                    <a:pt x="535657" y="84332"/>
                    <a:pt x="530827" y="84332"/>
                  </a:cubicBezTo>
                  <a:cubicBezTo>
                    <a:pt x="524792" y="84332"/>
                    <a:pt x="519962" y="82695"/>
                    <a:pt x="516340" y="79417"/>
                  </a:cubicBezTo>
                  <a:cubicBezTo>
                    <a:pt x="512719" y="75969"/>
                    <a:pt x="510908" y="71398"/>
                    <a:pt x="510908" y="65707"/>
                  </a:cubicBezTo>
                  <a:cubicBezTo>
                    <a:pt x="510908" y="58981"/>
                    <a:pt x="513151" y="53892"/>
                    <a:pt x="517634" y="50444"/>
                  </a:cubicBezTo>
                  <a:cubicBezTo>
                    <a:pt x="522117" y="46996"/>
                    <a:pt x="528843" y="45270"/>
                    <a:pt x="537811" y="45270"/>
                  </a:cubicBezTo>
                  <a:lnTo>
                    <a:pt x="551522" y="45270"/>
                  </a:lnTo>
                  <a:lnTo>
                    <a:pt x="551522" y="44494"/>
                  </a:lnTo>
                  <a:cubicBezTo>
                    <a:pt x="551522" y="40011"/>
                    <a:pt x="549970" y="36560"/>
                    <a:pt x="546866" y="34147"/>
                  </a:cubicBezTo>
                  <a:cubicBezTo>
                    <a:pt x="543935" y="31560"/>
                    <a:pt x="539796" y="30266"/>
                    <a:pt x="534449" y="30266"/>
                  </a:cubicBezTo>
                  <a:cubicBezTo>
                    <a:pt x="531171" y="30266"/>
                    <a:pt x="527896" y="30698"/>
                    <a:pt x="524618" y="31560"/>
                  </a:cubicBezTo>
                  <a:cubicBezTo>
                    <a:pt x="521341" y="32421"/>
                    <a:pt x="518237" y="33629"/>
                    <a:pt x="515306" y="35182"/>
                  </a:cubicBezTo>
                  <a:lnTo>
                    <a:pt x="515306" y="26128"/>
                  </a:lnTo>
                  <a:cubicBezTo>
                    <a:pt x="518927" y="24749"/>
                    <a:pt x="522376" y="23714"/>
                    <a:pt x="525653" y="23023"/>
                  </a:cubicBezTo>
                  <a:cubicBezTo>
                    <a:pt x="529101" y="22332"/>
                    <a:pt x="532379" y="21988"/>
                    <a:pt x="535483" y="21988"/>
                  </a:cubicBezTo>
                  <a:cubicBezTo>
                    <a:pt x="544105" y="21988"/>
                    <a:pt x="550573" y="24231"/>
                    <a:pt x="554885" y="28714"/>
                  </a:cubicBezTo>
                  <a:cubicBezTo>
                    <a:pt x="559024" y="33197"/>
                    <a:pt x="561093" y="39923"/>
                    <a:pt x="561093" y="48892"/>
                  </a:cubicBezTo>
                  <a:close/>
                  <a:moveTo>
                    <a:pt x="580236" y="59498"/>
                  </a:moveTo>
                  <a:lnTo>
                    <a:pt x="580236" y="23541"/>
                  </a:lnTo>
                  <a:lnTo>
                    <a:pt x="590066" y="23541"/>
                  </a:lnTo>
                  <a:lnTo>
                    <a:pt x="590066" y="58981"/>
                  </a:lnTo>
                  <a:cubicBezTo>
                    <a:pt x="590066" y="64672"/>
                    <a:pt x="591186" y="68896"/>
                    <a:pt x="593429" y="71657"/>
                  </a:cubicBezTo>
                  <a:cubicBezTo>
                    <a:pt x="595499" y="74587"/>
                    <a:pt x="598776" y="76054"/>
                    <a:pt x="603259" y="76054"/>
                  </a:cubicBezTo>
                  <a:cubicBezTo>
                    <a:pt x="608433" y="76054"/>
                    <a:pt x="612572" y="74329"/>
                    <a:pt x="615676" y="70880"/>
                  </a:cubicBezTo>
                  <a:cubicBezTo>
                    <a:pt x="618781" y="67603"/>
                    <a:pt x="620333" y="63034"/>
                    <a:pt x="620333" y="57170"/>
                  </a:cubicBezTo>
                  <a:lnTo>
                    <a:pt x="620333" y="23541"/>
                  </a:lnTo>
                  <a:lnTo>
                    <a:pt x="629904" y="23541"/>
                  </a:lnTo>
                  <a:lnTo>
                    <a:pt x="629904" y="82780"/>
                  </a:lnTo>
                  <a:lnTo>
                    <a:pt x="620333" y="82780"/>
                  </a:lnTo>
                  <a:lnTo>
                    <a:pt x="620333" y="73726"/>
                  </a:lnTo>
                  <a:cubicBezTo>
                    <a:pt x="617919" y="77348"/>
                    <a:pt x="615159" y="80020"/>
                    <a:pt x="612055" y="81745"/>
                  </a:cubicBezTo>
                  <a:cubicBezTo>
                    <a:pt x="608951" y="83471"/>
                    <a:pt x="605329" y="84332"/>
                    <a:pt x="601190" y="84332"/>
                  </a:cubicBezTo>
                  <a:cubicBezTo>
                    <a:pt x="594291" y="84332"/>
                    <a:pt x="589117" y="82263"/>
                    <a:pt x="585669" y="78124"/>
                  </a:cubicBezTo>
                  <a:cubicBezTo>
                    <a:pt x="582047" y="73811"/>
                    <a:pt x="580236" y="67603"/>
                    <a:pt x="580236" y="59498"/>
                  </a:cubicBezTo>
                  <a:close/>
                  <a:moveTo>
                    <a:pt x="689144" y="32595"/>
                  </a:moveTo>
                  <a:lnTo>
                    <a:pt x="689144" y="259"/>
                  </a:lnTo>
                  <a:lnTo>
                    <a:pt x="698974" y="259"/>
                  </a:lnTo>
                  <a:lnTo>
                    <a:pt x="698974" y="82780"/>
                  </a:lnTo>
                  <a:lnTo>
                    <a:pt x="689144" y="82780"/>
                  </a:lnTo>
                  <a:lnTo>
                    <a:pt x="689144" y="73985"/>
                  </a:lnTo>
                  <a:cubicBezTo>
                    <a:pt x="687074" y="77433"/>
                    <a:pt x="684487" y="80108"/>
                    <a:pt x="681383" y="82004"/>
                  </a:cubicBezTo>
                  <a:cubicBezTo>
                    <a:pt x="678279" y="83556"/>
                    <a:pt x="674572" y="84332"/>
                    <a:pt x="670259" y="84332"/>
                  </a:cubicBezTo>
                  <a:cubicBezTo>
                    <a:pt x="663016" y="84332"/>
                    <a:pt x="657152" y="81487"/>
                    <a:pt x="652669" y="75796"/>
                  </a:cubicBezTo>
                  <a:cubicBezTo>
                    <a:pt x="648186" y="70104"/>
                    <a:pt x="645943" y="62602"/>
                    <a:pt x="645943" y="53290"/>
                  </a:cubicBezTo>
                  <a:cubicBezTo>
                    <a:pt x="645943" y="43977"/>
                    <a:pt x="648186" y="36390"/>
                    <a:pt x="652669" y="30525"/>
                  </a:cubicBezTo>
                  <a:cubicBezTo>
                    <a:pt x="657152" y="24834"/>
                    <a:pt x="663016" y="21988"/>
                    <a:pt x="670259" y="21988"/>
                  </a:cubicBezTo>
                  <a:cubicBezTo>
                    <a:pt x="674572" y="21988"/>
                    <a:pt x="678279" y="22850"/>
                    <a:pt x="681383" y="24575"/>
                  </a:cubicBezTo>
                  <a:cubicBezTo>
                    <a:pt x="684487" y="26301"/>
                    <a:pt x="687074" y="28973"/>
                    <a:pt x="689144" y="32595"/>
                  </a:cubicBezTo>
                  <a:close/>
                  <a:moveTo>
                    <a:pt x="656032" y="53290"/>
                  </a:moveTo>
                  <a:cubicBezTo>
                    <a:pt x="656032" y="60360"/>
                    <a:pt x="657498" y="65965"/>
                    <a:pt x="660429" y="70104"/>
                  </a:cubicBezTo>
                  <a:cubicBezTo>
                    <a:pt x="663360" y="74243"/>
                    <a:pt x="667414" y="76313"/>
                    <a:pt x="672588" y="76313"/>
                  </a:cubicBezTo>
                  <a:cubicBezTo>
                    <a:pt x="677761" y="76313"/>
                    <a:pt x="681815" y="74243"/>
                    <a:pt x="684746" y="70104"/>
                  </a:cubicBezTo>
                  <a:cubicBezTo>
                    <a:pt x="687677" y="65965"/>
                    <a:pt x="689144" y="60360"/>
                    <a:pt x="689144" y="53290"/>
                  </a:cubicBezTo>
                  <a:cubicBezTo>
                    <a:pt x="689144" y="46047"/>
                    <a:pt x="687677" y="40441"/>
                    <a:pt x="684746" y="36475"/>
                  </a:cubicBezTo>
                  <a:cubicBezTo>
                    <a:pt x="681815" y="32336"/>
                    <a:pt x="677761" y="30266"/>
                    <a:pt x="672588" y="30266"/>
                  </a:cubicBezTo>
                  <a:cubicBezTo>
                    <a:pt x="667414" y="30266"/>
                    <a:pt x="663360" y="32336"/>
                    <a:pt x="660429" y="36475"/>
                  </a:cubicBezTo>
                  <a:cubicBezTo>
                    <a:pt x="657498" y="40441"/>
                    <a:pt x="656032" y="46047"/>
                    <a:pt x="656032" y="53290"/>
                  </a:cubicBezTo>
                  <a:close/>
                  <a:moveTo>
                    <a:pt x="719151" y="82780"/>
                  </a:moveTo>
                  <a:lnTo>
                    <a:pt x="719151" y="23541"/>
                  </a:lnTo>
                  <a:lnTo>
                    <a:pt x="728723" y="23541"/>
                  </a:lnTo>
                  <a:lnTo>
                    <a:pt x="728723" y="82780"/>
                  </a:lnTo>
                  <a:close/>
                  <a:moveTo>
                    <a:pt x="719151" y="12676"/>
                  </a:moveTo>
                  <a:lnTo>
                    <a:pt x="719151" y="259"/>
                  </a:lnTo>
                  <a:lnTo>
                    <a:pt x="728982" y="259"/>
                  </a:lnTo>
                  <a:lnTo>
                    <a:pt x="728982" y="12676"/>
                  </a:lnTo>
                  <a:close/>
                  <a:moveTo>
                    <a:pt x="825472" y="53548"/>
                  </a:moveTo>
                  <a:lnTo>
                    <a:pt x="810727" y="14228"/>
                  </a:lnTo>
                  <a:lnTo>
                    <a:pt x="796240" y="53548"/>
                  </a:lnTo>
                  <a:close/>
                  <a:moveTo>
                    <a:pt x="774511" y="82780"/>
                  </a:moveTo>
                  <a:lnTo>
                    <a:pt x="804777" y="3622"/>
                  </a:lnTo>
                  <a:lnTo>
                    <a:pt x="816935" y="3622"/>
                  </a:lnTo>
                  <a:lnTo>
                    <a:pt x="847202" y="82780"/>
                  </a:lnTo>
                  <a:lnTo>
                    <a:pt x="836078" y="82780"/>
                  </a:lnTo>
                  <a:lnTo>
                    <a:pt x="828835" y="62602"/>
                  </a:lnTo>
                  <a:lnTo>
                    <a:pt x="793136" y="62602"/>
                  </a:lnTo>
                  <a:lnTo>
                    <a:pt x="785893" y="82780"/>
                  </a:lnTo>
                  <a:close/>
                  <a:moveTo>
                    <a:pt x="892472" y="22506"/>
                  </a:moveTo>
                  <a:lnTo>
                    <a:pt x="892731" y="32595"/>
                  </a:lnTo>
                  <a:cubicBezTo>
                    <a:pt x="891523" y="31904"/>
                    <a:pt x="890317" y="31475"/>
                    <a:pt x="889109" y="31301"/>
                  </a:cubicBezTo>
                  <a:cubicBezTo>
                    <a:pt x="887730" y="30957"/>
                    <a:pt x="886264" y="30784"/>
                    <a:pt x="884712" y="30784"/>
                  </a:cubicBezTo>
                  <a:cubicBezTo>
                    <a:pt x="879194" y="30784"/>
                    <a:pt x="874967" y="32595"/>
                    <a:pt x="872036" y="36216"/>
                  </a:cubicBezTo>
                  <a:cubicBezTo>
                    <a:pt x="869105" y="39838"/>
                    <a:pt x="867638" y="44926"/>
                    <a:pt x="867638" y="51479"/>
                  </a:cubicBezTo>
                  <a:lnTo>
                    <a:pt x="867638" y="82780"/>
                  </a:lnTo>
                  <a:lnTo>
                    <a:pt x="857808" y="82780"/>
                  </a:lnTo>
                  <a:lnTo>
                    <a:pt x="857808" y="23541"/>
                  </a:lnTo>
                  <a:lnTo>
                    <a:pt x="867638" y="23541"/>
                  </a:lnTo>
                  <a:lnTo>
                    <a:pt x="867638" y="32595"/>
                  </a:lnTo>
                  <a:cubicBezTo>
                    <a:pt x="869708" y="29146"/>
                    <a:pt x="872380" y="26560"/>
                    <a:pt x="875657" y="24834"/>
                  </a:cubicBezTo>
                  <a:cubicBezTo>
                    <a:pt x="878935" y="22938"/>
                    <a:pt x="882901" y="21988"/>
                    <a:pt x="887557" y="21988"/>
                  </a:cubicBezTo>
                  <a:cubicBezTo>
                    <a:pt x="888248" y="21988"/>
                    <a:pt x="889024" y="22074"/>
                    <a:pt x="889885" y="22247"/>
                  </a:cubicBezTo>
                  <a:cubicBezTo>
                    <a:pt x="890747" y="22247"/>
                    <a:pt x="891611" y="22332"/>
                    <a:pt x="892472" y="22506"/>
                  </a:cubicBezTo>
                  <a:close/>
                  <a:moveTo>
                    <a:pt x="939553" y="53031"/>
                  </a:moveTo>
                  <a:lnTo>
                    <a:pt x="929982" y="53031"/>
                  </a:lnTo>
                  <a:cubicBezTo>
                    <a:pt x="922048" y="53031"/>
                    <a:pt x="916530" y="53892"/>
                    <a:pt x="913426" y="55618"/>
                  </a:cubicBezTo>
                  <a:cubicBezTo>
                    <a:pt x="910495" y="57514"/>
                    <a:pt x="909028" y="60618"/>
                    <a:pt x="909028" y="64931"/>
                  </a:cubicBezTo>
                  <a:cubicBezTo>
                    <a:pt x="909028" y="68379"/>
                    <a:pt x="910148" y="71139"/>
                    <a:pt x="912391" y="73209"/>
                  </a:cubicBezTo>
                  <a:cubicBezTo>
                    <a:pt x="914634" y="75278"/>
                    <a:pt x="917738" y="76313"/>
                    <a:pt x="921704" y="76313"/>
                  </a:cubicBezTo>
                  <a:cubicBezTo>
                    <a:pt x="927051" y="76313"/>
                    <a:pt x="931361" y="74417"/>
                    <a:pt x="934638" y="70622"/>
                  </a:cubicBezTo>
                  <a:cubicBezTo>
                    <a:pt x="937916" y="66656"/>
                    <a:pt x="939553" y="61482"/>
                    <a:pt x="939553" y="55101"/>
                  </a:cubicBezTo>
                  <a:close/>
                  <a:moveTo>
                    <a:pt x="949383" y="49151"/>
                  </a:moveTo>
                  <a:lnTo>
                    <a:pt x="949383" y="83039"/>
                  </a:lnTo>
                  <a:lnTo>
                    <a:pt x="939553" y="83039"/>
                  </a:lnTo>
                  <a:lnTo>
                    <a:pt x="939553" y="73985"/>
                  </a:lnTo>
                  <a:cubicBezTo>
                    <a:pt x="937310" y="77606"/>
                    <a:pt x="934553" y="80279"/>
                    <a:pt x="931275" y="82004"/>
                  </a:cubicBezTo>
                  <a:cubicBezTo>
                    <a:pt x="927998" y="83729"/>
                    <a:pt x="923947" y="84591"/>
                    <a:pt x="919117" y="84591"/>
                  </a:cubicBezTo>
                  <a:cubicBezTo>
                    <a:pt x="912909" y="84591"/>
                    <a:pt x="908079" y="82865"/>
                    <a:pt x="904630" y="79417"/>
                  </a:cubicBezTo>
                  <a:cubicBezTo>
                    <a:pt x="901009" y="75969"/>
                    <a:pt x="899198" y="71398"/>
                    <a:pt x="899198" y="65707"/>
                  </a:cubicBezTo>
                  <a:cubicBezTo>
                    <a:pt x="899198" y="58981"/>
                    <a:pt x="901441" y="53980"/>
                    <a:pt x="905924" y="50703"/>
                  </a:cubicBezTo>
                  <a:cubicBezTo>
                    <a:pt x="910407" y="47255"/>
                    <a:pt x="917047" y="45529"/>
                    <a:pt x="925843" y="45529"/>
                  </a:cubicBezTo>
                  <a:lnTo>
                    <a:pt x="939553" y="45529"/>
                  </a:lnTo>
                  <a:lnTo>
                    <a:pt x="939553" y="44494"/>
                  </a:lnTo>
                  <a:cubicBezTo>
                    <a:pt x="939553" y="40011"/>
                    <a:pt x="938086" y="36560"/>
                    <a:pt x="935156" y="34147"/>
                  </a:cubicBezTo>
                  <a:cubicBezTo>
                    <a:pt x="932225" y="31733"/>
                    <a:pt x="928086" y="30525"/>
                    <a:pt x="922739" y="30525"/>
                  </a:cubicBezTo>
                  <a:cubicBezTo>
                    <a:pt x="919290" y="30525"/>
                    <a:pt x="916013" y="30869"/>
                    <a:pt x="912909" y="31560"/>
                  </a:cubicBezTo>
                  <a:cubicBezTo>
                    <a:pt x="909631" y="32421"/>
                    <a:pt x="906527" y="33715"/>
                    <a:pt x="903596" y="35440"/>
                  </a:cubicBezTo>
                  <a:lnTo>
                    <a:pt x="903596" y="26386"/>
                  </a:lnTo>
                  <a:cubicBezTo>
                    <a:pt x="907044" y="25007"/>
                    <a:pt x="910495" y="23973"/>
                    <a:pt x="913943" y="23282"/>
                  </a:cubicBezTo>
                  <a:cubicBezTo>
                    <a:pt x="917221" y="22591"/>
                    <a:pt x="920496" y="22247"/>
                    <a:pt x="923773" y="22247"/>
                  </a:cubicBezTo>
                  <a:cubicBezTo>
                    <a:pt x="932395" y="22247"/>
                    <a:pt x="938777" y="24490"/>
                    <a:pt x="942916" y="28973"/>
                  </a:cubicBezTo>
                  <a:cubicBezTo>
                    <a:pt x="947229" y="33285"/>
                    <a:pt x="949383" y="40011"/>
                    <a:pt x="949383" y="49151"/>
                  </a:cubicBezTo>
                  <a:close/>
                  <a:moveTo>
                    <a:pt x="1011986" y="53290"/>
                  </a:moveTo>
                  <a:cubicBezTo>
                    <a:pt x="1011986" y="46220"/>
                    <a:pt x="1010519" y="40614"/>
                    <a:pt x="1007588" y="36475"/>
                  </a:cubicBezTo>
                  <a:cubicBezTo>
                    <a:pt x="1004657" y="32336"/>
                    <a:pt x="1000603" y="30266"/>
                    <a:pt x="995430" y="30266"/>
                  </a:cubicBezTo>
                  <a:cubicBezTo>
                    <a:pt x="990256" y="30266"/>
                    <a:pt x="986202" y="32336"/>
                    <a:pt x="983271" y="36475"/>
                  </a:cubicBezTo>
                  <a:cubicBezTo>
                    <a:pt x="980340" y="40614"/>
                    <a:pt x="978874" y="46220"/>
                    <a:pt x="978874" y="53290"/>
                  </a:cubicBezTo>
                  <a:cubicBezTo>
                    <a:pt x="978874" y="60533"/>
                    <a:pt x="980340" y="66224"/>
                    <a:pt x="983271" y="70363"/>
                  </a:cubicBezTo>
                  <a:cubicBezTo>
                    <a:pt x="986202" y="74329"/>
                    <a:pt x="990256" y="76313"/>
                    <a:pt x="995430" y="76313"/>
                  </a:cubicBezTo>
                  <a:cubicBezTo>
                    <a:pt x="1000603" y="76313"/>
                    <a:pt x="1004657" y="74329"/>
                    <a:pt x="1007588" y="70363"/>
                  </a:cubicBezTo>
                  <a:cubicBezTo>
                    <a:pt x="1010519" y="66224"/>
                    <a:pt x="1011986" y="60533"/>
                    <a:pt x="1011986" y="53290"/>
                  </a:cubicBezTo>
                  <a:close/>
                  <a:moveTo>
                    <a:pt x="978874" y="517"/>
                  </a:moveTo>
                  <a:lnTo>
                    <a:pt x="978874" y="32595"/>
                  </a:lnTo>
                  <a:cubicBezTo>
                    <a:pt x="980943" y="29146"/>
                    <a:pt x="983530" y="26560"/>
                    <a:pt x="986634" y="24834"/>
                  </a:cubicBezTo>
                  <a:cubicBezTo>
                    <a:pt x="989739" y="23109"/>
                    <a:pt x="993446" y="22247"/>
                    <a:pt x="997758" y="22247"/>
                  </a:cubicBezTo>
                  <a:cubicBezTo>
                    <a:pt x="1005001" y="22247"/>
                    <a:pt x="1010866" y="25093"/>
                    <a:pt x="1015349" y="30784"/>
                  </a:cubicBezTo>
                  <a:cubicBezTo>
                    <a:pt x="1019832" y="36475"/>
                    <a:pt x="1022075" y="43977"/>
                    <a:pt x="1022075" y="53290"/>
                  </a:cubicBezTo>
                  <a:cubicBezTo>
                    <a:pt x="1022075" y="62602"/>
                    <a:pt x="1019832" y="70190"/>
                    <a:pt x="1015349" y="76054"/>
                  </a:cubicBezTo>
                  <a:cubicBezTo>
                    <a:pt x="1010866" y="81745"/>
                    <a:pt x="1005001" y="84591"/>
                    <a:pt x="997758" y="84591"/>
                  </a:cubicBezTo>
                  <a:cubicBezTo>
                    <a:pt x="993446" y="84591"/>
                    <a:pt x="989739" y="83729"/>
                    <a:pt x="986634" y="82004"/>
                  </a:cubicBezTo>
                  <a:cubicBezTo>
                    <a:pt x="983530" y="80279"/>
                    <a:pt x="980943" y="77606"/>
                    <a:pt x="978874" y="73985"/>
                  </a:cubicBezTo>
                  <a:lnTo>
                    <a:pt x="978874" y="83039"/>
                  </a:lnTo>
                  <a:lnTo>
                    <a:pt x="969044" y="83039"/>
                  </a:lnTo>
                  <a:lnTo>
                    <a:pt x="969044" y="517"/>
                  </a:lnTo>
                  <a:close/>
                  <a:moveTo>
                    <a:pt x="1038372" y="83039"/>
                  </a:moveTo>
                  <a:lnTo>
                    <a:pt x="1038372" y="23541"/>
                  </a:lnTo>
                  <a:lnTo>
                    <a:pt x="1048202" y="23541"/>
                  </a:lnTo>
                  <a:lnTo>
                    <a:pt x="1048202" y="83039"/>
                  </a:lnTo>
                  <a:close/>
                  <a:moveTo>
                    <a:pt x="1038372" y="12934"/>
                  </a:moveTo>
                  <a:lnTo>
                    <a:pt x="1038372" y="517"/>
                  </a:lnTo>
                  <a:lnTo>
                    <a:pt x="1047943" y="517"/>
                  </a:lnTo>
                  <a:lnTo>
                    <a:pt x="1047943" y="12934"/>
                  </a:lnTo>
                  <a:close/>
                  <a:moveTo>
                    <a:pt x="1105372" y="53031"/>
                  </a:moveTo>
                  <a:lnTo>
                    <a:pt x="1095542" y="53031"/>
                  </a:lnTo>
                  <a:cubicBezTo>
                    <a:pt x="1087781" y="53031"/>
                    <a:pt x="1082349" y="53980"/>
                    <a:pt x="1079245" y="55877"/>
                  </a:cubicBezTo>
                  <a:cubicBezTo>
                    <a:pt x="1076314" y="57602"/>
                    <a:pt x="1074847" y="60706"/>
                    <a:pt x="1074847" y="65189"/>
                  </a:cubicBezTo>
                  <a:cubicBezTo>
                    <a:pt x="1074847" y="68638"/>
                    <a:pt x="1075967" y="71398"/>
                    <a:pt x="1078210" y="73467"/>
                  </a:cubicBezTo>
                  <a:cubicBezTo>
                    <a:pt x="1080453" y="75363"/>
                    <a:pt x="1083557" y="76313"/>
                    <a:pt x="1087523" y="76313"/>
                  </a:cubicBezTo>
                  <a:cubicBezTo>
                    <a:pt x="1092870" y="76313"/>
                    <a:pt x="1097179" y="74417"/>
                    <a:pt x="1100457" y="70622"/>
                  </a:cubicBezTo>
                  <a:cubicBezTo>
                    <a:pt x="1103735" y="66827"/>
                    <a:pt x="1105372" y="61741"/>
                    <a:pt x="1105372" y="55359"/>
                  </a:cubicBezTo>
                  <a:close/>
                  <a:moveTo>
                    <a:pt x="1115202" y="48892"/>
                  </a:moveTo>
                  <a:lnTo>
                    <a:pt x="1115202" y="82780"/>
                  </a:lnTo>
                  <a:lnTo>
                    <a:pt x="1105372" y="82780"/>
                  </a:lnTo>
                  <a:lnTo>
                    <a:pt x="1105372" y="73726"/>
                  </a:lnTo>
                  <a:cubicBezTo>
                    <a:pt x="1103129" y="77348"/>
                    <a:pt x="1100372" y="80020"/>
                    <a:pt x="1097094" y="81745"/>
                  </a:cubicBezTo>
                  <a:cubicBezTo>
                    <a:pt x="1093816" y="83471"/>
                    <a:pt x="1089765" y="84332"/>
                    <a:pt x="1084936" y="84332"/>
                  </a:cubicBezTo>
                  <a:cubicBezTo>
                    <a:pt x="1078727" y="84332"/>
                    <a:pt x="1073812" y="82607"/>
                    <a:pt x="1070191" y="79159"/>
                  </a:cubicBezTo>
                  <a:cubicBezTo>
                    <a:pt x="1066742" y="75881"/>
                    <a:pt x="1065017" y="71312"/>
                    <a:pt x="1065017" y="65448"/>
                  </a:cubicBezTo>
                  <a:cubicBezTo>
                    <a:pt x="1065017" y="58895"/>
                    <a:pt x="1067260" y="53892"/>
                    <a:pt x="1071743" y="50444"/>
                  </a:cubicBezTo>
                  <a:cubicBezTo>
                    <a:pt x="1076226" y="46996"/>
                    <a:pt x="1082866" y="45270"/>
                    <a:pt x="1091662" y="45270"/>
                  </a:cubicBezTo>
                  <a:lnTo>
                    <a:pt x="1105372" y="45270"/>
                  </a:lnTo>
                  <a:lnTo>
                    <a:pt x="1105372" y="44494"/>
                  </a:lnTo>
                  <a:cubicBezTo>
                    <a:pt x="1105372" y="40011"/>
                    <a:pt x="1103905" y="36475"/>
                    <a:pt x="1100974" y="33888"/>
                  </a:cubicBezTo>
                  <a:cubicBezTo>
                    <a:pt x="1098043" y="31475"/>
                    <a:pt x="1093904" y="30266"/>
                    <a:pt x="1088557" y="30266"/>
                  </a:cubicBezTo>
                  <a:cubicBezTo>
                    <a:pt x="1085109" y="30266"/>
                    <a:pt x="1081746" y="30698"/>
                    <a:pt x="1078469" y="31560"/>
                  </a:cubicBezTo>
                  <a:cubicBezTo>
                    <a:pt x="1075364" y="32251"/>
                    <a:pt x="1072345" y="33456"/>
                    <a:pt x="1069415" y="35182"/>
                  </a:cubicBezTo>
                  <a:lnTo>
                    <a:pt x="1069415" y="26128"/>
                  </a:lnTo>
                  <a:cubicBezTo>
                    <a:pt x="1072863" y="24749"/>
                    <a:pt x="1076314" y="23714"/>
                    <a:pt x="1079762" y="23023"/>
                  </a:cubicBezTo>
                  <a:cubicBezTo>
                    <a:pt x="1083040" y="22332"/>
                    <a:pt x="1086314" y="21988"/>
                    <a:pt x="1089592" y="21988"/>
                  </a:cubicBezTo>
                  <a:cubicBezTo>
                    <a:pt x="1098214" y="21988"/>
                    <a:pt x="1104596" y="24231"/>
                    <a:pt x="1108735" y="28714"/>
                  </a:cubicBezTo>
                  <a:cubicBezTo>
                    <a:pt x="1113047" y="33197"/>
                    <a:pt x="1115202" y="39923"/>
                    <a:pt x="1115202" y="48892"/>
                  </a:cubicBezTo>
                  <a:close/>
                  <a:moveTo>
                    <a:pt x="27162" y="177201"/>
                  </a:moveTo>
                  <a:cubicBezTo>
                    <a:pt x="21988" y="177201"/>
                    <a:pt x="17935" y="178580"/>
                    <a:pt x="15004" y="181340"/>
                  </a:cubicBezTo>
                  <a:cubicBezTo>
                    <a:pt x="12073" y="183927"/>
                    <a:pt x="10606" y="187634"/>
                    <a:pt x="10606" y="192464"/>
                  </a:cubicBezTo>
                  <a:cubicBezTo>
                    <a:pt x="10606" y="197293"/>
                    <a:pt x="12073" y="201086"/>
                    <a:pt x="15004" y="203846"/>
                  </a:cubicBezTo>
                  <a:cubicBezTo>
                    <a:pt x="17935" y="206433"/>
                    <a:pt x="21988" y="207726"/>
                    <a:pt x="27162" y="207726"/>
                  </a:cubicBezTo>
                  <a:cubicBezTo>
                    <a:pt x="32163" y="207726"/>
                    <a:pt x="36131" y="206433"/>
                    <a:pt x="39062" y="203846"/>
                  </a:cubicBezTo>
                  <a:cubicBezTo>
                    <a:pt x="41993" y="201086"/>
                    <a:pt x="43459" y="197293"/>
                    <a:pt x="43459" y="192464"/>
                  </a:cubicBezTo>
                  <a:cubicBezTo>
                    <a:pt x="43459" y="187634"/>
                    <a:pt x="41993" y="183927"/>
                    <a:pt x="39062" y="181340"/>
                  </a:cubicBezTo>
                  <a:cubicBezTo>
                    <a:pt x="36131" y="178580"/>
                    <a:pt x="32163" y="177201"/>
                    <a:pt x="27162" y="177201"/>
                  </a:cubicBezTo>
                  <a:close/>
                  <a:moveTo>
                    <a:pt x="16297" y="172545"/>
                  </a:moveTo>
                  <a:cubicBezTo>
                    <a:pt x="11641" y="171510"/>
                    <a:pt x="8105" y="169355"/>
                    <a:pt x="5691" y="166077"/>
                  </a:cubicBezTo>
                  <a:cubicBezTo>
                    <a:pt x="3104" y="162973"/>
                    <a:pt x="1811" y="159178"/>
                    <a:pt x="1811" y="154695"/>
                  </a:cubicBezTo>
                  <a:cubicBezTo>
                    <a:pt x="1811" y="148313"/>
                    <a:pt x="4054" y="143313"/>
                    <a:pt x="8537" y="139691"/>
                  </a:cubicBezTo>
                  <a:cubicBezTo>
                    <a:pt x="13020" y="136070"/>
                    <a:pt x="19228" y="134259"/>
                    <a:pt x="27162" y="134259"/>
                  </a:cubicBezTo>
                  <a:cubicBezTo>
                    <a:pt x="34923" y="134259"/>
                    <a:pt x="41046" y="136070"/>
                    <a:pt x="45529" y="139691"/>
                  </a:cubicBezTo>
                  <a:cubicBezTo>
                    <a:pt x="50012" y="143313"/>
                    <a:pt x="52255" y="148313"/>
                    <a:pt x="52255" y="154695"/>
                  </a:cubicBezTo>
                  <a:cubicBezTo>
                    <a:pt x="52255" y="159178"/>
                    <a:pt x="50961" y="162973"/>
                    <a:pt x="48375" y="166077"/>
                  </a:cubicBezTo>
                  <a:cubicBezTo>
                    <a:pt x="45961" y="169355"/>
                    <a:pt x="42425" y="171510"/>
                    <a:pt x="37768" y="172545"/>
                  </a:cubicBezTo>
                  <a:cubicBezTo>
                    <a:pt x="42942" y="173753"/>
                    <a:pt x="46996" y="176166"/>
                    <a:pt x="49927" y="179788"/>
                  </a:cubicBezTo>
                  <a:cubicBezTo>
                    <a:pt x="52687" y="183236"/>
                    <a:pt x="54066" y="187463"/>
                    <a:pt x="54066" y="192464"/>
                  </a:cubicBezTo>
                  <a:cubicBezTo>
                    <a:pt x="54066" y="200224"/>
                    <a:pt x="51738" y="206089"/>
                    <a:pt x="47081" y="210054"/>
                  </a:cubicBezTo>
                  <a:cubicBezTo>
                    <a:pt x="42425" y="214193"/>
                    <a:pt x="35784" y="216263"/>
                    <a:pt x="27162" y="216263"/>
                  </a:cubicBezTo>
                  <a:cubicBezTo>
                    <a:pt x="18367" y="216263"/>
                    <a:pt x="11641" y="214193"/>
                    <a:pt x="6985" y="210054"/>
                  </a:cubicBezTo>
                  <a:cubicBezTo>
                    <a:pt x="2328" y="206089"/>
                    <a:pt x="0" y="200224"/>
                    <a:pt x="0" y="192464"/>
                  </a:cubicBezTo>
                  <a:cubicBezTo>
                    <a:pt x="0" y="187463"/>
                    <a:pt x="1379" y="183236"/>
                    <a:pt x="4139" y="179788"/>
                  </a:cubicBezTo>
                  <a:cubicBezTo>
                    <a:pt x="7070" y="176166"/>
                    <a:pt x="11124" y="173753"/>
                    <a:pt x="16297" y="172545"/>
                  </a:cubicBezTo>
                  <a:close/>
                  <a:moveTo>
                    <a:pt x="12417" y="155730"/>
                  </a:moveTo>
                  <a:cubicBezTo>
                    <a:pt x="12417" y="159869"/>
                    <a:pt x="13710" y="163059"/>
                    <a:pt x="16297" y="165301"/>
                  </a:cubicBezTo>
                  <a:cubicBezTo>
                    <a:pt x="18884" y="167544"/>
                    <a:pt x="22506" y="168664"/>
                    <a:pt x="27162" y="168664"/>
                  </a:cubicBezTo>
                  <a:cubicBezTo>
                    <a:pt x="31645" y="168664"/>
                    <a:pt x="35182" y="167544"/>
                    <a:pt x="37768" y="165301"/>
                  </a:cubicBezTo>
                  <a:cubicBezTo>
                    <a:pt x="40355" y="163059"/>
                    <a:pt x="41649" y="159869"/>
                    <a:pt x="41649" y="155730"/>
                  </a:cubicBezTo>
                  <a:cubicBezTo>
                    <a:pt x="41649" y="151591"/>
                    <a:pt x="40355" y="148401"/>
                    <a:pt x="37768" y="146159"/>
                  </a:cubicBezTo>
                  <a:cubicBezTo>
                    <a:pt x="35182" y="143745"/>
                    <a:pt x="31645" y="142537"/>
                    <a:pt x="27162" y="142537"/>
                  </a:cubicBezTo>
                  <a:cubicBezTo>
                    <a:pt x="22506" y="142537"/>
                    <a:pt x="18884" y="143745"/>
                    <a:pt x="16297" y="146159"/>
                  </a:cubicBezTo>
                  <a:cubicBezTo>
                    <a:pt x="13710" y="148401"/>
                    <a:pt x="12417" y="151591"/>
                    <a:pt x="12417" y="155730"/>
                  </a:cubicBezTo>
                  <a:close/>
                  <a:moveTo>
                    <a:pt x="67000" y="189359"/>
                  </a:moveTo>
                  <a:lnTo>
                    <a:pt x="67000" y="180564"/>
                  </a:lnTo>
                  <a:lnTo>
                    <a:pt x="95456" y="180564"/>
                  </a:lnTo>
                  <a:lnTo>
                    <a:pt x="95456" y="189359"/>
                  </a:lnTo>
                  <a:close/>
                  <a:moveTo>
                    <a:pt x="112788" y="213159"/>
                  </a:moveTo>
                  <a:lnTo>
                    <a:pt x="112788" y="203329"/>
                  </a:lnTo>
                  <a:cubicBezTo>
                    <a:pt x="115548" y="204707"/>
                    <a:pt x="118306" y="205657"/>
                    <a:pt x="121066" y="206174"/>
                  </a:cubicBezTo>
                  <a:cubicBezTo>
                    <a:pt x="123826" y="206865"/>
                    <a:pt x="126498" y="207209"/>
                    <a:pt x="129085" y="207209"/>
                  </a:cubicBezTo>
                  <a:cubicBezTo>
                    <a:pt x="136155" y="207209"/>
                    <a:pt x="141587" y="204881"/>
                    <a:pt x="145382" y="200224"/>
                  </a:cubicBezTo>
                  <a:cubicBezTo>
                    <a:pt x="149177" y="195395"/>
                    <a:pt x="151332" y="188151"/>
                    <a:pt x="151850" y="178494"/>
                  </a:cubicBezTo>
                  <a:cubicBezTo>
                    <a:pt x="149780" y="181599"/>
                    <a:pt x="147108" y="183927"/>
                    <a:pt x="143830" y="185479"/>
                  </a:cubicBezTo>
                  <a:cubicBezTo>
                    <a:pt x="140726" y="187031"/>
                    <a:pt x="137278" y="187807"/>
                    <a:pt x="133483" y="187807"/>
                  </a:cubicBezTo>
                  <a:cubicBezTo>
                    <a:pt x="125549" y="187807"/>
                    <a:pt x="119255" y="185479"/>
                    <a:pt x="114599" y="180823"/>
                  </a:cubicBezTo>
                  <a:cubicBezTo>
                    <a:pt x="110116" y="175993"/>
                    <a:pt x="107873" y="169440"/>
                    <a:pt x="107873" y="161163"/>
                  </a:cubicBezTo>
                  <a:cubicBezTo>
                    <a:pt x="107873" y="153058"/>
                    <a:pt x="110286" y="146503"/>
                    <a:pt x="115116" y="141502"/>
                  </a:cubicBezTo>
                  <a:cubicBezTo>
                    <a:pt x="119772" y="136672"/>
                    <a:pt x="126154" y="134259"/>
                    <a:pt x="134259" y="134259"/>
                  </a:cubicBezTo>
                  <a:cubicBezTo>
                    <a:pt x="143398" y="134259"/>
                    <a:pt x="150383" y="137707"/>
                    <a:pt x="155213" y="144606"/>
                  </a:cubicBezTo>
                  <a:cubicBezTo>
                    <a:pt x="160042" y="151676"/>
                    <a:pt x="162456" y="161853"/>
                    <a:pt x="162456" y="175132"/>
                  </a:cubicBezTo>
                  <a:cubicBezTo>
                    <a:pt x="162456" y="187722"/>
                    <a:pt x="159437" y="197723"/>
                    <a:pt x="153402" y="205139"/>
                  </a:cubicBezTo>
                  <a:cubicBezTo>
                    <a:pt x="147537" y="212556"/>
                    <a:pt x="139606" y="216263"/>
                    <a:pt x="129602" y="216263"/>
                  </a:cubicBezTo>
                  <a:cubicBezTo>
                    <a:pt x="127016" y="216263"/>
                    <a:pt x="124343" y="216004"/>
                    <a:pt x="121583" y="215487"/>
                  </a:cubicBezTo>
                  <a:cubicBezTo>
                    <a:pt x="118823" y="214970"/>
                    <a:pt x="115892" y="214193"/>
                    <a:pt x="112788" y="213159"/>
                  </a:cubicBezTo>
                  <a:close/>
                  <a:moveTo>
                    <a:pt x="134259" y="179529"/>
                  </a:moveTo>
                  <a:cubicBezTo>
                    <a:pt x="139089" y="179529"/>
                    <a:pt x="142881" y="177892"/>
                    <a:pt x="145641" y="174614"/>
                  </a:cubicBezTo>
                  <a:cubicBezTo>
                    <a:pt x="148401" y="171337"/>
                    <a:pt x="149780" y="166854"/>
                    <a:pt x="149780" y="161163"/>
                  </a:cubicBezTo>
                  <a:cubicBezTo>
                    <a:pt x="149780" y="155471"/>
                    <a:pt x="148401" y="150988"/>
                    <a:pt x="145641" y="147711"/>
                  </a:cubicBezTo>
                  <a:cubicBezTo>
                    <a:pt x="142881" y="144262"/>
                    <a:pt x="139089" y="142537"/>
                    <a:pt x="134259" y="142537"/>
                  </a:cubicBezTo>
                  <a:cubicBezTo>
                    <a:pt x="129429" y="142537"/>
                    <a:pt x="125549" y="144262"/>
                    <a:pt x="122618" y="147711"/>
                  </a:cubicBezTo>
                  <a:cubicBezTo>
                    <a:pt x="119858" y="150988"/>
                    <a:pt x="118479" y="155471"/>
                    <a:pt x="118479" y="161163"/>
                  </a:cubicBezTo>
                  <a:cubicBezTo>
                    <a:pt x="118479" y="166854"/>
                    <a:pt x="119858" y="171337"/>
                    <a:pt x="122618" y="174614"/>
                  </a:cubicBezTo>
                  <a:cubicBezTo>
                    <a:pt x="125549" y="177892"/>
                    <a:pt x="129429" y="179529"/>
                    <a:pt x="134259" y="179529"/>
                  </a:cubicBezTo>
                  <a:close/>
                  <a:moveTo>
                    <a:pt x="238769" y="144348"/>
                  </a:moveTo>
                  <a:lnTo>
                    <a:pt x="225834" y="144348"/>
                  </a:lnTo>
                  <a:lnTo>
                    <a:pt x="225834" y="205915"/>
                  </a:lnTo>
                  <a:lnTo>
                    <a:pt x="238769" y="205915"/>
                  </a:lnTo>
                  <a:cubicBezTo>
                    <a:pt x="249807" y="205915"/>
                    <a:pt x="257826" y="203414"/>
                    <a:pt x="262827" y="198413"/>
                  </a:cubicBezTo>
                  <a:cubicBezTo>
                    <a:pt x="268000" y="193584"/>
                    <a:pt x="270587" y="185823"/>
                    <a:pt x="270587" y="175132"/>
                  </a:cubicBezTo>
                  <a:cubicBezTo>
                    <a:pt x="270587" y="164440"/>
                    <a:pt x="268000" y="156679"/>
                    <a:pt x="262827" y="151850"/>
                  </a:cubicBezTo>
                  <a:cubicBezTo>
                    <a:pt x="257826" y="146849"/>
                    <a:pt x="249807" y="144348"/>
                    <a:pt x="238769" y="144348"/>
                  </a:cubicBezTo>
                  <a:close/>
                  <a:moveTo>
                    <a:pt x="215228" y="214711"/>
                  </a:moveTo>
                  <a:lnTo>
                    <a:pt x="215228" y="135552"/>
                  </a:lnTo>
                  <a:lnTo>
                    <a:pt x="237217" y="135552"/>
                  </a:lnTo>
                  <a:cubicBezTo>
                    <a:pt x="252564" y="135552"/>
                    <a:pt x="263861" y="138742"/>
                    <a:pt x="271105" y="145124"/>
                  </a:cubicBezTo>
                  <a:cubicBezTo>
                    <a:pt x="278174" y="151506"/>
                    <a:pt x="281711" y="161507"/>
                    <a:pt x="281711" y="175132"/>
                  </a:cubicBezTo>
                  <a:cubicBezTo>
                    <a:pt x="281711" y="188757"/>
                    <a:pt x="278089" y="198757"/>
                    <a:pt x="270846" y="205139"/>
                  </a:cubicBezTo>
                  <a:cubicBezTo>
                    <a:pt x="263776" y="211521"/>
                    <a:pt x="252564" y="214711"/>
                    <a:pt x="237217" y="214711"/>
                  </a:cubicBezTo>
                  <a:close/>
                  <a:moveTo>
                    <a:pt x="349228" y="182634"/>
                  </a:moveTo>
                  <a:lnTo>
                    <a:pt x="349228" y="187290"/>
                  </a:lnTo>
                  <a:lnTo>
                    <a:pt x="304475" y="187290"/>
                  </a:lnTo>
                  <a:cubicBezTo>
                    <a:pt x="304819" y="194016"/>
                    <a:pt x="306803" y="199189"/>
                    <a:pt x="310425" y="202811"/>
                  </a:cubicBezTo>
                  <a:cubicBezTo>
                    <a:pt x="314047" y="206259"/>
                    <a:pt x="319135" y="207985"/>
                    <a:pt x="325688" y="207985"/>
                  </a:cubicBezTo>
                  <a:cubicBezTo>
                    <a:pt x="329309" y="207985"/>
                    <a:pt x="332931" y="207553"/>
                    <a:pt x="336553" y="206691"/>
                  </a:cubicBezTo>
                  <a:cubicBezTo>
                    <a:pt x="340001" y="205830"/>
                    <a:pt x="343452" y="204449"/>
                    <a:pt x="346900" y="202553"/>
                  </a:cubicBezTo>
                  <a:lnTo>
                    <a:pt x="346900" y="211865"/>
                  </a:lnTo>
                  <a:cubicBezTo>
                    <a:pt x="343452" y="213244"/>
                    <a:pt x="339915" y="214367"/>
                    <a:pt x="336294" y="215228"/>
                  </a:cubicBezTo>
                  <a:cubicBezTo>
                    <a:pt x="332499" y="215919"/>
                    <a:pt x="328707" y="216263"/>
                    <a:pt x="324912" y="216263"/>
                  </a:cubicBezTo>
                  <a:cubicBezTo>
                    <a:pt x="315599" y="216263"/>
                    <a:pt x="308097" y="213503"/>
                    <a:pt x="302406" y="207985"/>
                  </a:cubicBezTo>
                  <a:cubicBezTo>
                    <a:pt x="296888" y="202467"/>
                    <a:pt x="294128" y="195051"/>
                    <a:pt x="294128" y="185738"/>
                  </a:cubicBezTo>
                  <a:cubicBezTo>
                    <a:pt x="294128" y="175908"/>
                    <a:pt x="296800" y="168147"/>
                    <a:pt x="302147" y="162456"/>
                  </a:cubicBezTo>
                  <a:cubicBezTo>
                    <a:pt x="307321" y="156765"/>
                    <a:pt x="314391" y="153919"/>
                    <a:pt x="323359" y="153919"/>
                  </a:cubicBezTo>
                  <a:cubicBezTo>
                    <a:pt x="331293" y="153919"/>
                    <a:pt x="337587" y="156506"/>
                    <a:pt x="342244" y="161680"/>
                  </a:cubicBezTo>
                  <a:cubicBezTo>
                    <a:pt x="346900" y="166854"/>
                    <a:pt x="349228" y="173838"/>
                    <a:pt x="349228" y="182634"/>
                  </a:cubicBezTo>
                  <a:close/>
                  <a:moveTo>
                    <a:pt x="304734" y="179788"/>
                  </a:moveTo>
                  <a:lnTo>
                    <a:pt x="339398" y="179788"/>
                  </a:lnTo>
                  <a:cubicBezTo>
                    <a:pt x="339398" y="174441"/>
                    <a:pt x="337931" y="170217"/>
                    <a:pt x="335000" y="167112"/>
                  </a:cubicBezTo>
                  <a:cubicBezTo>
                    <a:pt x="332069" y="163835"/>
                    <a:pt x="328189" y="162197"/>
                    <a:pt x="323359" y="162197"/>
                  </a:cubicBezTo>
                  <a:cubicBezTo>
                    <a:pt x="318012" y="162197"/>
                    <a:pt x="313703" y="163749"/>
                    <a:pt x="310425" y="166854"/>
                  </a:cubicBezTo>
                  <a:cubicBezTo>
                    <a:pt x="307148" y="169958"/>
                    <a:pt x="305251" y="174270"/>
                    <a:pt x="304734" y="179788"/>
                  </a:cubicBezTo>
                  <a:close/>
                  <a:moveTo>
                    <a:pt x="407950" y="157541"/>
                  </a:moveTo>
                  <a:lnTo>
                    <a:pt x="407950" y="166854"/>
                  </a:lnTo>
                  <a:cubicBezTo>
                    <a:pt x="405190" y="165301"/>
                    <a:pt x="402432" y="164181"/>
                    <a:pt x="399672" y="163491"/>
                  </a:cubicBezTo>
                  <a:cubicBezTo>
                    <a:pt x="396912" y="162629"/>
                    <a:pt x="394155" y="162197"/>
                    <a:pt x="391394" y="162197"/>
                  </a:cubicBezTo>
                  <a:cubicBezTo>
                    <a:pt x="385012" y="162197"/>
                    <a:pt x="380097" y="164181"/>
                    <a:pt x="376649" y="168147"/>
                  </a:cubicBezTo>
                  <a:cubicBezTo>
                    <a:pt x="373028" y="172286"/>
                    <a:pt x="371217" y="177977"/>
                    <a:pt x="371217" y="185220"/>
                  </a:cubicBezTo>
                  <a:cubicBezTo>
                    <a:pt x="371217" y="192464"/>
                    <a:pt x="373028" y="198069"/>
                    <a:pt x="376649" y="202035"/>
                  </a:cubicBezTo>
                  <a:cubicBezTo>
                    <a:pt x="380097" y="206001"/>
                    <a:pt x="385012" y="207985"/>
                    <a:pt x="391394" y="207985"/>
                  </a:cubicBezTo>
                  <a:cubicBezTo>
                    <a:pt x="394155" y="207985"/>
                    <a:pt x="396912" y="207641"/>
                    <a:pt x="399672" y="206950"/>
                  </a:cubicBezTo>
                  <a:cubicBezTo>
                    <a:pt x="402432" y="206089"/>
                    <a:pt x="405190" y="204966"/>
                    <a:pt x="407950" y="203587"/>
                  </a:cubicBezTo>
                  <a:lnTo>
                    <a:pt x="407950" y="212383"/>
                  </a:lnTo>
                  <a:cubicBezTo>
                    <a:pt x="405363" y="213761"/>
                    <a:pt x="402518" y="214711"/>
                    <a:pt x="399414" y="215228"/>
                  </a:cubicBezTo>
                  <a:cubicBezTo>
                    <a:pt x="396653" y="215919"/>
                    <a:pt x="393637" y="216263"/>
                    <a:pt x="390360" y="216263"/>
                  </a:cubicBezTo>
                  <a:cubicBezTo>
                    <a:pt x="381391" y="216263"/>
                    <a:pt x="374236" y="213503"/>
                    <a:pt x="368888" y="207985"/>
                  </a:cubicBezTo>
                  <a:cubicBezTo>
                    <a:pt x="363715" y="202294"/>
                    <a:pt x="361128" y="194706"/>
                    <a:pt x="361128" y="185220"/>
                  </a:cubicBezTo>
                  <a:cubicBezTo>
                    <a:pt x="361128" y="175390"/>
                    <a:pt x="363715" y="167715"/>
                    <a:pt x="368888" y="162197"/>
                  </a:cubicBezTo>
                  <a:cubicBezTo>
                    <a:pt x="374236" y="156679"/>
                    <a:pt x="381564" y="153919"/>
                    <a:pt x="390877" y="153919"/>
                  </a:cubicBezTo>
                  <a:cubicBezTo>
                    <a:pt x="393808" y="153919"/>
                    <a:pt x="396741" y="154263"/>
                    <a:pt x="399672" y="154954"/>
                  </a:cubicBezTo>
                  <a:cubicBezTo>
                    <a:pt x="402603" y="155471"/>
                    <a:pt x="405363" y="156333"/>
                    <a:pt x="407950" y="157541"/>
                  </a:cubicBezTo>
                  <a:close/>
                  <a:moveTo>
                    <a:pt x="475726" y="182634"/>
                  </a:moveTo>
                  <a:lnTo>
                    <a:pt x="475726" y="187290"/>
                  </a:lnTo>
                  <a:lnTo>
                    <a:pt x="430974" y="187290"/>
                  </a:lnTo>
                  <a:cubicBezTo>
                    <a:pt x="431318" y="194016"/>
                    <a:pt x="433302" y="199189"/>
                    <a:pt x="436923" y="202811"/>
                  </a:cubicBezTo>
                  <a:cubicBezTo>
                    <a:pt x="440545" y="206259"/>
                    <a:pt x="445633" y="207985"/>
                    <a:pt x="452186" y="207985"/>
                  </a:cubicBezTo>
                  <a:cubicBezTo>
                    <a:pt x="455981" y="207985"/>
                    <a:pt x="459602" y="207553"/>
                    <a:pt x="463051" y="206691"/>
                  </a:cubicBezTo>
                  <a:cubicBezTo>
                    <a:pt x="466499" y="205830"/>
                    <a:pt x="469950" y="204449"/>
                    <a:pt x="473398" y="202553"/>
                  </a:cubicBezTo>
                  <a:lnTo>
                    <a:pt x="473398" y="211865"/>
                  </a:lnTo>
                  <a:cubicBezTo>
                    <a:pt x="469950" y="213244"/>
                    <a:pt x="466414" y="214367"/>
                    <a:pt x="462792" y="215228"/>
                  </a:cubicBezTo>
                  <a:cubicBezTo>
                    <a:pt x="459170" y="215919"/>
                    <a:pt x="455463" y="216263"/>
                    <a:pt x="451669" y="216263"/>
                  </a:cubicBezTo>
                  <a:cubicBezTo>
                    <a:pt x="442182" y="216263"/>
                    <a:pt x="434595" y="213503"/>
                    <a:pt x="428904" y="207985"/>
                  </a:cubicBezTo>
                  <a:cubicBezTo>
                    <a:pt x="423386" y="202467"/>
                    <a:pt x="420626" y="195051"/>
                    <a:pt x="420626" y="185738"/>
                  </a:cubicBezTo>
                  <a:cubicBezTo>
                    <a:pt x="420626" y="175908"/>
                    <a:pt x="423298" y="168147"/>
                    <a:pt x="428645" y="162456"/>
                  </a:cubicBezTo>
                  <a:cubicBezTo>
                    <a:pt x="433819" y="156765"/>
                    <a:pt x="440889" y="153919"/>
                    <a:pt x="449858" y="153919"/>
                  </a:cubicBezTo>
                  <a:cubicBezTo>
                    <a:pt x="457792" y="153919"/>
                    <a:pt x="464085" y="156506"/>
                    <a:pt x="468742" y="161680"/>
                  </a:cubicBezTo>
                  <a:cubicBezTo>
                    <a:pt x="473398" y="166854"/>
                    <a:pt x="475726" y="173838"/>
                    <a:pt x="475726" y="182634"/>
                  </a:cubicBezTo>
                  <a:close/>
                  <a:moveTo>
                    <a:pt x="431232" y="179788"/>
                  </a:moveTo>
                  <a:lnTo>
                    <a:pt x="466155" y="179788"/>
                  </a:lnTo>
                  <a:cubicBezTo>
                    <a:pt x="465982" y="174441"/>
                    <a:pt x="464430" y="170217"/>
                    <a:pt x="461499" y="167112"/>
                  </a:cubicBezTo>
                  <a:cubicBezTo>
                    <a:pt x="458568" y="163835"/>
                    <a:pt x="454687" y="162197"/>
                    <a:pt x="449858" y="162197"/>
                  </a:cubicBezTo>
                  <a:cubicBezTo>
                    <a:pt x="444511" y="162197"/>
                    <a:pt x="440201" y="163749"/>
                    <a:pt x="436923" y="166854"/>
                  </a:cubicBezTo>
                  <a:cubicBezTo>
                    <a:pt x="433646" y="169958"/>
                    <a:pt x="431750" y="174270"/>
                    <a:pt x="431232" y="179788"/>
                  </a:cubicBezTo>
                  <a:close/>
                  <a:moveTo>
                    <a:pt x="538070" y="166854"/>
                  </a:moveTo>
                  <a:cubicBezTo>
                    <a:pt x="540484" y="162371"/>
                    <a:pt x="543417" y="159093"/>
                    <a:pt x="546866" y="157023"/>
                  </a:cubicBezTo>
                  <a:cubicBezTo>
                    <a:pt x="550143" y="154954"/>
                    <a:pt x="554109" y="153919"/>
                    <a:pt x="558765" y="153919"/>
                  </a:cubicBezTo>
                  <a:cubicBezTo>
                    <a:pt x="564974" y="153919"/>
                    <a:pt x="569715" y="156074"/>
                    <a:pt x="572993" y="160386"/>
                  </a:cubicBezTo>
                  <a:cubicBezTo>
                    <a:pt x="576441" y="164699"/>
                    <a:pt x="578167" y="170907"/>
                    <a:pt x="578167" y="179012"/>
                  </a:cubicBezTo>
                  <a:lnTo>
                    <a:pt x="578167" y="214711"/>
                  </a:lnTo>
                  <a:lnTo>
                    <a:pt x="568337" y="214711"/>
                  </a:lnTo>
                  <a:lnTo>
                    <a:pt x="568337" y="179271"/>
                  </a:lnTo>
                  <a:cubicBezTo>
                    <a:pt x="568337" y="173579"/>
                    <a:pt x="567302" y="169355"/>
                    <a:pt x="565232" y="166595"/>
                  </a:cubicBezTo>
                  <a:cubicBezTo>
                    <a:pt x="563336" y="163835"/>
                    <a:pt x="560317" y="162456"/>
                    <a:pt x="556178" y="162456"/>
                  </a:cubicBezTo>
                  <a:cubicBezTo>
                    <a:pt x="551005" y="162456"/>
                    <a:pt x="546951" y="164093"/>
                    <a:pt x="544020" y="167371"/>
                  </a:cubicBezTo>
                  <a:cubicBezTo>
                    <a:pt x="541089" y="170819"/>
                    <a:pt x="539622" y="175390"/>
                    <a:pt x="539622" y="181081"/>
                  </a:cubicBezTo>
                  <a:lnTo>
                    <a:pt x="539622" y="214711"/>
                  </a:lnTo>
                  <a:lnTo>
                    <a:pt x="529792" y="214711"/>
                  </a:lnTo>
                  <a:lnTo>
                    <a:pt x="529792" y="179271"/>
                  </a:lnTo>
                  <a:cubicBezTo>
                    <a:pt x="529792" y="173579"/>
                    <a:pt x="528843" y="169355"/>
                    <a:pt x="526947" y="166595"/>
                  </a:cubicBezTo>
                  <a:cubicBezTo>
                    <a:pt x="524877" y="163835"/>
                    <a:pt x="521773" y="162456"/>
                    <a:pt x="517634" y="162456"/>
                  </a:cubicBezTo>
                  <a:cubicBezTo>
                    <a:pt x="512633" y="162456"/>
                    <a:pt x="508665" y="164181"/>
                    <a:pt x="505734" y="167630"/>
                  </a:cubicBezTo>
                  <a:cubicBezTo>
                    <a:pt x="502803" y="170907"/>
                    <a:pt x="501336" y="175390"/>
                    <a:pt x="501336" y="181081"/>
                  </a:cubicBezTo>
                  <a:lnTo>
                    <a:pt x="501336" y="214711"/>
                  </a:lnTo>
                  <a:lnTo>
                    <a:pt x="491506" y="214711"/>
                  </a:lnTo>
                  <a:lnTo>
                    <a:pt x="491506" y="155471"/>
                  </a:lnTo>
                  <a:lnTo>
                    <a:pt x="501336" y="155471"/>
                  </a:lnTo>
                  <a:lnTo>
                    <a:pt x="501336" y="164525"/>
                  </a:lnTo>
                  <a:cubicBezTo>
                    <a:pt x="503579" y="160904"/>
                    <a:pt x="506252" y="158232"/>
                    <a:pt x="509356" y="156506"/>
                  </a:cubicBezTo>
                  <a:cubicBezTo>
                    <a:pt x="512460" y="154781"/>
                    <a:pt x="516167" y="153919"/>
                    <a:pt x="520479" y="153919"/>
                  </a:cubicBezTo>
                  <a:cubicBezTo>
                    <a:pt x="524792" y="153919"/>
                    <a:pt x="528413" y="155039"/>
                    <a:pt x="531344" y="157282"/>
                  </a:cubicBezTo>
                  <a:cubicBezTo>
                    <a:pt x="534449" y="159352"/>
                    <a:pt x="536691" y="162541"/>
                    <a:pt x="538070" y="166854"/>
                  </a:cubicBezTo>
                  <a:close/>
                  <a:moveTo>
                    <a:pt x="640252" y="185220"/>
                  </a:moveTo>
                  <a:cubicBezTo>
                    <a:pt x="640252" y="177977"/>
                    <a:pt x="638785" y="172286"/>
                    <a:pt x="635854" y="168147"/>
                  </a:cubicBezTo>
                  <a:cubicBezTo>
                    <a:pt x="632923" y="164181"/>
                    <a:pt x="628870" y="162197"/>
                    <a:pt x="623696" y="162197"/>
                  </a:cubicBezTo>
                  <a:cubicBezTo>
                    <a:pt x="618522" y="162197"/>
                    <a:pt x="614468" y="164181"/>
                    <a:pt x="611537" y="168147"/>
                  </a:cubicBezTo>
                  <a:cubicBezTo>
                    <a:pt x="608606" y="172286"/>
                    <a:pt x="607140" y="177977"/>
                    <a:pt x="607140" y="185220"/>
                  </a:cubicBezTo>
                  <a:cubicBezTo>
                    <a:pt x="607140" y="192290"/>
                    <a:pt x="608606" y="197896"/>
                    <a:pt x="611537" y="202035"/>
                  </a:cubicBezTo>
                  <a:cubicBezTo>
                    <a:pt x="614468" y="206174"/>
                    <a:pt x="618522" y="208244"/>
                    <a:pt x="623696" y="208244"/>
                  </a:cubicBezTo>
                  <a:cubicBezTo>
                    <a:pt x="628870" y="208244"/>
                    <a:pt x="632923" y="206174"/>
                    <a:pt x="635854" y="202035"/>
                  </a:cubicBezTo>
                  <a:cubicBezTo>
                    <a:pt x="638785" y="197896"/>
                    <a:pt x="640252" y="192290"/>
                    <a:pt x="640252" y="185220"/>
                  </a:cubicBezTo>
                  <a:close/>
                  <a:moveTo>
                    <a:pt x="607140" y="132189"/>
                  </a:moveTo>
                  <a:lnTo>
                    <a:pt x="607140" y="164267"/>
                  </a:lnTo>
                  <a:cubicBezTo>
                    <a:pt x="609209" y="160818"/>
                    <a:pt x="611796" y="158232"/>
                    <a:pt x="614900" y="156506"/>
                  </a:cubicBezTo>
                  <a:cubicBezTo>
                    <a:pt x="618005" y="154781"/>
                    <a:pt x="621712" y="153919"/>
                    <a:pt x="626024" y="153919"/>
                  </a:cubicBezTo>
                  <a:cubicBezTo>
                    <a:pt x="633267" y="153919"/>
                    <a:pt x="639132" y="156765"/>
                    <a:pt x="643615" y="162456"/>
                  </a:cubicBezTo>
                  <a:cubicBezTo>
                    <a:pt x="648098" y="168320"/>
                    <a:pt x="650341" y="175908"/>
                    <a:pt x="650341" y="185220"/>
                  </a:cubicBezTo>
                  <a:cubicBezTo>
                    <a:pt x="650341" y="194533"/>
                    <a:pt x="648098" y="202035"/>
                    <a:pt x="643615" y="207726"/>
                  </a:cubicBezTo>
                  <a:cubicBezTo>
                    <a:pt x="639132" y="213417"/>
                    <a:pt x="633267" y="216263"/>
                    <a:pt x="626024" y="216263"/>
                  </a:cubicBezTo>
                  <a:cubicBezTo>
                    <a:pt x="621712" y="216263"/>
                    <a:pt x="618005" y="215401"/>
                    <a:pt x="614900" y="213676"/>
                  </a:cubicBezTo>
                  <a:cubicBezTo>
                    <a:pt x="611796" y="211951"/>
                    <a:pt x="609209" y="209364"/>
                    <a:pt x="607140" y="205915"/>
                  </a:cubicBezTo>
                  <a:lnTo>
                    <a:pt x="607140" y="214711"/>
                  </a:lnTo>
                  <a:lnTo>
                    <a:pt x="597310" y="214711"/>
                  </a:lnTo>
                  <a:lnTo>
                    <a:pt x="597310" y="132189"/>
                  </a:lnTo>
                  <a:close/>
                  <a:moveTo>
                    <a:pt x="717341" y="182634"/>
                  </a:moveTo>
                  <a:lnTo>
                    <a:pt x="717341" y="187290"/>
                  </a:lnTo>
                  <a:lnTo>
                    <a:pt x="672588" y="187290"/>
                  </a:lnTo>
                  <a:cubicBezTo>
                    <a:pt x="672932" y="194016"/>
                    <a:pt x="674916" y="199189"/>
                    <a:pt x="678537" y="202811"/>
                  </a:cubicBezTo>
                  <a:cubicBezTo>
                    <a:pt x="682159" y="206259"/>
                    <a:pt x="687248" y="207985"/>
                    <a:pt x="693800" y="207985"/>
                  </a:cubicBezTo>
                  <a:cubicBezTo>
                    <a:pt x="697422" y="207985"/>
                    <a:pt x="701043" y="207553"/>
                    <a:pt x="704665" y="206691"/>
                  </a:cubicBezTo>
                  <a:cubicBezTo>
                    <a:pt x="708113" y="205830"/>
                    <a:pt x="711564" y="204449"/>
                    <a:pt x="715013" y="202553"/>
                  </a:cubicBezTo>
                  <a:lnTo>
                    <a:pt x="715013" y="211865"/>
                  </a:lnTo>
                  <a:cubicBezTo>
                    <a:pt x="711564" y="213244"/>
                    <a:pt x="708028" y="214367"/>
                    <a:pt x="704406" y="215228"/>
                  </a:cubicBezTo>
                  <a:cubicBezTo>
                    <a:pt x="700611" y="215919"/>
                    <a:pt x="696819" y="216263"/>
                    <a:pt x="693024" y="216263"/>
                  </a:cubicBezTo>
                  <a:cubicBezTo>
                    <a:pt x="683711" y="216263"/>
                    <a:pt x="676209" y="213503"/>
                    <a:pt x="670518" y="207985"/>
                  </a:cubicBezTo>
                  <a:cubicBezTo>
                    <a:pt x="665000" y="202467"/>
                    <a:pt x="662240" y="195051"/>
                    <a:pt x="662240" y="185738"/>
                  </a:cubicBezTo>
                  <a:cubicBezTo>
                    <a:pt x="662240" y="175908"/>
                    <a:pt x="664912" y="168147"/>
                    <a:pt x="670259" y="162456"/>
                  </a:cubicBezTo>
                  <a:cubicBezTo>
                    <a:pt x="675433" y="156765"/>
                    <a:pt x="682503" y="153919"/>
                    <a:pt x="691472" y="153919"/>
                  </a:cubicBezTo>
                  <a:cubicBezTo>
                    <a:pt x="699406" y="153919"/>
                    <a:pt x="705700" y="156506"/>
                    <a:pt x="710356" y="161680"/>
                  </a:cubicBezTo>
                  <a:cubicBezTo>
                    <a:pt x="715013" y="166854"/>
                    <a:pt x="717341" y="173838"/>
                    <a:pt x="717341" y="182634"/>
                  </a:cubicBezTo>
                  <a:close/>
                  <a:moveTo>
                    <a:pt x="672846" y="179788"/>
                  </a:moveTo>
                  <a:lnTo>
                    <a:pt x="707511" y="179788"/>
                  </a:lnTo>
                  <a:cubicBezTo>
                    <a:pt x="707511" y="174441"/>
                    <a:pt x="706044" y="170217"/>
                    <a:pt x="703113" y="167112"/>
                  </a:cubicBezTo>
                  <a:cubicBezTo>
                    <a:pt x="700182" y="163835"/>
                    <a:pt x="696302" y="162197"/>
                    <a:pt x="691472" y="162197"/>
                  </a:cubicBezTo>
                  <a:cubicBezTo>
                    <a:pt x="686125" y="162197"/>
                    <a:pt x="681815" y="163749"/>
                    <a:pt x="678537" y="166854"/>
                  </a:cubicBezTo>
                  <a:cubicBezTo>
                    <a:pt x="675260" y="169958"/>
                    <a:pt x="673364" y="174270"/>
                    <a:pt x="672846" y="179788"/>
                  </a:cubicBezTo>
                  <a:close/>
                  <a:moveTo>
                    <a:pt x="767785" y="154437"/>
                  </a:moveTo>
                  <a:lnTo>
                    <a:pt x="767785" y="164525"/>
                  </a:lnTo>
                  <a:cubicBezTo>
                    <a:pt x="766750" y="163835"/>
                    <a:pt x="765542" y="163405"/>
                    <a:pt x="764163" y="163232"/>
                  </a:cubicBezTo>
                  <a:cubicBezTo>
                    <a:pt x="762955" y="162888"/>
                    <a:pt x="761576" y="162715"/>
                    <a:pt x="760024" y="162715"/>
                  </a:cubicBezTo>
                  <a:cubicBezTo>
                    <a:pt x="754506" y="162715"/>
                    <a:pt x="750279" y="164525"/>
                    <a:pt x="747348" y="168147"/>
                  </a:cubicBezTo>
                  <a:cubicBezTo>
                    <a:pt x="744418" y="171595"/>
                    <a:pt x="742951" y="176684"/>
                    <a:pt x="742951" y="183410"/>
                  </a:cubicBezTo>
                  <a:lnTo>
                    <a:pt x="742951" y="214711"/>
                  </a:lnTo>
                  <a:lnTo>
                    <a:pt x="733121" y="214711"/>
                  </a:lnTo>
                  <a:lnTo>
                    <a:pt x="733121" y="155471"/>
                  </a:lnTo>
                  <a:lnTo>
                    <a:pt x="742951" y="155471"/>
                  </a:lnTo>
                  <a:lnTo>
                    <a:pt x="742951" y="164525"/>
                  </a:lnTo>
                  <a:cubicBezTo>
                    <a:pt x="744847" y="160904"/>
                    <a:pt x="747522" y="158232"/>
                    <a:pt x="750970" y="156506"/>
                  </a:cubicBezTo>
                  <a:cubicBezTo>
                    <a:pt x="754248" y="154781"/>
                    <a:pt x="758213" y="153919"/>
                    <a:pt x="762870" y="153919"/>
                  </a:cubicBezTo>
                  <a:cubicBezTo>
                    <a:pt x="763560" y="153919"/>
                    <a:pt x="764248" y="154005"/>
                    <a:pt x="764939" y="154178"/>
                  </a:cubicBezTo>
                  <a:cubicBezTo>
                    <a:pt x="765801" y="154178"/>
                    <a:pt x="766750" y="154263"/>
                    <a:pt x="767785" y="154437"/>
                  </a:cubicBezTo>
                  <a:close/>
                  <a:moveTo>
                    <a:pt x="823144" y="205657"/>
                  </a:moveTo>
                  <a:lnTo>
                    <a:pt x="860654" y="205657"/>
                  </a:lnTo>
                  <a:lnTo>
                    <a:pt x="860654" y="214711"/>
                  </a:lnTo>
                  <a:lnTo>
                    <a:pt x="810210" y="214711"/>
                  </a:lnTo>
                  <a:lnTo>
                    <a:pt x="810210" y="205657"/>
                  </a:lnTo>
                  <a:cubicBezTo>
                    <a:pt x="814348" y="201518"/>
                    <a:pt x="819954" y="195912"/>
                    <a:pt x="827024" y="188842"/>
                  </a:cubicBezTo>
                  <a:cubicBezTo>
                    <a:pt x="833923" y="181772"/>
                    <a:pt x="838321" y="177201"/>
                    <a:pt x="840217" y="175132"/>
                  </a:cubicBezTo>
                  <a:cubicBezTo>
                    <a:pt x="843666" y="171337"/>
                    <a:pt x="845994" y="168062"/>
                    <a:pt x="847202" y="165301"/>
                  </a:cubicBezTo>
                  <a:cubicBezTo>
                    <a:pt x="848581" y="162715"/>
                    <a:pt x="849271" y="160128"/>
                    <a:pt x="849271" y="157541"/>
                  </a:cubicBezTo>
                  <a:cubicBezTo>
                    <a:pt x="849271" y="153229"/>
                    <a:pt x="847804" y="149780"/>
                    <a:pt x="844874" y="147193"/>
                  </a:cubicBezTo>
                  <a:cubicBezTo>
                    <a:pt x="841943" y="144433"/>
                    <a:pt x="838148" y="143054"/>
                    <a:pt x="833491" y="143054"/>
                  </a:cubicBezTo>
                  <a:cubicBezTo>
                    <a:pt x="830043" y="143054"/>
                    <a:pt x="826507" y="143657"/>
                    <a:pt x="822885" y="144865"/>
                  </a:cubicBezTo>
                  <a:cubicBezTo>
                    <a:pt x="819090" y="146073"/>
                    <a:pt x="815039" y="147884"/>
                    <a:pt x="810727" y="150298"/>
                  </a:cubicBezTo>
                  <a:lnTo>
                    <a:pt x="810727" y="139433"/>
                  </a:lnTo>
                  <a:cubicBezTo>
                    <a:pt x="815039" y="137707"/>
                    <a:pt x="819090" y="136414"/>
                    <a:pt x="822885" y="135552"/>
                  </a:cubicBezTo>
                  <a:cubicBezTo>
                    <a:pt x="826680" y="134691"/>
                    <a:pt x="830128" y="134259"/>
                    <a:pt x="833233" y="134259"/>
                  </a:cubicBezTo>
                  <a:cubicBezTo>
                    <a:pt x="841337" y="134259"/>
                    <a:pt x="847893" y="136243"/>
                    <a:pt x="852893" y="140209"/>
                  </a:cubicBezTo>
                  <a:cubicBezTo>
                    <a:pt x="857723" y="144348"/>
                    <a:pt x="860136" y="149866"/>
                    <a:pt x="860136" y="156765"/>
                  </a:cubicBezTo>
                  <a:cubicBezTo>
                    <a:pt x="860136" y="160042"/>
                    <a:pt x="859534" y="163147"/>
                    <a:pt x="858325" y="166077"/>
                  </a:cubicBezTo>
                  <a:cubicBezTo>
                    <a:pt x="857117" y="169008"/>
                    <a:pt x="854877" y="172459"/>
                    <a:pt x="851600" y="176425"/>
                  </a:cubicBezTo>
                  <a:cubicBezTo>
                    <a:pt x="850738" y="177460"/>
                    <a:pt x="847978" y="180391"/>
                    <a:pt x="843321" y="185220"/>
                  </a:cubicBezTo>
                  <a:cubicBezTo>
                    <a:pt x="838492" y="190050"/>
                    <a:pt x="831766" y="196861"/>
                    <a:pt x="823144" y="205657"/>
                  </a:cubicBezTo>
                  <a:close/>
                  <a:moveTo>
                    <a:pt x="905924" y="142537"/>
                  </a:moveTo>
                  <a:cubicBezTo>
                    <a:pt x="900406" y="142537"/>
                    <a:pt x="896267" y="145297"/>
                    <a:pt x="893507" y="150815"/>
                  </a:cubicBezTo>
                  <a:cubicBezTo>
                    <a:pt x="890747" y="156162"/>
                    <a:pt x="889368" y="164267"/>
                    <a:pt x="889368" y="175132"/>
                  </a:cubicBezTo>
                  <a:cubicBezTo>
                    <a:pt x="889368" y="185996"/>
                    <a:pt x="890747" y="194189"/>
                    <a:pt x="893507" y="199707"/>
                  </a:cubicBezTo>
                  <a:cubicBezTo>
                    <a:pt x="896267" y="205054"/>
                    <a:pt x="900406" y="207726"/>
                    <a:pt x="905924" y="207726"/>
                  </a:cubicBezTo>
                  <a:cubicBezTo>
                    <a:pt x="911442" y="207726"/>
                    <a:pt x="915581" y="205054"/>
                    <a:pt x="918341" y="199707"/>
                  </a:cubicBezTo>
                  <a:cubicBezTo>
                    <a:pt x="921272" y="194189"/>
                    <a:pt x="922739" y="185996"/>
                    <a:pt x="922739" y="175132"/>
                  </a:cubicBezTo>
                  <a:cubicBezTo>
                    <a:pt x="922739" y="164267"/>
                    <a:pt x="921272" y="156162"/>
                    <a:pt x="918341" y="150815"/>
                  </a:cubicBezTo>
                  <a:cubicBezTo>
                    <a:pt x="915581" y="145297"/>
                    <a:pt x="911442" y="142537"/>
                    <a:pt x="905924" y="142537"/>
                  </a:cubicBezTo>
                  <a:close/>
                  <a:moveTo>
                    <a:pt x="905924" y="134259"/>
                  </a:moveTo>
                  <a:cubicBezTo>
                    <a:pt x="914893" y="134259"/>
                    <a:pt x="921704" y="137707"/>
                    <a:pt x="926360" y="144606"/>
                  </a:cubicBezTo>
                  <a:cubicBezTo>
                    <a:pt x="931017" y="151676"/>
                    <a:pt x="933345" y="161853"/>
                    <a:pt x="933345" y="175132"/>
                  </a:cubicBezTo>
                  <a:cubicBezTo>
                    <a:pt x="933345" y="188583"/>
                    <a:pt x="931017" y="198845"/>
                    <a:pt x="926360" y="205915"/>
                  </a:cubicBezTo>
                  <a:cubicBezTo>
                    <a:pt x="921704" y="212815"/>
                    <a:pt x="914893" y="216263"/>
                    <a:pt x="905924" y="216263"/>
                  </a:cubicBezTo>
                  <a:cubicBezTo>
                    <a:pt x="897128" y="216263"/>
                    <a:pt x="890317" y="212815"/>
                    <a:pt x="885488" y="205915"/>
                  </a:cubicBezTo>
                  <a:cubicBezTo>
                    <a:pt x="880831" y="198845"/>
                    <a:pt x="878503" y="188583"/>
                    <a:pt x="878503" y="175132"/>
                  </a:cubicBezTo>
                  <a:cubicBezTo>
                    <a:pt x="878503" y="161853"/>
                    <a:pt x="880831" y="151676"/>
                    <a:pt x="885488" y="144606"/>
                  </a:cubicBezTo>
                  <a:cubicBezTo>
                    <a:pt x="890317" y="137707"/>
                    <a:pt x="897128" y="134259"/>
                    <a:pt x="905924" y="134259"/>
                  </a:cubicBezTo>
                  <a:close/>
                  <a:moveTo>
                    <a:pt x="961283" y="205657"/>
                  </a:moveTo>
                  <a:lnTo>
                    <a:pt x="998793" y="205657"/>
                  </a:lnTo>
                  <a:lnTo>
                    <a:pt x="998793" y="214711"/>
                  </a:lnTo>
                  <a:lnTo>
                    <a:pt x="948607" y="214711"/>
                  </a:lnTo>
                  <a:lnTo>
                    <a:pt x="948607" y="205657"/>
                  </a:lnTo>
                  <a:cubicBezTo>
                    <a:pt x="952573" y="201518"/>
                    <a:pt x="958093" y="195912"/>
                    <a:pt x="965163" y="188842"/>
                  </a:cubicBezTo>
                  <a:cubicBezTo>
                    <a:pt x="972233" y="181772"/>
                    <a:pt x="976631" y="177201"/>
                    <a:pt x="978356" y="175132"/>
                  </a:cubicBezTo>
                  <a:cubicBezTo>
                    <a:pt x="981805" y="171337"/>
                    <a:pt x="984221" y="168062"/>
                    <a:pt x="985600" y="165301"/>
                  </a:cubicBezTo>
                  <a:cubicBezTo>
                    <a:pt x="986979" y="162715"/>
                    <a:pt x="987669" y="160128"/>
                    <a:pt x="987669" y="157541"/>
                  </a:cubicBezTo>
                  <a:cubicBezTo>
                    <a:pt x="987669" y="153229"/>
                    <a:pt x="986117" y="149780"/>
                    <a:pt x="983013" y="147193"/>
                  </a:cubicBezTo>
                  <a:cubicBezTo>
                    <a:pt x="980082" y="144433"/>
                    <a:pt x="976287" y="143054"/>
                    <a:pt x="971630" y="143054"/>
                  </a:cubicBezTo>
                  <a:cubicBezTo>
                    <a:pt x="968353" y="143054"/>
                    <a:pt x="964819" y="143657"/>
                    <a:pt x="961024" y="144865"/>
                  </a:cubicBezTo>
                  <a:cubicBezTo>
                    <a:pt x="957229" y="146073"/>
                    <a:pt x="953264" y="147884"/>
                    <a:pt x="949125" y="150298"/>
                  </a:cubicBezTo>
                  <a:lnTo>
                    <a:pt x="949125" y="139433"/>
                  </a:lnTo>
                  <a:cubicBezTo>
                    <a:pt x="953437" y="137707"/>
                    <a:pt x="957403" y="136414"/>
                    <a:pt x="961024" y="135552"/>
                  </a:cubicBezTo>
                  <a:cubicBezTo>
                    <a:pt x="964819" y="134691"/>
                    <a:pt x="968268" y="134259"/>
                    <a:pt x="971372" y="134259"/>
                  </a:cubicBezTo>
                  <a:cubicBezTo>
                    <a:pt x="979650" y="134259"/>
                    <a:pt x="986202" y="136243"/>
                    <a:pt x="991032" y="140209"/>
                  </a:cubicBezTo>
                  <a:cubicBezTo>
                    <a:pt x="995862" y="144348"/>
                    <a:pt x="998275" y="149866"/>
                    <a:pt x="998275" y="156765"/>
                  </a:cubicBezTo>
                  <a:cubicBezTo>
                    <a:pt x="998275" y="160042"/>
                    <a:pt x="997673" y="163147"/>
                    <a:pt x="996465" y="166077"/>
                  </a:cubicBezTo>
                  <a:cubicBezTo>
                    <a:pt x="995256" y="169008"/>
                    <a:pt x="993102" y="172459"/>
                    <a:pt x="989997" y="176425"/>
                  </a:cubicBezTo>
                  <a:cubicBezTo>
                    <a:pt x="988963" y="177460"/>
                    <a:pt x="986117" y="180391"/>
                    <a:pt x="981461" y="185220"/>
                  </a:cubicBezTo>
                  <a:cubicBezTo>
                    <a:pt x="976631" y="190050"/>
                    <a:pt x="969905" y="196861"/>
                    <a:pt x="961283" y="205657"/>
                  </a:cubicBezTo>
                  <a:close/>
                  <a:moveTo>
                    <a:pt x="1050789" y="187290"/>
                  </a:moveTo>
                  <a:lnTo>
                    <a:pt x="1050789" y="144865"/>
                  </a:lnTo>
                  <a:lnTo>
                    <a:pt x="1023627" y="187290"/>
                  </a:lnTo>
                  <a:close/>
                  <a:moveTo>
                    <a:pt x="1015090" y="185738"/>
                  </a:moveTo>
                  <a:lnTo>
                    <a:pt x="1047943" y="135552"/>
                  </a:lnTo>
                  <a:lnTo>
                    <a:pt x="1061395" y="135552"/>
                  </a:lnTo>
                  <a:lnTo>
                    <a:pt x="1061395" y="187290"/>
                  </a:lnTo>
                  <a:lnTo>
                    <a:pt x="1072777" y="187290"/>
                  </a:lnTo>
                  <a:lnTo>
                    <a:pt x="1072777" y="196085"/>
                  </a:lnTo>
                  <a:lnTo>
                    <a:pt x="1061395" y="196085"/>
                  </a:lnTo>
                  <a:lnTo>
                    <a:pt x="1061395" y="214711"/>
                  </a:lnTo>
                  <a:lnTo>
                    <a:pt x="1050789" y="214711"/>
                  </a:lnTo>
                  <a:lnTo>
                    <a:pt x="1050789" y="196085"/>
                  </a:lnTo>
                  <a:lnTo>
                    <a:pt x="1015090" y="196085"/>
                  </a:lnTo>
                  <a:close/>
                </a:path>
              </a:pathLst>
            </a:custGeom>
            <a:solidFill>
              <a:srgbClr val="35987C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" name="Graphic 16">
              <a:extLst>
                <a:ext uri="{FF2B5EF4-FFF2-40B4-BE49-F238E27FC236}">
                  <a16:creationId xmlns:a16="http://schemas.microsoft.com/office/drawing/2014/main" id="{BFCE5B3D-E3FC-B6B1-B7D0-EC00C99F3D60}"/>
                </a:ext>
              </a:extLst>
            </p:cNvPr>
            <p:cNvGrpSpPr/>
            <p:nvPr/>
          </p:nvGrpSpPr>
          <p:grpSpPr>
            <a:xfrm>
              <a:off x="860634" y="5928338"/>
              <a:ext cx="361386" cy="536518"/>
              <a:chOff x="860634" y="5928338"/>
              <a:chExt cx="361386" cy="536518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272F416-85C5-FC7B-3276-0E39EAE81805}"/>
                  </a:ext>
                </a:extLst>
              </p:cNvPr>
              <p:cNvSpPr/>
              <p:nvPr/>
            </p:nvSpPr>
            <p:spPr>
              <a:xfrm>
                <a:off x="1178820" y="5928338"/>
                <a:ext cx="43200" cy="43459"/>
              </a:xfrm>
              <a:custGeom>
                <a:avLst/>
                <a:gdLst>
                  <a:gd name="connsiteX0" fmla="*/ 21730 w 43200"/>
                  <a:gd name="connsiteY0" fmla="*/ 43459 h 43459"/>
                  <a:gd name="connsiteX1" fmla="*/ 0 w 43200"/>
                  <a:gd name="connsiteY1" fmla="*/ 21730 h 43459"/>
                  <a:gd name="connsiteX2" fmla="*/ 21730 w 43200"/>
                  <a:gd name="connsiteY2" fmla="*/ 0 h 43459"/>
                  <a:gd name="connsiteX3" fmla="*/ 43201 w 43200"/>
                  <a:gd name="connsiteY3" fmla="*/ 21730 h 43459"/>
                  <a:gd name="connsiteX4" fmla="*/ 21730 w 43200"/>
                  <a:gd name="connsiteY4" fmla="*/ 43459 h 43459"/>
                  <a:gd name="connsiteX5" fmla="*/ 21730 w 43200"/>
                  <a:gd name="connsiteY5" fmla="*/ 11641 h 43459"/>
                  <a:gd name="connsiteX6" fmla="*/ 11641 w 43200"/>
                  <a:gd name="connsiteY6" fmla="*/ 21730 h 43459"/>
                  <a:gd name="connsiteX7" fmla="*/ 21730 w 43200"/>
                  <a:gd name="connsiteY7" fmla="*/ 31819 h 43459"/>
                  <a:gd name="connsiteX8" fmla="*/ 31819 w 43200"/>
                  <a:gd name="connsiteY8" fmla="*/ 21730 h 43459"/>
                  <a:gd name="connsiteX9" fmla="*/ 21730 w 43200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00" h="43459">
                    <a:moveTo>
                      <a:pt x="21730" y="43459"/>
                    </a:moveTo>
                    <a:cubicBezTo>
                      <a:pt x="9571" y="43459"/>
                      <a:pt x="0" y="33629"/>
                      <a:pt x="0" y="21730"/>
                    </a:cubicBezTo>
                    <a:cubicBezTo>
                      <a:pt x="0" y="9830"/>
                      <a:pt x="9571" y="0"/>
                      <a:pt x="21730" y="0"/>
                    </a:cubicBezTo>
                    <a:cubicBezTo>
                      <a:pt x="33629" y="0"/>
                      <a:pt x="43201" y="9830"/>
                      <a:pt x="43201" y="21730"/>
                    </a:cubicBezTo>
                    <a:cubicBezTo>
                      <a:pt x="43201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B96FBC4-5C3C-03D4-7757-499DC40913EB}"/>
                  </a:ext>
                </a:extLst>
              </p:cNvPr>
              <p:cNvSpPr/>
              <p:nvPr/>
            </p:nvSpPr>
            <p:spPr>
              <a:xfrm>
                <a:off x="1152175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1043 w 69845"/>
                  <a:gd name="connsiteY1" fmla="*/ 68035 h 69845"/>
                  <a:gd name="connsiteX2" fmla="*/ 1811 w 69845"/>
                  <a:gd name="connsiteY2" fmla="*/ 39062 h 69845"/>
                  <a:gd name="connsiteX3" fmla="*/ 0 w 69845"/>
                  <a:gd name="connsiteY3" fmla="*/ 34923 h 69845"/>
                  <a:gd name="connsiteX4" fmla="*/ 1811 w 69845"/>
                  <a:gd name="connsiteY4" fmla="*/ 30784 h 69845"/>
                  <a:gd name="connsiteX5" fmla="*/ 31043 w 69845"/>
                  <a:gd name="connsiteY5" fmla="*/ 1552 h 69845"/>
                  <a:gd name="connsiteX6" fmla="*/ 39062 w 69845"/>
                  <a:gd name="connsiteY6" fmla="*/ 1552 h 69845"/>
                  <a:gd name="connsiteX7" fmla="*/ 68294 w 69845"/>
                  <a:gd name="connsiteY7" fmla="*/ 30784 h 69845"/>
                  <a:gd name="connsiteX8" fmla="*/ 69846 w 69845"/>
                  <a:gd name="connsiteY8" fmla="*/ 34923 h 69845"/>
                  <a:gd name="connsiteX9" fmla="*/ 68294 w 69845"/>
                  <a:gd name="connsiteY9" fmla="*/ 39062 h 69845"/>
                  <a:gd name="connsiteX10" fmla="*/ 39062 w 69845"/>
                  <a:gd name="connsiteY10" fmla="*/ 68035 h 69845"/>
                  <a:gd name="connsiteX11" fmla="*/ 34923 w 69845"/>
                  <a:gd name="connsiteY11" fmla="*/ 69846 h 69845"/>
                  <a:gd name="connsiteX12" fmla="*/ 13969 w 69845"/>
                  <a:gd name="connsiteY12" fmla="*/ 34923 h 69845"/>
                  <a:gd name="connsiteX13" fmla="*/ 34923 w 69845"/>
                  <a:gd name="connsiteY13" fmla="*/ 55877 h 69845"/>
                  <a:gd name="connsiteX14" fmla="*/ 55877 w 69845"/>
                  <a:gd name="connsiteY14" fmla="*/ 34923 h 69845"/>
                  <a:gd name="connsiteX15" fmla="*/ 34923 w 69845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629" y="69846"/>
                      <a:pt x="32077" y="69328"/>
                      <a:pt x="31043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1043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294" y="30784"/>
                    </a:lnTo>
                    <a:cubicBezTo>
                      <a:pt x="69328" y="31819"/>
                      <a:pt x="69846" y="33371"/>
                      <a:pt x="69846" y="34923"/>
                    </a:cubicBezTo>
                    <a:cubicBezTo>
                      <a:pt x="69846" y="36475"/>
                      <a:pt x="69328" y="37768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5" name="Graphic 16">
                <a:extLst>
                  <a:ext uri="{FF2B5EF4-FFF2-40B4-BE49-F238E27FC236}">
                    <a16:creationId xmlns:a16="http://schemas.microsoft.com/office/drawing/2014/main" id="{4DC8C4BB-B93B-0AEB-4B7A-2CEA516C8C56}"/>
                  </a:ext>
                </a:extLst>
              </p:cNvPr>
              <p:cNvGrpSpPr/>
              <p:nvPr/>
            </p:nvGrpSpPr>
            <p:grpSpPr>
              <a:xfrm>
                <a:off x="860634" y="5928338"/>
                <a:ext cx="361386" cy="536518"/>
                <a:chOff x="860634" y="5928338"/>
                <a:chExt cx="361386" cy="536518"/>
              </a:xfrm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BE940346-CE7D-8305-52E5-3538A61EED09}"/>
                    </a:ext>
                  </a:extLst>
                </p:cNvPr>
                <p:cNvSpPr/>
                <p:nvPr/>
              </p:nvSpPr>
              <p:spPr>
                <a:xfrm>
                  <a:off x="860634" y="6453215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691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691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691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691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F7BC32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E2222F56-F112-94DA-2BC5-1475D490EA12}"/>
                    </a:ext>
                  </a:extLst>
                </p:cNvPr>
                <p:cNvSpPr/>
                <p:nvPr/>
              </p:nvSpPr>
              <p:spPr>
                <a:xfrm>
                  <a:off x="860634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297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297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64D4527-0FC4-77AF-DC48-6EF92EE1C74B}"/>
                    </a:ext>
                  </a:extLst>
                </p:cNvPr>
                <p:cNvSpPr/>
                <p:nvPr/>
              </p:nvSpPr>
              <p:spPr>
                <a:xfrm>
                  <a:off x="924271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297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297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237A568D-53EA-9AE5-FE48-5511CAF238E0}"/>
                    </a:ext>
                  </a:extLst>
                </p:cNvPr>
                <p:cNvSpPr/>
                <p:nvPr/>
              </p:nvSpPr>
              <p:spPr>
                <a:xfrm>
                  <a:off x="987909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132EE1A-4AFB-2EF1-8971-37FFF8047EDF}"/>
                    </a:ext>
                  </a:extLst>
                </p:cNvPr>
                <p:cNvSpPr/>
                <p:nvPr/>
              </p:nvSpPr>
              <p:spPr>
                <a:xfrm>
                  <a:off x="1051546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162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162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FA9ED078-F621-62C7-AF3E-DAD648681A37}"/>
                    </a:ext>
                  </a:extLst>
                </p:cNvPr>
                <p:cNvSpPr/>
                <p:nvPr/>
              </p:nvSpPr>
              <p:spPr>
                <a:xfrm>
                  <a:off x="1115183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59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59" y="9830"/>
                        <a:pt x="43459" y="21730"/>
                      </a:cubicBezTo>
                      <a:cubicBezTo>
                        <a:pt x="43459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162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162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0468947B-1FCE-B8F0-0093-DF2267E1F980}"/>
                    </a:ext>
                  </a:extLst>
                </p:cNvPr>
                <p:cNvSpPr/>
                <p:nvPr/>
              </p:nvSpPr>
              <p:spPr>
                <a:xfrm>
                  <a:off x="860634" y="6365779"/>
                  <a:ext cx="70104" cy="69845"/>
                </a:xfrm>
                <a:custGeom>
                  <a:avLst/>
                  <a:gdLst>
                    <a:gd name="connsiteX0" fmla="*/ 34923 w 70104"/>
                    <a:gd name="connsiteY0" fmla="*/ 69846 h 69845"/>
                    <a:gd name="connsiteX1" fmla="*/ 31042 w 70104"/>
                    <a:gd name="connsiteY1" fmla="*/ 68035 h 69845"/>
                    <a:gd name="connsiteX2" fmla="*/ 1811 w 70104"/>
                    <a:gd name="connsiteY2" fmla="*/ 39062 h 69845"/>
                    <a:gd name="connsiteX3" fmla="*/ 0 w 70104"/>
                    <a:gd name="connsiteY3" fmla="*/ 34923 h 69845"/>
                    <a:gd name="connsiteX4" fmla="*/ 1811 w 70104"/>
                    <a:gd name="connsiteY4" fmla="*/ 30784 h 69845"/>
                    <a:gd name="connsiteX5" fmla="*/ 31042 w 70104"/>
                    <a:gd name="connsiteY5" fmla="*/ 1552 h 69845"/>
                    <a:gd name="connsiteX6" fmla="*/ 39062 w 70104"/>
                    <a:gd name="connsiteY6" fmla="*/ 1552 h 69845"/>
                    <a:gd name="connsiteX7" fmla="*/ 68294 w 70104"/>
                    <a:gd name="connsiteY7" fmla="*/ 30784 h 69845"/>
                    <a:gd name="connsiteX8" fmla="*/ 70104 w 70104"/>
                    <a:gd name="connsiteY8" fmla="*/ 34923 h 69845"/>
                    <a:gd name="connsiteX9" fmla="*/ 68294 w 70104"/>
                    <a:gd name="connsiteY9" fmla="*/ 39062 h 69845"/>
                    <a:gd name="connsiteX10" fmla="*/ 39062 w 70104"/>
                    <a:gd name="connsiteY10" fmla="*/ 68035 h 69845"/>
                    <a:gd name="connsiteX11" fmla="*/ 34923 w 70104"/>
                    <a:gd name="connsiteY11" fmla="*/ 69846 h 69845"/>
                    <a:gd name="connsiteX12" fmla="*/ 13969 w 70104"/>
                    <a:gd name="connsiteY12" fmla="*/ 34923 h 69845"/>
                    <a:gd name="connsiteX13" fmla="*/ 34923 w 70104"/>
                    <a:gd name="connsiteY13" fmla="*/ 55877 h 69845"/>
                    <a:gd name="connsiteX14" fmla="*/ 56135 w 70104"/>
                    <a:gd name="connsiteY14" fmla="*/ 34923 h 69845"/>
                    <a:gd name="connsiteX15" fmla="*/ 34923 w 70104"/>
                    <a:gd name="connsiteY15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104" h="69845">
                      <a:moveTo>
                        <a:pt x="34923" y="69846"/>
                      </a:moveTo>
                      <a:cubicBezTo>
                        <a:pt x="33629" y="69846"/>
                        <a:pt x="32077" y="69328"/>
                        <a:pt x="31042" y="68035"/>
                      </a:cubicBezTo>
                      <a:lnTo>
                        <a:pt x="1811" y="39062"/>
                      </a:lnTo>
                      <a:cubicBezTo>
                        <a:pt x="776" y="37768"/>
                        <a:pt x="0" y="36475"/>
                        <a:pt x="0" y="34923"/>
                      </a:cubicBezTo>
                      <a:cubicBezTo>
                        <a:pt x="0" y="33371"/>
                        <a:pt x="776" y="31819"/>
                        <a:pt x="1811" y="30784"/>
                      </a:cubicBezTo>
                      <a:lnTo>
                        <a:pt x="31042" y="1552"/>
                      </a:lnTo>
                      <a:cubicBezTo>
                        <a:pt x="33112" y="-517"/>
                        <a:pt x="36992" y="-517"/>
                        <a:pt x="39062" y="1552"/>
                      </a:cubicBezTo>
                      <a:lnTo>
                        <a:pt x="68294" y="30784"/>
                      </a:lnTo>
                      <a:cubicBezTo>
                        <a:pt x="69328" y="31819"/>
                        <a:pt x="70104" y="33371"/>
                        <a:pt x="70104" y="34923"/>
                      </a:cubicBezTo>
                      <a:cubicBezTo>
                        <a:pt x="70104" y="36475"/>
                        <a:pt x="69328" y="37768"/>
                        <a:pt x="68294" y="39062"/>
                      </a:cubicBezTo>
                      <a:lnTo>
                        <a:pt x="39062" y="68035"/>
                      </a:lnTo>
                      <a:cubicBezTo>
                        <a:pt x="38027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6135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B6E5E633-B6FC-AFC2-6D49-A179AC0287FB}"/>
                    </a:ext>
                  </a:extLst>
                </p:cNvPr>
                <p:cNvSpPr/>
                <p:nvPr/>
              </p:nvSpPr>
              <p:spPr>
                <a:xfrm>
                  <a:off x="919098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552 w 69845"/>
                    <a:gd name="connsiteY2" fmla="*/ 39062 h 69845"/>
                    <a:gd name="connsiteX3" fmla="*/ 1552 w 69845"/>
                    <a:gd name="connsiteY3" fmla="*/ 30784 h 69845"/>
                    <a:gd name="connsiteX4" fmla="*/ 30784 w 69845"/>
                    <a:gd name="connsiteY4" fmla="*/ 1552 h 69845"/>
                    <a:gd name="connsiteX5" fmla="*/ 39062 w 69845"/>
                    <a:gd name="connsiteY5" fmla="*/ 1552 h 69845"/>
                    <a:gd name="connsiteX6" fmla="*/ 68035 w 69845"/>
                    <a:gd name="connsiteY6" fmla="*/ 30784 h 69845"/>
                    <a:gd name="connsiteX7" fmla="*/ 69846 w 69845"/>
                    <a:gd name="connsiteY7" fmla="*/ 34923 h 69845"/>
                    <a:gd name="connsiteX8" fmla="*/ 68035 w 69845"/>
                    <a:gd name="connsiteY8" fmla="*/ 39062 h 69845"/>
                    <a:gd name="connsiteX9" fmla="*/ 39062 w 69845"/>
                    <a:gd name="connsiteY9" fmla="*/ 68035 h 69845"/>
                    <a:gd name="connsiteX10" fmla="*/ 34923 w 69845"/>
                    <a:gd name="connsiteY10" fmla="*/ 69846 h 69845"/>
                    <a:gd name="connsiteX11" fmla="*/ 13969 w 69845"/>
                    <a:gd name="connsiteY11" fmla="*/ 34923 h 69845"/>
                    <a:gd name="connsiteX12" fmla="*/ 34923 w 69845"/>
                    <a:gd name="connsiteY12" fmla="*/ 55877 h 69845"/>
                    <a:gd name="connsiteX13" fmla="*/ 55877 w 69845"/>
                    <a:gd name="connsiteY13" fmla="*/ 34923 h 69845"/>
                    <a:gd name="connsiteX14" fmla="*/ 34923 w 69845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1819" y="69328"/>
                        <a:pt x="30784" y="68035"/>
                      </a:cubicBezTo>
                      <a:lnTo>
                        <a:pt x="1552" y="39062"/>
                      </a:lnTo>
                      <a:cubicBezTo>
                        <a:pt x="-517" y="36734"/>
                        <a:pt x="-517" y="33112"/>
                        <a:pt x="1552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9062" y="1552"/>
                      </a:cubicBezTo>
                      <a:lnTo>
                        <a:pt x="68035" y="30784"/>
                      </a:lnTo>
                      <a:cubicBezTo>
                        <a:pt x="69328" y="31819"/>
                        <a:pt x="69846" y="33371"/>
                        <a:pt x="69846" y="34923"/>
                      </a:cubicBezTo>
                      <a:cubicBezTo>
                        <a:pt x="69846" y="36475"/>
                        <a:pt x="69328" y="37768"/>
                        <a:pt x="68035" y="39062"/>
                      </a:cubicBezTo>
                      <a:lnTo>
                        <a:pt x="39062" y="68035"/>
                      </a:lnTo>
                      <a:cubicBezTo>
                        <a:pt x="37768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65A0DEE-3F67-E217-0571-F17C58BEBE07}"/>
                    </a:ext>
                  </a:extLst>
                </p:cNvPr>
                <p:cNvSpPr/>
                <p:nvPr/>
              </p:nvSpPr>
              <p:spPr>
                <a:xfrm>
                  <a:off x="977302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811 w 69845"/>
                    <a:gd name="connsiteY2" fmla="*/ 39062 h 69845"/>
                    <a:gd name="connsiteX3" fmla="*/ 0 w 69845"/>
                    <a:gd name="connsiteY3" fmla="*/ 34923 h 69845"/>
                    <a:gd name="connsiteX4" fmla="*/ 1811 w 69845"/>
                    <a:gd name="connsiteY4" fmla="*/ 30784 h 69845"/>
                    <a:gd name="connsiteX5" fmla="*/ 30784 w 69845"/>
                    <a:gd name="connsiteY5" fmla="*/ 1552 h 69845"/>
                    <a:gd name="connsiteX6" fmla="*/ 39062 w 69845"/>
                    <a:gd name="connsiteY6" fmla="*/ 1552 h 69845"/>
                    <a:gd name="connsiteX7" fmla="*/ 68294 w 69845"/>
                    <a:gd name="connsiteY7" fmla="*/ 30784 h 69845"/>
                    <a:gd name="connsiteX8" fmla="*/ 68294 w 69845"/>
                    <a:gd name="connsiteY8" fmla="*/ 39062 h 69845"/>
                    <a:gd name="connsiteX9" fmla="*/ 39062 w 69845"/>
                    <a:gd name="connsiteY9" fmla="*/ 68035 h 69845"/>
                    <a:gd name="connsiteX10" fmla="*/ 34923 w 69845"/>
                    <a:gd name="connsiteY10" fmla="*/ 69846 h 69845"/>
                    <a:gd name="connsiteX11" fmla="*/ 13969 w 69845"/>
                    <a:gd name="connsiteY11" fmla="*/ 34923 h 69845"/>
                    <a:gd name="connsiteX12" fmla="*/ 34923 w 69845"/>
                    <a:gd name="connsiteY12" fmla="*/ 55877 h 69845"/>
                    <a:gd name="connsiteX13" fmla="*/ 55877 w 69845"/>
                    <a:gd name="connsiteY13" fmla="*/ 34923 h 69845"/>
                    <a:gd name="connsiteX14" fmla="*/ 34923 w 69845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2077" y="69328"/>
                        <a:pt x="30784" y="68035"/>
                      </a:cubicBezTo>
                      <a:lnTo>
                        <a:pt x="1811" y="39062"/>
                      </a:lnTo>
                      <a:cubicBezTo>
                        <a:pt x="776" y="37768"/>
                        <a:pt x="0" y="36475"/>
                        <a:pt x="0" y="34923"/>
                      </a:cubicBezTo>
                      <a:cubicBezTo>
                        <a:pt x="0" y="33371"/>
                        <a:pt x="776" y="31819"/>
                        <a:pt x="1811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9062" y="1552"/>
                      </a:cubicBezTo>
                      <a:lnTo>
                        <a:pt x="68294" y="30784"/>
                      </a:lnTo>
                      <a:cubicBezTo>
                        <a:pt x="70363" y="33112"/>
                        <a:pt x="70363" y="36734"/>
                        <a:pt x="68294" y="39062"/>
                      </a:cubicBezTo>
                      <a:lnTo>
                        <a:pt x="39062" y="68035"/>
                      </a:lnTo>
                      <a:cubicBezTo>
                        <a:pt x="38027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F97B9F0D-C061-546D-F7D7-2CF8D9E34ACE}"/>
                    </a:ext>
                  </a:extLst>
                </p:cNvPr>
                <p:cNvSpPr/>
                <p:nvPr/>
              </p:nvSpPr>
              <p:spPr>
                <a:xfrm>
                  <a:off x="1035766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552 w 69845"/>
                    <a:gd name="connsiteY2" fmla="*/ 39062 h 69845"/>
                    <a:gd name="connsiteX3" fmla="*/ 0 w 69845"/>
                    <a:gd name="connsiteY3" fmla="*/ 34923 h 69845"/>
                    <a:gd name="connsiteX4" fmla="*/ 1552 w 69845"/>
                    <a:gd name="connsiteY4" fmla="*/ 30784 h 69845"/>
                    <a:gd name="connsiteX5" fmla="*/ 30784 w 69845"/>
                    <a:gd name="connsiteY5" fmla="*/ 1552 h 69845"/>
                    <a:gd name="connsiteX6" fmla="*/ 38803 w 69845"/>
                    <a:gd name="connsiteY6" fmla="*/ 1552 h 69845"/>
                    <a:gd name="connsiteX7" fmla="*/ 68035 w 69845"/>
                    <a:gd name="connsiteY7" fmla="*/ 30784 h 69845"/>
                    <a:gd name="connsiteX8" fmla="*/ 69846 w 69845"/>
                    <a:gd name="connsiteY8" fmla="*/ 34923 h 69845"/>
                    <a:gd name="connsiteX9" fmla="*/ 68035 w 69845"/>
                    <a:gd name="connsiteY9" fmla="*/ 39062 h 69845"/>
                    <a:gd name="connsiteX10" fmla="*/ 38803 w 69845"/>
                    <a:gd name="connsiteY10" fmla="*/ 68035 h 69845"/>
                    <a:gd name="connsiteX11" fmla="*/ 34923 w 69845"/>
                    <a:gd name="connsiteY11" fmla="*/ 69846 h 69845"/>
                    <a:gd name="connsiteX12" fmla="*/ 13969 w 69845"/>
                    <a:gd name="connsiteY12" fmla="*/ 34923 h 69845"/>
                    <a:gd name="connsiteX13" fmla="*/ 34923 w 69845"/>
                    <a:gd name="connsiteY13" fmla="*/ 55877 h 69845"/>
                    <a:gd name="connsiteX14" fmla="*/ 55877 w 69845"/>
                    <a:gd name="connsiteY14" fmla="*/ 34923 h 69845"/>
                    <a:gd name="connsiteX15" fmla="*/ 34923 w 69845"/>
                    <a:gd name="connsiteY15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1819" y="69328"/>
                        <a:pt x="30784" y="68035"/>
                      </a:cubicBezTo>
                      <a:lnTo>
                        <a:pt x="1552" y="39062"/>
                      </a:lnTo>
                      <a:cubicBezTo>
                        <a:pt x="517" y="37768"/>
                        <a:pt x="0" y="36475"/>
                        <a:pt x="0" y="34923"/>
                      </a:cubicBezTo>
                      <a:cubicBezTo>
                        <a:pt x="0" y="33371"/>
                        <a:pt x="517" y="31819"/>
                        <a:pt x="1552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8803" y="1552"/>
                      </a:cubicBezTo>
                      <a:lnTo>
                        <a:pt x="68035" y="30784"/>
                      </a:lnTo>
                      <a:cubicBezTo>
                        <a:pt x="69070" y="31819"/>
                        <a:pt x="69846" y="33371"/>
                        <a:pt x="69846" y="34923"/>
                      </a:cubicBezTo>
                      <a:cubicBezTo>
                        <a:pt x="69846" y="36475"/>
                        <a:pt x="69070" y="37768"/>
                        <a:pt x="68035" y="39062"/>
                      </a:cubicBezTo>
                      <a:lnTo>
                        <a:pt x="38803" y="68035"/>
                      </a:lnTo>
                      <a:cubicBezTo>
                        <a:pt x="37768" y="69328"/>
                        <a:pt x="36216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0CD7D33D-B956-8A5C-DC50-86C9B857D18D}"/>
                    </a:ext>
                  </a:extLst>
                </p:cNvPr>
                <p:cNvSpPr/>
                <p:nvPr/>
              </p:nvSpPr>
              <p:spPr>
                <a:xfrm>
                  <a:off x="1094035" y="6365779"/>
                  <a:ext cx="69780" cy="69845"/>
                </a:xfrm>
                <a:custGeom>
                  <a:avLst/>
                  <a:gdLst>
                    <a:gd name="connsiteX0" fmla="*/ 34858 w 69780"/>
                    <a:gd name="connsiteY0" fmla="*/ 69846 h 69845"/>
                    <a:gd name="connsiteX1" fmla="*/ 30719 w 69780"/>
                    <a:gd name="connsiteY1" fmla="*/ 68035 h 69845"/>
                    <a:gd name="connsiteX2" fmla="*/ 1746 w 69780"/>
                    <a:gd name="connsiteY2" fmla="*/ 39062 h 69845"/>
                    <a:gd name="connsiteX3" fmla="*/ 1746 w 69780"/>
                    <a:gd name="connsiteY3" fmla="*/ 30784 h 69845"/>
                    <a:gd name="connsiteX4" fmla="*/ 30719 w 69780"/>
                    <a:gd name="connsiteY4" fmla="*/ 1552 h 69845"/>
                    <a:gd name="connsiteX5" fmla="*/ 38997 w 69780"/>
                    <a:gd name="connsiteY5" fmla="*/ 1552 h 69845"/>
                    <a:gd name="connsiteX6" fmla="*/ 68229 w 69780"/>
                    <a:gd name="connsiteY6" fmla="*/ 30784 h 69845"/>
                    <a:gd name="connsiteX7" fmla="*/ 69781 w 69780"/>
                    <a:gd name="connsiteY7" fmla="*/ 34923 h 69845"/>
                    <a:gd name="connsiteX8" fmla="*/ 68229 w 69780"/>
                    <a:gd name="connsiteY8" fmla="*/ 39062 h 69845"/>
                    <a:gd name="connsiteX9" fmla="*/ 38997 w 69780"/>
                    <a:gd name="connsiteY9" fmla="*/ 68035 h 69845"/>
                    <a:gd name="connsiteX10" fmla="*/ 34858 w 69780"/>
                    <a:gd name="connsiteY10" fmla="*/ 69846 h 69845"/>
                    <a:gd name="connsiteX11" fmla="*/ 13904 w 69780"/>
                    <a:gd name="connsiteY11" fmla="*/ 34923 h 69845"/>
                    <a:gd name="connsiteX12" fmla="*/ 34858 w 69780"/>
                    <a:gd name="connsiteY12" fmla="*/ 55877 h 69845"/>
                    <a:gd name="connsiteX13" fmla="*/ 55812 w 69780"/>
                    <a:gd name="connsiteY13" fmla="*/ 34923 h 69845"/>
                    <a:gd name="connsiteX14" fmla="*/ 34858 w 69780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780" h="69845">
                      <a:moveTo>
                        <a:pt x="34858" y="69846"/>
                      </a:moveTo>
                      <a:cubicBezTo>
                        <a:pt x="33306" y="69846"/>
                        <a:pt x="31754" y="69328"/>
                        <a:pt x="30719" y="68035"/>
                      </a:cubicBezTo>
                      <a:lnTo>
                        <a:pt x="1746" y="39062"/>
                      </a:lnTo>
                      <a:cubicBezTo>
                        <a:pt x="-582" y="36734"/>
                        <a:pt x="-582" y="33112"/>
                        <a:pt x="1746" y="30784"/>
                      </a:cubicBezTo>
                      <a:lnTo>
                        <a:pt x="30719" y="1552"/>
                      </a:lnTo>
                      <a:cubicBezTo>
                        <a:pt x="33047" y="-517"/>
                        <a:pt x="36669" y="-517"/>
                        <a:pt x="38997" y="1552"/>
                      </a:cubicBezTo>
                      <a:lnTo>
                        <a:pt x="68229" y="30784"/>
                      </a:lnTo>
                      <a:cubicBezTo>
                        <a:pt x="69264" y="31819"/>
                        <a:pt x="69781" y="33371"/>
                        <a:pt x="69781" y="34923"/>
                      </a:cubicBezTo>
                      <a:cubicBezTo>
                        <a:pt x="69781" y="36475"/>
                        <a:pt x="69264" y="37768"/>
                        <a:pt x="68229" y="39062"/>
                      </a:cubicBezTo>
                      <a:lnTo>
                        <a:pt x="38997" y="68035"/>
                      </a:lnTo>
                      <a:cubicBezTo>
                        <a:pt x="37962" y="69328"/>
                        <a:pt x="36410" y="69846"/>
                        <a:pt x="34858" y="69846"/>
                      </a:cubicBezTo>
                      <a:close/>
                      <a:moveTo>
                        <a:pt x="13904" y="34923"/>
                      </a:moveTo>
                      <a:lnTo>
                        <a:pt x="34858" y="55877"/>
                      </a:lnTo>
                      <a:lnTo>
                        <a:pt x="55812" y="34923"/>
                      </a:lnTo>
                      <a:lnTo>
                        <a:pt x="34858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F445CADA-EAAD-30AA-BBE1-83C1CC6A3F9A}"/>
                    </a:ext>
                  </a:extLst>
                </p:cNvPr>
                <p:cNvSpPr/>
                <p:nvPr/>
              </p:nvSpPr>
              <p:spPr>
                <a:xfrm>
                  <a:off x="867101" y="5988095"/>
                  <a:ext cx="349228" cy="353108"/>
                </a:xfrm>
                <a:custGeom>
                  <a:avLst/>
                  <a:gdLst>
                    <a:gd name="connsiteX0" fmla="*/ 349228 w 349228"/>
                    <a:gd name="connsiteY0" fmla="*/ 353109 h 353108"/>
                    <a:gd name="connsiteX1" fmla="*/ 0 w 349228"/>
                    <a:gd name="connsiteY1" fmla="*/ 353109 h 353108"/>
                    <a:gd name="connsiteX2" fmla="*/ 0 w 349228"/>
                    <a:gd name="connsiteY2" fmla="*/ 0 h 353108"/>
                    <a:gd name="connsiteX3" fmla="*/ 349228 w 349228"/>
                    <a:gd name="connsiteY3" fmla="*/ 0 h 353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228" h="353108">
                      <a:moveTo>
                        <a:pt x="349228" y="353109"/>
                      </a:moveTo>
                      <a:lnTo>
                        <a:pt x="0" y="353109"/>
                      </a:lnTo>
                      <a:lnTo>
                        <a:pt x="0" y="0"/>
                      </a:lnTo>
                      <a:lnTo>
                        <a:pt x="349228" y="0"/>
                      </a:lnTo>
                      <a:close/>
                    </a:path>
                  </a:pathLst>
                </a:custGeom>
                <a:solidFill>
                  <a:srgbClr val="004C42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82D15D10-1647-66F7-2CA8-0A76C7BB73AF}"/>
                    </a:ext>
                  </a:extLst>
                </p:cNvPr>
                <p:cNvSpPr/>
                <p:nvPr/>
              </p:nvSpPr>
              <p:spPr>
                <a:xfrm>
                  <a:off x="860634" y="5988095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691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691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691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691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35987C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ECCF59D8-FB78-E429-0CB8-F2B9EB486BF6}"/>
                    </a:ext>
                  </a:extLst>
                </p:cNvPr>
                <p:cNvSpPr/>
                <p:nvPr/>
              </p:nvSpPr>
              <p:spPr>
                <a:xfrm>
                  <a:off x="860634" y="6337841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950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950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950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950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35987C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0" name="Graphic 16">
                  <a:extLst>
                    <a:ext uri="{FF2B5EF4-FFF2-40B4-BE49-F238E27FC236}">
                      <a16:creationId xmlns:a16="http://schemas.microsoft.com/office/drawing/2014/main" id="{C53B429C-5372-160C-5381-EDA7FDCC0F8A}"/>
                    </a:ext>
                  </a:extLst>
                </p:cNvPr>
                <p:cNvGrpSpPr/>
                <p:nvPr/>
              </p:nvGrpSpPr>
              <p:grpSpPr>
                <a:xfrm>
                  <a:off x="947678" y="6046041"/>
                  <a:ext cx="187558" cy="240320"/>
                  <a:chOff x="947678" y="6046041"/>
                  <a:chExt cx="187558" cy="240320"/>
                </a:xfrm>
                <a:solidFill>
                  <a:srgbClr val="FFFFFF"/>
                </a:solidFill>
              </p:grpSpPr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648221C7-29BA-15A3-6B1D-BFE0B03C81FD}"/>
                      </a:ext>
                    </a:extLst>
                  </p:cNvPr>
                  <p:cNvSpPr/>
                  <p:nvPr/>
                </p:nvSpPr>
                <p:spPr>
                  <a:xfrm>
                    <a:off x="947678" y="6088849"/>
                    <a:ext cx="187558" cy="100505"/>
                  </a:xfrm>
                  <a:custGeom>
                    <a:avLst/>
                    <a:gdLst>
                      <a:gd name="connsiteX0" fmla="*/ 180698 w 187558"/>
                      <a:gd name="connsiteY0" fmla="*/ 100505 h 100505"/>
                      <a:gd name="connsiteX1" fmla="*/ 177853 w 187558"/>
                      <a:gd name="connsiteY1" fmla="*/ 99729 h 100505"/>
                      <a:gd name="connsiteX2" fmla="*/ 3756 w 187558"/>
                      <a:gd name="connsiteY2" fmla="*/ 12810 h 100505"/>
                      <a:gd name="connsiteX3" fmla="*/ 652 w 187558"/>
                      <a:gd name="connsiteY3" fmla="*/ 3756 h 100505"/>
                      <a:gd name="connsiteX4" fmla="*/ 9706 w 187558"/>
                      <a:gd name="connsiteY4" fmla="*/ 652 h 100505"/>
                      <a:gd name="connsiteX5" fmla="*/ 183802 w 187558"/>
                      <a:gd name="connsiteY5" fmla="*/ 87829 h 100505"/>
                      <a:gd name="connsiteX6" fmla="*/ 186907 w 187558"/>
                      <a:gd name="connsiteY6" fmla="*/ 96883 h 100505"/>
                      <a:gd name="connsiteX7" fmla="*/ 180698 w 187558"/>
                      <a:gd name="connsiteY7" fmla="*/ 100505 h 100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558" h="100505">
                        <a:moveTo>
                          <a:pt x="180698" y="100505"/>
                        </a:moveTo>
                        <a:cubicBezTo>
                          <a:pt x="179663" y="100505"/>
                          <a:pt x="178714" y="100246"/>
                          <a:pt x="177853" y="99729"/>
                        </a:cubicBezTo>
                        <a:lnTo>
                          <a:pt x="3756" y="12810"/>
                        </a:lnTo>
                        <a:cubicBezTo>
                          <a:pt x="393" y="10999"/>
                          <a:pt x="-900" y="6860"/>
                          <a:pt x="652" y="3756"/>
                        </a:cubicBezTo>
                        <a:cubicBezTo>
                          <a:pt x="2462" y="393"/>
                          <a:pt x="6343" y="-900"/>
                          <a:pt x="9706" y="652"/>
                        </a:cubicBezTo>
                        <a:lnTo>
                          <a:pt x="183802" y="87829"/>
                        </a:lnTo>
                        <a:cubicBezTo>
                          <a:pt x="187165" y="89381"/>
                          <a:pt x="188459" y="93521"/>
                          <a:pt x="186907" y="96883"/>
                        </a:cubicBezTo>
                        <a:cubicBezTo>
                          <a:pt x="185613" y="99212"/>
                          <a:pt x="183285" y="100505"/>
                          <a:pt x="180698" y="1005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9E9D92F5-B44A-F99D-4CB9-6A6CEC4AC134}"/>
                      </a:ext>
                    </a:extLst>
                  </p:cNvPr>
                  <p:cNvSpPr/>
                  <p:nvPr/>
                </p:nvSpPr>
                <p:spPr>
                  <a:xfrm>
                    <a:off x="1034731" y="6046041"/>
                    <a:ext cx="13451" cy="240320"/>
                  </a:xfrm>
                  <a:custGeom>
                    <a:avLst/>
                    <a:gdLst>
                      <a:gd name="connsiteX0" fmla="*/ 6726 w 13451"/>
                      <a:gd name="connsiteY0" fmla="*/ 240321 h 240320"/>
                      <a:gd name="connsiteX1" fmla="*/ 0 w 13451"/>
                      <a:gd name="connsiteY1" fmla="*/ 233595 h 240320"/>
                      <a:gd name="connsiteX2" fmla="*/ 0 w 13451"/>
                      <a:gd name="connsiteY2" fmla="*/ 6726 h 240320"/>
                      <a:gd name="connsiteX3" fmla="*/ 6726 w 13451"/>
                      <a:gd name="connsiteY3" fmla="*/ 0 h 240320"/>
                      <a:gd name="connsiteX4" fmla="*/ 13452 w 13451"/>
                      <a:gd name="connsiteY4" fmla="*/ 6726 h 240320"/>
                      <a:gd name="connsiteX5" fmla="*/ 13452 w 13451"/>
                      <a:gd name="connsiteY5" fmla="*/ 233595 h 240320"/>
                      <a:gd name="connsiteX6" fmla="*/ 6726 w 13451"/>
                      <a:gd name="connsiteY6" fmla="*/ 240321 h 240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51" h="240320">
                        <a:moveTo>
                          <a:pt x="6726" y="240321"/>
                        </a:moveTo>
                        <a:cubicBezTo>
                          <a:pt x="3104" y="240321"/>
                          <a:pt x="0" y="237217"/>
                          <a:pt x="0" y="233595"/>
                        </a:cubicBezTo>
                        <a:lnTo>
                          <a:pt x="0" y="6726"/>
                        </a:lnTo>
                        <a:cubicBezTo>
                          <a:pt x="0" y="2846"/>
                          <a:pt x="3104" y="0"/>
                          <a:pt x="6726" y="0"/>
                        </a:cubicBezTo>
                        <a:cubicBezTo>
                          <a:pt x="10348" y="0"/>
                          <a:pt x="13452" y="2846"/>
                          <a:pt x="13452" y="6726"/>
                        </a:cubicBezTo>
                        <a:lnTo>
                          <a:pt x="13452" y="233595"/>
                        </a:lnTo>
                        <a:cubicBezTo>
                          <a:pt x="13452" y="237217"/>
                          <a:pt x="10348" y="240321"/>
                          <a:pt x="6726" y="2403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498001B7-54E5-29F3-1668-D919111C4B68}"/>
                      </a:ext>
                    </a:extLst>
                  </p:cNvPr>
                  <p:cNvSpPr/>
                  <p:nvPr/>
                </p:nvSpPr>
                <p:spPr>
                  <a:xfrm>
                    <a:off x="1074828" y="6272910"/>
                    <a:ext cx="33629" cy="13451"/>
                  </a:xfrm>
                  <a:custGeom>
                    <a:avLst/>
                    <a:gdLst>
                      <a:gd name="connsiteX0" fmla="*/ 26903 w 33629"/>
                      <a:gd name="connsiteY0" fmla="*/ 13452 h 13451"/>
                      <a:gd name="connsiteX1" fmla="*/ 6726 w 33629"/>
                      <a:gd name="connsiteY1" fmla="*/ 13452 h 13451"/>
                      <a:gd name="connsiteX2" fmla="*/ 0 w 33629"/>
                      <a:gd name="connsiteY2" fmla="*/ 6726 h 13451"/>
                      <a:gd name="connsiteX3" fmla="*/ 6726 w 33629"/>
                      <a:gd name="connsiteY3" fmla="*/ 0 h 13451"/>
                      <a:gd name="connsiteX4" fmla="*/ 26903 w 33629"/>
                      <a:gd name="connsiteY4" fmla="*/ 0 h 13451"/>
                      <a:gd name="connsiteX5" fmla="*/ 33629 w 33629"/>
                      <a:gd name="connsiteY5" fmla="*/ 6726 h 13451"/>
                      <a:gd name="connsiteX6" fmla="*/ 26903 w 33629"/>
                      <a:gd name="connsiteY6" fmla="*/ 13452 h 1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629" h="13451">
                        <a:moveTo>
                          <a:pt x="26903" y="13452"/>
                        </a:moveTo>
                        <a:lnTo>
                          <a:pt x="6726" y="13452"/>
                        </a:lnTo>
                        <a:cubicBezTo>
                          <a:pt x="3104" y="13452"/>
                          <a:pt x="0" y="10348"/>
                          <a:pt x="0" y="6726"/>
                        </a:cubicBezTo>
                        <a:cubicBezTo>
                          <a:pt x="0" y="2846"/>
                          <a:pt x="3104" y="0"/>
                          <a:pt x="6726" y="0"/>
                        </a:cubicBezTo>
                        <a:lnTo>
                          <a:pt x="26903" y="0"/>
                        </a:lnTo>
                        <a:cubicBezTo>
                          <a:pt x="30525" y="0"/>
                          <a:pt x="33629" y="2846"/>
                          <a:pt x="33629" y="6726"/>
                        </a:cubicBezTo>
                        <a:cubicBezTo>
                          <a:pt x="33629" y="10348"/>
                          <a:pt x="30525" y="13452"/>
                          <a:pt x="26903" y="134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8D55D9A3-6F5E-D369-FAB5-864612A8D4B0}"/>
                      </a:ext>
                    </a:extLst>
                  </p:cNvPr>
                  <p:cNvSpPr/>
                  <p:nvPr/>
                </p:nvSpPr>
                <p:spPr>
                  <a:xfrm>
                    <a:off x="973939" y="6272910"/>
                    <a:ext cx="33370" cy="13451"/>
                  </a:xfrm>
                  <a:custGeom>
                    <a:avLst/>
                    <a:gdLst>
                      <a:gd name="connsiteX0" fmla="*/ 26645 w 33370"/>
                      <a:gd name="connsiteY0" fmla="*/ 13452 h 13451"/>
                      <a:gd name="connsiteX1" fmla="*/ 6726 w 33370"/>
                      <a:gd name="connsiteY1" fmla="*/ 13452 h 13451"/>
                      <a:gd name="connsiteX2" fmla="*/ 0 w 33370"/>
                      <a:gd name="connsiteY2" fmla="*/ 6726 h 13451"/>
                      <a:gd name="connsiteX3" fmla="*/ 6726 w 33370"/>
                      <a:gd name="connsiteY3" fmla="*/ 0 h 13451"/>
                      <a:gd name="connsiteX4" fmla="*/ 26645 w 33370"/>
                      <a:gd name="connsiteY4" fmla="*/ 0 h 13451"/>
                      <a:gd name="connsiteX5" fmla="*/ 33371 w 33370"/>
                      <a:gd name="connsiteY5" fmla="*/ 6726 h 13451"/>
                      <a:gd name="connsiteX6" fmla="*/ 26645 w 33370"/>
                      <a:gd name="connsiteY6" fmla="*/ 13452 h 1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370" h="13451">
                        <a:moveTo>
                          <a:pt x="26645" y="13452"/>
                        </a:moveTo>
                        <a:lnTo>
                          <a:pt x="6726" y="13452"/>
                        </a:lnTo>
                        <a:cubicBezTo>
                          <a:pt x="2846" y="13452"/>
                          <a:pt x="0" y="10348"/>
                          <a:pt x="0" y="6726"/>
                        </a:cubicBezTo>
                        <a:cubicBezTo>
                          <a:pt x="0" y="2846"/>
                          <a:pt x="2846" y="0"/>
                          <a:pt x="6726" y="0"/>
                        </a:cubicBezTo>
                        <a:lnTo>
                          <a:pt x="26645" y="0"/>
                        </a:lnTo>
                        <a:cubicBezTo>
                          <a:pt x="30266" y="0"/>
                          <a:pt x="33371" y="2846"/>
                          <a:pt x="33371" y="6726"/>
                        </a:cubicBezTo>
                        <a:cubicBezTo>
                          <a:pt x="33371" y="10348"/>
                          <a:pt x="30266" y="13452"/>
                          <a:pt x="26645" y="134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48DC58BC-9B8D-9450-F5F6-04F1508AD338}"/>
                      </a:ext>
                    </a:extLst>
                  </p:cNvPr>
                  <p:cNvSpPr/>
                  <p:nvPr/>
                </p:nvSpPr>
                <p:spPr>
                  <a:xfrm>
                    <a:off x="948027" y="6088073"/>
                    <a:ext cx="186697" cy="102057"/>
                  </a:xfrm>
                  <a:custGeom>
                    <a:avLst/>
                    <a:gdLst>
                      <a:gd name="connsiteX0" fmla="*/ 6770 w 186697"/>
                      <a:gd name="connsiteY0" fmla="*/ 102057 h 102057"/>
                      <a:gd name="connsiteX1" fmla="*/ 820 w 186697"/>
                      <a:gd name="connsiteY1" fmla="*/ 98436 h 102057"/>
                      <a:gd name="connsiteX2" fmla="*/ 3666 w 186697"/>
                      <a:gd name="connsiteY2" fmla="*/ 89381 h 102057"/>
                      <a:gd name="connsiteX3" fmla="*/ 176986 w 186697"/>
                      <a:gd name="connsiteY3" fmla="*/ 652 h 102057"/>
                      <a:gd name="connsiteX4" fmla="*/ 186040 w 186697"/>
                      <a:gd name="connsiteY4" fmla="*/ 3756 h 102057"/>
                      <a:gd name="connsiteX5" fmla="*/ 183195 w 186697"/>
                      <a:gd name="connsiteY5" fmla="*/ 12810 h 102057"/>
                      <a:gd name="connsiteX6" fmla="*/ 9874 w 186697"/>
                      <a:gd name="connsiteY6" fmla="*/ 101281 h 102057"/>
                      <a:gd name="connsiteX7" fmla="*/ 6770 w 186697"/>
                      <a:gd name="connsiteY7" fmla="*/ 102057 h 102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6697" h="102057">
                        <a:moveTo>
                          <a:pt x="6770" y="102057"/>
                        </a:moveTo>
                        <a:cubicBezTo>
                          <a:pt x="4442" y="102057"/>
                          <a:pt x="2113" y="100764"/>
                          <a:pt x="820" y="98436"/>
                        </a:cubicBezTo>
                        <a:cubicBezTo>
                          <a:pt x="-991" y="95073"/>
                          <a:pt x="303" y="90934"/>
                          <a:pt x="3666" y="89381"/>
                        </a:cubicBezTo>
                        <a:lnTo>
                          <a:pt x="176986" y="652"/>
                        </a:lnTo>
                        <a:cubicBezTo>
                          <a:pt x="180349" y="-900"/>
                          <a:pt x="184229" y="393"/>
                          <a:pt x="186040" y="3756"/>
                        </a:cubicBezTo>
                        <a:cubicBezTo>
                          <a:pt x="187592" y="6860"/>
                          <a:pt x="186299" y="10999"/>
                          <a:pt x="183195" y="12810"/>
                        </a:cubicBezTo>
                        <a:lnTo>
                          <a:pt x="9874" y="101281"/>
                        </a:lnTo>
                        <a:cubicBezTo>
                          <a:pt x="8839" y="101798"/>
                          <a:pt x="7805" y="102057"/>
                          <a:pt x="6770" y="10205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1E487F0-A2E5-8F1E-6F00-430F946267B5}"/>
                </a:ext>
              </a:extLst>
            </p:cNvPr>
            <p:cNvSpPr/>
            <p:nvPr/>
          </p:nvSpPr>
          <p:spPr>
            <a:xfrm>
              <a:off x="1293677" y="5928338"/>
              <a:ext cx="9830" cy="534189"/>
            </a:xfrm>
            <a:custGeom>
              <a:avLst/>
              <a:gdLst>
                <a:gd name="connsiteX0" fmla="*/ 9830 w 9830"/>
                <a:gd name="connsiteY0" fmla="*/ 534190 h 534189"/>
                <a:gd name="connsiteX1" fmla="*/ 0 w 9830"/>
                <a:gd name="connsiteY1" fmla="*/ 534190 h 534189"/>
                <a:gd name="connsiteX2" fmla="*/ 0 w 9830"/>
                <a:gd name="connsiteY2" fmla="*/ 0 h 534189"/>
                <a:gd name="connsiteX3" fmla="*/ 9830 w 9830"/>
                <a:gd name="connsiteY3" fmla="*/ 0 h 53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30" h="534189">
                  <a:moveTo>
                    <a:pt x="9830" y="534190"/>
                  </a:moveTo>
                  <a:lnTo>
                    <a:pt x="0" y="534190"/>
                  </a:lnTo>
                  <a:lnTo>
                    <a:pt x="0" y="0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004C42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8323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2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-Agenda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32EA8A4-CF90-FAD5-0065-F4178B243078}"/>
              </a:ext>
            </a:extLst>
          </p:cNvPr>
          <p:cNvSpPr/>
          <p:nvPr userDrawn="1"/>
        </p:nvSpPr>
        <p:spPr>
          <a:xfrm>
            <a:off x="2880213" y="0"/>
            <a:ext cx="8640096" cy="6480122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7A1EE8-BCA9-EE80-011D-176CE0C38512}"/>
              </a:ext>
            </a:extLst>
          </p:cNvPr>
          <p:cNvSpPr/>
          <p:nvPr userDrawn="1"/>
        </p:nvSpPr>
        <p:spPr>
          <a:xfrm>
            <a:off x="721263" y="-3929"/>
            <a:ext cx="1080012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D8C5ED-A101-EAF6-8AB5-51E6AFA70C3C}"/>
              </a:ext>
            </a:extLst>
          </p:cNvPr>
          <p:cNvSpPr/>
          <p:nvPr userDrawn="1"/>
        </p:nvSpPr>
        <p:spPr>
          <a:xfrm>
            <a:off x="10530297" y="5940119"/>
            <a:ext cx="27000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r"/>
            <a:fld id="{B1217D13-E5F9-4B61-A576-8C077BC53425}" type="slidenum">
              <a:rPr lang="en-US" sz="800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3AB5D-FC57-8297-2166-D682BDC99BA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091794" y="5940119"/>
            <a:ext cx="3438503" cy="180000"/>
          </a:xfrm>
          <a:prstGeom prst="rect">
            <a:avLst/>
          </a:prstGeom>
        </p:spPr>
        <p:txBody>
          <a:bodyPr horzOverflow="overflow" lIns="0" tIns="0" rIns="0" bIns="0" anchor="ctr" anchorCtr="0">
            <a:noAutofit/>
          </a:bodyPr>
          <a:lstStyle/>
          <a:p>
            <a:pPr algn="l"/>
            <a:r>
              <a:rPr lang="en-SA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en-SA" sz="800" baseline="300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rd</a:t>
            </a:r>
            <a:r>
              <a:rPr lang="en-SA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 MENA IAEE Conference</a:t>
            </a:r>
            <a:r>
              <a:rPr lang="en-US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, Riyadh, Saudi Arabia, 8-9 December 2024     |</a:t>
            </a:r>
            <a:endParaRPr lang="en-SA" sz="800" dirty="0">
              <a:solidFill>
                <a:schemeClr val="accent3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8BCF7DF5-E04B-01DB-8249-C115F56F13C9}"/>
              </a:ext>
            </a:extLst>
          </p:cNvPr>
          <p:cNvGrpSpPr/>
          <p:nvPr userDrawn="1"/>
        </p:nvGrpSpPr>
        <p:grpSpPr>
          <a:xfrm>
            <a:off x="720725" y="5810066"/>
            <a:ext cx="269466" cy="400052"/>
            <a:chOff x="860634" y="5928338"/>
            <a:chExt cx="361386" cy="5365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38D1E43-AC58-A130-7188-ABD10530E6A6}"/>
                </a:ext>
              </a:extLst>
            </p:cNvPr>
            <p:cNvSpPr/>
            <p:nvPr/>
          </p:nvSpPr>
          <p:spPr>
            <a:xfrm>
              <a:off x="1178820" y="5928338"/>
              <a:ext cx="43200" cy="43459"/>
            </a:xfrm>
            <a:custGeom>
              <a:avLst/>
              <a:gdLst>
                <a:gd name="connsiteX0" fmla="*/ 21730 w 43200"/>
                <a:gd name="connsiteY0" fmla="*/ 43459 h 43459"/>
                <a:gd name="connsiteX1" fmla="*/ 0 w 43200"/>
                <a:gd name="connsiteY1" fmla="*/ 21730 h 43459"/>
                <a:gd name="connsiteX2" fmla="*/ 21730 w 43200"/>
                <a:gd name="connsiteY2" fmla="*/ 0 h 43459"/>
                <a:gd name="connsiteX3" fmla="*/ 43201 w 43200"/>
                <a:gd name="connsiteY3" fmla="*/ 21730 h 43459"/>
                <a:gd name="connsiteX4" fmla="*/ 21730 w 43200"/>
                <a:gd name="connsiteY4" fmla="*/ 43459 h 43459"/>
                <a:gd name="connsiteX5" fmla="*/ 21730 w 43200"/>
                <a:gd name="connsiteY5" fmla="*/ 11641 h 43459"/>
                <a:gd name="connsiteX6" fmla="*/ 11641 w 43200"/>
                <a:gd name="connsiteY6" fmla="*/ 21730 h 43459"/>
                <a:gd name="connsiteX7" fmla="*/ 21730 w 43200"/>
                <a:gd name="connsiteY7" fmla="*/ 31819 h 43459"/>
                <a:gd name="connsiteX8" fmla="*/ 31819 w 43200"/>
                <a:gd name="connsiteY8" fmla="*/ 21730 h 43459"/>
                <a:gd name="connsiteX9" fmla="*/ 21730 w 43200"/>
                <a:gd name="connsiteY9" fmla="*/ 11641 h 4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" h="43459">
                  <a:moveTo>
                    <a:pt x="21730" y="43459"/>
                  </a:moveTo>
                  <a:cubicBezTo>
                    <a:pt x="9571" y="43459"/>
                    <a:pt x="0" y="33629"/>
                    <a:pt x="0" y="21730"/>
                  </a:cubicBezTo>
                  <a:cubicBezTo>
                    <a:pt x="0" y="9830"/>
                    <a:pt x="9571" y="0"/>
                    <a:pt x="21730" y="0"/>
                  </a:cubicBezTo>
                  <a:cubicBezTo>
                    <a:pt x="33629" y="0"/>
                    <a:pt x="43201" y="9830"/>
                    <a:pt x="43201" y="21730"/>
                  </a:cubicBezTo>
                  <a:cubicBezTo>
                    <a:pt x="43201" y="33629"/>
                    <a:pt x="33629" y="43459"/>
                    <a:pt x="21730" y="43459"/>
                  </a:cubicBezTo>
                  <a:close/>
                  <a:moveTo>
                    <a:pt x="21730" y="11641"/>
                  </a:moveTo>
                  <a:cubicBezTo>
                    <a:pt x="16039" y="11641"/>
                    <a:pt x="11641" y="16297"/>
                    <a:pt x="11641" y="21730"/>
                  </a:cubicBezTo>
                  <a:cubicBezTo>
                    <a:pt x="11641" y="27421"/>
                    <a:pt x="16039" y="31819"/>
                    <a:pt x="21730" y="31819"/>
                  </a:cubicBezTo>
                  <a:cubicBezTo>
                    <a:pt x="27162" y="31819"/>
                    <a:pt x="31819" y="27421"/>
                    <a:pt x="31819" y="21730"/>
                  </a:cubicBezTo>
                  <a:cubicBezTo>
                    <a:pt x="31819" y="16297"/>
                    <a:pt x="27162" y="11641"/>
                    <a:pt x="21730" y="11641"/>
                  </a:cubicBezTo>
                  <a:close/>
                </a:path>
              </a:pathLst>
            </a:custGeom>
            <a:solidFill>
              <a:srgbClr val="CF564E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1CA0EDE-61FC-997D-4AB4-90976213AAD9}"/>
                </a:ext>
              </a:extLst>
            </p:cNvPr>
            <p:cNvSpPr/>
            <p:nvPr/>
          </p:nvSpPr>
          <p:spPr>
            <a:xfrm>
              <a:off x="1152175" y="6365779"/>
              <a:ext cx="69845" cy="69845"/>
            </a:xfrm>
            <a:custGeom>
              <a:avLst/>
              <a:gdLst>
                <a:gd name="connsiteX0" fmla="*/ 34923 w 69845"/>
                <a:gd name="connsiteY0" fmla="*/ 69846 h 69845"/>
                <a:gd name="connsiteX1" fmla="*/ 31043 w 69845"/>
                <a:gd name="connsiteY1" fmla="*/ 68035 h 69845"/>
                <a:gd name="connsiteX2" fmla="*/ 1811 w 69845"/>
                <a:gd name="connsiteY2" fmla="*/ 39062 h 69845"/>
                <a:gd name="connsiteX3" fmla="*/ 0 w 69845"/>
                <a:gd name="connsiteY3" fmla="*/ 34923 h 69845"/>
                <a:gd name="connsiteX4" fmla="*/ 1811 w 69845"/>
                <a:gd name="connsiteY4" fmla="*/ 30784 h 69845"/>
                <a:gd name="connsiteX5" fmla="*/ 31043 w 69845"/>
                <a:gd name="connsiteY5" fmla="*/ 1552 h 69845"/>
                <a:gd name="connsiteX6" fmla="*/ 39062 w 69845"/>
                <a:gd name="connsiteY6" fmla="*/ 1552 h 69845"/>
                <a:gd name="connsiteX7" fmla="*/ 68294 w 69845"/>
                <a:gd name="connsiteY7" fmla="*/ 30784 h 69845"/>
                <a:gd name="connsiteX8" fmla="*/ 69846 w 69845"/>
                <a:gd name="connsiteY8" fmla="*/ 34923 h 69845"/>
                <a:gd name="connsiteX9" fmla="*/ 68294 w 69845"/>
                <a:gd name="connsiteY9" fmla="*/ 39062 h 69845"/>
                <a:gd name="connsiteX10" fmla="*/ 39062 w 69845"/>
                <a:gd name="connsiteY10" fmla="*/ 68035 h 69845"/>
                <a:gd name="connsiteX11" fmla="*/ 34923 w 69845"/>
                <a:gd name="connsiteY11" fmla="*/ 69846 h 69845"/>
                <a:gd name="connsiteX12" fmla="*/ 13969 w 69845"/>
                <a:gd name="connsiteY12" fmla="*/ 34923 h 69845"/>
                <a:gd name="connsiteX13" fmla="*/ 34923 w 69845"/>
                <a:gd name="connsiteY13" fmla="*/ 55877 h 69845"/>
                <a:gd name="connsiteX14" fmla="*/ 55877 w 69845"/>
                <a:gd name="connsiteY14" fmla="*/ 34923 h 69845"/>
                <a:gd name="connsiteX15" fmla="*/ 34923 w 69845"/>
                <a:gd name="connsiteY15" fmla="*/ 13969 h 6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45" h="69845">
                  <a:moveTo>
                    <a:pt x="34923" y="69846"/>
                  </a:moveTo>
                  <a:cubicBezTo>
                    <a:pt x="33629" y="69846"/>
                    <a:pt x="32077" y="69328"/>
                    <a:pt x="31043" y="68035"/>
                  </a:cubicBezTo>
                  <a:lnTo>
                    <a:pt x="1811" y="39062"/>
                  </a:lnTo>
                  <a:cubicBezTo>
                    <a:pt x="776" y="37768"/>
                    <a:pt x="0" y="36475"/>
                    <a:pt x="0" y="34923"/>
                  </a:cubicBezTo>
                  <a:cubicBezTo>
                    <a:pt x="0" y="33371"/>
                    <a:pt x="776" y="31819"/>
                    <a:pt x="1811" y="30784"/>
                  </a:cubicBezTo>
                  <a:lnTo>
                    <a:pt x="31043" y="1552"/>
                  </a:lnTo>
                  <a:cubicBezTo>
                    <a:pt x="33112" y="-517"/>
                    <a:pt x="36734" y="-517"/>
                    <a:pt x="39062" y="1552"/>
                  </a:cubicBezTo>
                  <a:lnTo>
                    <a:pt x="68294" y="30784"/>
                  </a:lnTo>
                  <a:cubicBezTo>
                    <a:pt x="69328" y="31819"/>
                    <a:pt x="69846" y="33371"/>
                    <a:pt x="69846" y="34923"/>
                  </a:cubicBezTo>
                  <a:cubicBezTo>
                    <a:pt x="69846" y="36475"/>
                    <a:pt x="69328" y="37768"/>
                    <a:pt x="68294" y="39062"/>
                  </a:cubicBezTo>
                  <a:lnTo>
                    <a:pt x="39062" y="68035"/>
                  </a:lnTo>
                  <a:cubicBezTo>
                    <a:pt x="38027" y="69328"/>
                    <a:pt x="36475" y="69846"/>
                    <a:pt x="34923" y="69846"/>
                  </a:cubicBezTo>
                  <a:close/>
                  <a:moveTo>
                    <a:pt x="13969" y="34923"/>
                  </a:moveTo>
                  <a:lnTo>
                    <a:pt x="34923" y="55877"/>
                  </a:lnTo>
                  <a:lnTo>
                    <a:pt x="55877" y="34923"/>
                  </a:lnTo>
                  <a:lnTo>
                    <a:pt x="34923" y="13969"/>
                  </a:lnTo>
                  <a:close/>
                </a:path>
              </a:pathLst>
            </a:custGeom>
            <a:solidFill>
              <a:srgbClr val="8EC149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aphic 16">
              <a:extLst>
                <a:ext uri="{FF2B5EF4-FFF2-40B4-BE49-F238E27FC236}">
                  <a16:creationId xmlns:a16="http://schemas.microsoft.com/office/drawing/2014/main" id="{A8C173E4-C05A-5850-505A-838B50256B11}"/>
                </a:ext>
              </a:extLst>
            </p:cNvPr>
            <p:cNvGrpSpPr/>
            <p:nvPr/>
          </p:nvGrpSpPr>
          <p:grpSpPr>
            <a:xfrm>
              <a:off x="860634" y="5928338"/>
              <a:ext cx="361386" cy="536518"/>
              <a:chOff x="860634" y="5928338"/>
              <a:chExt cx="361386" cy="536518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3A17D03-C265-FCD6-3DA1-D34FF475CE58}"/>
                  </a:ext>
                </a:extLst>
              </p:cNvPr>
              <p:cNvSpPr/>
              <p:nvPr/>
            </p:nvSpPr>
            <p:spPr>
              <a:xfrm>
                <a:off x="860634" y="645321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F7BC3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5C6B75B-F970-7E5A-811B-5F05E3076C5A}"/>
                  </a:ext>
                </a:extLst>
              </p:cNvPr>
              <p:cNvSpPr/>
              <p:nvPr/>
            </p:nvSpPr>
            <p:spPr>
              <a:xfrm>
                <a:off x="860634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89D061E-4900-5158-8A18-AA73CBED9BE6}"/>
                  </a:ext>
                </a:extLst>
              </p:cNvPr>
              <p:cNvSpPr/>
              <p:nvPr/>
            </p:nvSpPr>
            <p:spPr>
              <a:xfrm>
                <a:off x="924271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7A03CD1-FE10-BDD1-46FF-CD478A2E8537}"/>
                  </a:ext>
                </a:extLst>
              </p:cNvPr>
              <p:cNvSpPr/>
              <p:nvPr/>
            </p:nvSpPr>
            <p:spPr>
              <a:xfrm>
                <a:off x="987909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A842204-979D-80F4-E263-153D0178C3F0}"/>
                  </a:ext>
                </a:extLst>
              </p:cNvPr>
              <p:cNvSpPr/>
              <p:nvPr/>
            </p:nvSpPr>
            <p:spPr>
              <a:xfrm>
                <a:off x="1051546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92EB84A-EB0A-776C-41E7-0FF3F9C12719}"/>
                  </a:ext>
                </a:extLst>
              </p:cNvPr>
              <p:cNvSpPr/>
              <p:nvPr/>
            </p:nvSpPr>
            <p:spPr>
              <a:xfrm>
                <a:off x="1115183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59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59" y="9830"/>
                      <a:pt x="43459" y="21730"/>
                    </a:cubicBezTo>
                    <a:cubicBezTo>
                      <a:pt x="43459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BF4A5FD-F725-FA8E-06E0-820B315831CF}"/>
                  </a:ext>
                </a:extLst>
              </p:cNvPr>
              <p:cNvSpPr/>
              <p:nvPr/>
            </p:nvSpPr>
            <p:spPr>
              <a:xfrm>
                <a:off x="860634" y="6365779"/>
                <a:ext cx="70104" cy="69845"/>
              </a:xfrm>
              <a:custGeom>
                <a:avLst/>
                <a:gdLst>
                  <a:gd name="connsiteX0" fmla="*/ 34923 w 70104"/>
                  <a:gd name="connsiteY0" fmla="*/ 69846 h 69845"/>
                  <a:gd name="connsiteX1" fmla="*/ 31042 w 70104"/>
                  <a:gd name="connsiteY1" fmla="*/ 68035 h 69845"/>
                  <a:gd name="connsiteX2" fmla="*/ 1811 w 70104"/>
                  <a:gd name="connsiteY2" fmla="*/ 39062 h 69845"/>
                  <a:gd name="connsiteX3" fmla="*/ 0 w 70104"/>
                  <a:gd name="connsiteY3" fmla="*/ 34923 h 69845"/>
                  <a:gd name="connsiteX4" fmla="*/ 1811 w 70104"/>
                  <a:gd name="connsiteY4" fmla="*/ 30784 h 69845"/>
                  <a:gd name="connsiteX5" fmla="*/ 31042 w 70104"/>
                  <a:gd name="connsiteY5" fmla="*/ 1552 h 69845"/>
                  <a:gd name="connsiteX6" fmla="*/ 39062 w 70104"/>
                  <a:gd name="connsiteY6" fmla="*/ 1552 h 69845"/>
                  <a:gd name="connsiteX7" fmla="*/ 68294 w 70104"/>
                  <a:gd name="connsiteY7" fmla="*/ 30784 h 69845"/>
                  <a:gd name="connsiteX8" fmla="*/ 70104 w 70104"/>
                  <a:gd name="connsiteY8" fmla="*/ 34923 h 69845"/>
                  <a:gd name="connsiteX9" fmla="*/ 68294 w 70104"/>
                  <a:gd name="connsiteY9" fmla="*/ 39062 h 69845"/>
                  <a:gd name="connsiteX10" fmla="*/ 39062 w 70104"/>
                  <a:gd name="connsiteY10" fmla="*/ 68035 h 69845"/>
                  <a:gd name="connsiteX11" fmla="*/ 34923 w 70104"/>
                  <a:gd name="connsiteY11" fmla="*/ 69846 h 69845"/>
                  <a:gd name="connsiteX12" fmla="*/ 13969 w 70104"/>
                  <a:gd name="connsiteY12" fmla="*/ 34923 h 69845"/>
                  <a:gd name="connsiteX13" fmla="*/ 34923 w 70104"/>
                  <a:gd name="connsiteY13" fmla="*/ 55877 h 69845"/>
                  <a:gd name="connsiteX14" fmla="*/ 56135 w 70104"/>
                  <a:gd name="connsiteY14" fmla="*/ 34923 h 69845"/>
                  <a:gd name="connsiteX15" fmla="*/ 34923 w 70104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04" h="69845">
                    <a:moveTo>
                      <a:pt x="34923" y="69846"/>
                    </a:moveTo>
                    <a:cubicBezTo>
                      <a:pt x="33629" y="69846"/>
                      <a:pt x="32077" y="69328"/>
                      <a:pt x="31042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1042" y="1552"/>
                    </a:lnTo>
                    <a:cubicBezTo>
                      <a:pt x="33112" y="-517"/>
                      <a:pt x="36992" y="-517"/>
                      <a:pt x="39062" y="1552"/>
                    </a:cubicBezTo>
                    <a:lnTo>
                      <a:pt x="68294" y="30784"/>
                    </a:lnTo>
                    <a:cubicBezTo>
                      <a:pt x="69328" y="31819"/>
                      <a:pt x="70104" y="33371"/>
                      <a:pt x="70104" y="34923"/>
                    </a:cubicBezTo>
                    <a:cubicBezTo>
                      <a:pt x="70104" y="36475"/>
                      <a:pt x="69328" y="37768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6135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4676692-C1A2-DB66-D8BD-5E72ED70A33A}"/>
                  </a:ext>
                </a:extLst>
              </p:cNvPr>
              <p:cNvSpPr/>
              <p:nvPr/>
            </p:nvSpPr>
            <p:spPr>
              <a:xfrm>
                <a:off x="919098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1552 w 69845"/>
                  <a:gd name="connsiteY3" fmla="*/ 30784 h 69845"/>
                  <a:gd name="connsiteX4" fmla="*/ 30784 w 69845"/>
                  <a:gd name="connsiteY4" fmla="*/ 1552 h 69845"/>
                  <a:gd name="connsiteX5" fmla="*/ 39062 w 69845"/>
                  <a:gd name="connsiteY5" fmla="*/ 1552 h 69845"/>
                  <a:gd name="connsiteX6" fmla="*/ 68035 w 69845"/>
                  <a:gd name="connsiteY6" fmla="*/ 30784 h 69845"/>
                  <a:gd name="connsiteX7" fmla="*/ 69846 w 69845"/>
                  <a:gd name="connsiteY7" fmla="*/ 34923 h 69845"/>
                  <a:gd name="connsiteX8" fmla="*/ 68035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-517" y="36734"/>
                      <a:pt x="-517" y="33112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035" y="30784"/>
                    </a:lnTo>
                    <a:cubicBezTo>
                      <a:pt x="69328" y="31819"/>
                      <a:pt x="69846" y="33371"/>
                      <a:pt x="69846" y="34923"/>
                    </a:cubicBezTo>
                    <a:cubicBezTo>
                      <a:pt x="69846" y="36475"/>
                      <a:pt x="69328" y="37768"/>
                      <a:pt x="68035" y="39062"/>
                    </a:cubicBezTo>
                    <a:lnTo>
                      <a:pt x="39062" y="68035"/>
                    </a:lnTo>
                    <a:cubicBezTo>
                      <a:pt x="37768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7F6AF5A-FAC4-5F90-C92E-A25124C291BC}"/>
                  </a:ext>
                </a:extLst>
              </p:cNvPr>
              <p:cNvSpPr/>
              <p:nvPr/>
            </p:nvSpPr>
            <p:spPr>
              <a:xfrm>
                <a:off x="977302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811 w 69845"/>
                  <a:gd name="connsiteY2" fmla="*/ 39062 h 69845"/>
                  <a:gd name="connsiteX3" fmla="*/ 0 w 69845"/>
                  <a:gd name="connsiteY3" fmla="*/ 34923 h 69845"/>
                  <a:gd name="connsiteX4" fmla="*/ 1811 w 69845"/>
                  <a:gd name="connsiteY4" fmla="*/ 30784 h 69845"/>
                  <a:gd name="connsiteX5" fmla="*/ 30784 w 69845"/>
                  <a:gd name="connsiteY5" fmla="*/ 1552 h 69845"/>
                  <a:gd name="connsiteX6" fmla="*/ 39062 w 69845"/>
                  <a:gd name="connsiteY6" fmla="*/ 1552 h 69845"/>
                  <a:gd name="connsiteX7" fmla="*/ 68294 w 69845"/>
                  <a:gd name="connsiteY7" fmla="*/ 30784 h 69845"/>
                  <a:gd name="connsiteX8" fmla="*/ 68294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2077" y="69328"/>
                      <a:pt x="30784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294" y="30784"/>
                    </a:lnTo>
                    <a:cubicBezTo>
                      <a:pt x="70363" y="33112"/>
                      <a:pt x="70363" y="36734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787F1FF-0767-9DD3-B44B-C0B3CD11983B}"/>
                  </a:ext>
                </a:extLst>
              </p:cNvPr>
              <p:cNvSpPr/>
              <p:nvPr/>
            </p:nvSpPr>
            <p:spPr>
              <a:xfrm>
                <a:off x="1035766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0 w 69845"/>
                  <a:gd name="connsiteY3" fmla="*/ 34923 h 69845"/>
                  <a:gd name="connsiteX4" fmla="*/ 1552 w 69845"/>
                  <a:gd name="connsiteY4" fmla="*/ 30784 h 69845"/>
                  <a:gd name="connsiteX5" fmla="*/ 30784 w 69845"/>
                  <a:gd name="connsiteY5" fmla="*/ 1552 h 69845"/>
                  <a:gd name="connsiteX6" fmla="*/ 38803 w 69845"/>
                  <a:gd name="connsiteY6" fmla="*/ 1552 h 69845"/>
                  <a:gd name="connsiteX7" fmla="*/ 68035 w 69845"/>
                  <a:gd name="connsiteY7" fmla="*/ 30784 h 69845"/>
                  <a:gd name="connsiteX8" fmla="*/ 69846 w 69845"/>
                  <a:gd name="connsiteY8" fmla="*/ 34923 h 69845"/>
                  <a:gd name="connsiteX9" fmla="*/ 68035 w 69845"/>
                  <a:gd name="connsiteY9" fmla="*/ 39062 h 69845"/>
                  <a:gd name="connsiteX10" fmla="*/ 38803 w 69845"/>
                  <a:gd name="connsiteY10" fmla="*/ 68035 h 69845"/>
                  <a:gd name="connsiteX11" fmla="*/ 34923 w 69845"/>
                  <a:gd name="connsiteY11" fmla="*/ 69846 h 69845"/>
                  <a:gd name="connsiteX12" fmla="*/ 13969 w 69845"/>
                  <a:gd name="connsiteY12" fmla="*/ 34923 h 69845"/>
                  <a:gd name="connsiteX13" fmla="*/ 34923 w 69845"/>
                  <a:gd name="connsiteY13" fmla="*/ 55877 h 69845"/>
                  <a:gd name="connsiteX14" fmla="*/ 55877 w 69845"/>
                  <a:gd name="connsiteY14" fmla="*/ 34923 h 69845"/>
                  <a:gd name="connsiteX15" fmla="*/ 34923 w 69845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517" y="37768"/>
                      <a:pt x="0" y="36475"/>
                      <a:pt x="0" y="34923"/>
                    </a:cubicBezTo>
                    <a:cubicBezTo>
                      <a:pt x="0" y="33371"/>
                      <a:pt x="517" y="31819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8803" y="1552"/>
                    </a:cubicBezTo>
                    <a:lnTo>
                      <a:pt x="68035" y="30784"/>
                    </a:lnTo>
                    <a:cubicBezTo>
                      <a:pt x="69070" y="31819"/>
                      <a:pt x="69846" y="33371"/>
                      <a:pt x="69846" y="34923"/>
                    </a:cubicBezTo>
                    <a:cubicBezTo>
                      <a:pt x="69846" y="36475"/>
                      <a:pt x="69070" y="37768"/>
                      <a:pt x="68035" y="39062"/>
                    </a:cubicBezTo>
                    <a:lnTo>
                      <a:pt x="38803" y="68035"/>
                    </a:lnTo>
                    <a:cubicBezTo>
                      <a:pt x="37768" y="69328"/>
                      <a:pt x="36216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8F21DA9-4614-3B8D-DDE4-BCCDFB48DA7C}"/>
                  </a:ext>
                </a:extLst>
              </p:cNvPr>
              <p:cNvSpPr/>
              <p:nvPr/>
            </p:nvSpPr>
            <p:spPr>
              <a:xfrm>
                <a:off x="1094035" y="6365779"/>
                <a:ext cx="69780" cy="69845"/>
              </a:xfrm>
              <a:custGeom>
                <a:avLst/>
                <a:gdLst>
                  <a:gd name="connsiteX0" fmla="*/ 34858 w 69780"/>
                  <a:gd name="connsiteY0" fmla="*/ 69846 h 69845"/>
                  <a:gd name="connsiteX1" fmla="*/ 30719 w 69780"/>
                  <a:gd name="connsiteY1" fmla="*/ 68035 h 69845"/>
                  <a:gd name="connsiteX2" fmla="*/ 1746 w 69780"/>
                  <a:gd name="connsiteY2" fmla="*/ 39062 h 69845"/>
                  <a:gd name="connsiteX3" fmla="*/ 1746 w 69780"/>
                  <a:gd name="connsiteY3" fmla="*/ 30784 h 69845"/>
                  <a:gd name="connsiteX4" fmla="*/ 30719 w 69780"/>
                  <a:gd name="connsiteY4" fmla="*/ 1552 h 69845"/>
                  <a:gd name="connsiteX5" fmla="*/ 38997 w 69780"/>
                  <a:gd name="connsiteY5" fmla="*/ 1552 h 69845"/>
                  <a:gd name="connsiteX6" fmla="*/ 68229 w 69780"/>
                  <a:gd name="connsiteY6" fmla="*/ 30784 h 69845"/>
                  <a:gd name="connsiteX7" fmla="*/ 69781 w 69780"/>
                  <a:gd name="connsiteY7" fmla="*/ 34923 h 69845"/>
                  <a:gd name="connsiteX8" fmla="*/ 68229 w 69780"/>
                  <a:gd name="connsiteY8" fmla="*/ 39062 h 69845"/>
                  <a:gd name="connsiteX9" fmla="*/ 38997 w 69780"/>
                  <a:gd name="connsiteY9" fmla="*/ 68035 h 69845"/>
                  <a:gd name="connsiteX10" fmla="*/ 34858 w 69780"/>
                  <a:gd name="connsiteY10" fmla="*/ 69846 h 69845"/>
                  <a:gd name="connsiteX11" fmla="*/ 13904 w 69780"/>
                  <a:gd name="connsiteY11" fmla="*/ 34923 h 69845"/>
                  <a:gd name="connsiteX12" fmla="*/ 34858 w 69780"/>
                  <a:gd name="connsiteY12" fmla="*/ 55877 h 69845"/>
                  <a:gd name="connsiteX13" fmla="*/ 55812 w 69780"/>
                  <a:gd name="connsiteY13" fmla="*/ 34923 h 69845"/>
                  <a:gd name="connsiteX14" fmla="*/ 34858 w 69780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80" h="69845">
                    <a:moveTo>
                      <a:pt x="34858" y="69846"/>
                    </a:moveTo>
                    <a:cubicBezTo>
                      <a:pt x="33306" y="69846"/>
                      <a:pt x="31754" y="69328"/>
                      <a:pt x="30719" y="68035"/>
                    </a:cubicBezTo>
                    <a:lnTo>
                      <a:pt x="1746" y="39062"/>
                    </a:lnTo>
                    <a:cubicBezTo>
                      <a:pt x="-582" y="36734"/>
                      <a:pt x="-582" y="33112"/>
                      <a:pt x="1746" y="30784"/>
                    </a:cubicBezTo>
                    <a:lnTo>
                      <a:pt x="30719" y="1552"/>
                    </a:lnTo>
                    <a:cubicBezTo>
                      <a:pt x="33047" y="-517"/>
                      <a:pt x="36669" y="-517"/>
                      <a:pt x="38997" y="1552"/>
                    </a:cubicBezTo>
                    <a:lnTo>
                      <a:pt x="68229" y="30784"/>
                    </a:lnTo>
                    <a:cubicBezTo>
                      <a:pt x="69264" y="31819"/>
                      <a:pt x="69781" y="33371"/>
                      <a:pt x="69781" y="34923"/>
                    </a:cubicBezTo>
                    <a:cubicBezTo>
                      <a:pt x="69781" y="36475"/>
                      <a:pt x="69264" y="37768"/>
                      <a:pt x="68229" y="39062"/>
                    </a:cubicBezTo>
                    <a:lnTo>
                      <a:pt x="38997" y="68035"/>
                    </a:lnTo>
                    <a:cubicBezTo>
                      <a:pt x="37962" y="69328"/>
                      <a:pt x="36410" y="69846"/>
                      <a:pt x="34858" y="69846"/>
                    </a:cubicBezTo>
                    <a:close/>
                    <a:moveTo>
                      <a:pt x="13904" y="34923"/>
                    </a:moveTo>
                    <a:lnTo>
                      <a:pt x="34858" y="55877"/>
                    </a:lnTo>
                    <a:lnTo>
                      <a:pt x="55812" y="34923"/>
                    </a:lnTo>
                    <a:lnTo>
                      <a:pt x="34858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B092E63-B465-43CB-26DF-5CA4C454D37B}"/>
                  </a:ext>
                </a:extLst>
              </p:cNvPr>
              <p:cNvSpPr/>
              <p:nvPr/>
            </p:nvSpPr>
            <p:spPr>
              <a:xfrm>
                <a:off x="867101" y="5988095"/>
                <a:ext cx="349228" cy="353108"/>
              </a:xfrm>
              <a:custGeom>
                <a:avLst/>
                <a:gdLst>
                  <a:gd name="connsiteX0" fmla="*/ 349228 w 349228"/>
                  <a:gd name="connsiteY0" fmla="*/ 353109 h 353108"/>
                  <a:gd name="connsiteX1" fmla="*/ 0 w 349228"/>
                  <a:gd name="connsiteY1" fmla="*/ 353109 h 353108"/>
                  <a:gd name="connsiteX2" fmla="*/ 0 w 349228"/>
                  <a:gd name="connsiteY2" fmla="*/ 0 h 353108"/>
                  <a:gd name="connsiteX3" fmla="*/ 349228 w 349228"/>
                  <a:gd name="connsiteY3" fmla="*/ 0 h 35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28" h="353108">
                    <a:moveTo>
                      <a:pt x="349228" y="353109"/>
                    </a:moveTo>
                    <a:lnTo>
                      <a:pt x="0" y="353109"/>
                    </a:lnTo>
                    <a:lnTo>
                      <a:pt x="0" y="0"/>
                    </a:lnTo>
                    <a:lnTo>
                      <a:pt x="349228" y="0"/>
                    </a:lnTo>
                    <a:close/>
                  </a:path>
                </a:pathLst>
              </a:custGeom>
              <a:solidFill>
                <a:srgbClr val="004C4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D894947-A917-D99F-7CC3-05D2BE5D77DB}"/>
                  </a:ext>
                </a:extLst>
              </p:cNvPr>
              <p:cNvSpPr/>
              <p:nvPr/>
            </p:nvSpPr>
            <p:spPr>
              <a:xfrm>
                <a:off x="860634" y="598809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62D262C-3603-DF9C-F152-C88664EC5118}"/>
                  </a:ext>
                </a:extLst>
              </p:cNvPr>
              <p:cNvSpPr/>
              <p:nvPr/>
            </p:nvSpPr>
            <p:spPr>
              <a:xfrm>
                <a:off x="860634" y="6337841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950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950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950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950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6" name="Graphic 16">
                <a:extLst>
                  <a:ext uri="{FF2B5EF4-FFF2-40B4-BE49-F238E27FC236}">
                    <a16:creationId xmlns:a16="http://schemas.microsoft.com/office/drawing/2014/main" id="{B6DAA30D-F1B1-35BC-28DD-0CA579CB8EB1}"/>
                  </a:ext>
                </a:extLst>
              </p:cNvPr>
              <p:cNvGrpSpPr/>
              <p:nvPr/>
            </p:nvGrpSpPr>
            <p:grpSpPr>
              <a:xfrm>
                <a:off x="947678" y="6046041"/>
                <a:ext cx="187558" cy="240320"/>
                <a:chOff x="947678" y="6046041"/>
                <a:chExt cx="187558" cy="240320"/>
              </a:xfrm>
              <a:solidFill>
                <a:srgbClr val="FFFFFF"/>
              </a:solidFill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F6B0AC8E-E76C-B61B-DAE0-C95BC6F04AA4}"/>
                    </a:ext>
                  </a:extLst>
                </p:cNvPr>
                <p:cNvSpPr/>
                <p:nvPr/>
              </p:nvSpPr>
              <p:spPr>
                <a:xfrm>
                  <a:off x="947678" y="6088849"/>
                  <a:ext cx="187558" cy="100505"/>
                </a:xfrm>
                <a:custGeom>
                  <a:avLst/>
                  <a:gdLst>
                    <a:gd name="connsiteX0" fmla="*/ 180698 w 187558"/>
                    <a:gd name="connsiteY0" fmla="*/ 100505 h 100505"/>
                    <a:gd name="connsiteX1" fmla="*/ 177853 w 187558"/>
                    <a:gd name="connsiteY1" fmla="*/ 99729 h 100505"/>
                    <a:gd name="connsiteX2" fmla="*/ 3756 w 187558"/>
                    <a:gd name="connsiteY2" fmla="*/ 12810 h 100505"/>
                    <a:gd name="connsiteX3" fmla="*/ 652 w 187558"/>
                    <a:gd name="connsiteY3" fmla="*/ 3756 h 100505"/>
                    <a:gd name="connsiteX4" fmla="*/ 9706 w 187558"/>
                    <a:gd name="connsiteY4" fmla="*/ 652 h 100505"/>
                    <a:gd name="connsiteX5" fmla="*/ 183802 w 187558"/>
                    <a:gd name="connsiteY5" fmla="*/ 87829 h 100505"/>
                    <a:gd name="connsiteX6" fmla="*/ 186907 w 187558"/>
                    <a:gd name="connsiteY6" fmla="*/ 96883 h 100505"/>
                    <a:gd name="connsiteX7" fmla="*/ 180698 w 187558"/>
                    <a:gd name="connsiteY7" fmla="*/ 100505 h 100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7558" h="100505">
                      <a:moveTo>
                        <a:pt x="180698" y="100505"/>
                      </a:moveTo>
                      <a:cubicBezTo>
                        <a:pt x="179663" y="100505"/>
                        <a:pt x="178714" y="100246"/>
                        <a:pt x="177853" y="99729"/>
                      </a:cubicBezTo>
                      <a:lnTo>
                        <a:pt x="3756" y="12810"/>
                      </a:lnTo>
                      <a:cubicBezTo>
                        <a:pt x="393" y="10999"/>
                        <a:pt x="-900" y="6860"/>
                        <a:pt x="652" y="3756"/>
                      </a:cubicBezTo>
                      <a:cubicBezTo>
                        <a:pt x="2462" y="393"/>
                        <a:pt x="6343" y="-900"/>
                        <a:pt x="9706" y="652"/>
                      </a:cubicBezTo>
                      <a:lnTo>
                        <a:pt x="183802" y="87829"/>
                      </a:lnTo>
                      <a:cubicBezTo>
                        <a:pt x="187165" y="89381"/>
                        <a:pt x="188459" y="93521"/>
                        <a:pt x="186907" y="96883"/>
                      </a:cubicBezTo>
                      <a:cubicBezTo>
                        <a:pt x="185613" y="99212"/>
                        <a:pt x="183285" y="100505"/>
                        <a:pt x="180698" y="1005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1BB33726-E362-DF91-FDC6-4EBA4E8B52ED}"/>
                    </a:ext>
                  </a:extLst>
                </p:cNvPr>
                <p:cNvSpPr/>
                <p:nvPr/>
              </p:nvSpPr>
              <p:spPr>
                <a:xfrm>
                  <a:off x="1034731" y="6046041"/>
                  <a:ext cx="13451" cy="240320"/>
                </a:xfrm>
                <a:custGeom>
                  <a:avLst/>
                  <a:gdLst>
                    <a:gd name="connsiteX0" fmla="*/ 6726 w 13451"/>
                    <a:gd name="connsiteY0" fmla="*/ 240321 h 240320"/>
                    <a:gd name="connsiteX1" fmla="*/ 0 w 13451"/>
                    <a:gd name="connsiteY1" fmla="*/ 233595 h 240320"/>
                    <a:gd name="connsiteX2" fmla="*/ 0 w 13451"/>
                    <a:gd name="connsiteY2" fmla="*/ 6726 h 240320"/>
                    <a:gd name="connsiteX3" fmla="*/ 6726 w 13451"/>
                    <a:gd name="connsiteY3" fmla="*/ 0 h 240320"/>
                    <a:gd name="connsiteX4" fmla="*/ 13452 w 13451"/>
                    <a:gd name="connsiteY4" fmla="*/ 6726 h 240320"/>
                    <a:gd name="connsiteX5" fmla="*/ 13452 w 13451"/>
                    <a:gd name="connsiteY5" fmla="*/ 233595 h 240320"/>
                    <a:gd name="connsiteX6" fmla="*/ 6726 w 13451"/>
                    <a:gd name="connsiteY6" fmla="*/ 240321 h 240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51" h="240320">
                      <a:moveTo>
                        <a:pt x="6726" y="240321"/>
                      </a:moveTo>
                      <a:cubicBezTo>
                        <a:pt x="3104" y="240321"/>
                        <a:pt x="0" y="237217"/>
                        <a:pt x="0" y="233595"/>
                      </a:cubicBezTo>
                      <a:lnTo>
                        <a:pt x="0" y="6726"/>
                      </a:lnTo>
                      <a:cubicBezTo>
                        <a:pt x="0" y="2846"/>
                        <a:pt x="3104" y="0"/>
                        <a:pt x="6726" y="0"/>
                      </a:cubicBezTo>
                      <a:cubicBezTo>
                        <a:pt x="10348" y="0"/>
                        <a:pt x="13452" y="2846"/>
                        <a:pt x="13452" y="6726"/>
                      </a:cubicBezTo>
                      <a:lnTo>
                        <a:pt x="13452" y="233595"/>
                      </a:lnTo>
                      <a:cubicBezTo>
                        <a:pt x="13452" y="237217"/>
                        <a:pt x="10348" y="240321"/>
                        <a:pt x="6726" y="2403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A2CA53E-3701-BABE-44E2-832D1DB12035}"/>
                    </a:ext>
                  </a:extLst>
                </p:cNvPr>
                <p:cNvSpPr/>
                <p:nvPr/>
              </p:nvSpPr>
              <p:spPr>
                <a:xfrm>
                  <a:off x="1074828" y="6272910"/>
                  <a:ext cx="33629" cy="13451"/>
                </a:xfrm>
                <a:custGeom>
                  <a:avLst/>
                  <a:gdLst>
                    <a:gd name="connsiteX0" fmla="*/ 26903 w 33629"/>
                    <a:gd name="connsiteY0" fmla="*/ 13452 h 13451"/>
                    <a:gd name="connsiteX1" fmla="*/ 6726 w 33629"/>
                    <a:gd name="connsiteY1" fmla="*/ 13452 h 13451"/>
                    <a:gd name="connsiteX2" fmla="*/ 0 w 33629"/>
                    <a:gd name="connsiteY2" fmla="*/ 6726 h 13451"/>
                    <a:gd name="connsiteX3" fmla="*/ 6726 w 33629"/>
                    <a:gd name="connsiteY3" fmla="*/ 0 h 13451"/>
                    <a:gd name="connsiteX4" fmla="*/ 26903 w 33629"/>
                    <a:gd name="connsiteY4" fmla="*/ 0 h 13451"/>
                    <a:gd name="connsiteX5" fmla="*/ 33629 w 33629"/>
                    <a:gd name="connsiteY5" fmla="*/ 6726 h 13451"/>
                    <a:gd name="connsiteX6" fmla="*/ 26903 w 33629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629" h="13451">
                      <a:moveTo>
                        <a:pt x="26903" y="13452"/>
                      </a:moveTo>
                      <a:lnTo>
                        <a:pt x="6726" y="13452"/>
                      </a:lnTo>
                      <a:cubicBezTo>
                        <a:pt x="3104" y="13452"/>
                        <a:pt x="0" y="10348"/>
                        <a:pt x="0" y="6726"/>
                      </a:cubicBezTo>
                      <a:cubicBezTo>
                        <a:pt x="0" y="2846"/>
                        <a:pt x="3104" y="0"/>
                        <a:pt x="6726" y="0"/>
                      </a:cubicBezTo>
                      <a:lnTo>
                        <a:pt x="26903" y="0"/>
                      </a:lnTo>
                      <a:cubicBezTo>
                        <a:pt x="30525" y="0"/>
                        <a:pt x="33629" y="2846"/>
                        <a:pt x="33629" y="6726"/>
                      </a:cubicBezTo>
                      <a:cubicBezTo>
                        <a:pt x="33629" y="10348"/>
                        <a:pt x="30525" y="13452"/>
                        <a:pt x="26903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CB08858A-E1F0-7C71-18E9-B92DF5A6BB7F}"/>
                    </a:ext>
                  </a:extLst>
                </p:cNvPr>
                <p:cNvSpPr/>
                <p:nvPr/>
              </p:nvSpPr>
              <p:spPr>
                <a:xfrm>
                  <a:off x="973939" y="6272910"/>
                  <a:ext cx="33370" cy="13451"/>
                </a:xfrm>
                <a:custGeom>
                  <a:avLst/>
                  <a:gdLst>
                    <a:gd name="connsiteX0" fmla="*/ 26645 w 33370"/>
                    <a:gd name="connsiteY0" fmla="*/ 13452 h 13451"/>
                    <a:gd name="connsiteX1" fmla="*/ 6726 w 33370"/>
                    <a:gd name="connsiteY1" fmla="*/ 13452 h 13451"/>
                    <a:gd name="connsiteX2" fmla="*/ 0 w 33370"/>
                    <a:gd name="connsiteY2" fmla="*/ 6726 h 13451"/>
                    <a:gd name="connsiteX3" fmla="*/ 6726 w 33370"/>
                    <a:gd name="connsiteY3" fmla="*/ 0 h 13451"/>
                    <a:gd name="connsiteX4" fmla="*/ 26645 w 33370"/>
                    <a:gd name="connsiteY4" fmla="*/ 0 h 13451"/>
                    <a:gd name="connsiteX5" fmla="*/ 33371 w 33370"/>
                    <a:gd name="connsiteY5" fmla="*/ 6726 h 13451"/>
                    <a:gd name="connsiteX6" fmla="*/ 26645 w 33370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70" h="13451">
                      <a:moveTo>
                        <a:pt x="26645" y="13452"/>
                      </a:moveTo>
                      <a:lnTo>
                        <a:pt x="6726" y="13452"/>
                      </a:lnTo>
                      <a:cubicBezTo>
                        <a:pt x="2846" y="13452"/>
                        <a:pt x="0" y="10348"/>
                        <a:pt x="0" y="6726"/>
                      </a:cubicBezTo>
                      <a:cubicBezTo>
                        <a:pt x="0" y="2846"/>
                        <a:pt x="2846" y="0"/>
                        <a:pt x="6726" y="0"/>
                      </a:cubicBezTo>
                      <a:lnTo>
                        <a:pt x="26645" y="0"/>
                      </a:lnTo>
                      <a:cubicBezTo>
                        <a:pt x="30266" y="0"/>
                        <a:pt x="33371" y="2846"/>
                        <a:pt x="33371" y="6726"/>
                      </a:cubicBezTo>
                      <a:cubicBezTo>
                        <a:pt x="33371" y="10348"/>
                        <a:pt x="30266" y="13452"/>
                        <a:pt x="26645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577CA5B6-71A3-2AC4-2057-5F97BA0E0943}"/>
                    </a:ext>
                  </a:extLst>
                </p:cNvPr>
                <p:cNvSpPr/>
                <p:nvPr/>
              </p:nvSpPr>
              <p:spPr>
                <a:xfrm>
                  <a:off x="948027" y="6088073"/>
                  <a:ext cx="186697" cy="102057"/>
                </a:xfrm>
                <a:custGeom>
                  <a:avLst/>
                  <a:gdLst>
                    <a:gd name="connsiteX0" fmla="*/ 6770 w 186697"/>
                    <a:gd name="connsiteY0" fmla="*/ 102057 h 102057"/>
                    <a:gd name="connsiteX1" fmla="*/ 820 w 186697"/>
                    <a:gd name="connsiteY1" fmla="*/ 98436 h 102057"/>
                    <a:gd name="connsiteX2" fmla="*/ 3666 w 186697"/>
                    <a:gd name="connsiteY2" fmla="*/ 89381 h 102057"/>
                    <a:gd name="connsiteX3" fmla="*/ 176986 w 186697"/>
                    <a:gd name="connsiteY3" fmla="*/ 652 h 102057"/>
                    <a:gd name="connsiteX4" fmla="*/ 186040 w 186697"/>
                    <a:gd name="connsiteY4" fmla="*/ 3756 h 102057"/>
                    <a:gd name="connsiteX5" fmla="*/ 183195 w 186697"/>
                    <a:gd name="connsiteY5" fmla="*/ 12810 h 102057"/>
                    <a:gd name="connsiteX6" fmla="*/ 9874 w 186697"/>
                    <a:gd name="connsiteY6" fmla="*/ 101281 h 102057"/>
                    <a:gd name="connsiteX7" fmla="*/ 6770 w 186697"/>
                    <a:gd name="connsiteY7" fmla="*/ 102057 h 10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6697" h="102057">
                      <a:moveTo>
                        <a:pt x="6770" y="102057"/>
                      </a:moveTo>
                      <a:cubicBezTo>
                        <a:pt x="4442" y="102057"/>
                        <a:pt x="2113" y="100764"/>
                        <a:pt x="820" y="98436"/>
                      </a:cubicBezTo>
                      <a:cubicBezTo>
                        <a:pt x="-991" y="95073"/>
                        <a:pt x="303" y="90934"/>
                        <a:pt x="3666" y="89381"/>
                      </a:cubicBezTo>
                      <a:lnTo>
                        <a:pt x="176986" y="652"/>
                      </a:lnTo>
                      <a:cubicBezTo>
                        <a:pt x="180349" y="-900"/>
                        <a:pt x="184229" y="393"/>
                        <a:pt x="186040" y="3756"/>
                      </a:cubicBezTo>
                      <a:cubicBezTo>
                        <a:pt x="187592" y="6860"/>
                        <a:pt x="186299" y="10999"/>
                        <a:pt x="183195" y="12810"/>
                      </a:cubicBezTo>
                      <a:lnTo>
                        <a:pt x="9874" y="101281"/>
                      </a:lnTo>
                      <a:cubicBezTo>
                        <a:pt x="8839" y="101798"/>
                        <a:pt x="7805" y="102057"/>
                        <a:pt x="6770" y="102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D7F294F-A377-9049-B5AE-71DB96433ABC}"/>
              </a:ext>
            </a:extLst>
          </p:cNvPr>
          <p:cNvCxnSpPr/>
          <p:nvPr userDrawn="1"/>
        </p:nvCxnSpPr>
        <p:spPr>
          <a:xfrm flipH="1">
            <a:off x="1170193" y="6030118"/>
            <a:ext cx="576006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12">
            <a:extLst>
              <a:ext uri="{FF2B5EF4-FFF2-40B4-BE49-F238E27FC236}">
                <a16:creationId xmlns:a16="http://schemas.microsoft.com/office/drawing/2014/main" id="{B000CA58-E5B2-B089-A507-8A6280661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188" y="360055"/>
            <a:ext cx="4859875" cy="719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The Table of Contents</a:t>
            </a:r>
            <a:endParaRPr lang="ru-RU" dirty="0"/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id="{27B390C8-EAAA-1AE3-B5D5-F8FFE9411B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188" y="1440067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3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17" name="Текст 12">
            <a:extLst>
              <a:ext uri="{FF2B5EF4-FFF2-40B4-BE49-F238E27FC236}">
                <a16:creationId xmlns:a16="http://schemas.microsoft.com/office/drawing/2014/main" id="{5AB4949E-F2F4-A04A-47FD-AB4F1A7020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00200" y="1440068"/>
            <a:ext cx="377986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Table Of Contents </a:t>
            </a:r>
            <a:endParaRPr lang="ru-RU" dirty="0"/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id="{748252E3-3287-3358-9E39-40FD32045C1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0188" y="2160075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3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02</a:t>
            </a:r>
            <a:endParaRPr lang="ru-RU" dirty="0"/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id="{D7A94182-B899-C7C5-86EC-7193D5E1D2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00200" y="2160076"/>
            <a:ext cx="377986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Table Of Contents </a:t>
            </a:r>
            <a:endParaRPr lang="ru-RU" dirty="0"/>
          </a:p>
        </p:txBody>
      </p:sp>
      <p:sp>
        <p:nvSpPr>
          <p:cNvPr id="20" name="Текст 12">
            <a:extLst>
              <a:ext uri="{FF2B5EF4-FFF2-40B4-BE49-F238E27FC236}">
                <a16:creationId xmlns:a16="http://schemas.microsoft.com/office/drawing/2014/main" id="{5DECDED6-1090-AFD6-B3B9-9FCE7E52F33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188" y="2880083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3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03</a:t>
            </a:r>
            <a:endParaRPr lang="ru-RU" dirty="0"/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6861DF0C-9C4F-ECF3-6ECD-5D755FE40B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00200" y="2880084"/>
            <a:ext cx="377986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Table Of Contents </a:t>
            </a:r>
            <a:endParaRPr lang="ru-RU" dirty="0"/>
          </a:p>
        </p:txBody>
      </p:sp>
      <p:sp>
        <p:nvSpPr>
          <p:cNvPr id="22" name="Текст 12">
            <a:extLst>
              <a:ext uri="{FF2B5EF4-FFF2-40B4-BE49-F238E27FC236}">
                <a16:creationId xmlns:a16="http://schemas.microsoft.com/office/drawing/2014/main" id="{1C5809D1-C240-30AA-5F08-CABB68203A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0188" y="3600091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3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04</a:t>
            </a:r>
            <a:endParaRPr lang="ru-RU" dirty="0"/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id="{76EB3460-16D7-AE4A-975D-9E4F259006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00200" y="3600092"/>
            <a:ext cx="377986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Table Of Contents </a:t>
            </a:r>
            <a:endParaRPr lang="ru-RU" dirty="0"/>
          </a:p>
        </p:txBody>
      </p:sp>
      <p:sp>
        <p:nvSpPr>
          <p:cNvPr id="24" name="Текст 12">
            <a:extLst>
              <a:ext uri="{FF2B5EF4-FFF2-40B4-BE49-F238E27FC236}">
                <a16:creationId xmlns:a16="http://schemas.microsoft.com/office/drawing/2014/main" id="{1BE140C7-8BF7-9261-B03C-EF35759BE9F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0188" y="4320099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3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05</a:t>
            </a:r>
            <a:endParaRPr lang="ru-RU" dirty="0"/>
          </a:p>
        </p:txBody>
      </p:sp>
      <p:sp>
        <p:nvSpPr>
          <p:cNvPr id="25" name="Текст 12">
            <a:extLst>
              <a:ext uri="{FF2B5EF4-FFF2-40B4-BE49-F238E27FC236}">
                <a16:creationId xmlns:a16="http://schemas.microsoft.com/office/drawing/2014/main" id="{9BE260B8-CBFE-F1DB-967E-1F5427BC96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800200" y="4320100"/>
            <a:ext cx="377986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Table Of Contents </a:t>
            </a:r>
            <a:endParaRPr lang="ru-RU" dirty="0"/>
          </a:p>
        </p:txBody>
      </p:sp>
      <p:sp>
        <p:nvSpPr>
          <p:cNvPr id="26" name="Текст 12">
            <a:extLst>
              <a:ext uri="{FF2B5EF4-FFF2-40B4-BE49-F238E27FC236}">
                <a16:creationId xmlns:a16="http://schemas.microsoft.com/office/drawing/2014/main" id="{D5F87544-395D-3F39-5417-43FB258379F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40425" y="1440067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3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06</a:t>
            </a:r>
            <a:endParaRPr lang="ru-RU" dirty="0"/>
          </a:p>
        </p:txBody>
      </p:sp>
      <p:sp>
        <p:nvSpPr>
          <p:cNvPr id="27" name="Текст 12">
            <a:extLst>
              <a:ext uri="{FF2B5EF4-FFF2-40B4-BE49-F238E27FC236}">
                <a16:creationId xmlns:a16="http://schemas.microsoft.com/office/drawing/2014/main" id="{295844BE-3CE8-D47D-8FB2-493316746F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20437" y="1440068"/>
            <a:ext cx="377986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Table Of Contents </a:t>
            </a:r>
            <a:endParaRPr lang="ru-RU" dirty="0"/>
          </a:p>
        </p:txBody>
      </p:sp>
      <p:sp>
        <p:nvSpPr>
          <p:cNvPr id="28" name="Текст 12">
            <a:extLst>
              <a:ext uri="{FF2B5EF4-FFF2-40B4-BE49-F238E27FC236}">
                <a16:creationId xmlns:a16="http://schemas.microsoft.com/office/drawing/2014/main" id="{FD78F90C-ABBE-B8FD-4787-96F2A2CEAFC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40425" y="2160075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3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07</a:t>
            </a:r>
            <a:endParaRPr lang="ru-RU" dirty="0"/>
          </a:p>
        </p:txBody>
      </p:sp>
      <p:sp>
        <p:nvSpPr>
          <p:cNvPr id="29" name="Текст 12">
            <a:extLst>
              <a:ext uri="{FF2B5EF4-FFF2-40B4-BE49-F238E27FC236}">
                <a16:creationId xmlns:a16="http://schemas.microsoft.com/office/drawing/2014/main" id="{01915890-879A-98F5-2966-FEDACE11935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20437" y="2160076"/>
            <a:ext cx="377986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Table Of Contents </a:t>
            </a:r>
            <a:endParaRPr lang="ru-RU" dirty="0"/>
          </a:p>
        </p:txBody>
      </p:sp>
      <p:sp>
        <p:nvSpPr>
          <p:cNvPr id="30" name="Текст 12">
            <a:extLst>
              <a:ext uri="{FF2B5EF4-FFF2-40B4-BE49-F238E27FC236}">
                <a16:creationId xmlns:a16="http://schemas.microsoft.com/office/drawing/2014/main" id="{20158ADB-911E-7FCF-1C75-BA8DE0EB10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40425" y="2880083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3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08</a:t>
            </a:r>
            <a:endParaRPr lang="ru-RU" dirty="0"/>
          </a:p>
        </p:txBody>
      </p:sp>
      <p:sp>
        <p:nvSpPr>
          <p:cNvPr id="31" name="Текст 12">
            <a:extLst>
              <a:ext uri="{FF2B5EF4-FFF2-40B4-BE49-F238E27FC236}">
                <a16:creationId xmlns:a16="http://schemas.microsoft.com/office/drawing/2014/main" id="{23AF513C-7B36-B838-A3F8-5D7B255348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020437" y="2880084"/>
            <a:ext cx="377986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Table Of Contents </a:t>
            </a:r>
            <a:endParaRPr lang="ru-RU" dirty="0"/>
          </a:p>
        </p:txBody>
      </p:sp>
      <p:sp>
        <p:nvSpPr>
          <p:cNvPr id="32" name="Текст 12">
            <a:extLst>
              <a:ext uri="{FF2B5EF4-FFF2-40B4-BE49-F238E27FC236}">
                <a16:creationId xmlns:a16="http://schemas.microsoft.com/office/drawing/2014/main" id="{45E65E31-CBEE-CE24-822D-EF2238368BB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40425" y="3600091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3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09</a:t>
            </a:r>
            <a:endParaRPr lang="ru-RU" dirty="0"/>
          </a:p>
        </p:txBody>
      </p:sp>
      <p:sp>
        <p:nvSpPr>
          <p:cNvPr id="33" name="Текст 12">
            <a:extLst>
              <a:ext uri="{FF2B5EF4-FFF2-40B4-BE49-F238E27FC236}">
                <a16:creationId xmlns:a16="http://schemas.microsoft.com/office/drawing/2014/main" id="{9587B894-14F6-8117-4692-07FB739A9E8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20437" y="3600092"/>
            <a:ext cx="377986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Table Of Contents </a:t>
            </a:r>
            <a:endParaRPr lang="ru-RU" dirty="0"/>
          </a:p>
        </p:txBody>
      </p:sp>
      <p:sp>
        <p:nvSpPr>
          <p:cNvPr id="34" name="Текст 12">
            <a:extLst>
              <a:ext uri="{FF2B5EF4-FFF2-40B4-BE49-F238E27FC236}">
                <a16:creationId xmlns:a16="http://schemas.microsoft.com/office/drawing/2014/main" id="{E5059888-950A-4496-C48F-0BBE35A5EFA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40425" y="4320099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3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10</a:t>
            </a:r>
            <a:endParaRPr lang="ru-RU" dirty="0"/>
          </a:p>
        </p:txBody>
      </p:sp>
      <p:sp>
        <p:nvSpPr>
          <p:cNvPr id="35" name="Текст 12">
            <a:extLst>
              <a:ext uri="{FF2B5EF4-FFF2-40B4-BE49-F238E27FC236}">
                <a16:creationId xmlns:a16="http://schemas.microsoft.com/office/drawing/2014/main" id="{4FEF9B91-42D2-0616-9276-3431185524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20437" y="4320100"/>
            <a:ext cx="377986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Table Of Contents </a:t>
            </a:r>
            <a:endParaRPr lang="ru-RU" dirty="0"/>
          </a:p>
        </p:txBody>
      </p:sp>
      <p:sp>
        <p:nvSpPr>
          <p:cNvPr id="3" name="Текст 12">
            <a:extLst>
              <a:ext uri="{FF2B5EF4-FFF2-40B4-BE49-F238E27FC236}">
                <a16:creationId xmlns:a16="http://schemas.microsoft.com/office/drawing/2014/main" id="{44343F87-0033-0C5E-A67F-C45E54D1FE8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800200" y="4680103"/>
            <a:ext cx="3779863" cy="360004"/>
          </a:xfrm>
          <a:prstGeom prst="rect">
            <a:avLst/>
          </a:prstGeom>
        </p:spPr>
        <p:txBody>
          <a:bodyPr tIns="36000" anchor="t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Additional description</a:t>
            </a:r>
            <a:endParaRPr lang="ru-RU" dirty="0"/>
          </a:p>
        </p:txBody>
      </p:sp>
      <p:sp>
        <p:nvSpPr>
          <p:cNvPr id="12" name="Текст 12">
            <a:extLst>
              <a:ext uri="{FF2B5EF4-FFF2-40B4-BE49-F238E27FC236}">
                <a16:creationId xmlns:a16="http://schemas.microsoft.com/office/drawing/2014/main" id="{791488EC-797F-E6C3-1398-0324478CEC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800200" y="3960095"/>
            <a:ext cx="3779863" cy="360004"/>
          </a:xfrm>
          <a:prstGeom prst="rect">
            <a:avLst/>
          </a:prstGeom>
        </p:spPr>
        <p:txBody>
          <a:bodyPr tIns="36000" anchor="t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Additional description</a:t>
            </a:r>
            <a:endParaRPr lang="ru-RU" dirty="0"/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id="{ACDA809B-FE9F-7560-4714-1208CF9D81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800200" y="3240087"/>
            <a:ext cx="3779863" cy="360004"/>
          </a:xfrm>
          <a:prstGeom prst="rect">
            <a:avLst/>
          </a:prstGeom>
        </p:spPr>
        <p:txBody>
          <a:bodyPr tIns="36000" anchor="t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Additional description</a:t>
            </a:r>
            <a:endParaRPr lang="ru-RU" dirty="0"/>
          </a:p>
        </p:txBody>
      </p:sp>
      <p:sp>
        <p:nvSpPr>
          <p:cNvPr id="36" name="Текст 12">
            <a:extLst>
              <a:ext uri="{FF2B5EF4-FFF2-40B4-BE49-F238E27FC236}">
                <a16:creationId xmlns:a16="http://schemas.microsoft.com/office/drawing/2014/main" id="{0E6DB7FC-D25D-AB87-559F-577F8EAC856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800200" y="2520079"/>
            <a:ext cx="3779863" cy="360004"/>
          </a:xfrm>
          <a:prstGeom prst="rect">
            <a:avLst/>
          </a:prstGeom>
        </p:spPr>
        <p:txBody>
          <a:bodyPr tIns="36000" anchor="t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Additional description</a:t>
            </a:r>
            <a:endParaRPr lang="ru-RU" dirty="0"/>
          </a:p>
        </p:txBody>
      </p:sp>
      <p:sp>
        <p:nvSpPr>
          <p:cNvPr id="37" name="Текст 12">
            <a:extLst>
              <a:ext uri="{FF2B5EF4-FFF2-40B4-BE49-F238E27FC236}">
                <a16:creationId xmlns:a16="http://schemas.microsoft.com/office/drawing/2014/main" id="{FC7D9E9D-581D-8F4D-13F8-4C875C321BA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800200" y="1800071"/>
            <a:ext cx="3779863" cy="360004"/>
          </a:xfrm>
          <a:prstGeom prst="rect">
            <a:avLst/>
          </a:prstGeom>
        </p:spPr>
        <p:txBody>
          <a:bodyPr tIns="36000" anchor="t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Additional description</a:t>
            </a:r>
            <a:endParaRPr lang="ru-RU" dirty="0"/>
          </a:p>
        </p:txBody>
      </p:sp>
      <p:sp>
        <p:nvSpPr>
          <p:cNvPr id="38" name="Текст 12">
            <a:extLst>
              <a:ext uri="{FF2B5EF4-FFF2-40B4-BE49-F238E27FC236}">
                <a16:creationId xmlns:a16="http://schemas.microsoft.com/office/drawing/2014/main" id="{72A123AE-5369-7B32-F29A-3B6B80F6F96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020258" y="4680103"/>
            <a:ext cx="3779863" cy="360004"/>
          </a:xfrm>
          <a:prstGeom prst="rect">
            <a:avLst/>
          </a:prstGeom>
        </p:spPr>
        <p:txBody>
          <a:bodyPr tIns="36000" anchor="t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Additional description</a:t>
            </a:r>
            <a:endParaRPr lang="ru-RU" dirty="0"/>
          </a:p>
        </p:txBody>
      </p:sp>
      <p:sp>
        <p:nvSpPr>
          <p:cNvPr id="39" name="Текст 12">
            <a:extLst>
              <a:ext uri="{FF2B5EF4-FFF2-40B4-BE49-F238E27FC236}">
                <a16:creationId xmlns:a16="http://schemas.microsoft.com/office/drawing/2014/main" id="{10F8E24E-8868-2C00-C6A5-BB4D88AFCD7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020258" y="3960095"/>
            <a:ext cx="3779863" cy="360004"/>
          </a:xfrm>
          <a:prstGeom prst="rect">
            <a:avLst/>
          </a:prstGeom>
        </p:spPr>
        <p:txBody>
          <a:bodyPr tIns="36000" anchor="t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Additional description</a:t>
            </a:r>
            <a:endParaRPr lang="ru-RU" dirty="0"/>
          </a:p>
        </p:txBody>
      </p:sp>
      <p:sp>
        <p:nvSpPr>
          <p:cNvPr id="40" name="Текст 12">
            <a:extLst>
              <a:ext uri="{FF2B5EF4-FFF2-40B4-BE49-F238E27FC236}">
                <a16:creationId xmlns:a16="http://schemas.microsoft.com/office/drawing/2014/main" id="{6488731F-DB20-F246-F1A0-59CAE6C078A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20258" y="3240087"/>
            <a:ext cx="3779863" cy="360004"/>
          </a:xfrm>
          <a:prstGeom prst="rect">
            <a:avLst/>
          </a:prstGeom>
        </p:spPr>
        <p:txBody>
          <a:bodyPr tIns="36000" anchor="t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Additional description</a:t>
            </a:r>
            <a:endParaRPr lang="ru-RU" dirty="0"/>
          </a:p>
        </p:txBody>
      </p:sp>
      <p:sp>
        <p:nvSpPr>
          <p:cNvPr id="41" name="Текст 12">
            <a:extLst>
              <a:ext uri="{FF2B5EF4-FFF2-40B4-BE49-F238E27FC236}">
                <a16:creationId xmlns:a16="http://schemas.microsoft.com/office/drawing/2014/main" id="{4B1D5B28-57E8-FD2F-E8F3-A8C5E32AE8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020258" y="2520079"/>
            <a:ext cx="3779863" cy="360004"/>
          </a:xfrm>
          <a:prstGeom prst="rect">
            <a:avLst/>
          </a:prstGeom>
        </p:spPr>
        <p:txBody>
          <a:bodyPr tIns="36000" anchor="t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Additional description</a:t>
            </a:r>
            <a:endParaRPr lang="ru-RU" dirty="0"/>
          </a:p>
        </p:txBody>
      </p:sp>
      <p:sp>
        <p:nvSpPr>
          <p:cNvPr id="42" name="Текст 12">
            <a:extLst>
              <a:ext uri="{FF2B5EF4-FFF2-40B4-BE49-F238E27FC236}">
                <a16:creationId xmlns:a16="http://schemas.microsoft.com/office/drawing/2014/main" id="{80B3BB4B-CFC3-C90F-0E45-CAF84B56A97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20258" y="1800071"/>
            <a:ext cx="3779863" cy="360004"/>
          </a:xfrm>
          <a:prstGeom prst="rect">
            <a:avLst/>
          </a:prstGeom>
        </p:spPr>
        <p:txBody>
          <a:bodyPr tIns="36000" anchor="t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Additional description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637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3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4082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-Agenda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CA57B34-0700-D8D3-4B58-97D89BF14783}"/>
              </a:ext>
            </a:extLst>
          </p:cNvPr>
          <p:cNvSpPr/>
          <p:nvPr userDrawn="1"/>
        </p:nvSpPr>
        <p:spPr>
          <a:xfrm>
            <a:off x="2880213" y="0"/>
            <a:ext cx="8640096" cy="6480122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464D5E-2A10-78B7-8195-AFDA924DE970}"/>
              </a:ext>
            </a:extLst>
          </p:cNvPr>
          <p:cNvSpPr/>
          <p:nvPr userDrawn="1"/>
        </p:nvSpPr>
        <p:spPr>
          <a:xfrm>
            <a:off x="721263" y="-3929"/>
            <a:ext cx="1080012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20DFD4-6F8E-F282-DA61-9E6490C43576}"/>
              </a:ext>
            </a:extLst>
          </p:cNvPr>
          <p:cNvSpPr/>
          <p:nvPr userDrawn="1"/>
        </p:nvSpPr>
        <p:spPr>
          <a:xfrm>
            <a:off x="10530297" y="5940119"/>
            <a:ext cx="27000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r"/>
            <a:fld id="{B1217D13-E5F9-4B61-A576-8C077BC53425}" type="slidenum">
              <a:rPr lang="en-US" sz="800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9771F-4976-B690-9305-90D0E539A0E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091794" y="5940119"/>
            <a:ext cx="3438503" cy="180000"/>
          </a:xfrm>
          <a:prstGeom prst="rect">
            <a:avLst/>
          </a:prstGeom>
        </p:spPr>
        <p:txBody>
          <a:bodyPr horzOverflow="overflow" lIns="0" tIns="0" rIns="0" bIns="0" anchor="ctr" anchorCtr="0">
            <a:noAutofit/>
          </a:bodyPr>
          <a:lstStyle/>
          <a:p>
            <a:pPr algn="l"/>
            <a:r>
              <a:rPr lang="en-SA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en-SA" sz="800" baseline="300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rd</a:t>
            </a:r>
            <a:r>
              <a:rPr lang="en-SA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 MENA IAEE Conference</a:t>
            </a:r>
            <a:r>
              <a:rPr lang="en-US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, Riyadh, Saudi Arabia, 8-9 December 2024     |</a:t>
            </a:r>
            <a:endParaRPr lang="en-SA" sz="800" dirty="0">
              <a:solidFill>
                <a:schemeClr val="accent3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6" name="Graphic 16">
            <a:extLst>
              <a:ext uri="{FF2B5EF4-FFF2-40B4-BE49-F238E27FC236}">
                <a16:creationId xmlns:a16="http://schemas.microsoft.com/office/drawing/2014/main" id="{B4CCC3AA-25C1-762D-CE82-C9F1C509C9BB}"/>
              </a:ext>
            </a:extLst>
          </p:cNvPr>
          <p:cNvGrpSpPr/>
          <p:nvPr userDrawn="1"/>
        </p:nvGrpSpPr>
        <p:grpSpPr>
          <a:xfrm>
            <a:off x="720725" y="5810066"/>
            <a:ext cx="269466" cy="400052"/>
            <a:chOff x="860634" y="5928338"/>
            <a:chExt cx="361386" cy="53651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1BBB46D-7C9C-B366-5E97-3235F8CBC5F6}"/>
                </a:ext>
              </a:extLst>
            </p:cNvPr>
            <p:cNvSpPr/>
            <p:nvPr/>
          </p:nvSpPr>
          <p:spPr>
            <a:xfrm>
              <a:off x="1178820" y="5928338"/>
              <a:ext cx="43200" cy="43459"/>
            </a:xfrm>
            <a:custGeom>
              <a:avLst/>
              <a:gdLst>
                <a:gd name="connsiteX0" fmla="*/ 21730 w 43200"/>
                <a:gd name="connsiteY0" fmla="*/ 43459 h 43459"/>
                <a:gd name="connsiteX1" fmla="*/ 0 w 43200"/>
                <a:gd name="connsiteY1" fmla="*/ 21730 h 43459"/>
                <a:gd name="connsiteX2" fmla="*/ 21730 w 43200"/>
                <a:gd name="connsiteY2" fmla="*/ 0 h 43459"/>
                <a:gd name="connsiteX3" fmla="*/ 43201 w 43200"/>
                <a:gd name="connsiteY3" fmla="*/ 21730 h 43459"/>
                <a:gd name="connsiteX4" fmla="*/ 21730 w 43200"/>
                <a:gd name="connsiteY4" fmla="*/ 43459 h 43459"/>
                <a:gd name="connsiteX5" fmla="*/ 21730 w 43200"/>
                <a:gd name="connsiteY5" fmla="*/ 11641 h 43459"/>
                <a:gd name="connsiteX6" fmla="*/ 11641 w 43200"/>
                <a:gd name="connsiteY6" fmla="*/ 21730 h 43459"/>
                <a:gd name="connsiteX7" fmla="*/ 21730 w 43200"/>
                <a:gd name="connsiteY7" fmla="*/ 31819 h 43459"/>
                <a:gd name="connsiteX8" fmla="*/ 31819 w 43200"/>
                <a:gd name="connsiteY8" fmla="*/ 21730 h 43459"/>
                <a:gd name="connsiteX9" fmla="*/ 21730 w 43200"/>
                <a:gd name="connsiteY9" fmla="*/ 11641 h 4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" h="43459">
                  <a:moveTo>
                    <a:pt x="21730" y="43459"/>
                  </a:moveTo>
                  <a:cubicBezTo>
                    <a:pt x="9571" y="43459"/>
                    <a:pt x="0" y="33629"/>
                    <a:pt x="0" y="21730"/>
                  </a:cubicBezTo>
                  <a:cubicBezTo>
                    <a:pt x="0" y="9830"/>
                    <a:pt x="9571" y="0"/>
                    <a:pt x="21730" y="0"/>
                  </a:cubicBezTo>
                  <a:cubicBezTo>
                    <a:pt x="33629" y="0"/>
                    <a:pt x="43201" y="9830"/>
                    <a:pt x="43201" y="21730"/>
                  </a:cubicBezTo>
                  <a:cubicBezTo>
                    <a:pt x="43201" y="33629"/>
                    <a:pt x="33629" y="43459"/>
                    <a:pt x="21730" y="43459"/>
                  </a:cubicBezTo>
                  <a:close/>
                  <a:moveTo>
                    <a:pt x="21730" y="11641"/>
                  </a:moveTo>
                  <a:cubicBezTo>
                    <a:pt x="16039" y="11641"/>
                    <a:pt x="11641" y="16297"/>
                    <a:pt x="11641" y="21730"/>
                  </a:cubicBezTo>
                  <a:cubicBezTo>
                    <a:pt x="11641" y="27421"/>
                    <a:pt x="16039" y="31819"/>
                    <a:pt x="21730" y="31819"/>
                  </a:cubicBezTo>
                  <a:cubicBezTo>
                    <a:pt x="27162" y="31819"/>
                    <a:pt x="31819" y="27421"/>
                    <a:pt x="31819" y="21730"/>
                  </a:cubicBezTo>
                  <a:cubicBezTo>
                    <a:pt x="31819" y="16297"/>
                    <a:pt x="27162" y="11641"/>
                    <a:pt x="21730" y="11641"/>
                  </a:cubicBezTo>
                  <a:close/>
                </a:path>
              </a:pathLst>
            </a:custGeom>
            <a:solidFill>
              <a:srgbClr val="CF564E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938A989-13E9-C382-F0B0-7FA294E50AF3}"/>
                </a:ext>
              </a:extLst>
            </p:cNvPr>
            <p:cNvSpPr/>
            <p:nvPr/>
          </p:nvSpPr>
          <p:spPr>
            <a:xfrm>
              <a:off x="1152175" y="6365779"/>
              <a:ext cx="69845" cy="69845"/>
            </a:xfrm>
            <a:custGeom>
              <a:avLst/>
              <a:gdLst>
                <a:gd name="connsiteX0" fmla="*/ 34923 w 69845"/>
                <a:gd name="connsiteY0" fmla="*/ 69846 h 69845"/>
                <a:gd name="connsiteX1" fmla="*/ 31043 w 69845"/>
                <a:gd name="connsiteY1" fmla="*/ 68035 h 69845"/>
                <a:gd name="connsiteX2" fmla="*/ 1811 w 69845"/>
                <a:gd name="connsiteY2" fmla="*/ 39062 h 69845"/>
                <a:gd name="connsiteX3" fmla="*/ 0 w 69845"/>
                <a:gd name="connsiteY3" fmla="*/ 34923 h 69845"/>
                <a:gd name="connsiteX4" fmla="*/ 1811 w 69845"/>
                <a:gd name="connsiteY4" fmla="*/ 30784 h 69845"/>
                <a:gd name="connsiteX5" fmla="*/ 31043 w 69845"/>
                <a:gd name="connsiteY5" fmla="*/ 1552 h 69845"/>
                <a:gd name="connsiteX6" fmla="*/ 39062 w 69845"/>
                <a:gd name="connsiteY6" fmla="*/ 1552 h 69845"/>
                <a:gd name="connsiteX7" fmla="*/ 68294 w 69845"/>
                <a:gd name="connsiteY7" fmla="*/ 30784 h 69845"/>
                <a:gd name="connsiteX8" fmla="*/ 69846 w 69845"/>
                <a:gd name="connsiteY8" fmla="*/ 34923 h 69845"/>
                <a:gd name="connsiteX9" fmla="*/ 68294 w 69845"/>
                <a:gd name="connsiteY9" fmla="*/ 39062 h 69845"/>
                <a:gd name="connsiteX10" fmla="*/ 39062 w 69845"/>
                <a:gd name="connsiteY10" fmla="*/ 68035 h 69845"/>
                <a:gd name="connsiteX11" fmla="*/ 34923 w 69845"/>
                <a:gd name="connsiteY11" fmla="*/ 69846 h 69845"/>
                <a:gd name="connsiteX12" fmla="*/ 13969 w 69845"/>
                <a:gd name="connsiteY12" fmla="*/ 34923 h 69845"/>
                <a:gd name="connsiteX13" fmla="*/ 34923 w 69845"/>
                <a:gd name="connsiteY13" fmla="*/ 55877 h 69845"/>
                <a:gd name="connsiteX14" fmla="*/ 55877 w 69845"/>
                <a:gd name="connsiteY14" fmla="*/ 34923 h 69845"/>
                <a:gd name="connsiteX15" fmla="*/ 34923 w 69845"/>
                <a:gd name="connsiteY15" fmla="*/ 13969 h 6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45" h="69845">
                  <a:moveTo>
                    <a:pt x="34923" y="69846"/>
                  </a:moveTo>
                  <a:cubicBezTo>
                    <a:pt x="33629" y="69846"/>
                    <a:pt x="32077" y="69328"/>
                    <a:pt x="31043" y="68035"/>
                  </a:cubicBezTo>
                  <a:lnTo>
                    <a:pt x="1811" y="39062"/>
                  </a:lnTo>
                  <a:cubicBezTo>
                    <a:pt x="776" y="37768"/>
                    <a:pt x="0" y="36475"/>
                    <a:pt x="0" y="34923"/>
                  </a:cubicBezTo>
                  <a:cubicBezTo>
                    <a:pt x="0" y="33371"/>
                    <a:pt x="776" y="31819"/>
                    <a:pt x="1811" y="30784"/>
                  </a:cubicBezTo>
                  <a:lnTo>
                    <a:pt x="31043" y="1552"/>
                  </a:lnTo>
                  <a:cubicBezTo>
                    <a:pt x="33112" y="-517"/>
                    <a:pt x="36734" y="-517"/>
                    <a:pt x="39062" y="1552"/>
                  </a:cubicBezTo>
                  <a:lnTo>
                    <a:pt x="68294" y="30784"/>
                  </a:lnTo>
                  <a:cubicBezTo>
                    <a:pt x="69328" y="31819"/>
                    <a:pt x="69846" y="33371"/>
                    <a:pt x="69846" y="34923"/>
                  </a:cubicBezTo>
                  <a:cubicBezTo>
                    <a:pt x="69846" y="36475"/>
                    <a:pt x="69328" y="37768"/>
                    <a:pt x="68294" y="39062"/>
                  </a:cubicBezTo>
                  <a:lnTo>
                    <a:pt x="39062" y="68035"/>
                  </a:lnTo>
                  <a:cubicBezTo>
                    <a:pt x="38027" y="69328"/>
                    <a:pt x="36475" y="69846"/>
                    <a:pt x="34923" y="69846"/>
                  </a:cubicBezTo>
                  <a:close/>
                  <a:moveTo>
                    <a:pt x="13969" y="34923"/>
                  </a:moveTo>
                  <a:lnTo>
                    <a:pt x="34923" y="55877"/>
                  </a:lnTo>
                  <a:lnTo>
                    <a:pt x="55877" y="34923"/>
                  </a:lnTo>
                  <a:lnTo>
                    <a:pt x="34923" y="13969"/>
                  </a:lnTo>
                  <a:close/>
                </a:path>
              </a:pathLst>
            </a:custGeom>
            <a:solidFill>
              <a:srgbClr val="8EC149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aphic 16">
              <a:extLst>
                <a:ext uri="{FF2B5EF4-FFF2-40B4-BE49-F238E27FC236}">
                  <a16:creationId xmlns:a16="http://schemas.microsoft.com/office/drawing/2014/main" id="{93F79EE3-E358-5F93-6DDF-930D44DD7D44}"/>
                </a:ext>
              </a:extLst>
            </p:cNvPr>
            <p:cNvGrpSpPr/>
            <p:nvPr/>
          </p:nvGrpSpPr>
          <p:grpSpPr>
            <a:xfrm>
              <a:off x="860634" y="5928338"/>
              <a:ext cx="361386" cy="536518"/>
              <a:chOff x="860634" y="5928338"/>
              <a:chExt cx="361386" cy="536518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80792B1-3893-7CC8-B9E1-FDCCAA618AE8}"/>
                  </a:ext>
                </a:extLst>
              </p:cNvPr>
              <p:cNvSpPr/>
              <p:nvPr/>
            </p:nvSpPr>
            <p:spPr>
              <a:xfrm>
                <a:off x="860634" y="645321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F7BC3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8A17444-9C30-A330-D7E7-DCC6CFC1D31C}"/>
                  </a:ext>
                </a:extLst>
              </p:cNvPr>
              <p:cNvSpPr/>
              <p:nvPr/>
            </p:nvSpPr>
            <p:spPr>
              <a:xfrm>
                <a:off x="860634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932C260-E5FA-039B-0EE9-9BE770E608C4}"/>
                  </a:ext>
                </a:extLst>
              </p:cNvPr>
              <p:cNvSpPr/>
              <p:nvPr/>
            </p:nvSpPr>
            <p:spPr>
              <a:xfrm>
                <a:off x="924271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4A85D1B-7693-5D94-F603-6E6AB429394D}"/>
                  </a:ext>
                </a:extLst>
              </p:cNvPr>
              <p:cNvSpPr/>
              <p:nvPr/>
            </p:nvSpPr>
            <p:spPr>
              <a:xfrm>
                <a:off x="987909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243DA61-EA4E-EB03-7410-F8CC37200A2C}"/>
                  </a:ext>
                </a:extLst>
              </p:cNvPr>
              <p:cNvSpPr/>
              <p:nvPr/>
            </p:nvSpPr>
            <p:spPr>
              <a:xfrm>
                <a:off x="1051546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0A4DB56-E204-DF32-2BCC-A2B042B9520C}"/>
                  </a:ext>
                </a:extLst>
              </p:cNvPr>
              <p:cNvSpPr/>
              <p:nvPr/>
            </p:nvSpPr>
            <p:spPr>
              <a:xfrm>
                <a:off x="1115183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59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59" y="9830"/>
                      <a:pt x="43459" y="21730"/>
                    </a:cubicBezTo>
                    <a:cubicBezTo>
                      <a:pt x="43459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C536235-B224-47AA-2E15-9882B9B4849B}"/>
                  </a:ext>
                </a:extLst>
              </p:cNvPr>
              <p:cNvSpPr/>
              <p:nvPr/>
            </p:nvSpPr>
            <p:spPr>
              <a:xfrm>
                <a:off x="860634" y="6365779"/>
                <a:ext cx="70104" cy="69845"/>
              </a:xfrm>
              <a:custGeom>
                <a:avLst/>
                <a:gdLst>
                  <a:gd name="connsiteX0" fmla="*/ 34923 w 70104"/>
                  <a:gd name="connsiteY0" fmla="*/ 69846 h 69845"/>
                  <a:gd name="connsiteX1" fmla="*/ 31042 w 70104"/>
                  <a:gd name="connsiteY1" fmla="*/ 68035 h 69845"/>
                  <a:gd name="connsiteX2" fmla="*/ 1811 w 70104"/>
                  <a:gd name="connsiteY2" fmla="*/ 39062 h 69845"/>
                  <a:gd name="connsiteX3" fmla="*/ 0 w 70104"/>
                  <a:gd name="connsiteY3" fmla="*/ 34923 h 69845"/>
                  <a:gd name="connsiteX4" fmla="*/ 1811 w 70104"/>
                  <a:gd name="connsiteY4" fmla="*/ 30784 h 69845"/>
                  <a:gd name="connsiteX5" fmla="*/ 31042 w 70104"/>
                  <a:gd name="connsiteY5" fmla="*/ 1552 h 69845"/>
                  <a:gd name="connsiteX6" fmla="*/ 39062 w 70104"/>
                  <a:gd name="connsiteY6" fmla="*/ 1552 h 69845"/>
                  <a:gd name="connsiteX7" fmla="*/ 68294 w 70104"/>
                  <a:gd name="connsiteY7" fmla="*/ 30784 h 69845"/>
                  <a:gd name="connsiteX8" fmla="*/ 70104 w 70104"/>
                  <a:gd name="connsiteY8" fmla="*/ 34923 h 69845"/>
                  <a:gd name="connsiteX9" fmla="*/ 68294 w 70104"/>
                  <a:gd name="connsiteY9" fmla="*/ 39062 h 69845"/>
                  <a:gd name="connsiteX10" fmla="*/ 39062 w 70104"/>
                  <a:gd name="connsiteY10" fmla="*/ 68035 h 69845"/>
                  <a:gd name="connsiteX11" fmla="*/ 34923 w 70104"/>
                  <a:gd name="connsiteY11" fmla="*/ 69846 h 69845"/>
                  <a:gd name="connsiteX12" fmla="*/ 13969 w 70104"/>
                  <a:gd name="connsiteY12" fmla="*/ 34923 h 69845"/>
                  <a:gd name="connsiteX13" fmla="*/ 34923 w 70104"/>
                  <a:gd name="connsiteY13" fmla="*/ 55877 h 69845"/>
                  <a:gd name="connsiteX14" fmla="*/ 56135 w 70104"/>
                  <a:gd name="connsiteY14" fmla="*/ 34923 h 69845"/>
                  <a:gd name="connsiteX15" fmla="*/ 34923 w 70104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04" h="69845">
                    <a:moveTo>
                      <a:pt x="34923" y="69846"/>
                    </a:moveTo>
                    <a:cubicBezTo>
                      <a:pt x="33629" y="69846"/>
                      <a:pt x="32077" y="69328"/>
                      <a:pt x="31042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1042" y="1552"/>
                    </a:lnTo>
                    <a:cubicBezTo>
                      <a:pt x="33112" y="-517"/>
                      <a:pt x="36992" y="-517"/>
                      <a:pt x="39062" y="1552"/>
                    </a:cubicBezTo>
                    <a:lnTo>
                      <a:pt x="68294" y="30784"/>
                    </a:lnTo>
                    <a:cubicBezTo>
                      <a:pt x="69328" y="31819"/>
                      <a:pt x="70104" y="33371"/>
                      <a:pt x="70104" y="34923"/>
                    </a:cubicBezTo>
                    <a:cubicBezTo>
                      <a:pt x="70104" y="36475"/>
                      <a:pt x="69328" y="37768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6135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159BFB2-05AD-AB4D-54F2-E86852F5B00A}"/>
                  </a:ext>
                </a:extLst>
              </p:cNvPr>
              <p:cNvSpPr/>
              <p:nvPr/>
            </p:nvSpPr>
            <p:spPr>
              <a:xfrm>
                <a:off x="919098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1552 w 69845"/>
                  <a:gd name="connsiteY3" fmla="*/ 30784 h 69845"/>
                  <a:gd name="connsiteX4" fmla="*/ 30784 w 69845"/>
                  <a:gd name="connsiteY4" fmla="*/ 1552 h 69845"/>
                  <a:gd name="connsiteX5" fmla="*/ 39062 w 69845"/>
                  <a:gd name="connsiteY5" fmla="*/ 1552 h 69845"/>
                  <a:gd name="connsiteX6" fmla="*/ 68035 w 69845"/>
                  <a:gd name="connsiteY6" fmla="*/ 30784 h 69845"/>
                  <a:gd name="connsiteX7" fmla="*/ 69846 w 69845"/>
                  <a:gd name="connsiteY7" fmla="*/ 34923 h 69845"/>
                  <a:gd name="connsiteX8" fmla="*/ 68035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-517" y="36734"/>
                      <a:pt x="-517" y="33112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035" y="30784"/>
                    </a:lnTo>
                    <a:cubicBezTo>
                      <a:pt x="69328" y="31819"/>
                      <a:pt x="69846" y="33371"/>
                      <a:pt x="69846" y="34923"/>
                    </a:cubicBezTo>
                    <a:cubicBezTo>
                      <a:pt x="69846" y="36475"/>
                      <a:pt x="69328" y="37768"/>
                      <a:pt x="68035" y="39062"/>
                    </a:cubicBezTo>
                    <a:lnTo>
                      <a:pt x="39062" y="68035"/>
                    </a:lnTo>
                    <a:cubicBezTo>
                      <a:pt x="37768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AFE94E-12DE-1BEE-C03F-9C3083E672DA}"/>
                  </a:ext>
                </a:extLst>
              </p:cNvPr>
              <p:cNvSpPr/>
              <p:nvPr/>
            </p:nvSpPr>
            <p:spPr>
              <a:xfrm>
                <a:off x="977302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811 w 69845"/>
                  <a:gd name="connsiteY2" fmla="*/ 39062 h 69845"/>
                  <a:gd name="connsiteX3" fmla="*/ 0 w 69845"/>
                  <a:gd name="connsiteY3" fmla="*/ 34923 h 69845"/>
                  <a:gd name="connsiteX4" fmla="*/ 1811 w 69845"/>
                  <a:gd name="connsiteY4" fmla="*/ 30784 h 69845"/>
                  <a:gd name="connsiteX5" fmla="*/ 30784 w 69845"/>
                  <a:gd name="connsiteY5" fmla="*/ 1552 h 69845"/>
                  <a:gd name="connsiteX6" fmla="*/ 39062 w 69845"/>
                  <a:gd name="connsiteY6" fmla="*/ 1552 h 69845"/>
                  <a:gd name="connsiteX7" fmla="*/ 68294 w 69845"/>
                  <a:gd name="connsiteY7" fmla="*/ 30784 h 69845"/>
                  <a:gd name="connsiteX8" fmla="*/ 68294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2077" y="69328"/>
                      <a:pt x="30784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294" y="30784"/>
                    </a:lnTo>
                    <a:cubicBezTo>
                      <a:pt x="70363" y="33112"/>
                      <a:pt x="70363" y="36734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C1C6525-D7D5-C652-B1C0-65A4BCCEE96C}"/>
                  </a:ext>
                </a:extLst>
              </p:cNvPr>
              <p:cNvSpPr/>
              <p:nvPr/>
            </p:nvSpPr>
            <p:spPr>
              <a:xfrm>
                <a:off x="1035766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0 w 69845"/>
                  <a:gd name="connsiteY3" fmla="*/ 34923 h 69845"/>
                  <a:gd name="connsiteX4" fmla="*/ 1552 w 69845"/>
                  <a:gd name="connsiteY4" fmla="*/ 30784 h 69845"/>
                  <a:gd name="connsiteX5" fmla="*/ 30784 w 69845"/>
                  <a:gd name="connsiteY5" fmla="*/ 1552 h 69845"/>
                  <a:gd name="connsiteX6" fmla="*/ 38803 w 69845"/>
                  <a:gd name="connsiteY6" fmla="*/ 1552 h 69845"/>
                  <a:gd name="connsiteX7" fmla="*/ 68035 w 69845"/>
                  <a:gd name="connsiteY7" fmla="*/ 30784 h 69845"/>
                  <a:gd name="connsiteX8" fmla="*/ 69846 w 69845"/>
                  <a:gd name="connsiteY8" fmla="*/ 34923 h 69845"/>
                  <a:gd name="connsiteX9" fmla="*/ 68035 w 69845"/>
                  <a:gd name="connsiteY9" fmla="*/ 39062 h 69845"/>
                  <a:gd name="connsiteX10" fmla="*/ 38803 w 69845"/>
                  <a:gd name="connsiteY10" fmla="*/ 68035 h 69845"/>
                  <a:gd name="connsiteX11" fmla="*/ 34923 w 69845"/>
                  <a:gd name="connsiteY11" fmla="*/ 69846 h 69845"/>
                  <a:gd name="connsiteX12" fmla="*/ 13969 w 69845"/>
                  <a:gd name="connsiteY12" fmla="*/ 34923 h 69845"/>
                  <a:gd name="connsiteX13" fmla="*/ 34923 w 69845"/>
                  <a:gd name="connsiteY13" fmla="*/ 55877 h 69845"/>
                  <a:gd name="connsiteX14" fmla="*/ 55877 w 69845"/>
                  <a:gd name="connsiteY14" fmla="*/ 34923 h 69845"/>
                  <a:gd name="connsiteX15" fmla="*/ 34923 w 69845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517" y="37768"/>
                      <a:pt x="0" y="36475"/>
                      <a:pt x="0" y="34923"/>
                    </a:cubicBezTo>
                    <a:cubicBezTo>
                      <a:pt x="0" y="33371"/>
                      <a:pt x="517" y="31819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8803" y="1552"/>
                    </a:cubicBezTo>
                    <a:lnTo>
                      <a:pt x="68035" y="30784"/>
                    </a:lnTo>
                    <a:cubicBezTo>
                      <a:pt x="69070" y="31819"/>
                      <a:pt x="69846" y="33371"/>
                      <a:pt x="69846" y="34923"/>
                    </a:cubicBezTo>
                    <a:cubicBezTo>
                      <a:pt x="69846" y="36475"/>
                      <a:pt x="69070" y="37768"/>
                      <a:pt x="68035" y="39062"/>
                    </a:cubicBezTo>
                    <a:lnTo>
                      <a:pt x="38803" y="68035"/>
                    </a:lnTo>
                    <a:cubicBezTo>
                      <a:pt x="37768" y="69328"/>
                      <a:pt x="36216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E958A11-E5E2-0A4F-88CF-F4914F756958}"/>
                  </a:ext>
                </a:extLst>
              </p:cNvPr>
              <p:cNvSpPr/>
              <p:nvPr/>
            </p:nvSpPr>
            <p:spPr>
              <a:xfrm>
                <a:off x="1094035" y="6365779"/>
                <a:ext cx="69780" cy="69845"/>
              </a:xfrm>
              <a:custGeom>
                <a:avLst/>
                <a:gdLst>
                  <a:gd name="connsiteX0" fmla="*/ 34858 w 69780"/>
                  <a:gd name="connsiteY0" fmla="*/ 69846 h 69845"/>
                  <a:gd name="connsiteX1" fmla="*/ 30719 w 69780"/>
                  <a:gd name="connsiteY1" fmla="*/ 68035 h 69845"/>
                  <a:gd name="connsiteX2" fmla="*/ 1746 w 69780"/>
                  <a:gd name="connsiteY2" fmla="*/ 39062 h 69845"/>
                  <a:gd name="connsiteX3" fmla="*/ 1746 w 69780"/>
                  <a:gd name="connsiteY3" fmla="*/ 30784 h 69845"/>
                  <a:gd name="connsiteX4" fmla="*/ 30719 w 69780"/>
                  <a:gd name="connsiteY4" fmla="*/ 1552 h 69845"/>
                  <a:gd name="connsiteX5" fmla="*/ 38997 w 69780"/>
                  <a:gd name="connsiteY5" fmla="*/ 1552 h 69845"/>
                  <a:gd name="connsiteX6" fmla="*/ 68229 w 69780"/>
                  <a:gd name="connsiteY6" fmla="*/ 30784 h 69845"/>
                  <a:gd name="connsiteX7" fmla="*/ 69781 w 69780"/>
                  <a:gd name="connsiteY7" fmla="*/ 34923 h 69845"/>
                  <a:gd name="connsiteX8" fmla="*/ 68229 w 69780"/>
                  <a:gd name="connsiteY8" fmla="*/ 39062 h 69845"/>
                  <a:gd name="connsiteX9" fmla="*/ 38997 w 69780"/>
                  <a:gd name="connsiteY9" fmla="*/ 68035 h 69845"/>
                  <a:gd name="connsiteX10" fmla="*/ 34858 w 69780"/>
                  <a:gd name="connsiteY10" fmla="*/ 69846 h 69845"/>
                  <a:gd name="connsiteX11" fmla="*/ 13904 w 69780"/>
                  <a:gd name="connsiteY11" fmla="*/ 34923 h 69845"/>
                  <a:gd name="connsiteX12" fmla="*/ 34858 w 69780"/>
                  <a:gd name="connsiteY12" fmla="*/ 55877 h 69845"/>
                  <a:gd name="connsiteX13" fmla="*/ 55812 w 69780"/>
                  <a:gd name="connsiteY13" fmla="*/ 34923 h 69845"/>
                  <a:gd name="connsiteX14" fmla="*/ 34858 w 69780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80" h="69845">
                    <a:moveTo>
                      <a:pt x="34858" y="69846"/>
                    </a:moveTo>
                    <a:cubicBezTo>
                      <a:pt x="33306" y="69846"/>
                      <a:pt x="31754" y="69328"/>
                      <a:pt x="30719" y="68035"/>
                    </a:cubicBezTo>
                    <a:lnTo>
                      <a:pt x="1746" y="39062"/>
                    </a:lnTo>
                    <a:cubicBezTo>
                      <a:pt x="-582" y="36734"/>
                      <a:pt x="-582" y="33112"/>
                      <a:pt x="1746" y="30784"/>
                    </a:cubicBezTo>
                    <a:lnTo>
                      <a:pt x="30719" y="1552"/>
                    </a:lnTo>
                    <a:cubicBezTo>
                      <a:pt x="33047" y="-517"/>
                      <a:pt x="36669" y="-517"/>
                      <a:pt x="38997" y="1552"/>
                    </a:cubicBezTo>
                    <a:lnTo>
                      <a:pt x="68229" y="30784"/>
                    </a:lnTo>
                    <a:cubicBezTo>
                      <a:pt x="69264" y="31819"/>
                      <a:pt x="69781" y="33371"/>
                      <a:pt x="69781" y="34923"/>
                    </a:cubicBezTo>
                    <a:cubicBezTo>
                      <a:pt x="69781" y="36475"/>
                      <a:pt x="69264" y="37768"/>
                      <a:pt x="68229" y="39062"/>
                    </a:cubicBezTo>
                    <a:lnTo>
                      <a:pt x="38997" y="68035"/>
                    </a:lnTo>
                    <a:cubicBezTo>
                      <a:pt x="37962" y="69328"/>
                      <a:pt x="36410" y="69846"/>
                      <a:pt x="34858" y="69846"/>
                    </a:cubicBezTo>
                    <a:close/>
                    <a:moveTo>
                      <a:pt x="13904" y="34923"/>
                    </a:moveTo>
                    <a:lnTo>
                      <a:pt x="34858" y="55877"/>
                    </a:lnTo>
                    <a:lnTo>
                      <a:pt x="55812" y="34923"/>
                    </a:lnTo>
                    <a:lnTo>
                      <a:pt x="34858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F4398EE-BF4D-98A6-8A25-750188440364}"/>
                  </a:ext>
                </a:extLst>
              </p:cNvPr>
              <p:cNvSpPr/>
              <p:nvPr/>
            </p:nvSpPr>
            <p:spPr>
              <a:xfrm>
                <a:off x="867101" y="5988095"/>
                <a:ext cx="349228" cy="353108"/>
              </a:xfrm>
              <a:custGeom>
                <a:avLst/>
                <a:gdLst>
                  <a:gd name="connsiteX0" fmla="*/ 349228 w 349228"/>
                  <a:gd name="connsiteY0" fmla="*/ 353109 h 353108"/>
                  <a:gd name="connsiteX1" fmla="*/ 0 w 349228"/>
                  <a:gd name="connsiteY1" fmla="*/ 353109 h 353108"/>
                  <a:gd name="connsiteX2" fmla="*/ 0 w 349228"/>
                  <a:gd name="connsiteY2" fmla="*/ 0 h 353108"/>
                  <a:gd name="connsiteX3" fmla="*/ 349228 w 349228"/>
                  <a:gd name="connsiteY3" fmla="*/ 0 h 35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28" h="353108">
                    <a:moveTo>
                      <a:pt x="349228" y="353109"/>
                    </a:moveTo>
                    <a:lnTo>
                      <a:pt x="0" y="353109"/>
                    </a:lnTo>
                    <a:lnTo>
                      <a:pt x="0" y="0"/>
                    </a:lnTo>
                    <a:lnTo>
                      <a:pt x="349228" y="0"/>
                    </a:lnTo>
                    <a:close/>
                  </a:path>
                </a:pathLst>
              </a:custGeom>
              <a:solidFill>
                <a:srgbClr val="004C4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9065932-BF20-B790-3EA3-B26B0F39BDF1}"/>
                  </a:ext>
                </a:extLst>
              </p:cNvPr>
              <p:cNvSpPr/>
              <p:nvPr/>
            </p:nvSpPr>
            <p:spPr>
              <a:xfrm>
                <a:off x="860634" y="598809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CA622FC-9ACA-486F-5E51-485D356DC8E6}"/>
                  </a:ext>
                </a:extLst>
              </p:cNvPr>
              <p:cNvSpPr/>
              <p:nvPr/>
            </p:nvSpPr>
            <p:spPr>
              <a:xfrm>
                <a:off x="860634" y="6337841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950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950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950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950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8" name="Graphic 16">
                <a:extLst>
                  <a:ext uri="{FF2B5EF4-FFF2-40B4-BE49-F238E27FC236}">
                    <a16:creationId xmlns:a16="http://schemas.microsoft.com/office/drawing/2014/main" id="{038E9483-449B-B619-9F70-6E8074A777AA}"/>
                  </a:ext>
                </a:extLst>
              </p:cNvPr>
              <p:cNvGrpSpPr/>
              <p:nvPr/>
            </p:nvGrpSpPr>
            <p:grpSpPr>
              <a:xfrm>
                <a:off x="947678" y="6046041"/>
                <a:ext cx="187558" cy="240320"/>
                <a:chOff x="947678" y="6046041"/>
                <a:chExt cx="187558" cy="240320"/>
              </a:xfrm>
              <a:solidFill>
                <a:srgbClr val="FFFFFF"/>
              </a:solidFill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FC1CD2D7-A01C-7580-FF36-33F0323D5AFA}"/>
                    </a:ext>
                  </a:extLst>
                </p:cNvPr>
                <p:cNvSpPr/>
                <p:nvPr/>
              </p:nvSpPr>
              <p:spPr>
                <a:xfrm>
                  <a:off x="947678" y="6088849"/>
                  <a:ext cx="187558" cy="100505"/>
                </a:xfrm>
                <a:custGeom>
                  <a:avLst/>
                  <a:gdLst>
                    <a:gd name="connsiteX0" fmla="*/ 180698 w 187558"/>
                    <a:gd name="connsiteY0" fmla="*/ 100505 h 100505"/>
                    <a:gd name="connsiteX1" fmla="*/ 177853 w 187558"/>
                    <a:gd name="connsiteY1" fmla="*/ 99729 h 100505"/>
                    <a:gd name="connsiteX2" fmla="*/ 3756 w 187558"/>
                    <a:gd name="connsiteY2" fmla="*/ 12810 h 100505"/>
                    <a:gd name="connsiteX3" fmla="*/ 652 w 187558"/>
                    <a:gd name="connsiteY3" fmla="*/ 3756 h 100505"/>
                    <a:gd name="connsiteX4" fmla="*/ 9706 w 187558"/>
                    <a:gd name="connsiteY4" fmla="*/ 652 h 100505"/>
                    <a:gd name="connsiteX5" fmla="*/ 183802 w 187558"/>
                    <a:gd name="connsiteY5" fmla="*/ 87829 h 100505"/>
                    <a:gd name="connsiteX6" fmla="*/ 186907 w 187558"/>
                    <a:gd name="connsiteY6" fmla="*/ 96883 h 100505"/>
                    <a:gd name="connsiteX7" fmla="*/ 180698 w 187558"/>
                    <a:gd name="connsiteY7" fmla="*/ 100505 h 100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7558" h="100505">
                      <a:moveTo>
                        <a:pt x="180698" y="100505"/>
                      </a:moveTo>
                      <a:cubicBezTo>
                        <a:pt x="179663" y="100505"/>
                        <a:pt x="178714" y="100246"/>
                        <a:pt x="177853" y="99729"/>
                      </a:cubicBezTo>
                      <a:lnTo>
                        <a:pt x="3756" y="12810"/>
                      </a:lnTo>
                      <a:cubicBezTo>
                        <a:pt x="393" y="10999"/>
                        <a:pt x="-900" y="6860"/>
                        <a:pt x="652" y="3756"/>
                      </a:cubicBezTo>
                      <a:cubicBezTo>
                        <a:pt x="2462" y="393"/>
                        <a:pt x="6343" y="-900"/>
                        <a:pt x="9706" y="652"/>
                      </a:cubicBezTo>
                      <a:lnTo>
                        <a:pt x="183802" y="87829"/>
                      </a:lnTo>
                      <a:cubicBezTo>
                        <a:pt x="187165" y="89381"/>
                        <a:pt x="188459" y="93521"/>
                        <a:pt x="186907" y="96883"/>
                      </a:cubicBezTo>
                      <a:cubicBezTo>
                        <a:pt x="185613" y="99212"/>
                        <a:pt x="183285" y="100505"/>
                        <a:pt x="180698" y="1005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6C30D7DA-5611-F6B0-83D8-772ED3762CC1}"/>
                    </a:ext>
                  </a:extLst>
                </p:cNvPr>
                <p:cNvSpPr/>
                <p:nvPr/>
              </p:nvSpPr>
              <p:spPr>
                <a:xfrm>
                  <a:off x="1034731" y="6046041"/>
                  <a:ext cx="13451" cy="240320"/>
                </a:xfrm>
                <a:custGeom>
                  <a:avLst/>
                  <a:gdLst>
                    <a:gd name="connsiteX0" fmla="*/ 6726 w 13451"/>
                    <a:gd name="connsiteY0" fmla="*/ 240321 h 240320"/>
                    <a:gd name="connsiteX1" fmla="*/ 0 w 13451"/>
                    <a:gd name="connsiteY1" fmla="*/ 233595 h 240320"/>
                    <a:gd name="connsiteX2" fmla="*/ 0 w 13451"/>
                    <a:gd name="connsiteY2" fmla="*/ 6726 h 240320"/>
                    <a:gd name="connsiteX3" fmla="*/ 6726 w 13451"/>
                    <a:gd name="connsiteY3" fmla="*/ 0 h 240320"/>
                    <a:gd name="connsiteX4" fmla="*/ 13452 w 13451"/>
                    <a:gd name="connsiteY4" fmla="*/ 6726 h 240320"/>
                    <a:gd name="connsiteX5" fmla="*/ 13452 w 13451"/>
                    <a:gd name="connsiteY5" fmla="*/ 233595 h 240320"/>
                    <a:gd name="connsiteX6" fmla="*/ 6726 w 13451"/>
                    <a:gd name="connsiteY6" fmla="*/ 240321 h 240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51" h="240320">
                      <a:moveTo>
                        <a:pt x="6726" y="240321"/>
                      </a:moveTo>
                      <a:cubicBezTo>
                        <a:pt x="3104" y="240321"/>
                        <a:pt x="0" y="237217"/>
                        <a:pt x="0" y="233595"/>
                      </a:cubicBezTo>
                      <a:lnTo>
                        <a:pt x="0" y="6726"/>
                      </a:lnTo>
                      <a:cubicBezTo>
                        <a:pt x="0" y="2846"/>
                        <a:pt x="3104" y="0"/>
                        <a:pt x="6726" y="0"/>
                      </a:cubicBezTo>
                      <a:cubicBezTo>
                        <a:pt x="10348" y="0"/>
                        <a:pt x="13452" y="2846"/>
                        <a:pt x="13452" y="6726"/>
                      </a:cubicBezTo>
                      <a:lnTo>
                        <a:pt x="13452" y="233595"/>
                      </a:lnTo>
                      <a:cubicBezTo>
                        <a:pt x="13452" y="237217"/>
                        <a:pt x="10348" y="240321"/>
                        <a:pt x="6726" y="2403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4A41B063-263B-36FD-51D5-D94827C33DD6}"/>
                    </a:ext>
                  </a:extLst>
                </p:cNvPr>
                <p:cNvSpPr/>
                <p:nvPr/>
              </p:nvSpPr>
              <p:spPr>
                <a:xfrm>
                  <a:off x="1074828" y="6272910"/>
                  <a:ext cx="33629" cy="13451"/>
                </a:xfrm>
                <a:custGeom>
                  <a:avLst/>
                  <a:gdLst>
                    <a:gd name="connsiteX0" fmla="*/ 26903 w 33629"/>
                    <a:gd name="connsiteY0" fmla="*/ 13452 h 13451"/>
                    <a:gd name="connsiteX1" fmla="*/ 6726 w 33629"/>
                    <a:gd name="connsiteY1" fmla="*/ 13452 h 13451"/>
                    <a:gd name="connsiteX2" fmla="*/ 0 w 33629"/>
                    <a:gd name="connsiteY2" fmla="*/ 6726 h 13451"/>
                    <a:gd name="connsiteX3" fmla="*/ 6726 w 33629"/>
                    <a:gd name="connsiteY3" fmla="*/ 0 h 13451"/>
                    <a:gd name="connsiteX4" fmla="*/ 26903 w 33629"/>
                    <a:gd name="connsiteY4" fmla="*/ 0 h 13451"/>
                    <a:gd name="connsiteX5" fmla="*/ 33629 w 33629"/>
                    <a:gd name="connsiteY5" fmla="*/ 6726 h 13451"/>
                    <a:gd name="connsiteX6" fmla="*/ 26903 w 33629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629" h="13451">
                      <a:moveTo>
                        <a:pt x="26903" y="13452"/>
                      </a:moveTo>
                      <a:lnTo>
                        <a:pt x="6726" y="13452"/>
                      </a:lnTo>
                      <a:cubicBezTo>
                        <a:pt x="3104" y="13452"/>
                        <a:pt x="0" y="10348"/>
                        <a:pt x="0" y="6726"/>
                      </a:cubicBezTo>
                      <a:cubicBezTo>
                        <a:pt x="0" y="2846"/>
                        <a:pt x="3104" y="0"/>
                        <a:pt x="6726" y="0"/>
                      </a:cubicBezTo>
                      <a:lnTo>
                        <a:pt x="26903" y="0"/>
                      </a:lnTo>
                      <a:cubicBezTo>
                        <a:pt x="30525" y="0"/>
                        <a:pt x="33629" y="2846"/>
                        <a:pt x="33629" y="6726"/>
                      </a:cubicBezTo>
                      <a:cubicBezTo>
                        <a:pt x="33629" y="10348"/>
                        <a:pt x="30525" y="13452"/>
                        <a:pt x="26903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197F6C50-1D71-BD53-58E9-90962092FA6B}"/>
                    </a:ext>
                  </a:extLst>
                </p:cNvPr>
                <p:cNvSpPr/>
                <p:nvPr/>
              </p:nvSpPr>
              <p:spPr>
                <a:xfrm>
                  <a:off x="973939" y="6272910"/>
                  <a:ext cx="33370" cy="13451"/>
                </a:xfrm>
                <a:custGeom>
                  <a:avLst/>
                  <a:gdLst>
                    <a:gd name="connsiteX0" fmla="*/ 26645 w 33370"/>
                    <a:gd name="connsiteY0" fmla="*/ 13452 h 13451"/>
                    <a:gd name="connsiteX1" fmla="*/ 6726 w 33370"/>
                    <a:gd name="connsiteY1" fmla="*/ 13452 h 13451"/>
                    <a:gd name="connsiteX2" fmla="*/ 0 w 33370"/>
                    <a:gd name="connsiteY2" fmla="*/ 6726 h 13451"/>
                    <a:gd name="connsiteX3" fmla="*/ 6726 w 33370"/>
                    <a:gd name="connsiteY3" fmla="*/ 0 h 13451"/>
                    <a:gd name="connsiteX4" fmla="*/ 26645 w 33370"/>
                    <a:gd name="connsiteY4" fmla="*/ 0 h 13451"/>
                    <a:gd name="connsiteX5" fmla="*/ 33371 w 33370"/>
                    <a:gd name="connsiteY5" fmla="*/ 6726 h 13451"/>
                    <a:gd name="connsiteX6" fmla="*/ 26645 w 33370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70" h="13451">
                      <a:moveTo>
                        <a:pt x="26645" y="13452"/>
                      </a:moveTo>
                      <a:lnTo>
                        <a:pt x="6726" y="13452"/>
                      </a:lnTo>
                      <a:cubicBezTo>
                        <a:pt x="2846" y="13452"/>
                        <a:pt x="0" y="10348"/>
                        <a:pt x="0" y="6726"/>
                      </a:cubicBezTo>
                      <a:cubicBezTo>
                        <a:pt x="0" y="2846"/>
                        <a:pt x="2846" y="0"/>
                        <a:pt x="6726" y="0"/>
                      </a:cubicBezTo>
                      <a:lnTo>
                        <a:pt x="26645" y="0"/>
                      </a:lnTo>
                      <a:cubicBezTo>
                        <a:pt x="30266" y="0"/>
                        <a:pt x="33371" y="2846"/>
                        <a:pt x="33371" y="6726"/>
                      </a:cubicBezTo>
                      <a:cubicBezTo>
                        <a:pt x="33371" y="10348"/>
                        <a:pt x="30266" y="13452"/>
                        <a:pt x="26645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6622E799-72E4-13D7-F1AF-23AFB62D5B9B}"/>
                    </a:ext>
                  </a:extLst>
                </p:cNvPr>
                <p:cNvSpPr/>
                <p:nvPr/>
              </p:nvSpPr>
              <p:spPr>
                <a:xfrm>
                  <a:off x="948027" y="6088073"/>
                  <a:ext cx="186697" cy="102057"/>
                </a:xfrm>
                <a:custGeom>
                  <a:avLst/>
                  <a:gdLst>
                    <a:gd name="connsiteX0" fmla="*/ 6770 w 186697"/>
                    <a:gd name="connsiteY0" fmla="*/ 102057 h 102057"/>
                    <a:gd name="connsiteX1" fmla="*/ 820 w 186697"/>
                    <a:gd name="connsiteY1" fmla="*/ 98436 h 102057"/>
                    <a:gd name="connsiteX2" fmla="*/ 3666 w 186697"/>
                    <a:gd name="connsiteY2" fmla="*/ 89381 h 102057"/>
                    <a:gd name="connsiteX3" fmla="*/ 176986 w 186697"/>
                    <a:gd name="connsiteY3" fmla="*/ 652 h 102057"/>
                    <a:gd name="connsiteX4" fmla="*/ 186040 w 186697"/>
                    <a:gd name="connsiteY4" fmla="*/ 3756 h 102057"/>
                    <a:gd name="connsiteX5" fmla="*/ 183195 w 186697"/>
                    <a:gd name="connsiteY5" fmla="*/ 12810 h 102057"/>
                    <a:gd name="connsiteX6" fmla="*/ 9874 w 186697"/>
                    <a:gd name="connsiteY6" fmla="*/ 101281 h 102057"/>
                    <a:gd name="connsiteX7" fmla="*/ 6770 w 186697"/>
                    <a:gd name="connsiteY7" fmla="*/ 102057 h 10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6697" h="102057">
                      <a:moveTo>
                        <a:pt x="6770" y="102057"/>
                      </a:moveTo>
                      <a:cubicBezTo>
                        <a:pt x="4442" y="102057"/>
                        <a:pt x="2113" y="100764"/>
                        <a:pt x="820" y="98436"/>
                      </a:cubicBezTo>
                      <a:cubicBezTo>
                        <a:pt x="-991" y="95073"/>
                        <a:pt x="303" y="90934"/>
                        <a:pt x="3666" y="89381"/>
                      </a:cubicBezTo>
                      <a:lnTo>
                        <a:pt x="176986" y="652"/>
                      </a:lnTo>
                      <a:cubicBezTo>
                        <a:pt x="180349" y="-900"/>
                        <a:pt x="184229" y="393"/>
                        <a:pt x="186040" y="3756"/>
                      </a:cubicBezTo>
                      <a:cubicBezTo>
                        <a:pt x="187592" y="6860"/>
                        <a:pt x="186299" y="10999"/>
                        <a:pt x="183195" y="12810"/>
                      </a:cubicBezTo>
                      <a:lnTo>
                        <a:pt x="9874" y="101281"/>
                      </a:lnTo>
                      <a:cubicBezTo>
                        <a:pt x="8839" y="101798"/>
                        <a:pt x="7805" y="102057"/>
                        <a:pt x="6770" y="102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C24DD45-3536-9CF8-1D33-C9DCFD4074C4}"/>
              </a:ext>
            </a:extLst>
          </p:cNvPr>
          <p:cNvCxnSpPr/>
          <p:nvPr userDrawn="1"/>
        </p:nvCxnSpPr>
        <p:spPr>
          <a:xfrm flipH="1">
            <a:off x="1170193" y="6030118"/>
            <a:ext cx="576006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12">
            <a:extLst>
              <a:ext uri="{FF2B5EF4-FFF2-40B4-BE49-F238E27FC236}">
                <a16:creationId xmlns:a16="http://schemas.microsoft.com/office/drawing/2014/main" id="{0D788218-AE0C-F3BA-6EEF-9E15B6ED46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228" y="1080063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3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12" name="Текст 12">
            <a:extLst>
              <a:ext uri="{FF2B5EF4-FFF2-40B4-BE49-F238E27FC236}">
                <a16:creationId xmlns:a16="http://schemas.microsoft.com/office/drawing/2014/main" id="{890621FF-DAEE-ABDB-035C-A96C4B494D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0228" y="1800071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3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02</a:t>
            </a:r>
            <a:endParaRPr lang="ru-RU" dirty="0"/>
          </a:p>
        </p:txBody>
      </p:sp>
      <p:sp>
        <p:nvSpPr>
          <p:cNvPr id="17" name="Текст 12">
            <a:extLst>
              <a:ext uri="{FF2B5EF4-FFF2-40B4-BE49-F238E27FC236}">
                <a16:creationId xmlns:a16="http://schemas.microsoft.com/office/drawing/2014/main" id="{3D9B4159-1BD4-668E-6FF0-36AC09DBE9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20228" y="2520079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3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03</a:t>
            </a:r>
            <a:endParaRPr lang="ru-RU" dirty="0"/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id="{A592E34B-123B-161F-213C-001EDBEE64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20228" y="3240087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3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04</a:t>
            </a:r>
            <a:endParaRPr lang="ru-RU" dirty="0"/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EF0B7AE6-7786-9926-9942-0BA999833E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0228" y="3960095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3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05</a:t>
            </a:r>
            <a:endParaRPr lang="ru-RU" dirty="0"/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id="{07F03562-06A2-F48F-369E-0C0E6BA7FC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1" y="1080063"/>
            <a:ext cx="2880239" cy="10800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Table Of Contents </a:t>
            </a:r>
            <a:endParaRPr lang="ru-RU" dirty="0"/>
          </a:p>
        </p:txBody>
      </p:sp>
      <p:sp>
        <p:nvSpPr>
          <p:cNvPr id="25" name="Текст 12">
            <a:extLst>
              <a:ext uri="{FF2B5EF4-FFF2-40B4-BE49-F238E27FC236}">
                <a16:creationId xmlns:a16="http://schemas.microsoft.com/office/drawing/2014/main" id="{2430B076-01D9-7194-E7C6-59404251C0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40236" y="1080064"/>
            <a:ext cx="449951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Table Of Contents </a:t>
            </a:r>
            <a:endParaRPr lang="ru-RU" dirty="0"/>
          </a:p>
        </p:txBody>
      </p:sp>
      <p:sp>
        <p:nvSpPr>
          <p:cNvPr id="26" name="Текст 12">
            <a:extLst>
              <a:ext uri="{FF2B5EF4-FFF2-40B4-BE49-F238E27FC236}">
                <a16:creationId xmlns:a16="http://schemas.microsoft.com/office/drawing/2014/main" id="{7ECA8347-4954-8C6D-54F4-5F050331CF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415" y="1800071"/>
            <a:ext cx="449951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Table Of Contents </a:t>
            </a:r>
            <a:endParaRPr lang="ru-RU" dirty="0"/>
          </a:p>
        </p:txBody>
      </p:sp>
      <p:sp>
        <p:nvSpPr>
          <p:cNvPr id="27" name="Текст 12">
            <a:extLst>
              <a:ext uri="{FF2B5EF4-FFF2-40B4-BE49-F238E27FC236}">
                <a16:creationId xmlns:a16="http://schemas.microsoft.com/office/drawing/2014/main" id="{6722B10B-D485-9DCB-C927-8B8B315DFB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40594" y="2520078"/>
            <a:ext cx="449951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Table Of Contents </a:t>
            </a:r>
            <a:endParaRPr lang="ru-RU" dirty="0"/>
          </a:p>
        </p:txBody>
      </p:sp>
      <p:sp>
        <p:nvSpPr>
          <p:cNvPr id="28" name="Текст 12">
            <a:extLst>
              <a:ext uri="{FF2B5EF4-FFF2-40B4-BE49-F238E27FC236}">
                <a16:creationId xmlns:a16="http://schemas.microsoft.com/office/drawing/2014/main" id="{EFE4688B-5478-B8D9-127A-D99928E5E7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40773" y="3240085"/>
            <a:ext cx="449951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Table Of Contents </a:t>
            </a:r>
            <a:endParaRPr lang="ru-RU" dirty="0"/>
          </a:p>
        </p:txBody>
      </p:sp>
      <p:sp>
        <p:nvSpPr>
          <p:cNvPr id="29" name="Текст 12">
            <a:extLst>
              <a:ext uri="{FF2B5EF4-FFF2-40B4-BE49-F238E27FC236}">
                <a16:creationId xmlns:a16="http://schemas.microsoft.com/office/drawing/2014/main" id="{BD41FED3-88D5-A1CD-4B7B-B20686C4B1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40952" y="3960092"/>
            <a:ext cx="449951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Table Of Contents </a:t>
            </a:r>
            <a:endParaRPr lang="ru-RU" dirty="0"/>
          </a:p>
        </p:txBody>
      </p:sp>
      <p:sp>
        <p:nvSpPr>
          <p:cNvPr id="30" name="Текст 12">
            <a:extLst>
              <a:ext uri="{FF2B5EF4-FFF2-40B4-BE49-F238E27FC236}">
                <a16:creationId xmlns:a16="http://schemas.microsoft.com/office/drawing/2014/main" id="{2FAEA30D-B273-1918-5A80-969E8F6A79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20228" y="4680103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3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05</a:t>
            </a:r>
            <a:endParaRPr lang="ru-RU" dirty="0"/>
          </a:p>
        </p:txBody>
      </p:sp>
      <p:sp>
        <p:nvSpPr>
          <p:cNvPr id="32" name="Текст 12">
            <a:extLst>
              <a:ext uri="{FF2B5EF4-FFF2-40B4-BE49-F238E27FC236}">
                <a16:creationId xmlns:a16="http://schemas.microsoft.com/office/drawing/2014/main" id="{F0D97006-7D35-9A0D-6B32-0A6E19DA22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40952" y="4680100"/>
            <a:ext cx="449951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Table Of Contents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010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3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-BasicFree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487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BasicFree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157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-Content-02-S+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2">
            <a:extLst>
              <a:ext uri="{FF2B5EF4-FFF2-40B4-BE49-F238E27FC236}">
                <a16:creationId xmlns:a16="http://schemas.microsoft.com/office/drawing/2014/main" id="{8F564238-CCC8-D500-66F5-92BB719DCC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1" y="360055"/>
            <a:ext cx="10079782" cy="719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Header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4409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54">
          <p15:clr>
            <a:srgbClr val="A4A3A4"/>
          </p15:clr>
        </p15:guide>
        <p15:guide id="2" pos="6803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-Title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3A853B9-A2B8-A20F-7BCC-06B9A33E9318}"/>
              </a:ext>
            </a:extLst>
          </p:cNvPr>
          <p:cNvSpPr/>
          <p:nvPr userDrawn="1"/>
        </p:nvSpPr>
        <p:spPr>
          <a:xfrm>
            <a:off x="3344920" y="362641"/>
            <a:ext cx="8175389" cy="6117481"/>
          </a:xfrm>
          <a:custGeom>
            <a:avLst/>
            <a:gdLst>
              <a:gd name="connsiteX0" fmla="*/ 8175389 w 8175389"/>
              <a:gd name="connsiteY0" fmla="*/ 0 h 6117481"/>
              <a:gd name="connsiteX1" fmla="*/ 8175389 w 8175389"/>
              <a:gd name="connsiteY1" fmla="*/ 3661978 h 6117481"/>
              <a:gd name="connsiteX2" fmla="*/ 8009318 w 8175389"/>
              <a:gd name="connsiteY2" fmla="*/ 3666177 h 6117481"/>
              <a:gd name="connsiteX3" fmla="*/ 4008149 w 8175389"/>
              <a:gd name="connsiteY3" fmla="*/ 6056436 h 6117481"/>
              <a:gd name="connsiteX4" fmla="*/ 3973049 w 8175389"/>
              <a:gd name="connsiteY4" fmla="*/ 6117481 h 6117481"/>
              <a:gd name="connsiteX5" fmla="*/ 0 w 8175389"/>
              <a:gd name="connsiteY5" fmla="*/ 6117481 h 6117481"/>
              <a:gd name="connsiteX6" fmla="*/ 13923 w 8175389"/>
              <a:gd name="connsiteY6" fmla="*/ 6068450 h 6117481"/>
              <a:gd name="connsiteX7" fmla="*/ 7820873 w 8175389"/>
              <a:gd name="connsiteY7" fmla="*/ 8964 h 6117481"/>
              <a:gd name="connsiteX8" fmla="*/ 8175389 w 8175389"/>
              <a:gd name="connsiteY8" fmla="*/ 0 h 611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389" h="6117481">
                <a:moveTo>
                  <a:pt x="8175389" y="0"/>
                </a:moveTo>
                <a:lnTo>
                  <a:pt x="8175389" y="3661978"/>
                </a:lnTo>
                <a:lnTo>
                  <a:pt x="8009318" y="3666177"/>
                </a:lnTo>
                <a:cubicBezTo>
                  <a:pt x="6312390" y="3752195"/>
                  <a:pt x="4839655" y="4687960"/>
                  <a:pt x="4008149" y="6056436"/>
                </a:cubicBezTo>
                <a:lnTo>
                  <a:pt x="3973049" y="6117481"/>
                </a:lnTo>
                <a:lnTo>
                  <a:pt x="0" y="6117481"/>
                </a:lnTo>
                <a:lnTo>
                  <a:pt x="13923" y="6068450"/>
                </a:lnTo>
                <a:cubicBezTo>
                  <a:pt x="1065773" y="2686650"/>
                  <a:pt x="4139328" y="195582"/>
                  <a:pt x="7820873" y="8964"/>
                </a:cubicBezTo>
                <a:lnTo>
                  <a:pt x="8175389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aphic 16">
            <a:extLst>
              <a:ext uri="{FF2B5EF4-FFF2-40B4-BE49-F238E27FC236}">
                <a16:creationId xmlns:a16="http://schemas.microsoft.com/office/drawing/2014/main" id="{35C5740D-056A-E8D9-0A18-F869998E8C7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188" y="399738"/>
            <a:ext cx="2037704" cy="667573"/>
            <a:chOff x="860634" y="5928338"/>
            <a:chExt cx="1642407" cy="53807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F322DAB-9C4D-9A4A-71DC-AC8D1501FCB7}"/>
                </a:ext>
              </a:extLst>
            </p:cNvPr>
            <p:cNvSpPr/>
            <p:nvPr/>
          </p:nvSpPr>
          <p:spPr>
            <a:xfrm>
              <a:off x="1383183" y="5929373"/>
              <a:ext cx="1000086" cy="275243"/>
            </a:xfrm>
            <a:custGeom>
              <a:avLst/>
              <a:gdLst>
                <a:gd name="connsiteX0" fmla="*/ 71656 w 1000086"/>
                <a:gd name="connsiteY0" fmla="*/ 73209 h 275243"/>
                <a:gd name="connsiteX1" fmla="*/ 62602 w 1000086"/>
                <a:gd name="connsiteY1" fmla="*/ 94680 h 275243"/>
                <a:gd name="connsiteX2" fmla="*/ 36475 w 1000086"/>
                <a:gd name="connsiteY2" fmla="*/ 102182 h 275243"/>
                <a:gd name="connsiteX3" fmla="*/ 11124 w 1000086"/>
                <a:gd name="connsiteY3" fmla="*/ 94938 h 275243"/>
                <a:gd name="connsiteX4" fmla="*/ 0 w 1000086"/>
                <a:gd name="connsiteY4" fmla="*/ 73726 h 275243"/>
                <a:gd name="connsiteX5" fmla="*/ 20178 w 1000086"/>
                <a:gd name="connsiteY5" fmla="*/ 71915 h 275243"/>
                <a:gd name="connsiteX6" fmla="*/ 36475 w 1000086"/>
                <a:gd name="connsiteY6" fmla="*/ 86143 h 275243"/>
                <a:gd name="connsiteX7" fmla="*/ 47598 w 1000086"/>
                <a:gd name="connsiteY7" fmla="*/ 82780 h 275243"/>
                <a:gd name="connsiteX8" fmla="*/ 51479 w 1000086"/>
                <a:gd name="connsiteY8" fmla="*/ 71915 h 275243"/>
                <a:gd name="connsiteX9" fmla="*/ 46564 w 1000086"/>
                <a:gd name="connsiteY9" fmla="*/ 61826 h 275243"/>
                <a:gd name="connsiteX10" fmla="*/ 32336 w 1000086"/>
                <a:gd name="connsiteY10" fmla="*/ 58205 h 275243"/>
                <a:gd name="connsiteX11" fmla="*/ 25610 w 1000086"/>
                <a:gd name="connsiteY11" fmla="*/ 58205 h 275243"/>
                <a:gd name="connsiteX12" fmla="*/ 25610 w 1000086"/>
                <a:gd name="connsiteY12" fmla="*/ 42166 h 275243"/>
                <a:gd name="connsiteX13" fmla="*/ 32077 w 1000086"/>
                <a:gd name="connsiteY13" fmla="*/ 42166 h 275243"/>
                <a:gd name="connsiteX14" fmla="*/ 44753 w 1000086"/>
                <a:gd name="connsiteY14" fmla="*/ 38803 h 275243"/>
                <a:gd name="connsiteX15" fmla="*/ 49151 w 1000086"/>
                <a:gd name="connsiteY15" fmla="*/ 28714 h 275243"/>
                <a:gd name="connsiteX16" fmla="*/ 45529 w 1000086"/>
                <a:gd name="connsiteY16" fmla="*/ 19143 h 275243"/>
                <a:gd name="connsiteX17" fmla="*/ 35699 w 1000086"/>
                <a:gd name="connsiteY17" fmla="*/ 15780 h 275243"/>
                <a:gd name="connsiteX18" fmla="*/ 25869 w 1000086"/>
                <a:gd name="connsiteY18" fmla="*/ 19143 h 275243"/>
                <a:gd name="connsiteX19" fmla="*/ 21471 w 1000086"/>
                <a:gd name="connsiteY19" fmla="*/ 28714 h 275243"/>
                <a:gd name="connsiteX20" fmla="*/ 1811 w 1000086"/>
                <a:gd name="connsiteY20" fmla="*/ 27162 h 275243"/>
                <a:gd name="connsiteX21" fmla="*/ 12417 w 1000086"/>
                <a:gd name="connsiteY21" fmla="*/ 7243 h 275243"/>
                <a:gd name="connsiteX22" fmla="*/ 35958 w 1000086"/>
                <a:gd name="connsiteY22" fmla="*/ 0 h 275243"/>
                <a:gd name="connsiteX23" fmla="*/ 60274 w 1000086"/>
                <a:gd name="connsiteY23" fmla="*/ 6985 h 275243"/>
                <a:gd name="connsiteX24" fmla="*/ 69070 w 1000086"/>
                <a:gd name="connsiteY24" fmla="*/ 26386 h 275243"/>
                <a:gd name="connsiteX25" fmla="*/ 63637 w 1000086"/>
                <a:gd name="connsiteY25" fmla="*/ 41649 h 275243"/>
                <a:gd name="connsiteX26" fmla="*/ 47857 w 1000086"/>
                <a:gd name="connsiteY26" fmla="*/ 49668 h 275243"/>
                <a:gd name="connsiteX27" fmla="*/ 47857 w 1000086"/>
                <a:gd name="connsiteY27" fmla="*/ 49927 h 275243"/>
                <a:gd name="connsiteX28" fmla="*/ 65448 w 1000086"/>
                <a:gd name="connsiteY28" fmla="*/ 57429 h 275243"/>
                <a:gd name="connsiteX29" fmla="*/ 71656 w 1000086"/>
                <a:gd name="connsiteY29" fmla="*/ 73209 h 275243"/>
                <a:gd name="connsiteX30" fmla="*/ 94421 w 1000086"/>
                <a:gd name="connsiteY30" fmla="*/ 72691 h 275243"/>
                <a:gd name="connsiteX31" fmla="*/ 82780 w 1000086"/>
                <a:gd name="connsiteY31" fmla="*/ 72691 h 275243"/>
                <a:gd name="connsiteX32" fmla="*/ 82780 w 1000086"/>
                <a:gd name="connsiteY32" fmla="*/ 38544 h 275243"/>
                <a:gd name="connsiteX33" fmla="*/ 82521 w 1000086"/>
                <a:gd name="connsiteY33" fmla="*/ 32595 h 275243"/>
                <a:gd name="connsiteX34" fmla="*/ 82521 w 1000086"/>
                <a:gd name="connsiteY34" fmla="*/ 28197 h 275243"/>
                <a:gd name="connsiteX35" fmla="*/ 93386 w 1000086"/>
                <a:gd name="connsiteY35" fmla="*/ 28197 h 275243"/>
                <a:gd name="connsiteX36" fmla="*/ 93645 w 1000086"/>
                <a:gd name="connsiteY36" fmla="*/ 32853 h 275243"/>
                <a:gd name="connsiteX37" fmla="*/ 93904 w 1000086"/>
                <a:gd name="connsiteY37" fmla="*/ 37768 h 275243"/>
                <a:gd name="connsiteX38" fmla="*/ 94162 w 1000086"/>
                <a:gd name="connsiteY38" fmla="*/ 37768 h 275243"/>
                <a:gd name="connsiteX39" fmla="*/ 97008 w 1000086"/>
                <a:gd name="connsiteY39" fmla="*/ 31043 h 275243"/>
                <a:gd name="connsiteX40" fmla="*/ 100371 w 1000086"/>
                <a:gd name="connsiteY40" fmla="*/ 28197 h 275243"/>
                <a:gd name="connsiteX41" fmla="*/ 104768 w 1000086"/>
                <a:gd name="connsiteY41" fmla="*/ 27421 h 275243"/>
                <a:gd name="connsiteX42" fmla="*/ 108390 w 1000086"/>
                <a:gd name="connsiteY42" fmla="*/ 27938 h 275243"/>
                <a:gd name="connsiteX43" fmla="*/ 108390 w 1000086"/>
                <a:gd name="connsiteY43" fmla="*/ 37768 h 275243"/>
                <a:gd name="connsiteX44" fmla="*/ 103475 w 1000086"/>
                <a:gd name="connsiteY44" fmla="*/ 36992 h 275243"/>
                <a:gd name="connsiteX45" fmla="*/ 96749 w 1000086"/>
                <a:gd name="connsiteY45" fmla="*/ 40614 h 275243"/>
                <a:gd name="connsiteX46" fmla="*/ 94421 w 1000086"/>
                <a:gd name="connsiteY46" fmla="*/ 50961 h 275243"/>
                <a:gd name="connsiteX47" fmla="*/ 155471 w 1000086"/>
                <a:gd name="connsiteY47" fmla="*/ 72691 h 275243"/>
                <a:gd name="connsiteX48" fmla="*/ 144348 w 1000086"/>
                <a:gd name="connsiteY48" fmla="*/ 72691 h 275243"/>
                <a:gd name="connsiteX49" fmla="*/ 143830 w 1000086"/>
                <a:gd name="connsiteY49" fmla="*/ 69587 h 275243"/>
                <a:gd name="connsiteX50" fmla="*/ 143572 w 1000086"/>
                <a:gd name="connsiteY50" fmla="*/ 65448 h 275243"/>
                <a:gd name="connsiteX51" fmla="*/ 129344 w 1000086"/>
                <a:gd name="connsiteY51" fmla="*/ 73467 h 275243"/>
                <a:gd name="connsiteX52" fmla="*/ 117185 w 1000086"/>
                <a:gd name="connsiteY52" fmla="*/ 67259 h 275243"/>
                <a:gd name="connsiteX53" fmla="*/ 113046 w 1000086"/>
                <a:gd name="connsiteY53" fmla="*/ 50444 h 275243"/>
                <a:gd name="connsiteX54" fmla="*/ 117444 w 1000086"/>
                <a:gd name="connsiteY54" fmla="*/ 33371 h 275243"/>
                <a:gd name="connsiteX55" fmla="*/ 130120 w 1000086"/>
                <a:gd name="connsiteY55" fmla="*/ 27421 h 275243"/>
                <a:gd name="connsiteX56" fmla="*/ 138139 w 1000086"/>
                <a:gd name="connsiteY56" fmla="*/ 29232 h 275243"/>
                <a:gd name="connsiteX57" fmla="*/ 143572 w 1000086"/>
                <a:gd name="connsiteY57" fmla="*/ 35182 h 275243"/>
                <a:gd name="connsiteX58" fmla="*/ 143572 w 1000086"/>
                <a:gd name="connsiteY58" fmla="*/ 27938 h 275243"/>
                <a:gd name="connsiteX59" fmla="*/ 143572 w 1000086"/>
                <a:gd name="connsiteY59" fmla="*/ 11641 h 275243"/>
                <a:gd name="connsiteX60" fmla="*/ 154954 w 1000086"/>
                <a:gd name="connsiteY60" fmla="*/ 11641 h 275243"/>
                <a:gd name="connsiteX61" fmla="*/ 154954 w 1000086"/>
                <a:gd name="connsiteY61" fmla="*/ 62861 h 275243"/>
                <a:gd name="connsiteX62" fmla="*/ 155471 w 1000086"/>
                <a:gd name="connsiteY62" fmla="*/ 72691 h 275243"/>
                <a:gd name="connsiteX63" fmla="*/ 143572 w 1000086"/>
                <a:gd name="connsiteY63" fmla="*/ 50185 h 275243"/>
                <a:gd name="connsiteX64" fmla="*/ 141243 w 1000086"/>
                <a:gd name="connsiteY64" fmla="*/ 39062 h 275243"/>
                <a:gd name="connsiteX65" fmla="*/ 134259 w 1000086"/>
                <a:gd name="connsiteY65" fmla="*/ 35182 h 275243"/>
                <a:gd name="connsiteX66" fmla="*/ 127274 w 1000086"/>
                <a:gd name="connsiteY66" fmla="*/ 39062 h 275243"/>
                <a:gd name="connsiteX67" fmla="*/ 124946 w 1000086"/>
                <a:gd name="connsiteY67" fmla="*/ 50444 h 275243"/>
                <a:gd name="connsiteX68" fmla="*/ 134259 w 1000086"/>
                <a:gd name="connsiteY68" fmla="*/ 65448 h 275243"/>
                <a:gd name="connsiteX69" fmla="*/ 141243 w 1000086"/>
                <a:gd name="connsiteY69" fmla="*/ 61568 h 275243"/>
                <a:gd name="connsiteX70" fmla="*/ 143572 w 1000086"/>
                <a:gd name="connsiteY70" fmla="*/ 50185 h 275243"/>
                <a:gd name="connsiteX71" fmla="*/ 231267 w 1000086"/>
                <a:gd name="connsiteY71" fmla="*/ 100629 h 275243"/>
                <a:gd name="connsiteX72" fmla="*/ 210572 w 1000086"/>
                <a:gd name="connsiteY72" fmla="*/ 100629 h 275243"/>
                <a:gd name="connsiteX73" fmla="*/ 210572 w 1000086"/>
                <a:gd name="connsiteY73" fmla="*/ 1293 h 275243"/>
                <a:gd name="connsiteX74" fmla="*/ 231267 w 1000086"/>
                <a:gd name="connsiteY74" fmla="*/ 1293 h 275243"/>
                <a:gd name="connsiteX75" fmla="*/ 341209 w 1000086"/>
                <a:gd name="connsiteY75" fmla="*/ 100629 h 275243"/>
                <a:gd name="connsiteX76" fmla="*/ 320773 w 1000086"/>
                <a:gd name="connsiteY76" fmla="*/ 100629 h 275243"/>
                <a:gd name="connsiteX77" fmla="*/ 311977 w 1000086"/>
                <a:gd name="connsiteY77" fmla="*/ 75278 h 275243"/>
                <a:gd name="connsiteX78" fmla="*/ 274209 w 1000086"/>
                <a:gd name="connsiteY78" fmla="*/ 75278 h 275243"/>
                <a:gd name="connsiteX79" fmla="*/ 265413 w 1000086"/>
                <a:gd name="connsiteY79" fmla="*/ 100629 h 275243"/>
                <a:gd name="connsiteX80" fmla="*/ 244718 w 1000086"/>
                <a:gd name="connsiteY80" fmla="*/ 100629 h 275243"/>
                <a:gd name="connsiteX81" fmla="*/ 280676 w 1000086"/>
                <a:gd name="connsiteY81" fmla="*/ 1552 h 275243"/>
                <a:gd name="connsiteX82" fmla="*/ 305251 w 1000086"/>
                <a:gd name="connsiteY82" fmla="*/ 1552 h 275243"/>
                <a:gd name="connsiteX83" fmla="*/ 294386 w 1000086"/>
                <a:gd name="connsiteY83" fmla="*/ 21471 h 275243"/>
                <a:gd name="connsiteX84" fmla="*/ 293093 w 1000086"/>
                <a:gd name="connsiteY84" fmla="*/ 16815 h 275243"/>
                <a:gd name="connsiteX85" fmla="*/ 292576 w 1000086"/>
                <a:gd name="connsiteY85" fmla="*/ 18367 h 275243"/>
                <a:gd name="connsiteX86" fmla="*/ 290765 w 1000086"/>
                <a:gd name="connsiteY86" fmla="*/ 24058 h 275243"/>
                <a:gd name="connsiteX87" fmla="*/ 278865 w 1000086"/>
                <a:gd name="connsiteY87" fmla="*/ 59757 h 275243"/>
                <a:gd name="connsiteX88" fmla="*/ 307321 w 1000086"/>
                <a:gd name="connsiteY88" fmla="*/ 59757 h 275243"/>
                <a:gd name="connsiteX89" fmla="*/ 297491 w 1000086"/>
                <a:gd name="connsiteY89" fmla="*/ 31043 h 275243"/>
                <a:gd name="connsiteX90" fmla="*/ 435371 w 1000086"/>
                <a:gd name="connsiteY90" fmla="*/ 100629 h 275243"/>
                <a:gd name="connsiteX91" fmla="*/ 354661 w 1000086"/>
                <a:gd name="connsiteY91" fmla="*/ 100629 h 275243"/>
                <a:gd name="connsiteX92" fmla="*/ 354661 w 1000086"/>
                <a:gd name="connsiteY92" fmla="*/ 1552 h 275243"/>
                <a:gd name="connsiteX93" fmla="*/ 432526 w 1000086"/>
                <a:gd name="connsiteY93" fmla="*/ 1552 h 275243"/>
                <a:gd name="connsiteX94" fmla="*/ 432526 w 1000086"/>
                <a:gd name="connsiteY94" fmla="*/ 17591 h 275243"/>
                <a:gd name="connsiteX95" fmla="*/ 375356 w 1000086"/>
                <a:gd name="connsiteY95" fmla="*/ 17591 h 275243"/>
                <a:gd name="connsiteX96" fmla="*/ 375356 w 1000086"/>
                <a:gd name="connsiteY96" fmla="*/ 42425 h 275243"/>
                <a:gd name="connsiteX97" fmla="*/ 428387 w 1000086"/>
                <a:gd name="connsiteY97" fmla="*/ 42425 h 275243"/>
                <a:gd name="connsiteX98" fmla="*/ 428387 w 1000086"/>
                <a:gd name="connsiteY98" fmla="*/ 58463 h 275243"/>
                <a:gd name="connsiteX99" fmla="*/ 375356 w 1000086"/>
                <a:gd name="connsiteY99" fmla="*/ 58463 h 275243"/>
                <a:gd name="connsiteX100" fmla="*/ 375356 w 1000086"/>
                <a:gd name="connsiteY100" fmla="*/ 84591 h 275243"/>
                <a:gd name="connsiteX101" fmla="*/ 435371 w 1000086"/>
                <a:gd name="connsiteY101" fmla="*/ 84591 h 275243"/>
                <a:gd name="connsiteX102" fmla="*/ 531603 w 1000086"/>
                <a:gd name="connsiteY102" fmla="*/ 100629 h 275243"/>
                <a:gd name="connsiteX103" fmla="*/ 450892 w 1000086"/>
                <a:gd name="connsiteY103" fmla="*/ 100629 h 275243"/>
                <a:gd name="connsiteX104" fmla="*/ 450892 w 1000086"/>
                <a:gd name="connsiteY104" fmla="*/ 1552 h 275243"/>
                <a:gd name="connsiteX105" fmla="*/ 528757 w 1000086"/>
                <a:gd name="connsiteY105" fmla="*/ 1552 h 275243"/>
                <a:gd name="connsiteX106" fmla="*/ 528757 w 1000086"/>
                <a:gd name="connsiteY106" fmla="*/ 17591 h 275243"/>
                <a:gd name="connsiteX107" fmla="*/ 471587 w 1000086"/>
                <a:gd name="connsiteY107" fmla="*/ 17591 h 275243"/>
                <a:gd name="connsiteX108" fmla="*/ 471587 w 1000086"/>
                <a:gd name="connsiteY108" fmla="*/ 42425 h 275243"/>
                <a:gd name="connsiteX109" fmla="*/ 524360 w 1000086"/>
                <a:gd name="connsiteY109" fmla="*/ 42425 h 275243"/>
                <a:gd name="connsiteX110" fmla="*/ 524360 w 1000086"/>
                <a:gd name="connsiteY110" fmla="*/ 58463 h 275243"/>
                <a:gd name="connsiteX111" fmla="*/ 471587 w 1000086"/>
                <a:gd name="connsiteY111" fmla="*/ 58463 h 275243"/>
                <a:gd name="connsiteX112" fmla="*/ 471587 w 1000086"/>
                <a:gd name="connsiteY112" fmla="*/ 84591 h 275243"/>
                <a:gd name="connsiteX113" fmla="*/ 531603 w 1000086"/>
                <a:gd name="connsiteY113" fmla="*/ 84591 h 275243"/>
                <a:gd name="connsiteX114" fmla="*/ 687850 w 1000086"/>
                <a:gd name="connsiteY114" fmla="*/ 100629 h 275243"/>
                <a:gd name="connsiteX115" fmla="*/ 669225 w 1000086"/>
                <a:gd name="connsiteY115" fmla="*/ 100629 h 275243"/>
                <a:gd name="connsiteX116" fmla="*/ 669225 w 1000086"/>
                <a:gd name="connsiteY116" fmla="*/ 40614 h 275243"/>
                <a:gd name="connsiteX117" fmla="*/ 669225 w 1000086"/>
                <a:gd name="connsiteY117" fmla="*/ 36475 h 275243"/>
                <a:gd name="connsiteX118" fmla="*/ 670001 w 1000086"/>
                <a:gd name="connsiteY118" fmla="*/ 18884 h 275243"/>
                <a:gd name="connsiteX119" fmla="*/ 662758 w 1000086"/>
                <a:gd name="connsiteY119" fmla="*/ 45270 h 275243"/>
                <a:gd name="connsiteX120" fmla="*/ 644649 w 1000086"/>
                <a:gd name="connsiteY120" fmla="*/ 100629 h 275243"/>
                <a:gd name="connsiteX121" fmla="*/ 629904 w 1000086"/>
                <a:gd name="connsiteY121" fmla="*/ 100629 h 275243"/>
                <a:gd name="connsiteX122" fmla="*/ 612055 w 1000086"/>
                <a:gd name="connsiteY122" fmla="*/ 45270 h 275243"/>
                <a:gd name="connsiteX123" fmla="*/ 604553 w 1000086"/>
                <a:gd name="connsiteY123" fmla="*/ 18884 h 275243"/>
                <a:gd name="connsiteX124" fmla="*/ 605329 w 1000086"/>
                <a:gd name="connsiteY124" fmla="*/ 40614 h 275243"/>
                <a:gd name="connsiteX125" fmla="*/ 605329 w 1000086"/>
                <a:gd name="connsiteY125" fmla="*/ 100629 h 275243"/>
                <a:gd name="connsiteX126" fmla="*/ 586962 w 1000086"/>
                <a:gd name="connsiteY126" fmla="*/ 100629 h 275243"/>
                <a:gd name="connsiteX127" fmla="*/ 586962 w 1000086"/>
                <a:gd name="connsiteY127" fmla="*/ 1552 h 275243"/>
                <a:gd name="connsiteX128" fmla="*/ 614642 w 1000086"/>
                <a:gd name="connsiteY128" fmla="*/ 1552 h 275243"/>
                <a:gd name="connsiteX129" fmla="*/ 632491 w 1000086"/>
                <a:gd name="connsiteY129" fmla="*/ 56911 h 275243"/>
                <a:gd name="connsiteX130" fmla="*/ 634043 w 1000086"/>
                <a:gd name="connsiteY130" fmla="*/ 62344 h 275243"/>
                <a:gd name="connsiteX131" fmla="*/ 637406 w 1000086"/>
                <a:gd name="connsiteY131" fmla="*/ 75537 h 275243"/>
                <a:gd name="connsiteX132" fmla="*/ 641804 w 1000086"/>
                <a:gd name="connsiteY132" fmla="*/ 59757 h 275243"/>
                <a:gd name="connsiteX133" fmla="*/ 660171 w 1000086"/>
                <a:gd name="connsiteY133" fmla="*/ 1552 h 275243"/>
                <a:gd name="connsiteX134" fmla="*/ 687850 w 1000086"/>
                <a:gd name="connsiteY134" fmla="*/ 1552 h 275243"/>
                <a:gd name="connsiteX135" fmla="*/ 787962 w 1000086"/>
                <a:gd name="connsiteY135" fmla="*/ 100629 h 275243"/>
                <a:gd name="connsiteX136" fmla="*/ 706993 w 1000086"/>
                <a:gd name="connsiteY136" fmla="*/ 100629 h 275243"/>
                <a:gd name="connsiteX137" fmla="*/ 706993 w 1000086"/>
                <a:gd name="connsiteY137" fmla="*/ 1293 h 275243"/>
                <a:gd name="connsiteX138" fmla="*/ 785117 w 1000086"/>
                <a:gd name="connsiteY138" fmla="*/ 1293 h 275243"/>
                <a:gd name="connsiteX139" fmla="*/ 785117 w 1000086"/>
                <a:gd name="connsiteY139" fmla="*/ 17332 h 275243"/>
                <a:gd name="connsiteX140" fmla="*/ 727688 w 1000086"/>
                <a:gd name="connsiteY140" fmla="*/ 17332 h 275243"/>
                <a:gd name="connsiteX141" fmla="*/ 727688 w 1000086"/>
                <a:gd name="connsiteY141" fmla="*/ 42425 h 275243"/>
                <a:gd name="connsiteX142" fmla="*/ 780719 w 1000086"/>
                <a:gd name="connsiteY142" fmla="*/ 42425 h 275243"/>
                <a:gd name="connsiteX143" fmla="*/ 780719 w 1000086"/>
                <a:gd name="connsiteY143" fmla="*/ 58463 h 275243"/>
                <a:gd name="connsiteX144" fmla="*/ 727688 w 1000086"/>
                <a:gd name="connsiteY144" fmla="*/ 58463 h 275243"/>
                <a:gd name="connsiteX145" fmla="*/ 727688 w 1000086"/>
                <a:gd name="connsiteY145" fmla="*/ 84591 h 275243"/>
                <a:gd name="connsiteX146" fmla="*/ 787962 w 1000086"/>
                <a:gd name="connsiteY146" fmla="*/ 84591 h 275243"/>
                <a:gd name="connsiteX147" fmla="*/ 887816 w 1000086"/>
                <a:gd name="connsiteY147" fmla="*/ 100629 h 275243"/>
                <a:gd name="connsiteX148" fmla="*/ 863499 w 1000086"/>
                <a:gd name="connsiteY148" fmla="*/ 100629 h 275243"/>
                <a:gd name="connsiteX149" fmla="*/ 820298 w 1000086"/>
                <a:gd name="connsiteY149" fmla="*/ 24058 h 275243"/>
                <a:gd name="connsiteX150" fmla="*/ 821592 w 1000086"/>
                <a:gd name="connsiteY150" fmla="*/ 41907 h 275243"/>
                <a:gd name="connsiteX151" fmla="*/ 821592 w 1000086"/>
                <a:gd name="connsiteY151" fmla="*/ 100629 h 275243"/>
                <a:gd name="connsiteX152" fmla="*/ 803225 w 1000086"/>
                <a:gd name="connsiteY152" fmla="*/ 100629 h 275243"/>
                <a:gd name="connsiteX153" fmla="*/ 803225 w 1000086"/>
                <a:gd name="connsiteY153" fmla="*/ 1293 h 275243"/>
                <a:gd name="connsiteX154" fmla="*/ 827024 w 1000086"/>
                <a:gd name="connsiteY154" fmla="*/ 1293 h 275243"/>
                <a:gd name="connsiteX155" fmla="*/ 870742 w 1000086"/>
                <a:gd name="connsiteY155" fmla="*/ 78382 h 275243"/>
                <a:gd name="connsiteX156" fmla="*/ 869449 w 1000086"/>
                <a:gd name="connsiteY156" fmla="*/ 58981 h 275243"/>
                <a:gd name="connsiteX157" fmla="*/ 869449 w 1000086"/>
                <a:gd name="connsiteY157" fmla="*/ 1293 h 275243"/>
                <a:gd name="connsiteX158" fmla="*/ 887816 w 1000086"/>
                <a:gd name="connsiteY158" fmla="*/ 1293 h 275243"/>
                <a:gd name="connsiteX159" fmla="*/ 998017 w 1000086"/>
                <a:gd name="connsiteY159" fmla="*/ 100629 h 275243"/>
                <a:gd name="connsiteX160" fmla="*/ 977322 w 1000086"/>
                <a:gd name="connsiteY160" fmla="*/ 100629 h 275243"/>
                <a:gd name="connsiteX161" fmla="*/ 968526 w 1000086"/>
                <a:gd name="connsiteY161" fmla="*/ 75278 h 275243"/>
                <a:gd name="connsiteX162" fmla="*/ 930758 w 1000086"/>
                <a:gd name="connsiteY162" fmla="*/ 75278 h 275243"/>
                <a:gd name="connsiteX163" fmla="*/ 921962 w 1000086"/>
                <a:gd name="connsiteY163" fmla="*/ 100629 h 275243"/>
                <a:gd name="connsiteX164" fmla="*/ 901267 w 1000086"/>
                <a:gd name="connsiteY164" fmla="*/ 100629 h 275243"/>
                <a:gd name="connsiteX165" fmla="*/ 937484 w 1000086"/>
                <a:gd name="connsiteY165" fmla="*/ 1552 h 275243"/>
                <a:gd name="connsiteX166" fmla="*/ 961800 w 1000086"/>
                <a:gd name="connsiteY166" fmla="*/ 1552 h 275243"/>
                <a:gd name="connsiteX167" fmla="*/ 951194 w 1000086"/>
                <a:gd name="connsiteY167" fmla="*/ 21471 h 275243"/>
                <a:gd name="connsiteX168" fmla="*/ 949901 w 1000086"/>
                <a:gd name="connsiteY168" fmla="*/ 16556 h 275243"/>
                <a:gd name="connsiteX169" fmla="*/ 949383 w 1000086"/>
                <a:gd name="connsiteY169" fmla="*/ 18108 h 275243"/>
                <a:gd name="connsiteX170" fmla="*/ 947831 w 1000086"/>
                <a:gd name="connsiteY170" fmla="*/ 24058 h 275243"/>
                <a:gd name="connsiteX171" fmla="*/ 935673 w 1000086"/>
                <a:gd name="connsiteY171" fmla="*/ 59498 h 275243"/>
                <a:gd name="connsiteX172" fmla="*/ 964129 w 1000086"/>
                <a:gd name="connsiteY172" fmla="*/ 59498 h 275243"/>
                <a:gd name="connsiteX173" fmla="*/ 954298 w 1000086"/>
                <a:gd name="connsiteY173" fmla="*/ 31043 h 275243"/>
                <a:gd name="connsiteX174" fmla="*/ 52514 w 1000086"/>
                <a:gd name="connsiteY174" fmla="*/ 258946 h 275243"/>
                <a:gd name="connsiteX175" fmla="*/ 78641 w 1000086"/>
                <a:gd name="connsiteY175" fmla="*/ 240062 h 275243"/>
                <a:gd name="connsiteX176" fmla="*/ 96749 w 1000086"/>
                <a:gd name="connsiteY176" fmla="*/ 247047 h 275243"/>
                <a:gd name="connsiteX177" fmla="*/ 79676 w 1000086"/>
                <a:gd name="connsiteY177" fmla="*/ 268259 h 275243"/>
                <a:gd name="connsiteX178" fmla="*/ 52514 w 1000086"/>
                <a:gd name="connsiteY178" fmla="*/ 275244 h 275243"/>
                <a:gd name="connsiteX179" fmla="*/ 15521 w 1000086"/>
                <a:gd name="connsiteY179" fmla="*/ 261792 h 275243"/>
                <a:gd name="connsiteX180" fmla="*/ 2587 w 1000086"/>
                <a:gd name="connsiteY180" fmla="*/ 223765 h 275243"/>
                <a:gd name="connsiteX181" fmla="*/ 15263 w 1000086"/>
                <a:gd name="connsiteY181" fmla="*/ 186255 h 275243"/>
                <a:gd name="connsiteX182" fmla="*/ 51738 w 1000086"/>
                <a:gd name="connsiteY182" fmla="*/ 173321 h 275243"/>
                <a:gd name="connsiteX183" fmla="*/ 80193 w 1000086"/>
                <a:gd name="connsiteY183" fmla="*/ 180305 h 275243"/>
                <a:gd name="connsiteX184" fmla="*/ 95456 w 1000086"/>
                <a:gd name="connsiteY184" fmla="*/ 200742 h 275243"/>
                <a:gd name="connsiteX185" fmla="*/ 77348 w 1000086"/>
                <a:gd name="connsiteY185" fmla="*/ 205915 h 275243"/>
                <a:gd name="connsiteX186" fmla="*/ 68035 w 1000086"/>
                <a:gd name="connsiteY186" fmla="*/ 194016 h 275243"/>
                <a:gd name="connsiteX187" fmla="*/ 52255 w 1000086"/>
                <a:gd name="connsiteY187" fmla="*/ 189618 h 275243"/>
                <a:gd name="connsiteX188" fmla="*/ 30784 w 1000086"/>
                <a:gd name="connsiteY188" fmla="*/ 198413 h 275243"/>
                <a:gd name="connsiteX189" fmla="*/ 23541 w 1000086"/>
                <a:gd name="connsiteY189" fmla="*/ 223765 h 275243"/>
                <a:gd name="connsiteX190" fmla="*/ 31043 w 1000086"/>
                <a:gd name="connsiteY190" fmla="*/ 249892 h 275243"/>
                <a:gd name="connsiteX191" fmla="*/ 52514 w 1000086"/>
                <a:gd name="connsiteY191" fmla="*/ 258946 h 275243"/>
                <a:gd name="connsiteX192" fmla="*/ 206950 w 1000086"/>
                <a:gd name="connsiteY192" fmla="*/ 223765 h 275243"/>
                <a:gd name="connsiteX193" fmla="*/ 200741 w 1000086"/>
                <a:gd name="connsiteY193" fmla="*/ 251186 h 275243"/>
                <a:gd name="connsiteX194" fmla="*/ 183151 w 1000086"/>
                <a:gd name="connsiteY194" fmla="*/ 269035 h 275243"/>
                <a:gd name="connsiteX195" fmla="*/ 156506 w 1000086"/>
                <a:gd name="connsiteY195" fmla="*/ 275244 h 275243"/>
                <a:gd name="connsiteX196" fmla="*/ 120031 w 1000086"/>
                <a:gd name="connsiteY196" fmla="*/ 261533 h 275243"/>
                <a:gd name="connsiteX197" fmla="*/ 106579 w 1000086"/>
                <a:gd name="connsiteY197" fmla="*/ 223765 h 275243"/>
                <a:gd name="connsiteX198" fmla="*/ 120031 w 1000086"/>
                <a:gd name="connsiteY198" fmla="*/ 186514 h 275243"/>
                <a:gd name="connsiteX199" fmla="*/ 156765 w 1000086"/>
                <a:gd name="connsiteY199" fmla="*/ 173321 h 275243"/>
                <a:gd name="connsiteX200" fmla="*/ 193498 w 1000086"/>
                <a:gd name="connsiteY200" fmla="*/ 186772 h 275243"/>
                <a:gd name="connsiteX201" fmla="*/ 206950 w 1000086"/>
                <a:gd name="connsiteY201" fmla="*/ 223765 h 275243"/>
                <a:gd name="connsiteX202" fmla="*/ 185738 w 1000086"/>
                <a:gd name="connsiteY202" fmla="*/ 223765 h 275243"/>
                <a:gd name="connsiteX203" fmla="*/ 177977 w 1000086"/>
                <a:gd name="connsiteY203" fmla="*/ 198672 h 275243"/>
                <a:gd name="connsiteX204" fmla="*/ 156765 w 1000086"/>
                <a:gd name="connsiteY204" fmla="*/ 189618 h 275243"/>
                <a:gd name="connsiteX205" fmla="*/ 135294 w 1000086"/>
                <a:gd name="connsiteY205" fmla="*/ 198672 h 275243"/>
                <a:gd name="connsiteX206" fmla="*/ 127533 w 1000086"/>
                <a:gd name="connsiteY206" fmla="*/ 223765 h 275243"/>
                <a:gd name="connsiteX207" fmla="*/ 135294 w 1000086"/>
                <a:gd name="connsiteY207" fmla="*/ 249633 h 275243"/>
                <a:gd name="connsiteX208" fmla="*/ 156506 w 1000086"/>
                <a:gd name="connsiteY208" fmla="*/ 258946 h 275243"/>
                <a:gd name="connsiteX209" fmla="*/ 177977 w 1000086"/>
                <a:gd name="connsiteY209" fmla="*/ 249892 h 275243"/>
                <a:gd name="connsiteX210" fmla="*/ 185738 w 1000086"/>
                <a:gd name="connsiteY210" fmla="*/ 223765 h 275243"/>
                <a:gd name="connsiteX211" fmla="*/ 307321 w 1000086"/>
                <a:gd name="connsiteY211" fmla="*/ 273950 h 275243"/>
                <a:gd name="connsiteX212" fmla="*/ 283004 w 1000086"/>
                <a:gd name="connsiteY212" fmla="*/ 273950 h 275243"/>
                <a:gd name="connsiteX213" fmla="*/ 239803 w 1000086"/>
                <a:gd name="connsiteY213" fmla="*/ 197637 h 275243"/>
                <a:gd name="connsiteX214" fmla="*/ 241097 w 1000086"/>
                <a:gd name="connsiteY214" fmla="*/ 215487 h 275243"/>
                <a:gd name="connsiteX215" fmla="*/ 241097 w 1000086"/>
                <a:gd name="connsiteY215" fmla="*/ 273950 h 275243"/>
                <a:gd name="connsiteX216" fmla="*/ 222471 w 1000086"/>
                <a:gd name="connsiteY216" fmla="*/ 273950 h 275243"/>
                <a:gd name="connsiteX217" fmla="*/ 222471 w 1000086"/>
                <a:gd name="connsiteY217" fmla="*/ 174614 h 275243"/>
                <a:gd name="connsiteX218" fmla="*/ 246271 w 1000086"/>
                <a:gd name="connsiteY218" fmla="*/ 174614 h 275243"/>
                <a:gd name="connsiteX219" fmla="*/ 289989 w 1000086"/>
                <a:gd name="connsiteY219" fmla="*/ 251703 h 275243"/>
                <a:gd name="connsiteX220" fmla="*/ 288954 w 1000086"/>
                <a:gd name="connsiteY220" fmla="*/ 232302 h 275243"/>
                <a:gd name="connsiteX221" fmla="*/ 288954 w 1000086"/>
                <a:gd name="connsiteY221" fmla="*/ 174614 h 275243"/>
                <a:gd name="connsiteX222" fmla="*/ 307321 w 1000086"/>
                <a:gd name="connsiteY222" fmla="*/ 174614 h 275243"/>
                <a:gd name="connsiteX223" fmla="*/ 399672 w 1000086"/>
                <a:gd name="connsiteY223" fmla="*/ 190912 h 275243"/>
                <a:gd name="connsiteX224" fmla="*/ 347417 w 1000086"/>
                <a:gd name="connsiteY224" fmla="*/ 190912 h 275243"/>
                <a:gd name="connsiteX225" fmla="*/ 347417 w 1000086"/>
                <a:gd name="connsiteY225" fmla="*/ 221695 h 275243"/>
                <a:gd name="connsiteX226" fmla="*/ 398120 w 1000086"/>
                <a:gd name="connsiteY226" fmla="*/ 221695 h 275243"/>
                <a:gd name="connsiteX227" fmla="*/ 398120 w 1000086"/>
                <a:gd name="connsiteY227" fmla="*/ 237734 h 275243"/>
                <a:gd name="connsiteX228" fmla="*/ 347417 w 1000086"/>
                <a:gd name="connsiteY228" fmla="*/ 237734 h 275243"/>
                <a:gd name="connsiteX229" fmla="*/ 347417 w 1000086"/>
                <a:gd name="connsiteY229" fmla="*/ 273950 h 275243"/>
                <a:gd name="connsiteX230" fmla="*/ 326722 w 1000086"/>
                <a:gd name="connsiteY230" fmla="*/ 273950 h 275243"/>
                <a:gd name="connsiteX231" fmla="*/ 326722 w 1000086"/>
                <a:gd name="connsiteY231" fmla="*/ 174873 h 275243"/>
                <a:gd name="connsiteX232" fmla="*/ 399672 w 1000086"/>
                <a:gd name="connsiteY232" fmla="*/ 174873 h 275243"/>
                <a:gd name="connsiteX233" fmla="*/ 495645 w 1000086"/>
                <a:gd name="connsiteY233" fmla="*/ 273950 h 275243"/>
                <a:gd name="connsiteX234" fmla="*/ 414676 w 1000086"/>
                <a:gd name="connsiteY234" fmla="*/ 273950 h 275243"/>
                <a:gd name="connsiteX235" fmla="*/ 414676 w 1000086"/>
                <a:gd name="connsiteY235" fmla="*/ 174873 h 275243"/>
                <a:gd name="connsiteX236" fmla="*/ 492800 w 1000086"/>
                <a:gd name="connsiteY236" fmla="*/ 174873 h 275243"/>
                <a:gd name="connsiteX237" fmla="*/ 492800 w 1000086"/>
                <a:gd name="connsiteY237" fmla="*/ 190912 h 275243"/>
                <a:gd name="connsiteX238" fmla="*/ 435371 w 1000086"/>
                <a:gd name="connsiteY238" fmla="*/ 190912 h 275243"/>
                <a:gd name="connsiteX239" fmla="*/ 435371 w 1000086"/>
                <a:gd name="connsiteY239" fmla="*/ 215745 h 275243"/>
                <a:gd name="connsiteX240" fmla="*/ 488402 w 1000086"/>
                <a:gd name="connsiteY240" fmla="*/ 215745 h 275243"/>
                <a:gd name="connsiteX241" fmla="*/ 488402 w 1000086"/>
                <a:gd name="connsiteY241" fmla="*/ 231784 h 275243"/>
                <a:gd name="connsiteX242" fmla="*/ 435371 w 1000086"/>
                <a:gd name="connsiteY242" fmla="*/ 231784 h 275243"/>
                <a:gd name="connsiteX243" fmla="*/ 435371 w 1000086"/>
                <a:gd name="connsiteY243" fmla="*/ 257912 h 275243"/>
                <a:gd name="connsiteX244" fmla="*/ 495645 w 1000086"/>
                <a:gd name="connsiteY244" fmla="*/ 257912 h 275243"/>
                <a:gd name="connsiteX245" fmla="*/ 602225 w 1000086"/>
                <a:gd name="connsiteY245" fmla="*/ 273950 h 275243"/>
                <a:gd name="connsiteX246" fmla="*/ 578943 w 1000086"/>
                <a:gd name="connsiteY246" fmla="*/ 273950 h 275243"/>
                <a:gd name="connsiteX247" fmla="*/ 555920 w 1000086"/>
                <a:gd name="connsiteY247" fmla="*/ 236440 h 275243"/>
                <a:gd name="connsiteX248" fmla="*/ 531603 w 1000086"/>
                <a:gd name="connsiteY248" fmla="*/ 236440 h 275243"/>
                <a:gd name="connsiteX249" fmla="*/ 531603 w 1000086"/>
                <a:gd name="connsiteY249" fmla="*/ 273950 h 275243"/>
                <a:gd name="connsiteX250" fmla="*/ 510908 w 1000086"/>
                <a:gd name="connsiteY250" fmla="*/ 273950 h 275243"/>
                <a:gd name="connsiteX251" fmla="*/ 510908 w 1000086"/>
                <a:gd name="connsiteY251" fmla="*/ 174873 h 275243"/>
                <a:gd name="connsiteX252" fmla="*/ 560317 w 1000086"/>
                <a:gd name="connsiteY252" fmla="*/ 174873 h 275243"/>
                <a:gd name="connsiteX253" fmla="*/ 587738 w 1000086"/>
                <a:gd name="connsiteY253" fmla="*/ 182633 h 275243"/>
                <a:gd name="connsiteX254" fmla="*/ 597310 w 1000086"/>
                <a:gd name="connsiteY254" fmla="*/ 204363 h 275243"/>
                <a:gd name="connsiteX255" fmla="*/ 591618 w 1000086"/>
                <a:gd name="connsiteY255" fmla="*/ 222471 h 275243"/>
                <a:gd name="connsiteX256" fmla="*/ 575580 w 1000086"/>
                <a:gd name="connsiteY256" fmla="*/ 232302 h 275243"/>
                <a:gd name="connsiteX257" fmla="*/ 576356 w 1000086"/>
                <a:gd name="connsiteY257" fmla="*/ 205139 h 275243"/>
                <a:gd name="connsiteX258" fmla="*/ 557989 w 1000086"/>
                <a:gd name="connsiteY258" fmla="*/ 190912 h 275243"/>
                <a:gd name="connsiteX259" fmla="*/ 531344 w 1000086"/>
                <a:gd name="connsiteY259" fmla="*/ 190912 h 275243"/>
                <a:gd name="connsiteX260" fmla="*/ 531344 w 1000086"/>
                <a:gd name="connsiteY260" fmla="*/ 220143 h 275243"/>
                <a:gd name="connsiteX261" fmla="*/ 558506 w 1000086"/>
                <a:gd name="connsiteY261" fmla="*/ 220143 h 275243"/>
                <a:gd name="connsiteX262" fmla="*/ 571958 w 1000086"/>
                <a:gd name="connsiteY262" fmla="*/ 216263 h 275243"/>
                <a:gd name="connsiteX263" fmla="*/ 576356 w 1000086"/>
                <a:gd name="connsiteY263" fmla="*/ 205139 h 275243"/>
                <a:gd name="connsiteX264" fmla="*/ 695611 w 1000086"/>
                <a:gd name="connsiteY264" fmla="*/ 273950 h 275243"/>
                <a:gd name="connsiteX265" fmla="*/ 614642 w 1000086"/>
                <a:gd name="connsiteY265" fmla="*/ 273950 h 275243"/>
                <a:gd name="connsiteX266" fmla="*/ 614642 w 1000086"/>
                <a:gd name="connsiteY266" fmla="*/ 174873 h 275243"/>
                <a:gd name="connsiteX267" fmla="*/ 692765 w 1000086"/>
                <a:gd name="connsiteY267" fmla="*/ 174873 h 275243"/>
                <a:gd name="connsiteX268" fmla="*/ 692765 w 1000086"/>
                <a:gd name="connsiteY268" fmla="*/ 190912 h 275243"/>
                <a:gd name="connsiteX269" fmla="*/ 635595 w 1000086"/>
                <a:gd name="connsiteY269" fmla="*/ 190912 h 275243"/>
                <a:gd name="connsiteX270" fmla="*/ 635595 w 1000086"/>
                <a:gd name="connsiteY270" fmla="*/ 215745 h 275243"/>
                <a:gd name="connsiteX271" fmla="*/ 688368 w 1000086"/>
                <a:gd name="connsiteY271" fmla="*/ 215745 h 275243"/>
                <a:gd name="connsiteX272" fmla="*/ 688368 w 1000086"/>
                <a:gd name="connsiteY272" fmla="*/ 231784 h 275243"/>
                <a:gd name="connsiteX273" fmla="*/ 635595 w 1000086"/>
                <a:gd name="connsiteY273" fmla="*/ 231784 h 275243"/>
                <a:gd name="connsiteX274" fmla="*/ 635595 w 1000086"/>
                <a:gd name="connsiteY274" fmla="*/ 257912 h 275243"/>
                <a:gd name="connsiteX275" fmla="*/ 695611 w 1000086"/>
                <a:gd name="connsiteY275" fmla="*/ 257912 h 275243"/>
                <a:gd name="connsiteX276" fmla="*/ 795723 w 1000086"/>
                <a:gd name="connsiteY276" fmla="*/ 273950 h 275243"/>
                <a:gd name="connsiteX277" fmla="*/ 771406 w 1000086"/>
                <a:gd name="connsiteY277" fmla="*/ 273950 h 275243"/>
                <a:gd name="connsiteX278" fmla="*/ 728206 w 1000086"/>
                <a:gd name="connsiteY278" fmla="*/ 197637 h 275243"/>
                <a:gd name="connsiteX279" fmla="*/ 729240 w 1000086"/>
                <a:gd name="connsiteY279" fmla="*/ 215487 h 275243"/>
                <a:gd name="connsiteX280" fmla="*/ 729240 w 1000086"/>
                <a:gd name="connsiteY280" fmla="*/ 273950 h 275243"/>
                <a:gd name="connsiteX281" fmla="*/ 710873 w 1000086"/>
                <a:gd name="connsiteY281" fmla="*/ 273950 h 275243"/>
                <a:gd name="connsiteX282" fmla="*/ 710873 w 1000086"/>
                <a:gd name="connsiteY282" fmla="*/ 174873 h 275243"/>
                <a:gd name="connsiteX283" fmla="*/ 734673 w 1000086"/>
                <a:gd name="connsiteY283" fmla="*/ 174873 h 275243"/>
                <a:gd name="connsiteX284" fmla="*/ 778391 w 1000086"/>
                <a:gd name="connsiteY284" fmla="*/ 251962 h 275243"/>
                <a:gd name="connsiteX285" fmla="*/ 777097 w 1000086"/>
                <a:gd name="connsiteY285" fmla="*/ 232560 h 275243"/>
                <a:gd name="connsiteX286" fmla="*/ 777097 w 1000086"/>
                <a:gd name="connsiteY286" fmla="*/ 174873 h 275243"/>
                <a:gd name="connsiteX287" fmla="*/ 795723 w 1000086"/>
                <a:gd name="connsiteY287" fmla="*/ 174873 h 275243"/>
                <a:gd name="connsiteX288" fmla="*/ 861430 w 1000086"/>
                <a:gd name="connsiteY288" fmla="*/ 258946 h 275243"/>
                <a:gd name="connsiteX289" fmla="*/ 887557 w 1000086"/>
                <a:gd name="connsiteY289" fmla="*/ 240062 h 275243"/>
                <a:gd name="connsiteX290" fmla="*/ 905407 w 1000086"/>
                <a:gd name="connsiteY290" fmla="*/ 247047 h 275243"/>
                <a:gd name="connsiteX291" fmla="*/ 888333 w 1000086"/>
                <a:gd name="connsiteY291" fmla="*/ 268259 h 275243"/>
                <a:gd name="connsiteX292" fmla="*/ 861430 w 1000086"/>
                <a:gd name="connsiteY292" fmla="*/ 275244 h 275243"/>
                <a:gd name="connsiteX293" fmla="*/ 824179 w 1000086"/>
                <a:gd name="connsiteY293" fmla="*/ 261792 h 275243"/>
                <a:gd name="connsiteX294" fmla="*/ 811244 w 1000086"/>
                <a:gd name="connsiteY294" fmla="*/ 223765 h 275243"/>
                <a:gd name="connsiteX295" fmla="*/ 823920 w 1000086"/>
                <a:gd name="connsiteY295" fmla="*/ 186255 h 275243"/>
                <a:gd name="connsiteX296" fmla="*/ 860395 w 1000086"/>
                <a:gd name="connsiteY296" fmla="*/ 173321 h 275243"/>
                <a:gd name="connsiteX297" fmla="*/ 888850 w 1000086"/>
                <a:gd name="connsiteY297" fmla="*/ 180305 h 275243"/>
                <a:gd name="connsiteX298" fmla="*/ 904372 w 1000086"/>
                <a:gd name="connsiteY298" fmla="*/ 200742 h 275243"/>
                <a:gd name="connsiteX299" fmla="*/ 886005 w 1000086"/>
                <a:gd name="connsiteY299" fmla="*/ 205915 h 275243"/>
                <a:gd name="connsiteX300" fmla="*/ 876692 w 1000086"/>
                <a:gd name="connsiteY300" fmla="*/ 194016 h 275243"/>
                <a:gd name="connsiteX301" fmla="*/ 860912 w 1000086"/>
                <a:gd name="connsiteY301" fmla="*/ 189618 h 275243"/>
                <a:gd name="connsiteX302" fmla="*/ 839441 w 1000086"/>
                <a:gd name="connsiteY302" fmla="*/ 198413 h 275243"/>
                <a:gd name="connsiteX303" fmla="*/ 832198 w 1000086"/>
                <a:gd name="connsiteY303" fmla="*/ 223765 h 275243"/>
                <a:gd name="connsiteX304" fmla="*/ 839700 w 1000086"/>
                <a:gd name="connsiteY304" fmla="*/ 249892 h 275243"/>
                <a:gd name="connsiteX305" fmla="*/ 861430 w 1000086"/>
                <a:gd name="connsiteY305" fmla="*/ 258946 h 275243"/>
                <a:gd name="connsiteX306" fmla="*/ 1000086 w 1000086"/>
                <a:gd name="connsiteY306" fmla="*/ 273950 h 275243"/>
                <a:gd name="connsiteX307" fmla="*/ 919117 w 1000086"/>
                <a:gd name="connsiteY307" fmla="*/ 273950 h 275243"/>
                <a:gd name="connsiteX308" fmla="*/ 919117 w 1000086"/>
                <a:gd name="connsiteY308" fmla="*/ 174614 h 275243"/>
                <a:gd name="connsiteX309" fmla="*/ 996982 w 1000086"/>
                <a:gd name="connsiteY309" fmla="*/ 174614 h 275243"/>
                <a:gd name="connsiteX310" fmla="*/ 996982 w 1000086"/>
                <a:gd name="connsiteY310" fmla="*/ 190912 h 275243"/>
                <a:gd name="connsiteX311" fmla="*/ 939812 w 1000086"/>
                <a:gd name="connsiteY311" fmla="*/ 190912 h 275243"/>
                <a:gd name="connsiteX312" fmla="*/ 939812 w 1000086"/>
                <a:gd name="connsiteY312" fmla="*/ 215745 h 275243"/>
                <a:gd name="connsiteX313" fmla="*/ 992843 w 1000086"/>
                <a:gd name="connsiteY313" fmla="*/ 215745 h 275243"/>
                <a:gd name="connsiteX314" fmla="*/ 992843 w 1000086"/>
                <a:gd name="connsiteY314" fmla="*/ 231784 h 275243"/>
                <a:gd name="connsiteX315" fmla="*/ 939812 w 1000086"/>
                <a:gd name="connsiteY315" fmla="*/ 231784 h 275243"/>
                <a:gd name="connsiteX316" fmla="*/ 939812 w 1000086"/>
                <a:gd name="connsiteY316" fmla="*/ 257912 h 275243"/>
                <a:gd name="connsiteX317" fmla="*/ 1000086 w 1000086"/>
                <a:gd name="connsiteY317" fmla="*/ 257912 h 27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</a:cxnLst>
              <a:rect l="l" t="t" r="r" b="b"/>
              <a:pathLst>
                <a:path w="1000086" h="275243">
                  <a:moveTo>
                    <a:pt x="71656" y="73209"/>
                  </a:moveTo>
                  <a:cubicBezTo>
                    <a:pt x="71656" y="82348"/>
                    <a:pt x="68638" y="89506"/>
                    <a:pt x="62602" y="94680"/>
                  </a:cubicBezTo>
                  <a:cubicBezTo>
                    <a:pt x="56394" y="99680"/>
                    <a:pt x="47684" y="102182"/>
                    <a:pt x="36475" y="102182"/>
                  </a:cubicBezTo>
                  <a:cubicBezTo>
                    <a:pt x="25783" y="102182"/>
                    <a:pt x="17332" y="99768"/>
                    <a:pt x="11124" y="94938"/>
                  </a:cubicBezTo>
                  <a:cubicBezTo>
                    <a:pt x="4742" y="89938"/>
                    <a:pt x="1035" y="82865"/>
                    <a:pt x="0" y="73726"/>
                  </a:cubicBezTo>
                  <a:lnTo>
                    <a:pt x="20178" y="71915"/>
                  </a:lnTo>
                  <a:cubicBezTo>
                    <a:pt x="21386" y="81401"/>
                    <a:pt x="26818" y="86143"/>
                    <a:pt x="36475" y="86143"/>
                  </a:cubicBezTo>
                  <a:cubicBezTo>
                    <a:pt x="41131" y="86143"/>
                    <a:pt x="44838" y="85023"/>
                    <a:pt x="47598" y="82780"/>
                  </a:cubicBezTo>
                  <a:cubicBezTo>
                    <a:pt x="50185" y="80366"/>
                    <a:pt x="51479" y="76745"/>
                    <a:pt x="51479" y="71915"/>
                  </a:cubicBezTo>
                  <a:cubicBezTo>
                    <a:pt x="51479" y="67432"/>
                    <a:pt x="49841" y="64069"/>
                    <a:pt x="46564" y="61826"/>
                  </a:cubicBezTo>
                  <a:cubicBezTo>
                    <a:pt x="43459" y="59413"/>
                    <a:pt x="38718" y="58205"/>
                    <a:pt x="32336" y="58205"/>
                  </a:cubicBezTo>
                  <a:lnTo>
                    <a:pt x="25610" y="58205"/>
                  </a:lnTo>
                  <a:lnTo>
                    <a:pt x="25610" y="42166"/>
                  </a:lnTo>
                  <a:lnTo>
                    <a:pt x="32077" y="42166"/>
                  </a:lnTo>
                  <a:cubicBezTo>
                    <a:pt x="37768" y="42166"/>
                    <a:pt x="41993" y="41046"/>
                    <a:pt x="44753" y="38803"/>
                  </a:cubicBezTo>
                  <a:cubicBezTo>
                    <a:pt x="47684" y="36560"/>
                    <a:pt x="49151" y="33197"/>
                    <a:pt x="49151" y="28714"/>
                  </a:cubicBezTo>
                  <a:cubicBezTo>
                    <a:pt x="49151" y="24749"/>
                    <a:pt x="47943" y="21556"/>
                    <a:pt x="45529" y="19143"/>
                  </a:cubicBezTo>
                  <a:cubicBezTo>
                    <a:pt x="43286" y="16900"/>
                    <a:pt x="40011" y="15780"/>
                    <a:pt x="35699" y="15780"/>
                  </a:cubicBezTo>
                  <a:cubicBezTo>
                    <a:pt x="31560" y="15780"/>
                    <a:pt x="28282" y="16900"/>
                    <a:pt x="25869" y="19143"/>
                  </a:cubicBezTo>
                  <a:cubicBezTo>
                    <a:pt x="23282" y="21386"/>
                    <a:pt x="21815" y="24575"/>
                    <a:pt x="21471" y="28714"/>
                  </a:cubicBezTo>
                  <a:lnTo>
                    <a:pt x="1811" y="27162"/>
                  </a:lnTo>
                  <a:cubicBezTo>
                    <a:pt x="2846" y="18711"/>
                    <a:pt x="6382" y="12073"/>
                    <a:pt x="12417" y="7243"/>
                  </a:cubicBezTo>
                  <a:cubicBezTo>
                    <a:pt x="18452" y="2414"/>
                    <a:pt x="26301" y="0"/>
                    <a:pt x="35958" y="0"/>
                  </a:cubicBezTo>
                  <a:cubicBezTo>
                    <a:pt x="46478" y="0"/>
                    <a:pt x="54583" y="2328"/>
                    <a:pt x="60274" y="6985"/>
                  </a:cubicBezTo>
                  <a:cubicBezTo>
                    <a:pt x="66139" y="11641"/>
                    <a:pt x="69070" y="18108"/>
                    <a:pt x="69070" y="26386"/>
                  </a:cubicBezTo>
                  <a:cubicBezTo>
                    <a:pt x="69070" y="32595"/>
                    <a:pt x="67259" y="37683"/>
                    <a:pt x="63637" y="41649"/>
                  </a:cubicBezTo>
                  <a:cubicBezTo>
                    <a:pt x="60015" y="45614"/>
                    <a:pt x="54756" y="48289"/>
                    <a:pt x="47857" y="49668"/>
                  </a:cubicBezTo>
                  <a:lnTo>
                    <a:pt x="47857" y="49927"/>
                  </a:lnTo>
                  <a:cubicBezTo>
                    <a:pt x="55444" y="50788"/>
                    <a:pt x="61309" y="53290"/>
                    <a:pt x="65448" y="57429"/>
                  </a:cubicBezTo>
                  <a:cubicBezTo>
                    <a:pt x="69587" y="61568"/>
                    <a:pt x="71656" y="66827"/>
                    <a:pt x="71656" y="73209"/>
                  </a:cubicBezTo>
                  <a:close/>
                  <a:moveTo>
                    <a:pt x="94421" y="72691"/>
                  </a:moveTo>
                  <a:lnTo>
                    <a:pt x="82780" y="72691"/>
                  </a:lnTo>
                  <a:lnTo>
                    <a:pt x="82780" y="38544"/>
                  </a:lnTo>
                  <a:cubicBezTo>
                    <a:pt x="82780" y="36131"/>
                    <a:pt x="82695" y="34147"/>
                    <a:pt x="82521" y="32595"/>
                  </a:cubicBezTo>
                  <a:cubicBezTo>
                    <a:pt x="82521" y="30869"/>
                    <a:pt x="82521" y="29405"/>
                    <a:pt x="82521" y="28197"/>
                  </a:cubicBezTo>
                  <a:lnTo>
                    <a:pt x="93386" y="28197"/>
                  </a:lnTo>
                  <a:cubicBezTo>
                    <a:pt x="93560" y="28714"/>
                    <a:pt x="93645" y="30266"/>
                    <a:pt x="93645" y="32853"/>
                  </a:cubicBezTo>
                  <a:cubicBezTo>
                    <a:pt x="93818" y="35267"/>
                    <a:pt x="93904" y="36907"/>
                    <a:pt x="93904" y="37768"/>
                  </a:cubicBezTo>
                  <a:lnTo>
                    <a:pt x="94162" y="37768"/>
                  </a:lnTo>
                  <a:cubicBezTo>
                    <a:pt x="95197" y="34664"/>
                    <a:pt x="96146" y="32421"/>
                    <a:pt x="97008" y="31043"/>
                  </a:cubicBezTo>
                  <a:cubicBezTo>
                    <a:pt x="98043" y="29834"/>
                    <a:pt x="99163" y="28888"/>
                    <a:pt x="100371" y="28197"/>
                  </a:cubicBezTo>
                  <a:cubicBezTo>
                    <a:pt x="101405" y="27680"/>
                    <a:pt x="102872" y="27421"/>
                    <a:pt x="104768" y="27421"/>
                  </a:cubicBezTo>
                  <a:cubicBezTo>
                    <a:pt x="106321" y="27421"/>
                    <a:pt x="107529" y="27594"/>
                    <a:pt x="108390" y="27938"/>
                  </a:cubicBezTo>
                  <a:lnTo>
                    <a:pt x="108390" y="37768"/>
                  </a:lnTo>
                  <a:cubicBezTo>
                    <a:pt x="106494" y="37251"/>
                    <a:pt x="104854" y="36992"/>
                    <a:pt x="103475" y="36992"/>
                  </a:cubicBezTo>
                  <a:cubicBezTo>
                    <a:pt x="100544" y="36992"/>
                    <a:pt x="98301" y="38200"/>
                    <a:pt x="96749" y="40614"/>
                  </a:cubicBezTo>
                  <a:cubicBezTo>
                    <a:pt x="95197" y="42857"/>
                    <a:pt x="94421" y="46305"/>
                    <a:pt x="94421" y="50961"/>
                  </a:cubicBezTo>
                  <a:close/>
                  <a:moveTo>
                    <a:pt x="155471" y="72691"/>
                  </a:moveTo>
                  <a:lnTo>
                    <a:pt x="144348" y="72691"/>
                  </a:lnTo>
                  <a:cubicBezTo>
                    <a:pt x="144174" y="72174"/>
                    <a:pt x="144004" y="71139"/>
                    <a:pt x="143830" y="69587"/>
                  </a:cubicBezTo>
                  <a:cubicBezTo>
                    <a:pt x="143657" y="67862"/>
                    <a:pt x="143572" y="66483"/>
                    <a:pt x="143572" y="65448"/>
                  </a:cubicBezTo>
                  <a:cubicBezTo>
                    <a:pt x="140985" y="70795"/>
                    <a:pt x="136243" y="73467"/>
                    <a:pt x="129344" y="73467"/>
                  </a:cubicBezTo>
                  <a:cubicBezTo>
                    <a:pt x="124170" y="73467"/>
                    <a:pt x="120116" y="71398"/>
                    <a:pt x="117185" y="67259"/>
                  </a:cubicBezTo>
                  <a:cubicBezTo>
                    <a:pt x="114425" y="63293"/>
                    <a:pt x="113046" y="57687"/>
                    <a:pt x="113046" y="50444"/>
                  </a:cubicBezTo>
                  <a:cubicBezTo>
                    <a:pt x="113046" y="43028"/>
                    <a:pt x="114513" y="37336"/>
                    <a:pt x="117444" y="33371"/>
                  </a:cubicBezTo>
                  <a:cubicBezTo>
                    <a:pt x="120375" y="29405"/>
                    <a:pt x="124602" y="27421"/>
                    <a:pt x="130120" y="27421"/>
                  </a:cubicBezTo>
                  <a:cubicBezTo>
                    <a:pt x="133224" y="27421"/>
                    <a:pt x="135896" y="28024"/>
                    <a:pt x="138139" y="29232"/>
                  </a:cubicBezTo>
                  <a:cubicBezTo>
                    <a:pt x="140553" y="30611"/>
                    <a:pt x="142364" y="32595"/>
                    <a:pt x="143572" y="35182"/>
                  </a:cubicBezTo>
                  <a:lnTo>
                    <a:pt x="143572" y="27938"/>
                  </a:lnTo>
                  <a:lnTo>
                    <a:pt x="143572" y="11641"/>
                  </a:lnTo>
                  <a:lnTo>
                    <a:pt x="154954" y="11641"/>
                  </a:lnTo>
                  <a:lnTo>
                    <a:pt x="154954" y="62861"/>
                  </a:lnTo>
                  <a:cubicBezTo>
                    <a:pt x="154954" y="65621"/>
                    <a:pt x="155127" y="68896"/>
                    <a:pt x="155471" y="72691"/>
                  </a:cubicBezTo>
                  <a:close/>
                  <a:moveTo>
                    <a:pt x="143572" y="50185"/>
                  </a:moveTo>
                  <a:cubicBezTo>
                    <a:pt x="143572" y="45356"/>
                    <a:pt x="142795" y="41649"/>
                    <a:pt x="141243" y="39062"/>
                  </a:cubicBezTo>
                  <a:cubicBezTo>
                    <a:pt x="139691" y="36475"/>
                    <a:pt x="137363" y="35182"/>
                    <a:pt x="134259" y="35182"/>
                  </a:cubicBezTo>
                  <a:cubicBezTo>
                    <a:pt x="131155" y="35182"/>
                    <a:pt x="128826" y="36475"/>
                    <a:pt x="127274" y="39062"/>
                  </a:cubicBezTo>
                  <a:cubicBezTo>
                    <a:pt x="125722" y="41475"/>
                    <a:pt x="124946" y="45270"/>
                    <a:pt x="124946" y="50444"/>
                  </a:cubicBezTo>
                  <a:cubicBezTo>
                    <a:pt x="124946" y="60448"/>
                    <a:pt x="128050" y="65448"/>
                    <a:pt x="134259" y="65448"/>
                  </a:cubicBezTo>
                  <a:cubicBezTo>
                    <a:pt x="137190" y="65448"/>
                    <a:pt x="139518" y="64154"/>
                    <a:pt x="141243" y="61568"/>
                  </a:cubicBezTo>
                  <a:cubicBezTo>
                    <a:pt x="142795" y="58807"/>
                    <a:pt x="143572" y="55015"/>
                    <a:pt x="143572" y="50185"/>
                  </a:cubicBezTo>
                  <a:close/>
                  <a:moveTo>
                    <a:pt x="231267" y="100629"/>
                  </a:moveTo>
                  <a:lnTo>
                    <a:pt x="210572" y="100629"/>
                  </a:lnTo>
                  <a:lnTo>
                    <a:pt x="210572" y="1293"/>
                  </a:lnTo>
                  <a:lnTo>
                    <a:pt x="231267" y="1293"/>
                  </a:lnTo>
                  <a:close/>
                  <a:moveTo>
                    <a:pt x="341209" y="100629"/>
                  </a:moveTo>
                  <a:lnTo>
                    <a:pt x="320773" y="100629"/>
                  </a:lnTo>
                  <a:lnTo>
                    <a:pt x="311977" y="75278"/>
                  </a:lnTo>
                  <a:lnTo>
                    <a:pt x="274209" y="75278"/>
                  </a:lnTo>
                  <a:lnTo>
                    <a:pt x="265413" y="100629"/>
                  </a:lnTo>
                  <a:lnTo>
                    <a:pt x="244718" y="100629"/>
                  </a:lnTo>
                  <a:lnTo>
                    <a:pt x="280676" y="1552"/>
                  </a:lnTo>
                  <a:lnTo>
                    <a:pt x="305251" y="1552"/>
                  </a:lnTo>
                  <a:close/>
                  <a:moveTo>
                    <a:pt x="294386" y="21471"/>
                  </a:moveTo>
                  <a:lnTo>
                    <a:pt x="293093" y="16815"/>
                  </a:lnTo>
                  <a:lnTo>
                    <a:pt x="292576" y="18367"/>
                  </a:lnTo>
                  <a:cubicBezTo>
                    <a:pt x="292058" y="19919"/>
                    <a:pt x="291456" y="21815"/>
                    <a:pt x="290765" y="24058"/>
                  </a:cubicBezTo>
                  <a:cubicBezTo>
                    <a:pt x="290247" y="26301"/>
                    <a:pt x="286282" y="38200"/>
                    <a:pt x="278865" y="59757"/>
                  </a:cubicBezTo>
                  <a:lnTo>
                    <a:pt x="307321" y="59757"/>
                  </a:lnTo>
                  <a:lnTo>
                    <a:pt x="297491" y="31043"/>
                  </a:lnTo>
                  <a:close/>
                  <a:moveTo>
                    <a:pt x="435371" y="100629"/>
                  </a:moveTo>
                  <a:lnTo>
                    <a:pt x="354661" y="100629"/>
                  </a:lnTo>
                  <a:lnTo>
                    <a:pt x="354661" y="1552"/>
                  </a:lnTo>
                  <a:lnTo>
                    <a:pt x="432526" y="1552"/>
                  </a:lnTo>
                  <a:lnTo>
                    <a:pt x="432526" y="17591"/>
                  </a:lnTo>
                  <a:lnTo>
                    <a:pt x="375356" y="17591"/>
                  </a:lnTo>
                  <a:lnTo>
                    <a:pt x="375356" y="42425"/>
                  </a:lnTo>
                  <a:lnTo>
                    <a:pt x="428387" y="42425"/>
                  </a:lnTo>
                  <a:lnTo>
                    <a:pt x="428387" y="58463"/>
                  </a:lnTo>
                  <a:lnTo>
                    <a:pt x="375356" y="58463"/>
                  </a:lnTo>
                  <a:lnTo>
                    <a:pt x="375356" y="84591"/>
                  </a:lnTo>
                  <a:lnTo>
                    <a:pt x="435371" y="84591"/>
                  </a:lnTo>
                  <a:close/>
                  <a:moveTo>
                    <a:pt x="531603" y="100629"/>
                  </a:moveTo>
                  <a:lnTo>
                    <a:pt x="450892" y="100629"/>
                  </a:lnTo>
                  <a:lnTo>
                    <a:pt x="450892" y="1552"/>
                  </a:lnTo>
                  <a:lnTo>
                    <a:pt x="528757" y="1552"/>
                  </a:lnTo>
                  <a:lnTo>
                    <a:pt x="528757" y="17591"/>
                  </a:lnTo>
                  <a:lnTo>
                    <a:pt x="471587" y="17591"/>
                  </a:lnTo>
                  <a:lnTo>
                    <a:pt x="471587" y="42425"/>
                  </a:lnTo>
                  <a:lnTo>
                    <a:pt x="524360" y="42425"/>
                  </a:lnTo>
                  <a:lnTo>
                    <a:pt x="524360" y="58463"/>
                  </a:lnTo>
                  <a:lnTo>
                    <a:pt x="471587" y="58463"/>
                  </a:lnTo>
                  <a:lnTo>
                    <a:pt x="471587" y="84591"/>
                  </a:lnTo>
                  <a:lnTo>
                    <a:pt x="531603" y="84591"/>
                  </a:lnTo>
                  <a:close/>
                  <a:moveTo>
                    <a:pt x="687850" y="100629"/>
                  </a:moveTo>
                  <a:lnTo>
                    <a:pt x="669225" y="100629"/>
                  </a:lnTo>
                  <a:lnTo>
                    <a:pt x="669225" y="40614"/>
                  </a:lnTo>
                  <a:cubicBezTo>
                    <a:pt x="669225" y="39235"/>
                    <a:pt x="669225" y="37854"/>
                    <a:pt x="669225" y="36475"/>
                  </a:cubicBezTo>
                  <a:cubicBezTo>
                    <a:pt x="669398" y="35096"/>
                    <a:pt x="669657" y="29232"/>
                    <a:pt x="670001" y="18884"/>
                  </a:cubicBezTo>
                  <a:cubicBezTo>
                    <a:pt x="666723" y="31475"/>
                    <a:pt x="664310" y="40270"/>
                    <a:pt x="662758" y="45270"/>
                  </a:cubicBezTo>
                  <a:lnTo>
                    <a:pt x="644649" y="100629"/>
                  </a:lnTo>
                  <a:lnTo>
                    <a:pt x="629904" y="100629"/>
                  </a:lnTo>
                  <a:lnTo>
                    <a:pt x="612055" y="45270"/>
                  </a:lnTo>
                  <a:lnTo>
                    <a:pt x="604553" y="18884"/>
                  </a:lnTo>
                  <a:cubicBezTo>
                    <a:pt x="605070" y="29749"/>
                    <a:pt x="605329" y="36992"/>
                    <a:pt x="605329" y="40614"/>
                  </a:cubicBezTo>
                  <a:lnTo>
                    <a:pt x="605329" y="100629"/>
                  </a:lnTo>
                  <a:lnTo>
                    <a:pt x="586962" y="100629"/>
                  </a:lnTo>
                  <a:lnTo>
                    <a:pt x="586962" y="1552"/>
                  </a:lnTo>
                  <a:lnTo>
                    <a:pt x="614642" y="1552"/>
                  </a:lnTo>
                  <a:lnTo>
                    <a:pt x="632491" y="56911"/>
                  </a:lnTo>
                  <a:lnTo>
                    <a:pt x="634043" y="62344"/>
                  </a:lnTo>
                  <a:lnTo>
                    <a:pt x="637406" y="75537"/>
                  </a:lnTo>
                  <a:lnTo>
                    <a:pt x="641804" y="59757"/>
                  </a:lnTo>
                  <a:lnTo>
                    <a:pt x="660171" y="1552"/>
                  </a:lnTo>
                  <a:lnTo>
                    <a:pt x="687850" y="1552"/>
                  </a:lnTo>
                  <a:close/>
                  <a:moveTo>
                    <a:pt x="787962" y="100629"/>
                  </a:moveTo>
                  <a:lnTo>
                    <a:pt x="706993" y="100629"/>
                  </a:lnTo>
                  <a:lnTo>
                    <a:pt x="706993" y="1293"/>
                  </a:lnTo>
                  <a:lnTo>
                    <a:pt x="785117" y="1293"/>
                  </a:lnTo>
                  <a:lnTo>
                    <a:pt x="785117" y="17332"/>
                  </a:lnTo>
                  <a:lnTo>
                    <a:pt x="727688" y="17332"/>
                  </a:lnTo>
                  <a:lnTo>
                    <a:pt x="727688" y="42425"/>
                  </a:lnTo>
                  <a:lnTo>
                    <a:pt x="780719" y="42425"/>
                  </a:lnTo>
                  <a:lnTo>
                    <a:pt x="780719" y="58463"/>
                  </a:lnTo>
                  <a:lnTo>
                    <a:pt x="727688" y="58463"/>
                  </a:lnTo>
                  <a:lnTo>
                    <a:pt x="727688" y="84591"/>
                  </a:lnTo>
                  <a:lnTo>
                    <a:pt x="787962" y="84591"/>
                  </a:lnTo>
                  <a:close/>
                  <a:moveTo>
                    <a:pt x="887816" y="100629"/>
                  </a:moveTo>
                  <a:lnTo>
                    <a:pt x="863499" y="100629"/>
                  </a:lnTo>
                  <a:lnTo>
                    <a:pt x="820298" y="24058"/>
                  </a:lnTo>
                  <a:cubicBezTo>
                    <a:pt x="821160" y="31475"/>
                    <a:pt x="821592" y="37424"/>
                    <a:pt x="821592" y="41907"/>
                  </a:cubicBezTo>
                  <a:lnTo>
                    <a:pt x="821592" y="100629"/>
                  </a:lnTo>
                  <a:lnTo>
                    <a:pt x="803225" y="100629"/>
                  </a:lnTo>
                  <a:lnTo>
                    <a:pt x="803225" y="1293"/>
                  </a:lnTo>
                  <a:lnTo>
                    <a:pt x="827024" y="1293"/>
                  </a:lnTo>
                  <a:lnTo>
                    <a:pt x="870742" y="78382"/>
                  </a:lnTo>
                  <a:cubicBezTo>
                    <a:pt x="869881" y="71312"/>
                    <a:pt x="869449" y="64845"/>
                    <a:pt x="869449" y="58981"/>
                  </a:cubicBezTo>
                  <a:lnTo>
                    <a:pt x="869449" y="1293"/>
                  </a:lnTo>
                  <a:lnTo>
                    <a:pt x="887816" y="1293"/>
                  </a:lnTo>
                  <a:close/>
                  <a:moveTo>
                    <a:pt x="998017" y="100629"/>
                  </a:moveTo>
                  <a:lnTo>
                    <a:pt x="977322" y="100629"/>
                  </a:lnTo>
                  <a:lnTo>
                    <a:pt x="968526" y="75278"/>
                  </a:lnTo>
                  <a:lnTo>
                    <a:pt x="930758" y="75278"/>
                  </a:lnTo>
                  <a:lnTo>
                    <a:pt x="921962" y="100629"/>
                  </a:lnTo>
                  <a:lnTo>
                    <a:pt x="901267" y="100629"/>
                  </a:lnTo>
                  <a:lnTo>
                    <a:pt x="937484" y="1552"/>
                  </a:lnTo>
                  <a:lnTo>
                    <a:pt x="961800" y="1552"/>
                  </a:lnTo>
                  <a:close/>
                  <a:moveTo>
                    <a:pt x="951194" y="21471"/>
                  </a:moveTo>
                  <a:lnTo>
                    <a:pt x="949901" y="16556"/>
                  </a:lnTo>
                  <a:lnTo>
                    <a:pt x="949383" y="18108"/>
                  </a:lnTo>
                  <a:cubicBezTo>
                    <a:pt x="948866" y="19834"/>
                    <a:pt x="948349" y="21815"/>
                    <a:pt x="947831" y="24058"/>
                  </a:cubicBezTo>
                  <a:cubicBezTo>
                    <a:pt x="947141" y="26127"/>
                    <a:pt x="943090" y="37942"/>
                    <a:pt x="935673" y="59498"/>
                  </a:cubicBezTo>
                  <a:lnTo>
                    <a:pt x="964129" y="59498"/>
                  </a:lnTo>
                  <a:lnTo>
                    <a:pt x="954298" y="31043"/>
                  </a:lnTo>
                  <a:close/>
                  <a:moveTo>
                    <a:pt x="52514" y="258946"/>
                  </a:moveTo>
                  <a:cubicBezTo>
                    <a:pt x="65104" y="258946"/>
                    <a:pt x="73811" y="252652"/>
                    <a:pt x="78641" y="240062"/>
                  </a:cubicBezTo>
                  <a:lnTo>
                    <a:pt x="96749" y="247047"/>
                  </a:lnTo>
                  <a:cubicBezTo>
                    <a:pt x="92954" y="256533"/>
                    <a:pt x="87263" y="263603"/>
                    <a:pt x="79676" y="268259"/>
                  </a:cubicBezTo>
                  <a:cubicBezTo>
                    <a:pt x="72088" y="272915"/>
                    <a:pt x="63034" y="275244"/>
                    <a:pt x="52514" y="275244"/>
                  </a:cubicBezTo>
                  <a:cubicBezTo>
                    <a:pt x="36648" y="275244"/>
                    <a:pt x="24317" y="270761"/>
                    <a:pt x="15521" y="261792"/>
                  </a:cubicBezTo>
                  <a:cubicBezTo>
                    <a:pt x="6899" y="252652"/>
                    <a:pt x="2587" y="239977"/>
                    <a:pt x="2587" y="223765"/>
                  </a:cubicBezTo>
                  <a:cubicBezTo>
                    <a:pt x="2587" y="207553"/>
                    <a:pt x="6811" y="195050"/>
                    <a:pt x="15263" y="186255"/>
                  </a:cubicBezTo>
                  <a:cubicBezTo>
                    <a:pt x="23541" y="177633"/>
                    <a:pt x="35699" y="173321"/>
                    <a:pt x="51738" y="173321"/>
                  </a:cubicBezTo>
                  <a:cubicBezTo>
                    <a:pt x="63293" y="173321"/>
                    <a:pt x="72777" y="175649"/>
                    <a:pt x="80193" y="180305"/>
                  </a:cubicBezTo>
                  <a:cubicBezTo>
                    <a:pt x="87436" y="184962"/>
                    <a:pt x="92525" y="191773"/>
                    <a:pt x="95456" y="200742"/>
                  </a:cubicBezTo>
                  <a:lnTo>
                    <a:pt x="77348" y="205915"/>
                  </a:lnTo>
                  <a:cubicBezTo>
                    <a:pt x="75795" y="200915"/>
                    <a:pt x="72691" y="196947"/>
                    <a:pt x="68035" y="194016"/>
                  </a:cubicBezTo>
                  <a:cubicBezTo>
                    <a:pt x="63552" y="191085"/>
                    <a:pt x="58290" y="189618"/>
                    <a:pt x="52255" y="189618"/>
                  </a:cubicBezTo>
                  <a:cubicBezTo>
                    <a:pt x="42769" y="189618"/>
                    <a:pt x="35614" y="192549"/>
                    <a:pt x="30784" y="198413"/>
                  </a:cubicBezTo>
                  <a:cubicBezTo>
                    <a:pt x="25954" y="204105"/>
                    <a:pt x="23541" y="212556"/>
                    <a:pt x="23541" y="223765"/>
                  </a:cubicBezTo>
                  <a:cubicBezTo>
                    <a:pt x="23541" y="235147"/>
                    <a:pt x="26042" y="243857"/>
                    <a:pt x="31043" y="249892"/>
                  </a:cubicBezTo>
                  <a:cubicBezTo>
                    <a:pt x="36043" y="255927"/>
                    <a:pt x="43201" y="258946"/>
                    <a:pt x="52514" y="258946"/>
                  </a:cubicBezTo>
                  <a:close/>
                  <a:moveTo>
                    <a:pt x="206950" y="223765"/>
                  </a:moveTo>
                  <a:cubicBezTo>
                    <a:pt x="206950" y="234112"/>
                    <a:pt x="204881" y="243252"/>
                    <a:pt x="200741" y="251186"/>
                  </a:cubicBezTo>
                  <a:cubicBezTo>
                    <a:pt x="196603" y="258946"/>
                    <a:pt x="190738" y="264896"/>
                    <a:pt x="183151" y="269035"/>
                  </a:cubicBezTo>
                  <a:cubicBezTo>
                    <a:pt x="175563" y="273174"/>
                    <a:pt x="166680" y="275244"/>
                    <a:pt x="156506" y="275244"/>
                  </a:cubicBezTo>
                  <a:cubicBezTo>
                    <a:pt x="140985" y="275244"/>
                    <a:pt x="128826" y="270673"/>
                    <a:pt x="120031" y="261533"/>
                  </a:cubicBezTo>
                  <a:cubicBezTo>
                    <a:pt x="111062" y="252394"/>
                    <a:pt x="106579" y="239803"/>
                    <a:pt x="106579" y="223765"/>
                  </a:cubicBezTo>
                  <a:cubicBezTo>
                    <a:pt x="106579" y="207899"/>
                    <a:pt x="111062" y="195482"/>
                    <a:pt x="120031" y="186514"/>
                  </a:cubicBezTo>
                  <a:cubicBezTo>
                    <a:pt x="128826" y="177718"/>
                    <a:pt x="141070" y="173321"/>
                    <a:pt x="156765" y="173321"/>
                  </a:cubicBezTo>
                  <a:cubicBezTo>
                    <a:pt x="172459" y="173321"/>
                    <a:pt x="184703" y="177804"/>
                    <a:pt x="193498" y="186772"/>
                  </a:cubicBezTo>
                  <a:cubicBezTo>
                    <a:pt x="202467" y="195741"/>
                    <a:pt x="206950" y="208070"/>
                    <a:pt x="206950" y="223765"/>
                  </a:cubicBezTo>
                  <a:close/>
                  <a:moveTo>
                    <a:pt x="185738" y="223765"/>
                  </a:moveTo>
                  <a:cubicBezTo>
                    <a:pt x="185738" y="213073"/>
                    <a:pt x="183151" y="204707"/>
                    <a:pt x="177977" y="198672"/>
                  </a:cubicBezTo>
                  <a:cubicBezTo>
                    <a:pt x="172977" y="192637"/>
                    <a:pt x="165904" y="189618"/>
                    <a:pt x="156765" y="189618"/>
                  </a:cubicBezTo>
                  <a:cubicBezTo>
                    <a:pt x="147452" y="189618"/>
                    <a:pt x="140294" y="192637"/>
                    <a:pt x="135294" y="198672"/>
                  </a:cubicBezTo>
                  <a:cubicBezTo>
                    <a:pt x="130120" y="204707"/>
                    <a:pt x="127533" y="213073"/>
                    <a:pt x="127533" y="223765"/>
                  </a:cubicBezTo>
                  <a:cubicBezTo>
                    <a:pt x="127533" y="234630"/>
                    <a:pt x="130120" y="243252"/>
                    <a:pt x="135294" y="249633"/>
                  </a:cubicBezTo>
                  <a:cubicBezTo>
                    <a:pt x="140467" y="255842"/>
                    <a:pt x="147537" y="258946"/>
                    <a:pt x="156506" y="258946"/>
                  </a:cubicBezTo>
                  <a:cubicBezTo>
                    <a:pt x="165819" y="258946"/>
                    <a:pt x="172977" y="255927"/>
                    <a:pt x="177977" y="249892"/>
                  </a:cubicBezTo>
                  <a:cubicBezTo>
                    <a:pt x="183151" y="243684"/>
                    <a:pt x="185738" y="234974"/>
                    <a:pt x="185738" y="223765"/>
                  </a:cubicBezTo>
                  <a:close/>
                  <a:moveTo>
                    <a:pt x="307321" y="273950"/>
                  </a:moveTo>
                  <a:lnTo>
                    <a:pt x="283004" y="273950"/>
                  </a:lnTo>
                  <a:lnTo>
                    <a:pt x="239803" y="197637"/>
                  </a:lnTo>
                  <a:cubicBezTo>
                    <a:pt x="240665" y="205054"/>
                    <a:pt x="241097" y="211004"/>
                    <a:pt x="241097" y="215487"/>
                  </a:cubicBezTo>
                  <a:lnTo>
                    <a:pt x="241097" y="273950"/>
                  </a:lnTo>
                  <a:lnTo>
                    <a:pt x="222471" y="273950"/>
                  </a:lnTo>
                  <a:lnTo>
                    <a:pt x="222471" y="174614"/>
                  </a:lnTo>
                  <a:lnTo>
                    <a:pt x="246271" y="174614"/>
                  </a:lnTo>
                  <a:lnTo>
                    <a:pt x="289989" y="251703"/>
                  </a:lnTo>
                  <a:cubicBezTo>
                    <a:pt x="289298" y="244633"/>
                    <a:pt x="288954" y="238166"/>
                    <a:pt x="288954" y="232302"/>
                  </a:cubicBezTo>
                  <a:lnTo>
                    <a:pt x="288954" y="174614"/>
                  </a:lnTo>
                  <a:lnTo>
                    <a:pt x="307321" y="174614"/>
                  </a:lnTo>
                  <a:close/>
                  <a:moveTo>
                    <a:pt x="399672" y="190912"/>
                  </a:moveTo>
                  <a:lnTo>
                    <a:pt x="347417" y="190912"/>
                  </a:lnTo>
                  <a:lnTo>
                    <a:pt x="347417" y="221695"/>
                  </a:lnTo>
                  <a:lnTo>
                    <a:pt x="398120" y="221695"/>
                  </a:lnTo>
                  <a:lnTo>
                    <a:pt x="398120" y="237734"/>
                  </a:lnTo>
                  <a:lnTo>
                    <a:pt x="347417" y="237734"/>
                  </a:lnTo>
                  <a:lnTo>
                    <a:pt x="347417" y="273950"/>
                  </a:lnTo>
                  <a:lnTo>
                    <a:pt x="326722" y="273950"/>
                  </a:lnTo>
                  <a:lnTo>
                    <a:pt x="326722" y="174873"/>
                  </a:lnTo>
                  <a:lnTo>
                    <a:pt x="399672" y="174873"/>
                  </a:lnTo>
                  <a:close/>
                  <a:moveTo>
                    <a:pt x="495645" y="273950"/>
                  </a:moveTo>
                  <a:lnTo>
                    <a:pt x="414676" y="273950"/>
                  </a:lnTo>
                  <a:lnTo>
                    <a:pt x="414676" y="174873"/>
                  </a:lnTo>
                  <a:lnTo>
                    <a:pt x="492800" y="174873"/>
                  </a:lnTo>
                  <a:lnTo>
                    <a:pt x="492800" y="190912"/>
                  </a:lnTo>
                  <a:lnTo>
                    <a:pt x="435371" y="190912"/>
                  </a:lnTo>
                  <a:lnTo>
                    <a:pt x="435371" y="215745"/>
                  </a:lnTo>
                  <a:lnTo>
                    <a:pt x="488402" y="215745"/>
                  </a:lnTo>
                  <a:lnTo>
                    <a:pt x="488402" y="231784"/>
                  </a:lnTo>
                  <a:lnTo>
                    <a:pt x="435371" y="231784"/>
                  </a:lnTo>
                  <a:lnTo>
                    <a:pt x="435371" y="257912"/>
                  </a:lnTo>
                  <a:lnTo>
                    <a:pt x="495645" y="257912"/>
                  </a:lnTo>
                  <a:close/>
                  <a:moveTo>
                    <a:pt x="602225" y="273950"/>
                  </a:moveTo>
                  <a:lnTo>
                    <a:pt x="578943" y="273950"/>
                  </a:lnTo>
                  <a:lnTo>
                    <a:pt x="555920" y="236440"/>
                  </a:lnTo>
                  <a:lnTo>
                    <a:pt x="531603" y="236440"/>
                  </a:lnTo>
                  <a:lnTo>
                    <a:pt x="531603" y="273950"/>
                  </a:lnTo>
                  <a:lnTo>
                    <a:pt x="510908" y="273950"/>
                  </a:lnTo>
                  <a:lnTo>
                    <a:pt x="510908" y="174873"/>
                  </a:lnTo>
                  <a:lnTo>
                    <a:pt x="560317" y="174873"/>
                  </a:lnTo>
                  <a:cubicBezTo>
                    <a:pt x="572217" y="174873"/>
                    <a:pt x="581356" y="177460"/>
                    <a:pt x="587738" y="182633"/>
                  </a:cubicBezTo>
                  <a:cubicBezTo>
                    <a:pt x="594120" y="187634"/>
                    <a:pt x="597310" y="194877"/>
                    <a:pt x="597310" y="204363"/>
                  </a:cubicBezTo>
                  <a:cubicBezTo>
                    <a:pt x="597310" y="211433"/>
                    <a:pt x="595413" y="217471"/>
                    <a:pt x="591618" y="222471"/>
                  </a:cubicBezTo>
                  <a:cubicBezTo>
                    <a:pt x="587653" y="227472"/>
                    <a:pt x="582306" y="230749"/>
                    <a:pt x="575580" y="232302"/>
                  </a:cubicBezTo>
                  <a:close/>
                  <a:moveTo>
                    <a:pt x="576356" y="205139"/>
                  </a:moveTo>
                  <a:cubicBezTo>
                    <a:pt x="576356" y="195653"/>
                    <a:pt x="570233" y="190912"/>
                    <a:pt x="557989" y="190912"/>
                  </a:cubicBezTo>
                  <a:lnTo>
                    <a:pt x="531344" y="190912"/>
                  </a:lnTo>
                  <a:lnTo>
                    <a:pt x="531344" y="220143"/>
                  </a:lnTo>
                  <a:lnTo>
                    <a:pt x="558506" y="220143"/>
                  </a:lnTo>
                  <a:cubicBezTo>
                    <a:pt x="564371" y="220143"/>
                    <a:pt x="568854" y="218850"/>
                    <a:pt x="571958" y="216263"/>
                  </a:cubicBezTo>
                  <a:cubicBezTo>
                    <a:pt x="574889" y="213676"/>
                    <a:pt x="576356" y="209969"/>
                    <a:pt x="576356" y="205139"/>
                  </a:cubicBezTo>
                  <a:close/>
                  <a:moveTo>
                    <a:pt x="695611" y="273950"/>
                  </a:moveTo>
                  <a:lnTo>
                    <a:pt x="614642" y="273950"/>
                  </a:lnTo>
                  <a:lnTo>
                    <a:pt x="614642" y="174873"/>
                  </a:lnTo>
                  <a:lnTo>
                    <a:pt x="692765" y="174873"/>
                  </a:lnTo>
                  <a:lnTo>
                    <a:pt x="692765" y="190912"/>
                  </a:lnTo>
                  <a:lnTo>
                    <a:pt x="635595" y="190912"/>
                  </a:lnTo>
                  <a:lnTo>
                    <a:pt x="635595" y="215745"/>
                  </a:lnTo>
                  <a:lnTo>
                    <a:pt x="688368" y="215745"/>
                  </a:lnTo>
                  <a:lnTo>
                    <a:pt x="688368" y="231784"/>
                  </a:lnTo>
                  <a:lnTo>
                    <a:pt x="635595" y="231784"/>
                  </a:lnTo>
                  <a:lnTo>
                    <a:pt x="635595" y="257912"/>
                  </a:lnTo>
                  <a:lnTo>
                    <a:pt x="695611" y="257912"/>
                  </a:lnTo>
                  <a:close/>
                  <a:moveTo>
                    <a:pt x="795723" y="273950"/>
                  </a:moveTo>
                  <a:lnTo>
                    <a:pt x="771406" y="273950"/>
                  </a:lnTo>
                  <a:lnTo>
                    <a:pt x="728206" y="197637"/>
                  </a:lnTo>
                  <a:cubicBezTo>
                    <a:pt x="728896" y="205054"/>
                    <a:pt x="729240" y="211004"/>
                    <a:pt x="729240" y="215487"/>
                  </a:cubicBezTo>
                  <a:lnTo>
                    <a:pt x="729240" y="273950"/>
                  </a:lnTo>
                  <a:lnTo>
                    <a:pt x="710873" y="273950"/>
                  </a:lnTo>
                  <a:lnTo>
                    <a:pt x="710873" y="174873"/>
                  </a:lnTo>
                  <a:lnTo>
                    <a:pt x="734673" y="174873"/>
                  </a:lnTo>
                  <a:lnTo>
                    <a:pt x="778391" y="251962"/>
                  </a:lnTo>
                  <a:cubicBezTo>
                    <a:pt x="777530" y="244719"/>
                    <a:pt x="777097" y="238251"/>
                    <a:pt x="777097" y="232560"/>
                  </a:cubicBezTo>
                  <a:lnTo>
                    <a:pt x="777097" y="174873"/>
                  </a:lnTo>
                  <a:lnTo>
                    <a:pt x="795723" y="174873"/>
                  </a:lnTo>
                  <a:close/>
                  <a:moveTo>
                    <a:pt x="861430" y="258946"/>
                  </a:moveTo>
                  <a:cubicBezTo>
                    <a:pt x="873847" y="258946"/>
                    <a:pt x="882557" y="252652"/>
                    <a:pt x="887557" y="240062"/>
                  </a:cubicBezTo>
                  <a:lnTo>
                    <a:pt x="905407" y="247047"/>
                  </a:lnTo>
                  <a:cubicBezTo>
                    <a:pt x="901611" y="256533"/>
                    <a:pt x="895920" y="263603"/>
                    <a:pt x="888333" y="268259"/>
                  </a:cubicBezTo>
                  <a:cubicBezTo>
                    <a:pt x="880916" y="272915"/>
                    <a:pt x="871950" y="275244"/>
                    <a:pt x="861430" y="275244"/>
                  </a:cubicBezTo>
                  <a:cubicBezTo>
                    <a:pt x="845391" y="275244"/>
                    <a:pt x="832974" y="270761"/>
                    <a:pt x="824179" y="261792"/>
                  </a:cubicBezTo>
                  <a:cubicBezTo>
                    <a:pt x="815556" y="252823"/>
                    <a:pt x="811244" y="240147"/>
                    <a:pt x="811244" y="223765"/>
                  </a:cubicBezTo>
                  <a:cubicBezTo>
                    <a:pt x="811244" y="207553"/>
                    <a:pt x="815469" y="195050"/>
                    <a:pt x="823920" y="186255"/>
                  </a:cubicBezTo>
                  <a:cubicBezTo>
                    <a:pt x="832371" y="177633"/>
                    <a:pt x="844530" y="173321"/>
                    <a:pt x="860395" y="173321"/>
                  </a:cubicBezTo>
                  <a:cubicBezTo>
                    <a:pt x="872121" y="173321"/>
                    <a:pt x="881607" y="175649"/>
                    <a:pt x="888850" y="180305"/>
                  </a:cubicBezTo>
                  <a:cubicBezTo>
                    <a:pt x="896094" y="184962"/>
                    <a:pt x="901267" y="191773"/>
                    <a:pt x="904372" y="200742"/>
                  </a:cubicBezTo>
                  <a:lnTo>
                    <a:pt x="886005" y="205915"/>
                  </a:lnTo>
                  <a:cubicBezTo>
                    <a:pt x="884453" y="200915"/>
                    <a:pt x="881349" y="196947"/>
                    <a:pt x="876692" y="194016"/>
                  </a:cubicBezTo>
                  <a:cubicBezTo>
                    <a:pt x="872209" y="191085"/>
                    <a:pt x="866947" y="189618"/>
                    <a:pt x="860912" y="189618"/>
                  </a:cubicBezTo>
                  <a:cubicBezTo>
                    <a:pt x="851426" y="189618"/>
                    <a:pt x="844271" y="192549"/>
                    <a:pt x="839441" y="198413"/>
                  </a:cubicBezTo>
                  <a:cubicBezTo>
                    <a:pt x="834611" y="204105"/>
                    <a:pt x="832198" y="212556"/>
                    <a:pt x="832198" y="223765"/>
                  </a:cubicBezTo>
                  <a:cubicBezTo>
                    <a:pt x="832198" y="235320"/>
                    <a:pt x="834699" y="244028"/>
                    <a:pt x="839700" y="249892"/>
                  </a:cubicBezTo>
                  <a:cubicBezTo>
                    <a:pt x="844700" y="255927"/>
                    <a:pt x="851944" y="258946"/>
                    <a:pt x="861430" y="258946"/>
                  </a:cubicBezTo>
                  <a:close/>
                  <a:moveTo>
                    <a:pt x="1000086" y="273950"/>
                  </a:moveTo>
                  <a:lnTo>
                    <a:pt x="919117" y="273950"/>
                  </a:lnTo>
                  <a:lnTo>
                    <a:pt x="919117" y="174614"/>
                  </a:lnTo>
                  <a:lnTo>
                    <a:pt x="996982" y="174614"/>
                  </a:lnTo>
                  <a:lnTo>
                    <a:pt x="996982" y="190912"/>
                  </a:lnTo>
                  <a:lnTo>
                    <a:pt x="939812" y="190912"/>
                  </a:lnTo>
                  <a:lnTo>
                    <a:pt x="939812" y="215745"/>
                  </a:lnTo>
                  <a:lnTo>
                    <a:pt x="992843" y="215745"/>
                  </a:lnTo>
                  <a:lnTo>
                    <a:pt x="992843" y="231784"/>
                  </a:lnTo>
                  <a:lnTo>
                    <a:pt x="939812" y="231784"/>
                  </a:lnTo>
                  <a:lnTo>
                    <a:pt x="939812" y="257912"/>
                  </a:lnTo>
                  <a:lnTo>
                    <a:pt x="1000086" y="257912"/>
                  </a:lnTo>
                  <a:close/>
                </a:path>
              </a:pathLst>
            </a:custGeom>
            <a:solidFill>
              <a:srgbClr val="004C42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03F07D8-7534-E487-FDB9-981A5E3E30D1}"/>
                </a:ext>
              </a:extLst>
            </p:cNvPr>
            <p:cNvSpPr/>
            <p:nvPr/>
          </p:nvSpPr>
          <p:spPr>
            <a:xfrm>
              <a:off x="1387839" y="6250145"/>
              <a:ext cx="1115202" cy="216262"/>
            </a:xfrm>
            <a:custGeom>
              <a:avLst/>
              <a:gdLst>
                <a:gd name="connsiteX0" fmla="*/ 40355 w 1115202"/>
                <a:gd name="connsiteY0" fmla="*/ 45270 h 216262"/>
                <a:gd name="connsiteX1" fmla="*/ 47081 w 1115202"/>
                <a:gd name="connsiteY1" fmla="*/ 50444 h 216262"/>
                <a:gd name="connsiteX2" fmla="*/ 53548 w 1115202"/>
                <a:gd name="connsiteY2" fmla="*/ 60792 h 216262"/>
                <a:gd name="connsiteX3" fmla="*/ 64413 w 1115202"/>
                <a:gd name="connsiteY3" fmla="*/ 82521 h 216262"/>
                <a:gd name="connsiteX4" fmla="*/ 52772 w 1115202"/>
                <a:gd name="connsiteY4" fmla="*/ 82521 h 216262"/>
                <a:gd name="connsiteX5" fmla="*/ 42683 w 1115202"/>
                <a:gd name="connsiteY5" fmla="*/ 62085 h 216262"/>
                <a:gd name="connsiteX6" fmla="*/ 35182 w 1115202"/>
                <a:gd name="connsiteY6" fmla="*/ 51738 h 216262"/>
                <a:gd name="connsiteX7" fmla="*/ 25093 w 1115202"/>
                <a:gd name="connsiteY7" fmla="*/ 49151 h 216262"/>
                <a:gd name="connsiteX8" fmla="*/ 13452 w 1115202"/>
                <a:gd name="connsiteY8" fmla="*/ 49151 h 216262"/>
                <a:gd name="connsiteX9" fmla="*/ 13452 w 1115202"/>
                <a:gd name="connsiteY9" fmla="*/ 82521 h 216262"/>
                <a:gd name="connsiteX10" fmla="*/ 2846 w 1115202"/>
                <a:gd name="connsiteY10" fmla="*/ 82521 h 216262"/>
                <a:gd name="connsiteX11" fmla="*/ 2846 w 1115202"/>
                <a:gd name="connsiteY11" fmla="*/ 3363 h 216262"/>
                <a:gd name="connsiteX12" fmla="*/ 26903 w 1115202"/>
                <a:gd name="connsiteY12" fmla="*/ 3363 h 216262"/>
                <a:gd name="connsiteX13" fmla="*/ 47081 w 1115202"/>
                <a:gd name="connsiteY13" fmla="*/ 9054 h 216262"/>
                <a:gd name="connsiteX14" fmla="*/ 53807 w 1115202"/>
                <a:gd name="connsiteY14" fmla="*/ 26128 h 216262"/>
                <a:gd name="connsiteX15" fmla="*/ 50444 w 1115202"/>
                <a:gd name="connsiteY15" fmla="*/ 38545 h 216262"/>
                <a:gd name="connsiteX16" fmla="*/ 40355 w 1115202"/>
                <a:gd name="connsiteY16" fmla="*/ 45270 h 216262"/>
                <a:gd name="connsiteX17" fmla="*/ 26903 w 1115202"/>
                <a:gd name="connsiteY17" fmla="*/ 12158 h 216262"/>
                <a:gd name="connsiteX18" fmla="*/ 13452 w 1115202"/>
                <a:gd name="connsiteY18" fmla="*/ 12158 h 216262"/>
                <a:gd name="connsiteX19" fmla="*/ 13452 w 1115202"/>
                <a:gd name="connsiteY19" fmla="*/ 40355 h 216262"/>
                <a:gd name="connsiteX20" fmla="*/ 26903 w 1115202"/>
                <a:gd name="connsiteY20" fmla="*/ 40355 h 216262"/>
                <a:gd name="connsiteX21" fmla="*/ 38544 w 1115202"/>
                <a:gd name="connsiteY21" fmla="*/ 36734 h 216262"/>
                <a:gd name="connsiteX22" fmla="*/ 42683 w 1115202"/>
                <a:gd name="connsiteY22" fmla="*/ 26128 h 216262"/>
                <a:gd name="connsiteX23" fmla="*/ 38544 w 1115202"/>
                <a:gd name="connsiteY23" fmla="*/ 15780 h 216262"/>
                <a:gd name="connsiteX24" fmla="*/ 26903 w 1115202"/>
                <a:gd name="connsiteY24" fmla="*/ 12158 h 216262"/>
                <a:gd name="connsiteX25" fmla="*/ 77865 w 1115202"/>
                <a:gd name="connsiteY25" fmla="*/ 82521 h 216262"/>
                <a:gd name="connsiteX26" fmla="*/ 77865 w 1115202"/>
                <a:gd name="connsiteY26" fmla="*/ 23023 h 216262"/>
                <a:gd name="connsiteX27" fmla="*/ 87436 w 1115202"/>
                <a:gd name="connsiteY27" fmla="*/ 23023 h 216262"/>
                <a:gd name="connsiteX28" fmla="*/ 87436 w 1115202"/>
                <a:gd name="connsiteY28" fmla="*/ 82521 h 216262"/>
                <a:gd name="connsiteX29" fmla="*/ 77865 w 1115202"/>
                <a:gd name="connsiteY29" fmla="*/ 12417 h 216262"/>
                <a:gd name="connsiteX30" fmla="*/ 77865 w 1115202"/>
                <a:gd name="connsiteY30" fmla="*/ 0 h 216262"/>
                <a:gd name="connsiteX31" fmla="*/ 87695 w 1115202"/>
                <a:gd name="connsiteY31" fmla="*/ 0 h 216262"/>
                <a:gd name="connsiteX32" fmla="*/ 87695 w 1115202"/>
                <a:gd name="connsiteY32" fmla="*/ 12417 h 216262"/>
                <a:gd name="connsiteX33" fmla="*/ 158834 w 1115202"/>
                <a:gd name="connsiteY33" fmla="*/ 23023 h 216262"/>
                <a:gd name="connsiteX34" fmla="*/ 132707 w 1115202"/>
                <a:gd name="connsiteY34" fmla="*/ 87954 h 216262"/>
                <a:gd name="connsiteX35" fmla="*/ 124687 w 1115202"/>
                <a:gd name="connsiteY35" fmla="*/ 101923 h 216262"/>
                <a:gd name="connsiteX36" fmla="*/ 114340 w 1115202"/>
                <a:gd name="connsiteY36" fmla="*/ 105027 h 216262"/>
                <a:gd name="connsiteX37" fmla="*/ 106321 w 1115202"/>
                <a:gd name="connsiteY37" fmla="*/ 105027 h 216262"/>
                <a:gd name="connsiteX38" fmla="*/ 106321 w 1115202"/>
                <a:gd name="connsiteY38" fmla="*/ 97008 h 216262"/>
                <a:gd name="connsiteX39" fmla="*/ 112270 w 1115202"/>
                <a:gd name="connsiteY39" fmla="*/ 97008 h 216262"/>
                <a:gd name="connsiteX40" fmla="*/ 118479 w 1115202"/>
                <a:gd name="connsiteY40" fmla="*/ 94938 h 216262"/>
                <a:gd name="connsiteX41" fmla="*/ 123394 w 1115202"/>
                <a:gd name="connsiteY41" fmla="*/ 86143 h 216262"/>
                <a:gd name="connsiteX42" fmla="*/ 125205 w 1115202"/>
                <a:gd name="connsiteY42" fmla="*/ 81487 h 216262"/>
                <a:gd name="connsiteX43" fmla="*/ 101147 w 1115202"/>
                <a:gd name="connsiteY43" fmla="*/ 23023 h 216262"/>
                <a:gd name="connsiteX44" fmla="*/ 111494 w 1115202"/>
                <a:gd name="connsiteY44" fmla="*/ 23023 h 216262"/>
                <a:gd name="connsiteX45" fmla="*/ 129861 w 1115202"/>
                <a:gd name="connsiteY45" fmla="*/ 69587 h 216262"/>
                <a:gd name="connsiteX46" fmla="*/ 148487 w 1115202"/>
                <a:gd name="connsiteY46" fmla="*/ 23023 h 216262"/>
                <a:gd name="connsiteX47" fmla="*/ 209020 w 1115202"/>
                <a:gd name="connsiteY47" fmla="*/ 52772 h 216262"/>
                <a:gd name="connsiteX48" fmla="*/ 199448 w 1115202"/>
                <a:gd name="connsiteY48" fmla="*/ 52772 h 216262"/>
                <a:gd name="connsiteX49" fmla="*/ 182892 w 1115202"/>
                <a:gd name="connsiteY49" fmla="*/ 55359 h 216262"/>
                <a:gd name="connsiteX50" fmla="*/ 178494 w 1115202"/>
                <a:gd name="connsiteY50" fmla="*/ 64672 h 216262"/>
                <a:gd name="connsiteX51" fmla="*/ 181857 w 1115202"/>
                <a:gd name="connsiteY51" fmla="*/ 72950 h 216262"/>
                <a:gd name="connsiteX52" fmla="*/ 191170 w 1115202"/>
                <a:gd name="connsiteY52" fmla="*/ 75796 h 216262"/>
                <a:gd name="connsiteX53" fmla="*/ 204104 w 1115202"/>
                <a:gd name="connsiteY53" fmla="*/ 70104 h 216262"/>
                <a:gd name="connsiteX54" fmla="*/ 209020 w 1115202"/>
                <a:gd name="connsiteY54" fmla="*/ 54842 h 216262"/>
                <a:gd name="connsiteX55" fmla="*/ 218850 w 1115202"/>
                <a:gd name="connsiteY55" fmla="*/ 48633 h 216262"/>
                <a:gd name="connsiteX56" fmla="*/ 218850 w 1115202"/>
                <a:gd name="connsiteY56" fmla="*/ 82521 h 216262"/>
                <a:gd name="connsiteX57" fmla="*/ 209020 w 1115202"/>
                <a:gd name="connsiteY57" fmla="*/ 82521 h 216262"/>
                <a:gd name="connsiteX58" fmla="*/ 209020 w 1115202"/>
                <a:gd name="connsiteY58" fmla="*/ 73726 h 216262"/>
                <a:gd name="connsiteX59" fmla="*/ 200742 w 1115202"/>
                <a:gd name="connsiteY59" fmla="*/ 81745 h 216262"/>
                <a:gd name="connsiteX60" fmla="*/ 188583 w 1115202"/>
                <a:gd name="connsiteY60" fmla="*/ 84073 h 216262"/>
                <a:gd name="connsiteX61" fmla="*/ 174097 w 1115202"/>
                <a:gd name="connsiteY61" fmla="*/ 79159 h 216262"/>
                <a:gd name="connsiteX62" fmla="*/ 168664 w 1115202"/>
                <a:gd name="connsiteY62" fmla="*/ 65448 h 216262"/>
                <a:gd name="connsiteX63" fmla="*/ 175390 w 1115202"/>
                <a:gd name="connsiteY63" fmla="*/ 50185 h 216262"/>
                <a:gd name="connsiteX64" fmla="*/ 195309 w 1115202"/>
                <a:gd name="connsiteY64" fmla="*/ 45012 h 216262"/>
                <a:gd name="connsiteX65" fmla="*/ 209020 w 1115202"/>
                <a:gd name="connsiteY65" fmla="*/ 45012 h 216262"/>
                <a:gd name="connsiteX66" fmla="*/ 209020 w 1115202"/>
                <a:gd name="connsiteY66" fmla="*/ 44236 h 216262"/>
                <a:gd name="connsiteX67" fmla="*/ 204622 w 1115202"/>
                <a:gd name="connsiteY67" fmla="*/ 33888 h 216262"/>
                <a:gd name="connsiteX68" fmla="*/ 192205 w 1115202"/>
                <a:gd name="connsiteY68" fmla="*/ 30008 h 216262"/>
                <a:gd name="connsiteX69" fmla="*/ 182375 w 1115202"/>
                <a:gd name="connsiteY69" fmla="*/ 31301 h 216262"/>
                <a:gd name="connsiteX70" fmla="*/ 173062 w 1115202"/>
                <a:gd name="connsiteY70" fmla="*/ 34923 h 216262"/>
                <a:gd name="connsiteX71" fmla="*/ 173062 w 1115202"/>
                <a:gd name="connsiteY71" fmla="*/ 25869 h 216262"/>
                <a:gd name="connsiteX72" fmla="*/ 183409 w 1115202"/>
                <a:gd name="connsiteY72" fmla="*/ 22765 h 216262"/>
                <a:gd name="connsiteX73" fmla="*/ 193240 w 1115202"/>
                <a:gd name="connsiteY73" fmla="*/ 21730 h 216262"/>
                <a:gd name="connsiteX74" fmla="*/ 212383 w 1115202"/>
                <a:gd name="connsiteY74" fmla="*/ 28456 h 216262"/>
                <a:gd name="connsiteX75" fmla="*/ 218850 w 1115202"/>
                <a:gd name="connsiteY75" fmla="*/ 48633 h 216262"/>
                <a:gd name="connsiteX76" fmla="*/ 278089 w 1115202"/>
                <a:gd name="connsiteY76" fmla="*/ 32336 h 216262"/>
                <a:gd name="connsiteX77" fmla="*/ 278089 w 1115202"/>
                <a:gd name="connsiteY77" fmla="*/ 0 h 216262"/>
                <a:gd name="connsiteX78" fmla="*/ 287661 w 1115202"/>
                <a:gd name="connsiteY78" fmla="*/ 0 h 216262"/>
                <a:gd name="connsiteX79" fmla="*/ 287661 w 1115202"/>
                <a:gd name="connsiteY79" fmla="*/ 82521 h 216262"/>
                <a:gd name="connsiteX80" fmla="*/ 278089 w 1115202"/>
                <a:gd name="connsiteY80" fmla="*/ 82521 h 216262"/>
                <a:gd name="connsiteX81" fmla="*/ 278089 w 1115202"/>
                <a:gd name="connsiteY81" fmla="*/ 73726 h 216262"/>
                <a:gd name="connsiteX82" fmla="*/ 270070 w 1115202"/>
                <a:gd name="connsiteY82" fmla="*/ 81745 h 216262"/>
                <a:gd name="connsiteX83" fmla="*/ 258946 w 1115202"/>
                <a:gd name="connsiteY83" fmla="*/ 84073 h 216262"/>
                <a:gd name="connsiteX84" fmla="*/ 241355 w 1115202"/>
                <a:gd name="connsiteY84" fmla="*/ 75537 h 216262"/>
                <a:gd name="connsiteX85" fmla="*/ 234630 w 1115202"/>
                <a:gd name="connsiteY85" fmla="*/ 53031 h 216262"/>
                <a:gd name="connsiteX86" fmla="*/ 241355 w 1115202"/>
                <a:gd name="connsiteY86" fmla="*/ 30266 h 216262"/>
                <a:gd name="connsiteX87" fmla="*/ 258946 w 1115202"/>
                <a:gd name="connsiteY87" fmla="*/ 21730 h 216262"/>
                <a:gd name="connsiteX88" fmla="*/ 270070 w 1115202"/>
                <a:gd name="connsiteY88" fmla="*/ 24317 h 216262"/>
                <a:gd name="connsiteX89" fmla="*/ 278089 w 1115202"/>
                <a:gd name="connsiteY89" fmla="*/ 32336 h 216262"/>
                <a:gd name="connsiteX90" fmla="*/ 244718 w 1115202"/>
                <a:gd name="connsiteY90" fmla="*/ 53031 h 216262"/>
                <a:gd name="connsiteX91" fmla="*/ 249116 w 1115202"/>
                <a:gd name="connsiteY91" fmla="*/ 69846 h 216262"/>
                <a:gd name="connsiteX92" fmla="*/ 261274 w 1115202"/>
                <a:gd name="connsiteY92" fmla="*/ 76054 h 216262"/>
                <a:gd name="connsiteX93" fmla="*/ 273433 w 1115202"/>
                <a:gd name="connsiteY93" fmla="*/ 69846 h 216262"/>
                <a:gd name="connsiteX94" fmla="*/ 278089 w 1115202"/>
                <a:gd name="connsiteY94" fmla="*/ 53031 h 216262"/>
                <a:gd name="connsiteX95" fmla="*/ 273433 w 1115202"/>
                <a:gd name="connsiteY95" fmla="*/ 36216 h 216262"/>
                <a:gd name="connsiteX96" fmla="*/ 261274 w 1115202"/>
                <a:gd name="connsiteY96" fmla="*/ 30008 h 216262"/>
                <a:gd name="connsiteX97" fmla="*/ 249116 w 1115202"/>
                <a:gd name="connsiteY97" fmla="*/ 36216 h 216262"/>
                <a:gd name="connsiteX98" fmla="*/ 244718 w 1115202"/>
                <a:gd name="connsiteY98" fmla="*/ 53031 h 216262"/>
                <a:gd name="connsiteX99" fmla="*/ 357248 w 1115202"/>
                <a:gd name="connsiteY99" fmla="*/ 46823 h 216262"/>
                <a:gd name="connsiteX100" fmla="*/ 357248 w 1115202"/>
                <a:gd name="connsiteY100" fmla="*/ 82521 h 216262"/>
                <a:gd name="connsiteX101" fmla="*/ 347417 w 1115202"/>
                <a:gd name="connsiteY101" fmla="*/ 82521 h 216262"/>
                <a:gd name="connsiteX102" fmla="*/ 347417 w 1115202"/>
                <a:gd name="connsiteY102" fmla="*/ 47081 h 216262"/>
                <a:gd name="connsiteX103" fmla="*/ 344054 w 1115202"/>
                <a:gd name="connsiteY103" fmla="*/ 34406 h 216262"/>
                <a:gd name="connsiteX104" fmla="*/ 334224 w 1115202"/>
                <a:gd name="connsiteY104" fmla="*/ 30266 h 216262"/>
                <a:gd name="connsiteX105" fmla="*/ 321807 w 1115202"/>
                <a:gd name="connsiteY105" fmla="*/ 35440 h 216262"/>
                <a:gd name="connsiteX106" fmla="*/ 317410 w 1115202"/>
                <a:gd name="connsiteY106" fmla="*/ 49151 h 216262"/>
                <a:gd name="connsiteX107" fmla="*/ 317410 w 1115202"/>
                <a:gd name="connsiteY107" fmla="*/ 82521 h 216262"/>
                <a:gd name="connsiteX108" fmla="*/ 307580 w 1115202"/>
                <a:gd name="connsiteY108" fmla="*/ 82521 h 216262"/>
                <a:gd name="connsiteX109" fmla="*/ 307580 w 1115202"/>
                <a:gd name="connsiteY109" fmla="*/ 0 h 216262"/>
                <a:gd name="connsiteX110" fmla="*/ 317410 w 1115202"/>
                <a:gd name="connsiteY110" fmla="*/ 0 h 216262"/>
                <a:gd name="connsiteX111" fmla="*/ 317410 w 1115202"/>
                <a:gd name="connsiteY111" fmla="*/ 32336 h 216262"/>
                <a:gd name="connsiteX112" fmla="*/ 325429 w 1115202"/>
                <a:gd name="connsiteY112" fmla="*/ 24575 h 216262"/>
                <a:gd name="connsiteX113" fmla="*/ 336553 w 1115202"/>
                <a:gd name="connsiteY113" fmla="*/ 21730 h 216262"/>
                <a:gd name="connsiteX114" fmla="*/ 352074 w 1115202"/>
                <a:gd name="connsiteY114" fmla="*/ 28197 h 216262"/>
                <a:gd name="connsiteX115" fmla="*/ 357248 w 1115202"/>
                <a:gd name="connsiteY115" fmla="*/ 46823 h 216262"/>
                <a:gd name="connsiteX116" fmla="*/ 379236 w 1115202"/>
                <a:gd name="connsiteY116" fmla="*/ 78382 h 216262"/>
                <a:gd name="connsiteX117" fmla="*/ 379236 w 1115202"/>
                <a:gd name="connsiteY117" fmla="*/ 69070 h 216262"/>
                <a:gd name="connsiteX118" fmla="*/ 390360 w 1115202"/>
                <a:gd name="connsiteY118" fmla="*/ 69070 h 216262"/>
                <a:gd name="connsiteX119" fmla="*/ 390360 w 1115202"/>
                <a:gd name="connsiteY119" fmla="*/ 78382 h 216262"/>
                <a:gd name="connsiteX120" fmla="*/ 381564 w 1115202"/>
                <a:gd name="connsiteY120" fmla="*/ 95197 h 216262"/>
                <a:gd name="connsiteX121" fmla="*/ 374838 w 1115202"/>
                <a:gd name="connsiteY121" fmla="*/ 95197 h 216262"/>
                <a:gd name="connsiteX122" fmla="*/ 493576 w 1115202"/>
                <a:gd name="connsiteY122" fmla="*/ 6209 h 216262"/>
                <a:gd name="connsiteX123" fmla="*/ 493576 w 1115202"/>
                <a:gd name="connsiteY123" fmla="*/ 16556 h 216262"/>
                <a:gd name="connsiteX124" fmla="*/ 482194 w 1115202"/>
                <a:gd name="connsiteY124" fmla="*/ 12417 h 216262"/>
                <a:gd name="connsiteX125" fmla="*/ 471587 w 1115202"/>
                <a:gd name="connsiteY125" fmla="*/ 10865 h 216262"/>
                <a:gd name="connsiteX126" fmla="*/ 458136 w 1115202"/>
                <a:gd name="connsiteY126" fmla="*/ 14228 h 216262"/>
                <a:gd name="connsiteX127" fmla="*/ 453479 w 1115202"/>
                <a:gd name="connsiteY127" fmla="*/ 23799 h 216262"/>
                <a:gd name="connsiteX128" fmla="*/ 456584 w 1115202"/>
                <a:gd name="connsiteY128" fmla="*/ 31819 h 216262"/>
                <a:gd name="connsiteX129" fmla="*/ 468483 w 1115202"/>
                <a:gd name="connsiteY129" fmla="*/ 36216 h 216262"/>
                <a:gd name="connsiteX130" fmla="*/ 474950 w 1115202"/>
                <a:gd name="connsiteY130" fmla="*/ 37510 h 216262"/>
                <a:gd name="connsiteX131" fmla="*/ 492800 w 1115202"/>
                <a:gd name="connsiteY131" fmla="*/ 45529 h 216262"/>
                <a:gd name="connsiteX132" fmla="*/ 498491 w 1115202"/>
                <a:gd name="connsiteY132" fmla="*/ 61050 h 216262"/>
                <a:gd name="connsiteX133" fmla="*/ 490730 w 1115202"/>
                <a:gd name="connsiteY133" fmla="*/ 78382 h 216262"/>
                <a:gd name="connsiteX134" fmla="*/ 468225 w 1115202"/>
                <a:gd name="connsiteY134" fmla="*/ 84332 h 216262"/>
                <a:gd name="connsiteX135" fmla="*/ 456066 w 1115202"/>
                <a:gd name="connsiteY135" fmla="*/ 83039 h 216262"/>
                <a:gd name="connsiteX136" fmla="*/ 443132 w 1115202"/>
                <a:gd name="connsiteY136" fmla="*/ 79159 h 216262"/>
                <a:gd name="connsiteX137" fmla="*/ 443132 w 1115202"/>
                <a:gd name="connsiteY137" fmla="*/ 68294 h 216262"/>
                <a:gd name="connsiteX138" fmla="*/ 455808 w 1115202"/>
                <a:gd name="connsiteY138" fmla="*/ 73726 h 216262"/>
                <a:gd name="connsiteX139" fmla="*/ 468225 w 1115202"/>
                <a:gd name="connsiteY139" fmla="*/ 75537 h 216262"/>
                <a:gd name="connsiteX140" fmla="*/ 482194 w 1115202"/>
                <a:gd name="connsiteY140" fmla="*/ 71915 h 216262"/>
                <a:gd name="connsiteX141" fmla="*/ 487367 w 1115202"/>
                <a:gd name="connsiteY141" fmla="*/ 61826 h 216262"/>
                <a:gd name="connsiteX142" fmla="*/ 483746 w 1115202"/>
                <a:gd name="connsiteY142" fmla="*/ 52514 h 216262"/>
                <a:gd name="connsiteX143" fmla="*/ 471846 w 1115202"/>
                <a:gd name="connsiteY143" fmla="*/ 47599 h 216262"/>
                <a:gd name="connsiteX144" fmla="*/ 465379 w 1115202"/>
                <a:gd name="connsiteY144" fmla="*/ 46305 h 216262"/>
                <a:gd name="connsiteX145" fmla="*/ 448047 w 1115202"/>
                <a:gd name="connsiteY145" fmla="*/ 38803 h 216262"/>
                <a:gd name="connsiteX146" fmla="*/ 442614 w 1115202"/>
                <a:gd name="connsiteY146" fmla="*/ 24834 h 216262"/>
                <a:gd name="connsiteX147" fmla="*/ 450116 w 1115202"/>
                <a:gd name="connsiteY147" fmla="*/ 8278 h 216262"/>
                <a:gd name="connsiteX148" fmla="*/ 470553 w 1115202"/>
                <a:gd name="connsiteY148" fmla="*/ 2070 h 216262"/>
                <a:gd name="connsiteX149" fmla="*/ 481935 w 1115202"/>
                <a:gd name="connsiteY149" fmla="*/ 3104 h 216262"/>
                <a:gd name="connsiteX150" fmla="*/ 493576 w 1115202"/>
                <a:gd name="connsiteY150" fmla="*/ 6209 h 216262"/>
                <a:gd name="connsiteX151" fmla="*/ 551522 w 1115202"/>
                <a:gd name="connsiteY151" fmla="*/ 53031 h 216262"/>
                <a:gd name="connsiteX152" fmla="*/ 541692 w 1115202"/>
                <a:gd name="connsiteY152" fmla="*/ 53031 h 216262"/>
                <a:gd name="connsiteX153" fmla="*/ 525394 w 1115202"/>
                <a:gd name="connsiteY153" fmla="*/ 55618 h 216262"/>
                <a:gd name="connsiteX154" fmla="*/ 520738 w 1115202"/>
                <a:gd name="connsiteY154" fmla="*/ 64931 h 216262"/>
                <a:gd name="connsiteX155" fmla="*/ 524101 w 1115202"/>
                <a:gd name="connsiteY155" fmla="*/ 73209 h 216262"/>
                <a:gd name="connsiteX156" fmla="*/ 533414 w 1115202"/>
                <a:gd name="connsiteY156" fmla="*/ 76054 h 216262"/>
                <a:gd name="connsiteX157" fmla="*/ 546607 w 1115202"/>
                <a:gd name="connsiteY157" fmla="*/ 70363 h 216262"/>
                <a:gd name="connsiteX158" fmla="*/ 551522 w 1115202"/>
                <a:gd name="connsiteY158" fmla="*/ 55101 h 216262"/>
                <a:gd name="connsiteX159" fmla="*/ 561093 w 1115202"/>
                <a:gd name="connsiteY159" fmla="*/ 48892 h 216262"/>
                <a:gd name="connsiteX160" fmla="*/ 561093 w 1115202"/>
                <a:gd name="connsiteY160" fmla="*/ 82780 h 216262"/>
                <a:gd name="connsiteX161" fmla="*/ 551522 w 1115202"/>
                <a:gd name="connsiteY161" fmla="*/ 82780 h 216262"/>
                <a:gd name="connsiteX162" fmla="*/ 551522 w 1115202"/>
                <a:gd name="connsiteY162" fmla="*/ 73985 h 216262"/>
                <a:gd name="connsiteX163" fmla="*/ 542985 w 1115202"/>
                <a:gd name="connsiteY163" fmla="*/ 82004 h 216262"/>
                <a:gd name="connsiteX164" fmla="*/ 530827 w 1115202"/>
                <a:gd name="connsiteY164" fmla="*/ 84332 h 216262"/>
                <a:gd name="connsiteX165" fmla="*/ 516340 w 1115202"/>
                <a:gd name="connsiteY165" fmla="*/ 79417 h 216262"/>
                <a:gd name="connsiteX166" fmla="*/ 510908 w 1115202"/>
                <a:gd name="connsiteY166" fmla="*/ 65707 h 216262"/>
                <a:gd name="connsiteX167" fmla="*/ 517634 w 1115202"/>
                <a:gd name="connsiteY167" fmla="*/ 50444 h 216262"/>
                <a:gd name="connsiteX168" fmla="*/ 537811 w 1115202"/>
                <a:gd name="connsiteY168" fmla="*/ 45270 h 216262"/>
                <a:gd name="connsiteX169" fmla="*/ 551522 w 1115202"/>
                <a:gd name="connsiteY169" fmla="*/ 45270 h 216262"/>
                <a:gd name="connsiteX170" fmla="*/ 551522 w 1115202"/>
                <a:gd name="connsiteY170" fmla="*/ 44494 h 216262"/>
                <a:gd name="connsiteX171" fmla="*/ 546866 w 1115202"/>
                <a:gd name="connsiteY171" fmla="*/ 34147 h 216262"/>
                <a:gd name="connsiteX172" fmla="*/ 534449 w 1115202"/>
                <a:gd name="connsiteY172" fmla="*/ 30266 h 216262"/>
                <a:gd name="connsiteX173" fmla="*/ 524618 w 1115202"/>
                <a:gd name="connsiteY173" fmla="*/ 31560 h 216262"/>
                <a:gd name="connsiteX174" fmla="*/ 515306 w 1115202"/>
                <a:gd name="connsiteY174" fmla="*/ 35182 h 216262"/>
                <a:gd name="connsiteX175" fmla="*/ 515306 w 1115202"/>
                <a:gd name="connsiteY175" fmla="*/ 26128 h 216262"/>
                <a:gd name="connsiteX176" fmla="*/ 525653 w 1115202"/>
                <a:gd name="connsiteY176" fmla="*/ 23023 h 216262"/>
                <a:gd name="connsiteX177" fmla="*/ 535483 w 1115202"/>
                <a:gd name="connsiteY177" fmla="*/ 21988 h 216262"/>
                <a:gd name="connsiteX178" fmla="*/ 554885 w 1115202"/>
                <a:gd name="connsiteY178" fmla="*/ 28714 h 216262"/>
                <a:gd name="connsiteX179" fmla="*/ 561093 w 1115202"/>
                <a:gd name="connsiteY179" fmla="*/ 48892 h 216262"/>
                <a:gd name="connsiteX180" fmla="*/ 580236 w 1115202"/>
                <a:gd name="connsiteY180" fmla="*/ 59498 h 216262"/>
                <a:gd name="connsiteX181" fmla="*/ 580236 w 1115202"/>
                <a:gd name="connsiteY181" fmla="*/ 23541 h 216262"/>
                <a:gd name="connsiteX182" fmla="*/ 590066 w 1115202"/>
                <a:gd name="connsiteY182" fmla="*/ 23541 h 216262"/>
                <a:gd name="connsiteX183" fmla="*/ 590066 w 1115202"/>
                <a:gd name="connsiteY183" fmla="*/ 58981 h 216262"/>
                <a:gd name="connsiteX184" fmla="*/ 593429 w 1115202"/>
                <a:gd name="connsiteY184" fmla="*/ 71657 h 216262"/>
                <a:gd name="connsiteX185" fmla="*/ 603259 w 1115202"/>
                <a:gd name="connsiteY185" fmla="*/ 76054 h 216262"/>
                <a:gd name="connsiteX186" fmla="*/ 615676 w 1115202"/>
                <a:gd name="connsiteY186" fmla="*/ 70880 h 216262"/>
                <a:gd name="connsiteX187" fmla="*/ 620333 w 1115202"/>
                <a:gd name="connsiteY187" fmla="*/ 57170 h 216262"/>
                <a:gd name="connsiteX188" fmla="*/ 620333 w 1115202"/>
                <a:gd name="connsiteY188" fmla="*/ 23541 h 216262"/>
                <a:gd name="connsiteX189" fmla="*/ 629904 w 1115202"/>
                <a:gd name="connsiteY189" fmla="*/ 23541 h 216262"/>
                <a:gd name="connsiteX190" fmla="*/ 629904 w 1115202"/>
                <a:gd name="connsiteY190" fmla="*/ 82780 h 216262"/>
                <a:gd name="connsiteX191" fmla="*/ 620333 w 1115202"/>
                <a:gd name="connsiteY191" fmla="*/ 82780 h 216262"/>
                <a:gd name="connsiteX192" fmla="*/ 620333 w 1115202"/>
                <a:gd name="connsiteY192" fmla="*/ 73726 h 216262"/>
                <a:gd name="connsiteX193" fmla="*/ 612055 w 1115202"/>
                <a:gd name="connsiteY193" fmla="*/ 81745 h 216262"/>
                <a:gd name="connsiteX194" fmla="*/ 601190 w 1115202"/>
                <a:gd name="connsiteY194" fmla="*/ 84332 h 216262"/>
                <a:gd name="connsiteX195" fmla="*/ 585669 w 1115202"/>
                <a:gd name="connsiteY195" fmla="*/ 78124 h 216262"/>
                <a:gd name="connsiteX196" fmla="*/ 580236 w 1115202"/>
                <a:gd name="connsiteY196" fmla="*/ 59498 h 216262"/>
                <a:gd name="connsiteX197" fmla="*/ 689144 w 1115202"/>
                <a:gd name="connsiteY197" fmla="*/ 32595 h 216262"/>
                <a:gd name="connsiteX198" fmla="*/ 689144 w 1115202"/>
                <a:gd name="connsiteY198" fmla="*/ 259 h 216262"/>
                <a:gd name="connsiteX199" fmla="*/ 698974 w 1115202"/>
                <a:gd name="connsiteY199" fmla="*/ 259 h 216262"/>
                <a:gd name="connsiteX200" fmla="*/ 698974 w 1115202"/>
                <a:gd name="connsiteY200" fmla="*/ 82780 h 216262"/>
                <a:gd name="connsiteX201" fmla="*/ 689144 w 1115202"/>
                <a:gd name="connsiteY201" fmla="*/ 82780 h 216262"/>
                <a:gd name="connsiteX202" fmla="*/ 689144 w 1115202"/>
                <a:gd name="connsiteY202" fmla="*/ 73985 h 216262"/>
                <a:gd name="connsiteX203" fmla="*/ 681383 w 1115202"/>
                <a:gd name="connsiteY203" fmla="*/ 82004 h 216262"/>
                <a:gd name="connsiteX204" fmla="*/ 670259 w 1115202"/>
                <a:gd name="connsiteY204" fmla="*/ 84332 h 216262"/>
                <a:gd name="connsiteX205" fmla="*/ 652669 w 1115202"/>
                <a:gd name="connsiteY205" fmla="*/ 75796 h 216262"/>
                <a:gd name="connsiteX206" fmla="*/ 645943 w 1115202"/>
                <a:gd name="connsiteY206" fmla="*/ 53290 h 216262"/>
                <a:gd name="connsiteX207" fmla="*/ 652669 w 1115202"/>
                <a:gd name="connsiteY207" fmla="*/ 30525 h 216262"/>
                <a:gd name="connsiteX208" fmla="*/ 670259 w 1115202"/>
                <a:gd name="connsiteY208" fmla="*/ 21988 h 216262"/>
                <a:gd name="connsiteX209" fmla="*/ 681383 w 1115202"/>
                <a:gd name="connsiteY209" fmla="*/ 24575 h 216262"/>
                <a:gd name="connsiteX210" fmla="*/ 689144 w 1115202"/>
                <a:gd name="connsiteY210" fmla="*/ 32595 h 216262"/>
                <a:gd name="connsiteX211" fmla="*/ 656032 w 1115202"/>
                <a:gd name="connsiteY211" fmla="*/ 53290 h 216262"/>
                <a:gd name="connsiteX212" fmla="*/ 660429 w 1115202"/>
                <a:gd name="connsiteY212" fmla="*/ 70104 h 216262"/>
                <a:gd name="connsiteX213" fmla="*/ 672588 w 1115202"/>
                <a:gd name="connsiteY213" fmla="*/ 76313 h 216262"/>
                <a:gd name="connsiteX214" fmla="*/ 684746 w 1115202"/>
                <a:gd name="connsiteY214" fmla="*/ 70104 h 216262"/>
                <a:gd name="connsiteX215" fmla="*/ 689144 w 1115202"/>
                <a:gd name="connsiteY215" fmla="*/ 53290 h 216262"/>
                <a:gd name="connsiteX216" fmla="*/ 684746 w 1115202"/>
                <a:gd name="connsiteY216" fmla="*/ 36475 h 216262"/>
                <a:gd name="connsiteX217" fmla="*/ 672588 w 1115202"/>
                <a:gd name="connsiteY217" fmla="*/ 30266 h 216262"/>
                <a:gd name="connsiteX218" fmla="*/ 660429 w 1115202"/>
                <a:gd name="connsiteY218" fmla="*/ 36475 h 216262"/>
                <a:gd name="connsiteX219" fmla="*/ 656032 w 1115202"/>
                <a:gd name="connsiteY219" fmla="*/ 53290 h 216262"/>
                <a:gd name="connsiteX220" fmla="*/ 719151 w 1115202"/>
                <a:gd name="connsiteY220" fmla="*/ 82780 h 216262"/>
                <a:gd name="connsiteX221" fmla="*/ 719151 w 1115202"/>
                <a:gd name="connsiteY221" fmla="*/ 23541 h 216262"/>
                <a:gd name="connsiteX222" fmla="*/ 728723 w 1115202"/>
                <a:gd name="connsiteY222" fmla="*/ 23541 h 216262"/>
                <a:gd name="connsiteX223" fmla="*/ 728723 w 1115202"/>
                <a:gd name="connsiteY223" fmla="*/ 82780 h 216262"/>
                <a:gd name="connsiteX224" fmla="*/ 719151 w 1115202"/>
                <a:gd name="connsiteY224" fmla="*/ 12676 h 216262"/>
                <a:gd name="connsiteX225" fmla="*/ 719151 w 1115202"/>
                <a:gd name="connsiteY225" fmla="*/ 259 h 216262"/>
                <a:gd name="connsiteX226" fmla="*/ 728982 w 1115202"/>
                <a:gd name="connsiteY226" fmla="*/ 259 h 216262"/>
                <a:gd name="connsiteX227" fmla="*/ 728982 w 1115202"/>
                <a:gd name="connsiteY227" fmla="*/ 12676 h 216262"/>
                <a:gd name="connsiteX228" fmla="*/ 825472 w 1115202"/>
                <a:gd name="connsiteY228" fmla="*/ 53548 h 216262"/>
                <a:gd name="connsiteX229" fmla="*/ 810727 w 1115202"/>
                <a:gd name="connsiteY229" fmla="*/ 14228 h 216262"/>
                <a:gd name="connsiteX230" fmla="*/ 796240 w 1115202"/>
                <a:gd name="connsiteY230" fmla="*/ 53548 h 216262"/>
                <a:gd name="connsiteX231" fmla="*/ 774511 w 1115202"/>
                <a:gd name="connsiteY231" fmla="*/ 82780 h 216262"/>
                <a:gd name="connsiteX232" fmla="*/ 804777 w 1115202"/>
                <a:gd name="connsiteY232" fmla="*/ 3622 h 216262"/>
                <a:gd name="connsiteX233" fmla="*/ 816935 w 1115202"/>
                <a:gd name="connsiteY233" fmla="*/ 3622 h 216262"/>
                <a:gd name="connsiteX234" fmla="*/ 847202 w 1115202"/>
                <a:gd name="connsiteY234" fmla="*/ 82780 h 216262"/>
                <a:gd name="connsiteX235" fmla="*/ 836078 w 1115202"/>
                <a:gd name="connsiteY235" fmla="*/ 82780 h 216262"/>
                <a:gd name="connsiteX236" fmla="*/ 828835 w 1115202"/>
                <a:gd name="connsiteY236" fmla="*/ 62602 h 216262"/>
                <a:gd name="connsiteX237" fmla="*/ 793136 w 1115202"/>
                <a:gd name="connsiteY237" fmla="*/ 62602 h 216262"/>
                <a:gd name="connsiteX238" fmla="*/ 785893 w 1115202"/>
                <a:gd name="connsiteY238" fmla="*/ 82780 h 216262"/>
                <a:gd name="connsiteX239" fmla="*/ 892472 w 1115202"/>
                <a:gd name="connsiteY239" fmla="*/ 22506 h 216262"/>
                <a:gd name="connsiteX240" fmla="*/ 892731 w 1115202"/>
                <a:gd name="connsiteY240" fmla="*/ 32595 h 216262"/>
                <a:gd name="connsiteX241" fmla="*/ 889109 w 1115202"/>
                <a:gd name="connsiteY241" fmla="*/ 31301 h 216262"/>
                <a:gd name="connsiteX242" fmla="*/ 884712 w 1115202"/>
                <a:gd name="connsiteY242" fmla="*/ 30784 h 216262"/>
                <a:gd name="connsiteX243" fmla="*/ 872036 w 1115202"/>
                <a:gd name="connsiteY243" fmla="*/ 36216 h 216262"/>
                <a:gd name="connsiteX244" fmla="*/ 867638 w 1115202"/>
                <a:gd name="connsiteY244" fmla="*/ 51479 h 216262"/>
                <a:gd name="connsiteX245" fmla="*/ 867638 w 1115202"/>
                <a:gd name="connsiteY245" fmla="*/ 82780 h 216262"/>
                <a:gd name="connsiteX246" fmla="*/ 857808 w 1115202"/>
                <a:gd name="connsiteY246" fmla="*/ 82780 h 216262"/>
                <a:gd name="connsiteX247" fmla="*/ 857808 w 1115202"/>
                <a:gd name="connsiteY247" fmla="*/ 23541 h 216262"/>
                <a:gd name="connsiteX248" fmla="*/ 867638 w 1115202"/>
                <a:gd name="connsiteY248" fmla="*/ 23541 h 216262"/>
                <a:gd name="connsiteX249" fmla="*/ 867638 w 1115202"/>
                <a:gd name="connsiteY249" fmla="*/ 32595 h 216262"/>
                <a:gd name="connsiteX250" fmla="*/ 875657 w 1115202"/>
                <a:gd name="connsiteY250" fmla="*/ 24834 h 216262"/>
                <a:gd name="connsiteX251" fmla="*/ 887557 w 1115202"/>
                <a:gd name="connsiteY251" fmla="*/ 21988 h 216262"/>
                <a:gd name="connsiteX252" fmla="*/ 889885 w 1115202"/>
                <a:gd name="connsiteY252" fmla="*/ 22247 h 216262"/>
                <a:gd name="connsiteX253" fmla="*/ 892472 w 1115202"/>
                <a:gd name="connsiteY253" fmla="*/ 22506 h 216262"/>
                <a:gd name="connsiteX254" fmla="*/ 939553 w 1115202"/>
                <a:gd name="connsiteY254" fmla="*/ 53031 h 216262"/>
                <a:gd name="connsiteX255" fmla="*/ 929982 w 1115202"/>
                <a:gd name="connsiteY255" fmla="*/ 53031 h 216262"/>
                <a:gd name="connsiteX256" fmla="*/ 913426 w 1115202"/>
                <a:gd name="connsiteY256" fmla="*/ 55618 h 216262"/>
                <a:gd name="connsiteX257" fmla="*/ 909028 w 1115202"/>
                <a:gd name="connsiteY257" fmla="*/ 64931 h 216262"/>
                <a:gd name="connsiteX258" fmla="*/ 912391 w 1115202"/>
                <a:gd name="connsiteY258" fmla="*/ 73209 h 216262"/>
                <a:gd name="connsiteX259" fmla="*/ 921704 w 1115202"/>
                <a:gd name="connsiteY259" fmla="*/ 76313 h 216262"/>
                <a:gd name="connsiteX260" fmla="*/ 934638 w 1115202"/>
                <a:gd name="connsiteY260" fmla="*/ 70622 h 216262"/>
                <a:gd name="connsiteX261" fmla="*/ 939553 w 1115202"/>
                <a:gd name="connsiteY261" fmla="*/ 55101 h 216262"/>
                <a:gd name="connsiteX262" fmla="*/ 949383 w 1115202"/>
                <a:gd name="connsiteY262" fmla="*/ 49151 h 216262"/>
                <a:gd name="connsiteX263" fmla="*/ 949383 w 1115202"/>
                <a:gd name="connsiteY263" fmla="*/ 83039 h 216262"/>
                <a:gd name="connsiteX264" fmla="*/ 939553 w 1115202"/>
                <a:gd name="connsiteY264" fmla="*/ 83039 h 216262"/>
                <a:gd name="connsiteX265" fmla="*/ 939553 w 1115202"/>
                <a:gd name="connsiteY265" fmla="*/ 73985 h 216262"/>
                <a:gd name="connsiteX266" fmla="*/ 931275 w 1115202"/>
                <a:gd name="connsiteY266" fmla="*/ 82004 h 216262"/>
                <a:gd name="connsiteX267" fmla="*/ 919117 w 1115202"/>
                <a:gd name="connsiteY267" fmla="*/ 84591 h 216262"/>
                <a:gd name="connsiteX268" fmla="*/ 904630 w 1115202"/>
                <a:gd name="connsiteY268" fmla="*/ 79417 h 216262"/>
                <a:gd name="connsiteX269" fmla="*/ 899198 w 1115202"/>
                <a:gd name="connsiteY269" fmla="*/ 65707 h 216262"/>
                <a:gd name="connsiteX270" fmla="*/ 905924 w 1115202"/>
                <a:gd name="connsiteY270" fmla="*/ 50703 h 216262"/>
                <a:gd name="connsiteX271" fmla="*/ 925843 w 1115202"/>
                <a:gd name="connsiteY271" fmla="*/ 45529 h 216262"/>
                <a:gd name="connsiteX272" fmla="*/ 939553 w 1115202"/>
                <a:gd name="connsiteY272" fmla="*/ 45529 h 216262"/>
                <a:gd name="connsiteX273" fmla="*/ 939553 w 1115202"/>
                <a:gd name="connsiteY273" fmla="*/ 44494 h 216262"/>
                <a:gd name="connsiteX274" fmla="*/ 935156 w 1115202"/>
                <a:gd name="connsiteY274" fmla="*/ 34147 h 216262"/>
                <a:gd name="connsiteX275" fmla="*/ 922739 w 1115202"/>
                <a:gd name="connsiteY275" fmla="*/ 30525 h 216262"/>
                <a:gd name="connsiteX276" fmla="*/ 912909 w 1115202"/>
                <a:gd name="connsiteY276" fmla="*/ 31560 h 216262"/>
                <a:gd name="connsiteX277" fmla="*/ 903596 w 1115202"/>
                <a:gd name="connsiteY277" fmla="*/ 35440 h 216262"/>
                <a:gd name="connsiteX278" fmla="*/ 903596 w 1115202"/>
                <a:gd name="connsiteY278" fmla="*/ 26386 h 216262"/>
                <a:gd name="connsiteX279" fmla="*/ 913943 w 1115202"/>
                <a:gd name="connsiteY279" fmla="*/ 23282 h 216262"/>
                <a:gd name="connsiteX280" fmla="*/ 923773 w 1115202"/>
                <a:gd name="connsiteY280" fmla="*/ 22247 h 216262"/>
                <a:gd name="connsiteX281" fmla="*/ 942916 w 1115202"/>
                <a:gd name="connsiteY281" fmla="*/ 28973 h 216262"/>
                <a:gd name="connsiteX282" fmla="*/ 949383 w 1115202"/>
                <a:gd name="connsiteY282" fmla="*/ 49151 h 216262"/>
                <a:gd name="connsiteX283" fmla="*/ 1011986 w 1115202"/>
                <a:gd name="connsiteY283" fmla="*/ 53290 h 216262"/>
                <a:gd name="connsiteX284" fmla="*/ 1007588 w 1115202"/>
                <a:gd name="connsiteY284" fmla="*/ 36475 h 216262"/>
                <a:gd name="connsiteX285" fmla="*/ 995430 w 1115202"/>
                <a:gd name="connsiteY285" fmla="*/ 30266 h 216262"/>
                <a:gd name="connsiteX286" fmla="*/ 983271 w 1115202"/>
                <a:gd name="connsiteY286" fmla="*/ 36475 h 216262"/>
                <a:gd name="connsiteX287" fmla="*/ 978874 w 1115202"/>
                <a:gd name="connsiteY287" fmla="*/ 53290 h 216262"/>
                <a:gd name="connsiteX288" fmla="*/ 983271 w 1115202"/>
                <a:gd name="connsiteY288" fmla="*/ 70363 h 216262"/>
                <a:gd name="connsiteX289" fmla="*/ 995430 w 1115202"/>
                <a:gd name="connsiteY289" fmla="*/ 76313 h 216262"/>
                <a:gd name="connsiteX290" fmla="*/ 1007588 w 1115202"/>
                <a:gd name="connsiteY290" fmla="*/ 70363 h 216262"/>
                <a:gd name="connsiteX291" fmla="*/ 1011986 w 1115202"/>
                <a:gd name="connsiteY291" fmla="*/ 53290 h 216262"/>
                <a:gd name="connsiteX292" fmla="*/ 978874 w 1115202"/>
                <a:gd name="connsiteY292" fmla="*/ 517 h 216262"/>
                <a:gd name="connsiteX293" fmla="*/ 978874 w 1115202"/>
                <a:gd name="connsiteY293" fmla="*/ 32595 h 216262"/>
                <a:gd name="connsiteX294" fmla="*/ 986634 w 1115202"/>
                <a:gd name="connsiteY294" fmla="*/ 24834 h 216262"/>
                <a:gd name="connsiteX295" fmla="*/ 997758 w 1115202"/>
                <a:gd name="connsiteY295" fmla="*/ 22247 h 216262"/>
                <a:gd name="connsiteX296" fmla="*/ 1015349 w 1115202"/>
                <a:gd name="connsiteY296" fmla="*/ 30784 h 216262"/>
                <a:gd name="connsiteX297" fmla="*/ 1022075 w 1115202"/>
                <a:gd name="connsiteY297" fmla="*/ 53290 h 216262"/>
                <a:gd name="connsiteX298" fmla="*/ 1015349 w 1115202"/>
                <a:gd name="connsiteY298" fmla="*/ 76054 h 216262"/>
                <a:gd name="connsiteX299" fmla="*/ 997758 w 1115202"/>
                <a:gd name="connsiteY299" fmla="*/ 84591 h 216262"/>
                <a:gd name="connsiteX300" fmla="*/ 986634 w 1115202"/>
                <a:gd name="connsiteY300" fmla="*/ 82004 h 216262"/>
                <a:gd name="connsiteX301" fmla="*/ 978874 w 1115202"/>
                <a:gd name="connsiteY301" fmla="*/ 73985 h 216262"/>
                <a:gd name="connsiteX302" fmla="*/ 978874 w 1115202"/>
                <a:gd name="connsiteY302" fmla="*/ 83039 h 216262"/>
                <a:gd name="connsiteX303" fmla="*/ 969044 w 1115202"/>
                <a:gd name="connsiteY303" fmla="*/ 83039 h 216262"/>
                <a:gd name="connsiteX304" fmla="*/ 969044 w 1115202"/>
                <a:gd name="connsiteY304" fmla="*/ 517 h 216262"/>
                <a:gd name="connsiteX305" fmla="*/ 1038372 w 1115202"/>
                <a:gd name="connsiteY305" fmla="*/ 83039 h 216262"/>
                <a:gd name="connsiteX306" fmla="*/ 1038372 w 1115202"/>
                <a:gd name="connsiteY306" fmla="*/ 23541 h 216262"/>
                <a:gd name="connsiteX307" fmla="*/ 1048202 w 1115202"/>
                <a:gd name="connsiteY307" fmla="*/ 23541 h 216262"/>
                <a:gd name="connsiteX308" fmla="*/ 1048202 w 1115202"/>
                <a:gd name="connsiteY308" fmla="*/ 83039 h 216262"/>
                <a:gd name="connsiteX309" fmla="*/ 1038372 w 1115202"/>
                <a:gd name="connsiteY309" fmla="*/ 12934 h 216262"/>
                <a:gd name="connsiteX310" fmla="*/ 1038372 w 1115202"/>
                <a:gd name="connsiteY310" fmla="*/ 517 h 216262"/>
                <a:gd name="connsiteX311" fmla="*/ 1047943 w 1115202"/>
                <a:gd name="connsiteY311" fmla="*/ 517 h 216262"/>
                <a:gd name="connsiteX312" fmla="*/ 1047943 w 1115202"/>
                <a:gd name="connsiteY312" fmla="*/ 12934 h 216262"/>
                <a:gd name="connsiteX313" fmla="*/ 1105372 w 1115202"/>
                <a:gd name="connsiteY313" fmla="*/ 53031 h 216262"/>
                <a:gd name="connsiteX314" fmla="*/ 1095542 w 1115202"/>
                <a:gd name="connsiteY314" fmla="*/ 53031 h 216262"/>
                <a:gd name="connsiteX315" fmla="*/ 1079245 w 1115202"/>
                <a:gd name="connsiteY315" fmla="*/ 55877 h 216262"/>
                <a:gd name="connsiteX316" fmla="*/ 1074847 w 1115202"/>
                <a:gd name="connsiteY316" fmla="*/ 65189 h 216262"/>
                <a:gd name="connsiteX317" fmla="*/ 1078210 w 1115202"/>
                <a:gd name="connsiteY317" fmla="*/ 73467 h 216262"/>
                <a:gd name="connsiteX318" fmla="*/ 1087523 w 1115202"/>
                <a:gd name="connsiteY318" fmla="*/ 76313 h 216262"/>
                <a:gd name="connsiteX319" fmla="*/ 1100457 w 1115202"/>
                <a:gd name="connsiteY319" fmla="*/ 70622 h 216262"/>
                <a:gd name="connsiteX320" fmla="*/ 1105372 w 1115202"/>
                <a:gd name="connsiteY320" fmla="*/ 55359 h 216262"/>
                <a:gd name="connsiteX321" fmla="*/ 1115202 w 1115202"/>
                <a:gd name="connsiteY321" fmla="*/ 48892 h 216262"/>
                <a:gd name="connsiteX322" fmla="*/ 1115202 w 1115202"/>
                <a:gd name="connsiteY322" fmla="*/ 82780 h 216262"/>
                <a:gd name="connsiteX323" fmla="*/ 1105372 w 1115202"/>
                <a:gd name="connsiteY323" fmla="*/ 82780 h 216262"/>
                <a:gd name="connsiteX324" fmla="*/ 1105372 w 1115202"/>
                <a:gd name="connsiteY324" fmla="*/ 73726 h 216262"/>
                <a:gd name="connsiteX325" fmla="*/ 1097094 w 1115202"/>
                <a:gd name="connsiteY325" fmla="*/ 81745 h 216262"/>
                <a:gd name="connsiteX326" fmla="*/ 1084936 w 1115202"/>
                <a:gd name="connsiteY326" fmla="*/ 84332 h 216262"/>
                <a:gd name="connsiteX327" fmla="*/ 1070191 w 1115202"/>
                <a:gd name="connsiteY327" fmla="*/ 79159 h 216262"/>
                <a:gd name="connsiteX328" fmla="*/ 1065017 w 1115202"/>
                <a:gd name="connsiteY328" fmla="*/ 65448 h 216262"/>
                <a:gd name="connsiteX329" fmla="*/ 1071743 w 1115202"/>
                <a:gd name="connsiteY329" fmla="*/ 50444 h 216262"/>
                <a:gd name="connsiteX330" fmla="*/ 1091662 w 1115202"/>
                <a:gd name="connsiteY330" fmla="*/ 45270 h 216262"/>
                <a:gd name="connsiteX331" fmla="*/ 1105372 w 1115202"/>
                <a:gd name="connsiteY331" fmla="*/ 45270 h 216262"/>
                <a:gd name="connsiteX332" fmla="*/ 1105372 w 1115202"/>
                <a:gd name="connsiteY332" fmla="*/ 44494 h 216262"/>
                <a:gd name="connsiteX333" fmla="*/ 1100974 w 1115202"/>
                <a:gd name="connsiteY333" fmla="*/ 33888 h 216262"/>
                <a:gd name="connsiteX334" fmla="*/ 1088557 w 1115202"/>
                <a:gd name="connsiteY334" fmla="*/ 30266 h 216262"/>
                <a:gd name="connsiteX335" fmla="*/ 1078469 w 1115202"/>
                <a:gd name="connsiteY335" fmla="*/ 31560 h 216262"/>
                <a:gd name="connsiteX336" fmla="*/ 1069415 w 1115202"/>
                <a:gd name="connsiteY336" fmla="*/ 35182 h 216262"/>
                <a:gd name="connsiteX337" fmla="*/ 1069415 w 1115202"/>
                <a:gd name="connsiteY337" fmla="*/ 26128 h 216262"/>
                <a:gd name="connsiteX338" fmla="*/ 1079762 w 1115202"/>
                <a:gd name="connsiteY338" fmla="*/ 23023 h 216262"/>
                <a:gd name="connsiteX339" fmla="*/ 1089592 w 1115202"/>
                <a:gd name="connsiteY339" fmla="*/ 21988 h 216262"/>
                <a:gd name="connsiteX340" fmla="*/ 1108735 w 1115202"/>
                <a:gd name="connsiteY340" fmla="*/ 28714 h 216262"/>
                <a:gd name="connsiteX341" fmla="*/ 1115202 w 1115202"/>
                <a:gd name="connsiteY341" fmla="*/ 48892 h 216262"/>
                <a:gd name="connsiteX342" fmla="*/ 27162 w 1115202"/>
                <a:gd name="connsiteY342" fmla="*/ 177201 h 216262"/>
                <a:gd name="connsiteX343" fmla="*/ 15004 w 1115202"/>
                <a:gd name="connsiteY343" fmla="*/ 181340 h 216262"/>
                <a:gd name="connsiteX344" fmla="*/ 10606 w 1115202"/>
                <a:gd name="connsiteY344" fmla="*/ 192464 h 216262"/>
                <a:gd name="connsiteX345" fmla="*/ 15004 w 1115202"/>
                <a:gd name="connsiteY345" fmla="*/ 203846 h 216262"/>
                <a:gd name="connsiteX346" fmla="*/ 27162 w 1115202"/>
                <a:gd name="connsiteY346" fmla="*/ 207726 h 216262"/>
                <a:gd name="connsiteX347" fmla="*/ 39062 w 1115202"/>
                <a:gd name="connsiteY347" fmla="*/ 203846 h 216262"/>
                <a:gd name="connsiteX348" fmla="*/ 43459 w 1115202"/>
                <a:gd name="connsiteY348" fmla="*/ 192464 h 216262"/>
                <a:gd name="connsiteX349" fmla="*/ 39062 w 1115202"/>
                <a:gd name="connsiteY349" fmla="*/ 181340 h 216262"/>
                <a:gd name="connsiteX350" fmla="*/ 27162 w 1115202"/>
                <a:gd name="connsiteY350" fmla="*/ 177201 h 216262"/>
                <a:gd name="connsiteX351" fmla="*/ 16297 w 1115202"/>
                <a:gd name="connsiteY351" fmla="*/ 172545 h 216262"/>
                <a:gd name="connsiteX352" fmla="*/ 5691 w 1115202"/>
                <a:gd name="connsiteY352" fmla="*/ 166077 h 216262"/>
                <a:gd name="connsiteX353" fmla="*/ 1811 w 1115202"/>
                <a:gd name="connsiteY353" fmla="*/ 154695 h 216262"/>
                <a:gd name="connsiteX354" fmla="*/ 8537 w 1115202"/>
                <a:gd name="connsiteY354" fmla="*/ 139691 h 216262"/>
                <a:gd name="connsiteX355" fmla="*/ 27162 w 1115202"/>
                <a:gd name="connsiteY355" fmla="*/ 134259 h 216262"/>
                <a:gd name="connsiteX356" fmla="*/ 45529 w 1115202"/>
                <a:gd name="connsiteY356" fmla="*/ 139691 h 216262"/>
                <a:gd name="connsiteX357" fmla="*/ 52255 w 1115202"/>
                <a:gd name="connsiteY357" fmla="*/ 154695 h 216262"/>
                <a:gd name="connsiteX358" fmla="*/ 48375 w 1115202"/>
                <a:gd name="connsiteY358" fmla="*/ 166077 h 216262"/>
                <a:gd name="connsiteX359" fmla="*/ 37768 w 1115202"/>
                <a:gd name="connsiteY359" fmla="*/ 172545 h 216262"/>
                <a:gd name="connsiteX360" fmla="*/ 49927 w 1115202"/>
                <a:gd name="connsiteY360" fmla="*/ 179788 h 216262"/>
                <a:gd name="connsiteX361" fmla="*/ 54066 w 1115202"/>
                <a:gd name="connsiteY361" fmla="*/ 192464 h 216262"/>
                <a:gd name="connsiteX362" fmla="*/ 47081 w 1115202"/>
                <a:gd name="connsiteY362" fmla="*/ 210054 h 216262"/>
                <a:gd name="connsiteX363" fmla="*/ 27162 w 1115202"/>
                <a:gd name="connsiteY363" fmla="*/ 216263 h 216262"/>
                <a:gd name="connsiteX364" fmla="*/ 6985 w 1115202"/>
                <a:gd name="connsiteY364" fmla="*/ 210054 h 216262"/>
                <a:gd name="connsiteX365" fmla="*/ 0 w 1115202"/>
                <a:gd name="connsiteY365" fmla="*/ 192464 h 216262"/>
                <a:gd name="connsiteX366" fmla="*/ 4139 w 1115202"/>
                <a:gd name="connsiteY366" fmla="*/ 179788 h 216262"/>
                <a:gd name="connsiteX367" fmla="*/ 16297 w 1115202"/>
                <a:gd name="connsiteY367" fmla="*/ 172545 h 216262"/>
                <a:gd name="connsiteX368" fmla="*/ 12417 w 1115202"/>
                <a:gd name="connsiteY368" fmla="*/ 155730 h 216262"/>
                <a:gd name="connsiteX369" fmla="*/ 16297 w 1115202"/>
                <a:gd name="connsiteY369" fmla="*/ 165301 h 216262"/>
                <a:gd name="connsiteX370" fmla="*/ 27162 w 1115202"/>
                <a:gd name="connsiteY370" fmla="*/ 168664 h 216262"/>
                <a:gd name="connsiteX371" fmla="*/ 37768 w 1115202"/>
                <a:gd name="connsiteY371" fmla="*/ 165301 h 216262"/>
                <a:gd name="connsiteX372" fmla="*/ 41649 w 1115202"/>
                <a:gd name="connsiteY372" fmla="*/ 155730 h 216262"/>
                <a:gd name="connsiteX373" fmla="*/ 37768 w 1115202"/>
                <a:gd name="connsiteY373" fmla="*/ 146159 h 216262"/>
                <a:gd name="connsiteX374" fmla="*/ 27162 w 1115202"/>
                <a:gd name="connsiteY374" fmla="*/ 142537 h 216262"/>
                <a:gd name="connsiteX375" fmla="*/ 16297 w 1115202"/>
                <a:gd name="connsiteY375" fmla="*/ 146159 h 216262"/>
                <a:gd name="connsiteX376" fmla="*/ 12417 w 1115202"/>
                <a:gd name="connsiteY376" fmla="*/ 155730 h 216262"/>
                <a:gd name="connsiteX377" fmla="*/ 67000 w 1115202"/>
                <a:gd name="connsiteY377" fmla="*/ 189359 h 216262"/>
                <a:gd name="connsiteX378" fmla="*/ 67000 w 1115202"/>
                <a:gd name="connsiteY378" fmla="*/ 180564 h 216262"/>
                <a:gd name="connsiteX379" fmla="*/ 95456 w 1115202"/>
                <a:gd name="connsiteY379" fmla="*/ 180564 h 216262"/>
                <a:gd name="connsiteX380" fmla="*/ 95456 w 1115202"/>
                <a:gd name="connsiteY380" fmla="*/ 189359 h 216262"/>
                <a:gd name="connsiteX381" fmla="*/ 112788 w 1115202"/>
                <a:gd name="connsiteY381" fmla="*/ 213159 h 216262"/>
                <a:gd name="connsiteX382" fmla="*/ 112788 w 1115202"/>
                <a:gd name="connsiteY382" fmla="*/ 203329 h 216262"/>
                <a:gd name="connsiteX383" fmla="*/ 121066 w 1115202"/>
                <a:gd name="connsiteY383" fmla="*/ 206174 h 216262"/>
                <a:gd name="connsiteX384" fmla="*/ 129085 w 1115202"/>
                <a:gd name="connsiteY384" fmla="*/ 207209 h 216262"/>
                <a:gd name="connsiteX385" fmla="*/ 145382 w 1115202"/>
                <a:gd name="connsiteY385" fmla="*/ 200224 h 216262"/>
                <a:gd name="connsiteX386" fmla="*/ 151850 w 1115202"/>
                <a:gd name="connsiteY386" fmla="*/ 178494 h 216262"/>
                <a:gd name="connsiteX387" fmla="*/ 143830 w 1115202"/>
                <a:gd name="connsiteY387" fmla="*/ 185479 h 216262"/>
                <a:gd name="connsiteX388" fmla="*/ 133483 w 1115202"/>
                <a:gd name="connsiteY388" fmla="*/ 187807 h 216262"/>
                <a:gd name="connsiteX389" fmla="*/ 114599 w 1115202"/>
                <a:gd name="connsiteY389" fmla="*/ 180823 h 216262"/>
                <a:gd name="connsiteX390" fmla="*/ 107873 w 1115202"/>
                <a:gd name="connsiteY390" fmla="*/ 161163 h 216262"/>
                <a:gd name="connsiteX391" fmla="*/ 115116 w 1115202"/>
                <a:gd name="connsiteY391" fmla="*/ 141502 h 216262"/>
                <a:gd name="connsiteX392" fmla="*/ 134259 w 1115202"/>
                <a:gd name="connsiteY392" fmla="*/ 134259 h 216262"/>
                <a:gd name="connsiteX393" fmla="*/ 155213 w 1115202"/>
                <a:gd name="connsiteY393" fmla="*/ 144606 h 216262"/>
                <a:gd name="connsiteX394" fmla="*/ 162456 w 1115202"/>
                <a:gd name="connsiteY394" fmla="*/ 175132 h 216262"/>
                <a:gd name="connsiteX395" fmla="*/ 153402 w 1115202"/>
                <a:gd name="connsiteY395" fmla="*/ 205139 h 216262"/>
                <a:gd name="connsiteX396" fmla="*/ 129602 w 1115202"/>
                <a:gd name="connsiteY396" fmla="*/ 216263 h 216262"/>
                <a:gd name="connsiteX397" fmla="*/ 121583 w 1115202"/>
                <a:gd name="connsiteY397" fmla="*/ 215487 h 216262"/>
                <a:gd name="connsiteX398" fmla="*/ 112788 w 1115202"/>
                <a:gd name="connsiteY398" fmla="*/ 213159 h 216262"/>
                <a:gd name="connsiteX399" fmla="*/ 134259 w 1115202"/>
                <a:gd name="connsiteY399" fmla="*/ 179529 h 216262"/>
                <a:gd name="connsiteX400" fmla="*/ 145641 w 1115202"/>
                <a:gd name="connsiteY400" fmla="*/ 174614 h 216262"/>
                <a:gd name="connsiteX401" fmla="*/ 149780 w 1115202"/>
                <a:gd name="connsiteY401" fmla="*/ 161163 h 216262"/>
                <a:gd name="connsiteX402" fmla="*/ 145641 w 1115202"/>
                <a:gd name="connsiteY402" fmla="*/ 147711 h 216262"/>
                <a:gd name="connsiteX403" fmla="*/ 134259 w 1115202"/>
                <a:gd name="connsiteY403" fmla="*/ 142537 h 216262"/>
                <a:gd name="connsiteX404" fmla="*/ 122618 w 1115202"/>
                <a:gd name="connsiteY404" fmla="*/ 147711 h 216262"/>
                <a:gd name="connsiteX405" fmla="*/ 118479 w 1115202"/>
                <a:gd name="connsiteY405" fmla="*/ 161163 h 216262"/>
                <a:gd name="connsiteX406" fmla="*/ 122618 w 1115202"/>
                <a:gd name="connsiteY406" fmla="*/ 174614 h 216262"/>
                <a:gd name="connsiteX407" fmla="*/ 134259 w 1115202"/>
                <a:gd name="connsiteY407" fmla="*/ 179529 h 216262"/>
                <a:gd name="connsiteX408" fmla="*/ 238769 w 1115202"/>
                <a:gd name="connsiteY408" fmla="*/ 144348 h 216262"/>
                <a:gd name="connsiteX409" fmla="*/ 225834 w 1115202"/>
                <a:gd name="connsiteY409" fmla="*/ 144348 h 216262"/>
                <a:gd name="connsiteX410" fmla="*/ 225834 w 1115202"/>
                <a:gd name="connsiteY410" fmla="*/ 205915 h 216262"/>
                <a:gd name="connsiteX411" fmla="*/ 238769 w 1115202"/>
                <a:gd name="connsiteY411" fmla="*/ 205915 h 216262"/>
                <a:gd name="connsiteX412" fmla="*/ 262827 w 1115202"/>
                <a:gd name="connsiteY412" fmla="*/ 198413 h 216262"/>
                <a:gd name="connsiteX413" fmla="*/ 270587 w 1115202"/>
                <a:gd name="connsiteY413" fmla="*/ 175132 h 216262"/>
                <a:gd name="connsiteX414" fmla="*/ 262827 w 1115202"/>
                <a:gd name="connsiteY414" fmla="*/ 151850 h 216262"/>
                <a:gd name="connsiteX415" fmla="*/ 238769 w 1115202"/>
                <a:gd name="connsiteY415" fmla="*/ 144348 h 216262"/>
                <a:gd name="connsiteX416" fmla="*/ 215228 w 1115202"/>
                <a:gd name="connsiteY416" fmla="*/ 214711 h 216262"/>
                <a:gd name="connsiteX417" fmla="*/ 215228 w 1115202"/>
                <a:gd name="connsiteY417" fmla="*/ 135552 h 216262"/>
                <a:gd name="connsiteX418" fmla="*/ 237217 w 1115202"/>
                <a:gd name="connsiteY418" fmla="*/ 135552 h 216262"/>
                <a:gd name="connsiteX419" fmla="*/ 271105 w 1115202"/>
                <a:gd name="connsiteY419" fmla="*/ 145124 h 216262"/>
                <a:gd name="connsiteX420" fmla="*/ 281711 w 1115202"/>
                <a:gd name="connsiteY420" fmla="*/ 175132 h 216262"/>
                <a:gd name="connsiteX421" fmla="*/ 270846 w 1115202"/>
                <a:gd name="connsiteY421" fmla="*/ 205139 h 216262"/>
                <a:gd name="connsiteX422" fmla="*/ 237217 w 1115202"/>
                <a:gd name="connsiteY422" fmla="*/ 214711 h 216262"/>
                <a:gd name="connsiteX423" fmla="*/ 349228 w 1115202"/>
                <a:gd name="connsiteY423" fmla="*/ 182634 h 216262"/>
                <a:gd name="connsiteX424" fmla="*/ 349228 w 1115202"/>
                <a:gd name="connsiteY424" fmla="*/ 187290 h 216262"/>
                <a:gd name="connsiteX425" fmla="*/ 304475 w 1115202"/>
                <a:gd name="connsiteY425" fmla="*/ 187290 h 216262"/>
                <a:gd name="connsiteX426" fmla="*/ 310425 w 1115202"/>
                <a:gd name="connsiteY426" fmla="*/ 202811 h 216262"/>
                <a:gd name="connsiteX427" fmla="*/ 325688 w 1115202"/>
                <a:gd name="connsiteY427" fmla="*/ 207985 h 216262"/>
                <a:gd name="connsiteX428" fmla="*/ 336553 w 1115202"/>
                <a:gd name="connsiteY428" fmla="*/ 206691 h 216262"/>
                <a:gd name="connsiteX429" fmla="*/ 346900 w 1115202"/>
                <a:gd name="connsiteY429" fmla="*/ 202553 h 216262"/>
                <a:gd name="connsiteX430" fmla="*/ 346900 w 1115202"/>
                <a:gd name="connsiteY430" fmla="*/ 211865 h 216262"/>
                <a:gd name="connsiteX431" fmla="*/ 336294 w 1115202"/>
                <a:gd name="connsiteY431" fmla="*/ 215228 h 216262"/>
                <a:gd name="connsiteX432" fmla="*/ 324912 w 1115202"/>
                <a:gd name="connsiteY432" fmla="*/ 216263 h 216262"/>
                <a:gd name="connsiteX433" fmla="*/ 302406 w 1115202"/>
                <a:gd name="connsiteY433" fmla="*/ 207985 h 216262"/>
                <a:gd name="connsiteX434" fmla="*/ 294128 w 1115202"/>
                <a:gd name="connsiteY434" fmla="*/ 185738 h 216262"/>
                <a:gd name="connsiteX435" fmla="*/ 302147 w 1115202"/>
                <a:gd name="connsiteY435" fmla="*/ 162456 h 216262"/>
                <a:gd name="connsiteX436" fmla="*/ 323359 w 1115202"/>
                <a:gd name="connsiteY436" fmla="*/ 153919 h 216262"/>
                <a:gd name="connsiteX437" fmla="*/ 342244 w 1115202"/>
                <a:gd name="connsiteY437" fmla="*/ 161680 h 216262"/>
                <a:gd name="connsiteX438" fmla="*/ 349228 w 1115202"/>
                <a:gd name="connsiteY438" fmla="*/ 182634 h 216262"/>
                <a:gd name="connsiteX439" fmla="*/ 304734 w 1115202"/>
                <a:gd name="connsiteY439" fmla="*/ 179788 h 216262"/>
                <a:gd name="connsiteX440" fmla="*/ 339398 w 1115202"/>
                <a:gd name="connsiteY440" fmla="*/ 179788 h 216262"/>
                <a:gd name="connsiteX441" fmla="*/ 335000 w 1115202"/>
                <a:gd name="connsiteY441" fmla="*/ 167112 h 216262"/>
                <a:gd name="connsiteX442" fmla="*/ 323359 w 1115202"/>
                <a:gd name="connsiteY442" fmla="*/ 162197 h 216262"/>
                <a:gd name="connsiteX443" fmla="*/ 310425 w 1115202"/>
                <a:gd name="connsiteY443" fmla="*/ 166854 h 216262"/>
                <a:gd name="connsiteX444" fmla="*/ 304734 w 1115202"/>
                <a:gd name="connsiteY444" fmla="*/ 179788 h 216262"/>
                <a:gd name="connsiteX445" fmla="*/ 407950 w 1115202"/>
                <a:gd name="connsiteY445" fmla="*/ 157541 h 216262"/>
                <a:gd name="connsiteX446" fmla="*/ 407950 w 1115202"/>
                <a:gd name="connsiteY446" fmla="*/ 166854 h 216262"/>
                <a:gd name="connsiteX447" fmla="*/ 399672 w 1115202"/>
                <a:gd name="connsiteY447" fmla="*/ 163491 h 216262"/>
                <a:gd name="connsiteX448" fmla="*/ 391394 w 1115202"/>
                <a:gd name="connsiteY448" fmla="*/ 162197 h 216262"/>
                <a:gd name="connsiteX449" fmla="*/ 376649 w 1115202"/>
                <a:gd name="connsiteY449" fmla="*/ 168147 h 216262"/>
                <a:gd name="connsiteX450" fmla="*/ 371217 w 1115202"/>
                <a:gd name="connsiteY450" fmla="*/ 185220 h 216262"/>
                <a:gd name="connsiteX451" fmla="*/ 376649 w 1115202"/>
                <a:gd name="connsiteY451" fmla="*/ 202035 h 216262"/>
                <a:gd name="connsiteX452" fmla="*/ 391394 w 1115202"/>
                <a:gd name="connsiteY452" fmla="*/ 207985 h 216262"/>
                <a:gd name="connsiteX453" fmla="*/ 399672 w 1115202"/>
                <a:gd name="connsiteY453" fmla="*/ 206950 h 216262"/>
                <a:gd name="connsiteX454" fmla="*/ 407950 w 1115202"/>
                <a:gd name="connsiteY454" fmla="*/ 203587 h 216262"/>
                <a:gd name="connsiteX455" fmla="*/ 407950 w 1115202"/>
                <a:gd name="connsiteY455" fmla="*/ 212383 h 216262"/>
                <a:gd name="connsiteX456" fmla="*/ 399414 w 1115202"/>
                <a:gd name="connsiteY456" fmla="*/ 215228 h 216262"/>
                <a:gd name="connsiteX457" fmla="*/ 390360 w 1115202"/>
                <a:gd name="connsiteY457" fmla="*/ 216263 h 216262"/>
                <a:gd name="connsiteX458" fmla="*/ 368888 w 1115202"/>
                <a:gd name="connsiteY458" fmla="*/ 207985 h 216262"/>
                <a:gd name="connsiteX459" fmla="*/ 361128 w 1115202"/>
                <a:gd name="connsiteY459" fmla="*/ 185220 h 216262"/>
                <a:gd name="connsiteX460" fmla="*/ 368888 w 1115202"/>
                <a:gd name="connsiteY460" fmla="*/ 162197 h 216262"/>
                <a:gd name="connsiteX461" fmla="*/ 390877 w 1115202"/>
                <a:gd name="connsiteY461" fmla="*/ 153919 h 216262"/>
                <a:gd name="connsiteX462" fmla="*/ 399672 w 1115202"/>
                <a:gd name="connsiteY462" fmla="*/ 154954 h 216262"/>
                <a:gd name="connsiteX463" fmla="*/ 407950 w 1115202"/>
                <a:gd name="connsiteY463" fmla="*/ 157541 h 216262"/>
                <a:gd name="connsiteX464" fmla="*/ 475726 w 1115202"/>
                <a:gd name="connsiteY464" fmla="*/ 182634 h 216262"/>
                <a:gd name="connsiteX465" fmla="*/ 475726 w 1115202"/>
                <a:gd name="connsiteY465" fmla="*/ 187290 h 216262"/>
                <a:gd name="connsiteX466" fmla="*/ 430974 w 1115202"/>
                <a:gd name="connsiteY466" fmla="*/ 187290 h 216262"/>
                <a:gd name="connsiteX467" fmla="*/ 436923 w 1115202"/>
                <a:gd name="connsiteY467" fmla="*/ 202811 h 216262"/>
                <a:gd name="connsiteX468" fmla="*/ 452186 w 1115202"/>
                <a:gd name="connsiteY468" fmla="*/ 207985 h 216262"/>
                <a:gd name="connsiteX469" fmla="*/ 463051 w 1115202"/>
                <a:gd name="connsiteY469" fmla="*/ 206691 h 216262"/>
                <a:gd name="connsiteX470" fmla="*/ 473398 w 1115202"/>
                <a:gd name="connsiteY470" fmla="*/ 202553 h 216262"/>
                <a:gd name="connsiteX471" fmla="*/ 473398 w 1115202"/>
                <a:gd name="connsiteY471" fmla="*/ 211865 h 216262"/>
                <a:gd name="connsiteX472" fmla="*/ 462792 w 1115202"/>
                <a:gd name="connsiteY472" fmla="*/ 215228 h 216262"/>
                <a:gd name="connsiteX473" fmla="*/ 451669 w 1115202"/>
                <a:gd name="connsiteY473" fmla="*/ 216263 h 216262"/>
                <a:gd name="connsiteX474" fmla="*/ 428904 w 1115202"/>
                <a:gd name="connsiteY474" fmla="*/ 207985 h 216262"/>
                <a:gd name="connsiteX475" fmla="*/ 420626 w 1115202"/>
                <a:gd name="connsiteY475" fmla="*/ 185738 h 216262"/>
                <a:gd name="connsiteX476" fmla="*/ 428645 w 1115202"/>
                <a:gd name="connsiteY476" fmla="*/ 162456 h 216262"/>
                <a:gd name="connsiteX477" fmla="*/ 449858 w 1115202"/>
                <a:gd name="connsiteY477" fmla="*/ 153919 h 216262"/>
                <a:gd name="connsiteX478" fmla="*/ 468742 w 1115202"/>
                <a:gd name="connsiteY478" fmla="*/ 161680 h 216262"/>
                <a:gd name="connsiteX479" fmla="*/ 475726 w 1115202"/>
                <a:gd name="connsiteY479" fmla="*/ 182634 h 216262"/>
                <a:gd name="connsiteX480" fmla="*/ 431232 w 1115202"/>
                <a:gd name="connsiteY480" fmla="*/ 179788 h 216262"/>
                <a:gd name="connsiteX481" fmla="*/ 466155 w 1115202"/>
                <a:gd name="connsiteY481" fmla="*/ 179788 h 216262"/>
                <a:gd name="connsiteX482" fmla="*/ 461499 w 1115202"/>
                <a:gd name="connsiteY482" fmla="*/ 167112 h 216262"/>
                <a:gd name="connsiteX483" fmla="*/ 449858 w 1115202"/>
                <a:gd name="connsiteY483" fmla="*/ 162197 h 216262"/>
                <a:gd name="connsiteX484" fmla="*/ 436923 w 1115202"/>
                <a:gd name="connsiteY484" fmla="*/ 166854 h 216262"/>
                <a:gd name="connsiteX485" fmla="*/ 431232 w 1115202"/>
                <a:gd name="connsiteY485" fmla="*/ 179788 h 216262"/>
                <a:gd name="connsiteX486" fmla="*/ 538070 w 1115202"/>
                <a:gd name="connsiteY486" fmla="*/ 166854 h 216262"/>
                <a:gd name="connsiteX487" fmla="*/ 546866 w 1115202"/>
                <a:gd name="connsiteY487" fmla="*/ 157023 h 216262"/>
                <a:gd name="connsiteX488" fmla="*/ 558765 w 1115202"/>
                <a:gd name="connsiteY488" fmla="*/ 153919 h 216262"/>
                <a:gd name="connsiteX489" fmla="*/ 572993 w 1115202"/>
                <a:gd name="connsiteY489" fmla="*/ 160386 h 216262"/>
                <a:gd name="connsiteX490" fmla="*/ 578167 w 1115202"/>
                <a:gd name="connsiteY490" fmla="*/ 179012 h 216262"/>
                <a:gd name="connsiteX491" fmla="*/ 578167 w 1115202"/>
                <a:gd name="connsiteY491" fmla="*/ 214711 h 216262"/>
                <a:gd name="connsiteX492" fmla="*/ 568337 w 1115202"/>
                <a:gd name="connsiteY492" fmla="*/ 214711 h 216262"/>
                <a:gd name="connsiteX493" fmla="*/ 568337 w 1115202"/>
                <a:gd name="connsiteY493" fmla="*/ 179271 h 216262"/>
                <a:gd name="connsiteX494" fmla="*/ 565232 w 1115202"/>
                <a:gd name="connsiteY494" fmla="*/ 166595 h 216262"/>
                <a:gd name="connsiteX495" fmla="*/ 556178 w 1115202"/>
                <a:gd name="connsiteY495" fmla="*/ 162456 h 216262"/>
                <a:gd name="connsiteX496" fmla="*/ 544020 w 1115202"/>
                <a:gd name="connsiteY496" fmla="*/ 167371 h 216262"/>
                <a:gd name="connsiteX497" fmla="*/ 539622 w 1115202"/>
                <a:gd name="connsiteY497" fmla="*/ 181081 h 216262"/>
                <a:gd name="connsiteX498" fmla="*/ 539622 w 1115202"/>
                <a:gd name="connsiteY498" fmla="*/ 214711 h 216262"/>
                <a:gd name="connsiteX499" fmla="*/ 529792 w 1115202"/>
                <a:gd name="connsiteY499" fmla="*/ 214711 h 216262"/>
                <a:gd name="connsiteX500" fmla="*/ 529792 w 1115202"/>
                <a:gd name="connsiteY500" fmla="*/ 179271 h 216262"/>
                <a:gd name="connsiteX501" fmla="*/ 526947 w 1115202"/>
                <a:gd name="connsiteY501" fmla="*/ 166595 h 216262"/>
                <a:gd name="connsiteX502" fmla="*/ 517634 w 1115202"/>
                <a:gd name="connsiteY502" fmla="*/ 162456 h 216262"/>
                <a:gd name="connsiteX503" fmla="*/ 505734 w 1115202"/>
                <a:gd name="connsiteY503" fmla="*/ 167630 h 216262"/>
                <a:gd name="connsiteX504" fmla="*/ 501336 w 1115202"/>
                <a:gd name="connsiteY504" fmla="*/ 181081 h 216262"/>
                <a:gd name="connsiteX505" fmla="*/ 501336 w 1115202"/>
                <a:gd name="connsiteY505" fmla="*/ 214711 h 216262"/>
                <a:gd name="connsiteX506" fmla="*/ 491506 w 1115202"/>
                <a:gd name="connsiteY506" fmla="*/ 214711 h 216262"/>
                <a:gd name="connsiteX507" fmla="*/ 491506 w 1115202"/>
                <a:gd name="connsiteY507" fmla="*/ 155471 h 216262"/>
                <a:gd name="connsiteX508" fmla="*/ 501336 w 1115202"/>
                <a:gd name="connsiteY508" fmla="*/ 155471 h 216262"/>
                <a:gd name="connsiteX509" fmla="*/ 501336 w 1115202"/>
                <a:gd name="connsiteY509" fmla="*/ 164525 h 216262"/>
                <a:gd name="connsiteX510" fmla="*/ 509356 w 1115202"/>
                <a:gd name="connsiteY510" fmla="*/ 156506 h 216262"/>
                <a:gd name="connsiteX511" fmla="*/ 520479 w 1115202"/>
                <a:gd name="connsiteY511" fmla="*/ 153919 h 216262"/>
                <a:gd name="connsiteX512" fmla="*/ 531344 w 1115202"/>
                <a:gd name="connsiteY512" fmla="*/ 157282 h 216262"/>
                <a:gd name="connsiteX513" fmla="*/ 538070 w 1115202"/>
                <a:gd name="connsiteY513" fmla="*/ 166854 h 216262"/>
                <a:gd name="connsiteX514" fmla="*/ 640252 w 1115202"/>
                <a:gd name="connsiteY514" fmla="*/ 185220 h 216262"/>
                <a:gd name="connsiteX515" fmla="*/ 635854 w 1115202"/>
                <a:gd name="connsiteY515" fmla="*/ 168147 h 216262"/>
                <a:gd name="connsiteX516" fmla="*/ 623696 w 1115202"/>
                <a:gd name="connsiteY516" fmla="*/ 162197 h 216262"/>
                <a:gd name="connsiteX517" fmla="*/ 611537 w 1115202"/>
                <a:gd name="connsiteY517" fmla="*/ 168147 h 216262"/>
                <a:gd name="connsiteX518" fmla="*/ 607140 w 1115202"/>
                <a:gd name="connsiteY518" fmla="*/ 185220 h 216262"/>
                <a:gd name="connsiteX519" fmla="*/ 611537 w 1115202"/>
                <a:gd name="connsiteY519" fmla="*/ 202035 h 216262"/>
                <a:gd name="connsiteX520" fmla="*/ 623696 w 1115202"/>
                <a:gd name="connsiteY520" fmla="*/ 208244 h 216262"/>
                <a:gd name="connsiteX521" fmla="*/ 635854 w 1115202"/>
                <a:gd name="connsiteY521" fmla="*/ 202035 h 216262"/>
                <a:gd name="connsiteX522" fmla="*/ 640252 w 1115202"/>
                <a:gd name="connsiteY522" fmla="*/ 185220 h 216262"/>
                <a:gd name="connsiteX523" fmla="*/ 607140 w 1115202"/>
                <a:gd name="connsiteY523" fmla="*/ 132189 h 216262"/>
                <a:gd name="connsiteX524" fmla="*/ 607140 w 1115202"/>
                <a:gd name="connsiteY524" fmla="*/ 164267 h 216262"/>
                <a:gd name="connsiteX525" fmla="*/ 614900 w 1115202"/>
                <a:gd name="connsiteY525" fmla="*/ 156506 h 216262"/>
                <a:gd name="connsiteX526" fmla="*/ 626024 w 1115202"/>
                <a:gd name="connsiteY526" fmla="*/ 153919 h 216262"/>
                <a:gd name="connsiteX527" fmla="*/ 643615 w 1115202"/>
                <a:gd name="connsiteY527" fmla="*/ 162456 h 216262"/>
                <a:gd name="connsiteX528" fmla="*/ 650341 w 1115202"/>
                <a:gd name="connsiteY528" fmla="*/ 185220 h 216262"/>
                <a:gd name="connsiteX529" fmla="*/ 643615 w 1115202"/>
                <a:gd name="connsiteY529" fmla="*/ 207726 h 216262"/>
                <a:gd name="connsiteX530" fmla="*/ 626024 w 1115202"/>
                <a:gd name="connsiteY530" fmla="*/ 216263 h 216262"/>
                <a:gd name="connsiteX531" fmla="*/ 614900 w 1115202"/>
                <a:gd name="connsiteY531" fmla="*/ 213676 h 216262"/>
                <a:gd name="connsiteX532" fmla="*/ 607140 w 1115202"/>
                <a:gd name="connsiteY532" fmla="*/ 205915 h 216262"/>
                <a:gd name="connsiteX533" fmla="*/ 607140 w 1115202"/>
                <a:gd name="connsiteY533" fmla="*/ 214711 h 216262"/>
                <a:gd name="connsiteX534" fmla="*/ 597310 w 1115202"/>
                <a:gd name="connsiteY534" fmla="*/ 214711 h 216262"/>
                <a:gd name="connsiteX535" fmla="*/ 597310 w 1115202"/>
                <a:gd name="connsiteY535" fmla="*/ 132189 h 216262"/>
                <a:gd name="connsiteX536" fmla="*/ 717341 w 1115202"/>
                <a:gd name="connsiteY536" fmla="*/ 182634 h 216262"/>
                <a:gd name="connsiteX537" fmla="*/ 717341 w 1115202"/>
                <a:gd name="connsiteY537" fmla="*/ 187290 h 216262"/>
                <a:gd name="connsiteX538" fmla="*/ 672588 w 1115202"/>
                <a:gd name="connsiteY538" fmla="*/ 187290 h 216262"/>
                <a:gd name="connsiteX539" fmla="*/ 678537 w 1115202"/>
                <a:gd name="connsiteY539" fmla="*/ 202811 h 216262"/>
                <a:gd name="connsiteX540" fmla="*/ 693800 w 1115202"/>
                <a:gd name="connsiteY540" fmla="*/ 207985 h 216262"/>
                <a:gd name="connsiteX541" fmla="*/ 704665 w 1115202"/>
                <a:gd name="connsiteY541" fmla="*/ 206691 h 216262"/>
                <a:gd name="connsiteX542" fmla="*/ 715013 w 1115202"/>
                <a:gd name="connsiteY542" fmla="*/ 202553 h 216262"/>
                <a:gd name="connsiteX543" fmla="*/ 715013 w 1115202"/>
                <a:gd name="connsiteY543" fmla="*/ 211865 h 216262"/>
                <a:gd name="connsiteX544" fmla="*/ 704406 w 1115202"/>
                <a:gd name="connsiteY544" fmla="*/ 215228 h 216262"/>
                <a:gd name="connsiteX545" fmla="*/ 693024 w 1115202"/>
                <a:gd name="connsiteY545" fmla="*/ 216263 h 216262"/>
                <a:gd name="connsiteX546" fmla="*/ 670518 w 1115202"/>
                <a:gd name="connsiteY546" fmla="*/ 207985 h 216262"/>
                <a:gd name="connsiteX547" fmla="*/ 662240 w 1115202"/>
                <a:gd name="connsiteY547" fmla="*/ 185738 h 216262"/>
                <a:gd name="connsiteX548" fmla="*/ 670259 w 1115202"/>
                <a:gd name="connsiteY548" fmla="*/ 162456 h 216262"/>
                <a:gd name="connsiteX549" fmla="*/ 691472 w 1115202"/>
                <a:gd name="connsiteY549" fmla="*/ 153919 h 216262"/>
                <a:gd name="connsiteX550" fmla="*/ 710356 w 1115202"/>
                <a:gd name="connsiteY550" fmla="*/ 161680 h 216262"/>
                <a:gd name="connsiteX551" fmla="*/ 717341 w 1115202"/>
                <a:gd name="connsiteY551" fmla="*/ 182634 h 216262"/>
                <a:gd name="connsiteX552" fmla="*/ 672846 w 1115202"/>
                <a:gd name="connsiteY552" fmla="*/ 179788 h 216262"/>
                <a:gd name="connsiteX553" fmla="*/ 707511 w 1115202"/>
                <a:gd name="connsiteY553" fmla="*/ 179788 h 216262"/>
                <a:gd name="connsiteX554" fmla="*/ 703113 w 1115202"/>
                <a:gd name="connsiteY554" fmla="*/ 167112 h 216262"/>
                <a:gd name="connsiteX555" fmla="*/ 691472 w 1115202"/>
                <a:gd name="connsiteY555" fmla="*/ 162197 h 216262"/>
                <a:gd name="connsiteX556" fmla="*/ 678537 w 1115202"/>
                <a:gd name="connsiteY556" fmla="*/ 166854 h 216262"/>
                <a:gd name="connsiteX557" fmla="*/ 672846 w 1115202"/>
                <a:gd name="connsiteY557" fmla="*/ 179788 h 216262"/>
                <a:gd name="connsiteX558" fmla="*/ 767785 w 1115202"/>
                <a:gd name="connsiteY558" fmla="*/ 154437 h 216262"/>
                <a:gd name="connsiteX559" fmla="*/ 767785 w 1115202"/>
                <a:gd name="connsiteY559" fmla="*/ 164525 h 216262"/>
                <a:gd name="connsiteX560" fmla="*/ 764163 w 1115202"/>
                <a:gd name="connsiteY560" fmla="*/ 163232 h 216262"/>
                <a:gd name="connsiteX561" fmla="*/ 760024 w 1115202"/>
                <a:gd name="connsiteY561" fmla="*/ 162715 h 216262"/>
                <a:gd name="connsiteX562" fmla="*/ 747348 w 1115202"/>
                <a:gd name="connsiteY562" fmla="*/ 168147 h 216262"/>
                <a:gd name="connsiteX563" fmla="*/ 742951 w 1115202"/>
                <a:gd name="connsiteY563" fmla="*/ 183410 h 216262"/>
                <a:gd name="connsiteX564" fmla="*/ 742951 w 1115202"/>
                <a:gd name="connsiteY564" fmla="*/ 214711 h 216262"/>
                <a:gd name="connsiteX565" fmla="*/ 733121 w 1115202"/>
                <a:gd name="connsiteY565" fmla="*/ 214711 h 216262"/>
                <a:gd name="connsiteX566" fmla="*/ 733121 w 1115202"/>
                <a:gd name="connsiteY566" fmla="*/ 155471 h 216262"/>
                <a:gd name="connsiteX567" fmla="*/ 742951 w 1115202"/>
                <a:gd name="connsiteY567" fmla="*/ 155471 h 216262"/>
                <a:gd name="connsiteX568" fmla="*/ 742951 w 1115202"/>
                <a:gd name="connsiteY568" fmla="*/ 164525 h 216262"/>
                <a:gd name="connsiteX569" fmla="*/ 750970 w 1115202"/>
                <a:gd name="connsiteY569" fmla="*/ 156506 h 216262"/>
                <a:gd name="connsiteX570" fmla="*/ 762870 w 1115202"/>
                <a:gd name="connsiteY570" fmla="*/ 153919 h 216262"/>
                <a:gd name="connsiteX571" fmla="*/ 764939 w 1115202"/>
                <a:gd name="connsiteY571" fmla="*/ 154178 h 216262"/>
                <a:gd name="connsiteX572" fmla="*/ 767785 w 1115202"/>
                <a:gd name="connsiteY572" fmla="*/ 154437 h 216262"/>
                <a:gd name="connsiteX573" fmla="*/ 823144 w 1115202"/>
                <a:gd name="connsiteY573" fmla="*/ 205657 h 216262"/>
                <a:gd name="connsiteX574" fmla="*/ 860654 w 1115202"/>
                <a:gd name="connsiteY574" fmla="*/ 205657 h 216262"/>
                <a:gd name="connsiteX575" fmla="*/ 860654 w 1115202"/>
                <a:gd name="connsiteY575" fmla="*/ 214711 h 216262"/>
                <a:gd name="connsiteX576" fmla="*/ 810210 w 1115202"/>
                <a:gd name="connsiteY576" fmla="*/ 214711 h 216262"/>
                <a:gd name="connsiteX577" fmla="*/ 810210 w 1115202"/>
                <a:gd name="connsiteY577" fmla="*/ 205657 h 216262"/>
                <a:gd name="connsiteX578" fmla="*/ 827024 w 1115202"/>
                <a:gd name="connsiteY578" fmla="*/ 188842 h 216262"/>
                <a:gd name="connsiteX579" fmla="*/ 840217 w 1115202"/>
                <a:gd name="connsiteY579" fmla="*/ 175132 h 216262"/>
                <a:gd name="connsiteX580" fmla="*/ 847202 w 1115202"/>
                <a:gd name="connsiteY580" fmla="*/ 165301 h 216262"/>
                <a:gd name="connsiteX581" fmla="*/ 849271 w 1115202"/>
                <a:gd name="connsiteY581" fmla="*/ 157541 h 216262"/>
                <a:gd name="connsiteX582" fmla="*/ 844874 w 1115202"/>
                <a:gd name="connsiteY582" fmla="*/ 147193 h 216262"/>
                <a:gd name="connsiteX583" fmla="*/ 833491 w 1115202"/>
                <a:gd name="connsiteY583" fmla="*/ 143054 h 216262"/>
                <a:gd name="connsiteX584" fmla="*/ 822885 w 1115202"/>
                <a:gd name="connsiteY584" fmla="*/ 144865 h 216262"/>
                <a:gd name="connsiteX585" fmla="*/ 810727 w 1115202"/>
                <a:gd name="connsiteY585" fmla="*/ 150298 h 216262"/>
                <a:gd name="connsiteX586" fmla="*/ 810727 w 1115202"/>
                <a:gd name="connsiteY586" fmla="*/ 139433 h 216262"/>
                <a:gd name="connsiteX587" fmla="*/ 822885 w 1115202"/>
                <a:gd name="connsiteY587" fmla="*/ 135552 h 216262"/>
                <a:gd name="connsiteX588" fmla="*/ 833233 w 1115202"/>
                <a:gd name="connsiteY588" fmla="*/ 134259 h 216262"/>
                <a:gd name="connsiteX589" fmla="*/ 852893 w 1115202"/>
                <a:gd name="connsiteY589" fmla="*/ 140209 h 216262"/>
                <a:gd name="connsiteX590" fmla="*/ 860136 w 1115202"/>
                <a:gd name="connsiteY590" fmla="*/ 156765 h 216262"/>
                <a:gd name="connsiteX591" fmla="*/ 858325 w 1115202"/>
                <a:gd name="connsiteY591" fmla="*/ 166077 h 216262"/>
                <a:gd name="connsiteX592" fmla="*/ 851600 w 1115202"/>
                <a:gd name="connsiteY592" fmla="*/ 176425 h 216262"/>
                <a:gd name="connsiteX593" fmla="*/ 843321 w 1115202"/>
                <a:gd name="connsiteY593" fmla="*/ 185220 h 216262"/>
                <a:gd name="connsiteX594" fmla="*/ 823144 w 1115202"/>
                <a:gd name="connsiteY594" fmla="*/ 205657 h 216262"/>
                <a:gd name="connsiteX595" fmla="*/ 905924 w 1115202"/>
                <a:gd name="connsiteY595" fmla="*/ 142537 h 216262"/>
                <a:gd name="connsiteX596" fmla="*/ 893507 w 1115202"/>
                <a:gd name="connsiteY596" fmla="*/ 150815 h 216262"/>
                <a:gd name="connsiteX597" fmla="*/ 889368 w 1115202"/>
                <a:gd name="connsiteY597" fmla="*/ 175132 h 216262"/>
                <a:gd name="connsiteX598" fmla="*/ 893507 w 1115202"/>
                <a:gd name="connsiteY598" fmla="*/ 199707 h 216262"/>
                <a:gd name="connsiteX599" fmla="*/ 905924 w 1115202"/>
                <a:gd name="connsiteY599" fmla="*/ 207726 h 216262"/>
                <a:gd name="connsiteX600" fmla="*/ 918341 w 1115202"/>
                <a:gd name="connsiteY600" fmla="*/ 199707 h 216262"/>
                <a:gd name="connsiteX601" fmla="*/ 922739 w 1115202"/>
                <a:gd name="connsiteY601" fmla="*/ 175132 h 216262"/>
                <a:gd name="connsiteX602" fmla="*/ 918341 w 1115202"/>
                <a:gd name="connsiteY602" fmla="*/ 150815 h 216262"/>
                <a:gd name="connsiteX603" fmla="*/ 905924 w 1115202"/>
                <a:gd name="connsiteY603" fmla="*/ 142537 h 216262"/>
                <a:gd name="connsiteX604" fmla="*/ 905924 w 1115202"/>
                <a:gd name="connsiteY604" fmla="*/ 134259 h 216262"/>
                <a:gd name="connsiteX605" fmla="*/ 926360 w 1115202"/>
                <a:gd name="connsiteY605" fmla="*/ 144606 h 216262"/>
                <a:gd name="connsiteX606" fmla="*/ 933345 w 1115202"/>
                <a:gd name="connsiteY606" fmla="*/ 175132 h 216262"/>
                <a:gd name="connsiteX607" fmla="*/ 926360 w 1115202"/>
                <a:gd name="connsiteY607" fmla="*/ 205915 h 216262"/>
                <a:gd name="connsiteX608" fmla="*/ 905924 w 1115202"/>
                <a:gd name="connsiteY608" fmla="*/ 216263 h 216262"/>
                <a:gd name="connsiteX609" fmla="*/ 885488 w 1115202"/>
                <a:gd name="connsiteY609" fmla="*/ 205915 h 216262"/>
                <a:gd name="connsiteX610" fmla="*/ 878503 w 1115202"/>
                <a:gd name="connsiteY610" fmla="*/ 175132 h 216262"/>
                <a:gd name="connsiteX611" fmla="*/ 885488 w 1115202"/>
                <a:gd name="connsiteY611" fmla="*/ 144606 h 216262"/>
                <a:gd name="connsiteX612" fmla="*/ 905924 w 1115202"/>
                <a:gd name="connsiteY612" fmla="*/ 134259 h 216262"/>
                <a:gd name="connsiteX613" fmla="*/ 961283 w 1115202"/>
                <a:gd name="connsiteY613" fmla="*/ 205657 h 216262"/>
                <a:gd name="connsiteX614" fmla="*/ 998793 w 1115202"/>
                <a:gd name="connsiteY614" fmla="*/ 205657 h 216262"/>
                <a:gd name="connsiteX615" fmla="*/ 998793 w 1115202"/>
                <a:gd name="connsiteY615" fmla="*/ 214711 h 216262"/>
                <a:gd name="connsiteX616" fmla="*/ 948607 w 1115202"/>
                <a:gd name="connsiteY616" fmla="*/ 214711 h 216262"/>
                <a:gd name="connsiteX617" fmla="*/ 948607 w 1115202"/>
                <a:gd name="connsiteY617" fmla="*/ 205657 h 216262"/>
                <a:gd name="connsiteX618" fmla="*/ 965163 w 1115202"/>
                <a:gd name="connsiteY618" fmla="*/ 188842 h 216262"/>
                <a:gd name="connsiteX619" fmla="*/ 978356 w 1115202"/>
                <a:gd name="connsiteY619" fmla="*/ 175132 h 216262"/>
                <a:gd name="connsiteX620" fmla="*/ 985600 w 1115202"/>
                <a:gd name="connsiteY620" fmla="*/ 165301 h 216262"/>
                <a:gd name="connsiteX621" fmla="*/ 987669 w 1115202"/>
                <a:gd name="connsiteY621" fmla="*/ 157541 h 216262"/>
                <a:gd name="connsiteX622" fmla="*/ 983013 w 1115202"/>
                <a:gd name="connsiteY622" fmla="*/ 147193 h 216262"/>
                <a:gd name="connsiteX623" fmla="*/ 971630 w 1115202"/>
                <a:gd name="connsiteY623" fmla="*/ 143054 h 216262"/>
                <a:gd name="connsiteX624" fmla="*/ 961024 w 1115202"/>
                <a:gd name="connsiteY624" fmla="*/ 144865 h 216262"/>
                <a:gd name="connsiteX625" fmla="*/ 949125 w 1115202"/>
                <a:gd name="connsiteY625" fmla="*/ 150298 h 216262"/>
                <a:gd name="connsiteX626" fmla="*/ 949125 w 1115202"/>
                <a:gd name="connsiteY626" fmla="*/ 139433 h 216262"/>
                <a:gd name="connsiteX627" fmla="*/ 961024 w 1115202"/>
                <a:gd name="connsiteY627" fmla="*/ 135552 h 216262"/>
                <a:gd name="connsiteX628" fmla="*/ 971372 w 1115202"/>
                <a:gd name="connsiteY628" fmla="*/ 134259 h 216262"/>
                <a:gd name="connsiteX629" fmla="*/ 991032 w 1115202"/>
                <a:gd name="connsiteY629" fmla="*/ 140209 h 216262"/>
                <a:gd name="connsiteX630" fmla="*/ 998275 w 1115202"/>
                <a:gd name="connsiteY630" fmla="*/ 156765 h 216262"/>
                <a:gd name="connsiteX631" fmla="*/ 996465 w 1115202"/>
                <a:gd name="connsiteY631" fmla="*/ 166077 h 216262"/>
                <a:gd name="connsiteX632" fmla="*/ 989997 w 1115202"/>
                <a:gd name="connsiteY632" fmla="*/ 176425 h 216262"/>
                <a:gd name="connsiteX633" fmla="*/ 981461 w 1115202"/>
                <a:gd name="connsiteY633" fmla="*/ 185220 h 216262"/>
                <a:gd name="connsiteX634" fmla="*/ 961283 w 1115202"/>
                <a:gd name="connsiteY634" fmla="*/ 205657 h 216262"/>
                <a:gd name="connsiteX635" fmla="*/ 1050789 w 1115202"/>
                <a:gd name="connsiteY635" fmla="*/ 187290 h 216262"/>
                <a:gd name="connsiteX636" fmla="*/ 1050789 w 1115202"/>
                <a:gd name="connsiteY636" fmla="*/ 144865 h 216262"/>
                <a:gd name="connsiteX637" fmla="*/ 1023627 w 1115202"/>
                <a:gd name="connsiteY637" fmla="*/ 187290 h 216262"/>
                <a:gd name="connsiteX638" fmla="*/ 1015090 w 1115202"/>
                <a:gd name="connsiteY638" fmla="*/ 185738 h 216262"/>
                <a:gd name="connsiteX639" fmla="*/ 1047943 w 1115202"/>
                <a:gd name="connsiteY639" fmla="*/ 135552 h 216262"/>
                <a:gd name="connsiteX640" fmla="*/ 1061395 w 1115202"/>
                <a:gd name="connsiteY640" fmla="*/ 135552 h 216262"/>
                <a:gd name="connsiteX641" fmla="*/ 1061395 w 1115202"/>
                <a:gd name="connsiteY641" fmla="*/ 187290 h 216262"/>
                <a:gd name="connsiteX642" fmla="*/ 1072777 w 1115202"/>
                <a:gd name="connsiteY642" fmla="*/ 187290 h 216262"/>
                <a:gd name="connsiteX643" fmla="*/ 1072777 w 1115202"/>
                <a:gd name="connsiteY643" fmla="*/ 196085 h 216262"/>
                <a:gd name="connsiteX644" fmla="*/ 1061395 w 1115202"/>
                <a:gd name="connsiteY644" fmla="*/ 196085 h 216262"/>
                <a:gd name="connsiteX645" fmla="*/ 1061395 w 1115202"/>
                <a:gd name="connsiteY645" fmla="*/ 214711 h 216262"/>
                <a:gd name="connsiteX646" fmla="*/ 1050789 w 1115202"/>
                <a:gd name="connsiteY646" fmla="*/ 214711 h 216262"/>
                <a:gd name="connsiteX647" fmla="*/ 1050789 w 1115202"/>
                <a:gd name="connsiteY647" fmla="*/ 196085 h 216262"/>
                <a:gd name="connsiteX648" fmla="*/ 1015090 w 1115202"/>
                <a:gd name="connsiteY648" fmla="*/ 196085 h 21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</a:cxnLst>
              <a:rect l="l" t="t" r="r" b="b"/>
              <a:pathLst>
                <a:path w="1115202" h="216262">
                  <a:moveTo>
                    <a:pt x="40355" y="45270"/>
                  </a:moveTo>
                  <a:cubicBezTo>
                    <a:pt x="42598" y="46132"/>
                    <a:pt x="44838" y="47857"/>
                    <a:pt x="47081" y="50444"/>
                  </a:cubicBezTo>
                  <a:cubicBezTo>
                    <a:pt x="49151" y="53031"/>
                    <a:pt x="51306" y="56479"/>
                    <a:pt x="53548" y="60792"/>
                  </a:cubicBezTo>
                  <a:lnTo>
                    <a:pt x="64413" y="82521"/>
                  </a:lnTo>
                  <a:lnTo>
                    <a:pt x="52772" y="82521"/>
                  </a:lnTo>
                  <a:lnTo>
                    <a:pt x="42683" y="62085"/>
                  </a:lnTo>
                  <a:cubicBezTo>
                    <a:pt x="40097" y="56911"/>
                    <a:pt x="37595" y="53463"/>
                    <a:pt x="35182" y="51738"/>
                  </a:cubicBezTo>
                  <a:cubicBezTo>
                    <a:pt x="32768" y="50012"/>
                    <a:pt x="29405" y="49151"/>
                    <a:pt x="25093" y="49151"/>
                  </a:cubicBezTo>
                  <a:lnTo>
                    <a:pt x="13452" y="49151"/>
                  </a:lnTo>
                  <a:lnTo>
                    <a:pt x="13452" y="82521"/>
                  </a:lnTo>
                  <a:lnTo>
                    <a:pt x="2846" y="82521"/>
                  </a:lnTo>
                  <a:lnTo>
                    <a:pt x="2846" y="3363"/>
                  </a:lnTo>
                  <a:lnTo>
                    <a:pt x="26903" y="3363"/>
                  </a:lnTo>
                  <a:cubicBezTo>
                    <a:pt x="36043" y="3363"/>
                    <a:pt x="42769" y="5259"/>
                    <a:pt x="47081" y="9054"/>
                  </a:cubicBezTo>
                  <a:cubicBezTo>
                    <a:pt x="51564" y="12849"/>
                    <a:pt x="53807" y="18540"/>
                    <a:pt x="53807" y="26128"/>
                  </a:cubicBezTo>
                  <a:cubicBezTo>
                    <a:pt x="53807" y="31128"/>
                    <a:pt x="52687" y="35267"/>
                    <a:pt x="50444" y="38545"/>
                  </a:cubicBezTo>
                  <a:cubicBezTo>
                    <a:pt x="48030" y="41822"/>
                    <a:pt x="44668" y="44062"/>
                    <a:pt x="40355" y="45270"/>
                  </a:cubicBezTo>
                  <a:close/>
                  <a:moveTo>
                    <a:pt x="26903" y="12158"/>
                  </a:moveTo>
                  <a:lnTo>
                    <a:pt x="13452" y="12158"/>
                  </a:lnTo>
                  <a:lnTo>
                    <a:pt x="13452" y="40355"/>
                  </a:lnTo>
                  <a:lnTo>
                    <a:pt x="26903" y="40355"/>
                  </a:lnTo>
                  <a:cubicBezTo>
                    <a:pt x="32077" y="40355"/>
                    <a:pt x="35958" y="39147"/>
                    <a:pt x="38544" y="36734"/>
                  </a:cubicBezTo>
                  <a:cubicBezTo>
                    <a:pt x="41305" y="34320"/>
                    <a:pt x="42683" y="30784"/>
                    <a:pt x="42683" y="26128"/>
                  </a:cubicBezTo>
                  <a:cubicBezTo>
                    <a:pt x="42683" y="21471"/>
                    <a:pt x="41305" y="18023"/>
                    <a:pt x="38544" y="15780"/>
                  </a:cubicBezTo>
                  <a:cubicBezTo>
                    <a:pt x="35958" y="13367"/>
                    <a:pt x="32077" y="12158"/>
                    <a:pt x="26903" y="12158"/>
                  </a:cubicBezTo>
                  <a:close/>
                  <a:moveTo>
                    <a:pt x="77865" y="82521"/>
                  </a:moveTo>
                  <a:lnTo>
                    <a:pt x="77865" y="23023"/>
                  </a:lnTo>
                  <a:lnTo>
                    <a:pt x="87436" y="23023"/>
                  </a:lnTo>
                  <a:lnTo>
                    <a:pt x="87436" y="82521"/>
                  </a:lnTo>
                  <a:close/>
                  <a:moveTo>
                    <a:pt x="77865" y="12417"/>
                  </a:moveTo>
                  <a:lnTo>
                    <a:pt x="77865" y="0"/>
                  </a:lnTo>
                  <a:lnTo>
                    <a:pt x="87695" y="0"/>
                  </a:lnTo>
                  <a:lnTo>
                    <a:pt x="87695" y="12417"/>
                  </a:lnTo>
                  <a:close/>
                  <a:moveTo>
                    <a:pt x="158834" y="23023"/>
                  </a:moveTo>
                  <a:lnTo>
                    <a:pt x="132707" y="87954"/>
                  </a:lnTo>
                  <a:cubicBezTo>
                    <a:pt x="129947" y="95024"/>
                    <a:pt x="127274" y="99680"/>
                    <a:pt x="124687" y="101923"/>
                  </a:cubicBezTo>
                  <a:cubicBezTo>
                    <a:pt x="122101" y="103992"/>
                    <a:pt x="118652" y="105027"/>
                    <a:pt x="114340" y="105027"/>
                  </a:cubicBezTo>
                  <a:lnTo>
                    <a:pt x="106321" y="105027"/>
                  </a:lnTo>
                  <a:lnTo>
                    <a:pt x="106321" y="97008"/>
                  </a:lnTo>
                  <a:lnTo>
                    <a:pt x="112270" y="97008"/>
                  </a:lnTo>
                  <a:cubicBezTo>
                    <a:pt x="114857" y="97008"/>
                    <a:pt x="116927" y="96317"/>
                    <a:pt x="118479" y="94938"/>
                  </a:cubicBezTo>
                  <a:cubicBezTo>
                    <a:pt x="119858" y="93730"/>
                    <a:pt x="121498" y="90799"/>
                    <a:pt x="123394" y="86143"/>
                  </a:cubicBezTo>
                  <a:lnTo>
                    <a:pt x="125205" y="81487"/>
                  </a:lnTo>
                  <a:lnTo>
                    <a:pt x="101147" y="23023"/>
                  </a:lnTo>
                  <a:lnTo>
                    <a:pt x="111494" y="23023"/>
                  </a:lnTo>
                  <a:lnTo>
                    <a:pt x="129861" y="69587"/>
                  </a:lnTo>
                  <a:lnTo>
                    <a:pt x="148487" y="23023"/>
                  </a:lnTo>
                  <a:close/>
                  <a:moveTo>
                    <a:pt x="209020" y="52772"/>
                  </a:moveTo>
                  <a:lnTo>
                    <a:pt x="199448" y="52772"/>
                  </a:lnTo>
                  <a:cubicBezTo>
                    <a:pt x="191514" y="52772"/>
                    <a:pt x="185996" y="53634"/>
                    <a:pt x="182892" y="55359"/>
                  </a:cubicBezTo>
                  <a:cubicBezTo>
                    <a:pt x="179961" y="57085"/>
                    <a:pt x="178494" y="60189"/>
                    <a:pt x="178494" y="64672"/>
                  </a:cubicBezTo>
                  <a:cubicBezTo>
                    <a:pt x="178494" y="68120"/>
                    <a:pt x="179615" y="70880"/>
                    <a:pt x="181857" y="72950"/>
                  </a:cubicBezTo>
                  <a:cubicBezTo>
                    <a:pt x="184100" y="74846"/>
                    <a:pt x="187204" y="75796"/>
                    <a:pt x="191170" y="75796"/>
                  </a:cubicBezTo>
                  <a:cubicBezTo>
                    <a:pt x="196517" y="75796"/>
                    <a:pt x="200827" y="73899"/>
                    <a:pt x="204104" y="70104"/>
                  </a:cubicBezTo>
                  <a:cubicBezTo>
                    <a:pt x="207382" y="66309"/>
                    <a:pt x="209020" y="61224"/>
                    <a:pt x="209020" y="54842"/>
                  </a:cubicBezTo>
                  <a:close/>
                  <a:moveTo>
                    <a:pt x="218850" y="48633"/>
                  </a:moveTo>
                  <a:lnTo>
                    <a:pt x="218850" y="82521"/>
                  </a:lnTo>
                  <a:lnTo>
                    <a:pt x="209020" y="82521"/>
                  </a:lnTo>
                  <a:lnTo>
                    <a:pt x="209020" y="73726"/>
                  </a:lnTo>
                  <a:cubicBezTo>
                    <a:pt x="206777" y="77174"/>
                    <a:pt x="204019" y="79849"/>
                    <a:pt x="200742" y="81745"/>
                  </a:cubicBezTo>
                  <a:cubicBezTo>
                    <a:pt x="197464" y="83297"/>
                    <a:pt x="193413" y="84073"/>
                    <a:pt x="188583" y="84073"/>
                  </a:cubicBezTo>
                  <a:cubicBezTo>
                    <a:pt x="182375" y="84073"/>
                    <a:pt x="177545" y="82436"/>
                    <a:pt x="174097" y="79159"/>
                  </a:cubicBezTo>
                  <a:cubicBezTo>
                    <a:pt x="170475" y="75710"/>
                    <a:pt x="168664" y="71139"/>
                    <a:pt x="168664" y="65448"/>
                  </a:cubicBezTo>
                  <a:cubicBezTo>
                    <a:pt x="168664" y="58722"/>
                    <a:pt x="170907" y="53634"/>
                    <a:pt x="175390" y="50185"/>
                  </a:cubicBezTo>
                  <a:cubicBezTo>
                    <a:pt x="179873" y="46737"/>
                    <a:pt x="186514" y="45012"/>
                    <a:pt x="195309" y="45012"/>
                  </a:cubicBezTo>
                  <a:lnTo>
                    <a:pt x="209020" y="45012"/>
                  </a:lnTo>
                  <a:lnTo>
                    <a:pt x="209020" y="44236"/>
                  </a:lnTo>
                  <a:cubicBezTo>
                    <a:pt x="209020" y="39753"/>
                    <a:pt x="207553" y="36302"/>
                    <a:pt x="204622" y="33888"/>
                  </a:cubicBezTo>
                  <a:cubicBezTo>
                    <a:pt x="201691" y="31301"/>
                    <a:pt x="197552" y="30008"/>
                    <a:pt x="192205" y="30008"/>
                  </a:cubicBezTo>
                  <a:cubicBezTo>
                    <a:pt x="188757" y="30008"/>
                    <a:pt x="185479" y="30440"/>
                    <a:pt x="182375" y="31301"/>
                  </a:cubicBezTo>
                  <a:cubicBezTo>
                    <a:pt x="179097" y="32163"/>
                    <a:pt x="175993" y="33371"/>
                    <a:pt x="173062" y="34923"/>
                  </a:cubicBezTo>
                  <a:lnTo>
                    <a:pt x="173062" y="25869"/>
                  </a:lnTo>
                  <a:cubicBezTo>
                    <a:pt x="176510" y="24490"/>
                    <a:pt x="179961" y="23455"/>
                    <a:pt x="183409" y="22765"/>
                  </a:cubicBezTo>
                  <a:cubicBezTo>
                    <a:pt x="186687" y="22074"/>
                    <a:pt x="189962" y="21730"/>
                    <a:pt x="193240" y="21730"/>
                  </a:cubicBezTo>
                  <a:cubicBezTo>
                    <a:pt x="201862" y="21730"/>
                    <a:pt x="208243" y="23973"/>
                    <a:pt x="212383" y="28456"/>
                  </a:cubicBezTo>
                  <a:cubicBezTo>
                    <a:pt x="216695" y="32939"/>
                    <a:pt x="218850" y="39665"/>
                    <a:pt x="218850" y="48633"/>
                  </a:cubicBezTo>
                  <a:close/>
                  <a:moveTo>
                    <a:pt x="278089" y="32336"/>
                  </a:moveTo>
                  <a:lnTo>
                    <a:pt x="278089" y="0"/>
                  </a:lnTo>
                  <a:lnTo>
                    <a:pt x="287661" y="0"/>
                  </a:lnTo>
                  <a:lnTo>
                    <a:pt x="287661" y="82521"/>
                  </a:lnTo>
                  <a:lnTo>
                    <a:pt x="278089" y="82521"/>
                  </a:lnTo>
                  <a:lnTo>
                    <a:pt x="278089" y="73726"/>
                  </a:lnTo>
                  <a:cubicBezTo>
                    <a:pt x="276020" y="77174"/>
                    <a:pt x="273347" y="79849"/>
                    <a:pt x="270070" y="81745"/>
                  </a:cubicBezTo>
                  <a:cubicBezTo>
                    <a:pt x="266966" y="83297"/>
                    <a:pt x="263259" y="84073"/>
                    <a:pt x="258946" y="84073"/>
                  </a:cubicBezTo>
                  <a:cubicBezTo>
                    <a:pt x="251703" y="84073"/>
                    <a:pt x="245839" y="81228"/>
                    <a:pt x="241355" y="75537"/>
                  </a:cubicBezTo>
                  <a:cubicBezTo>
                    <a:pt x="236872" y="69846"/>
                    <a:pt x="234630" y="62344"/>
                    <a:pt x="234630" y="53031"/>
                  </a:cubicBezTo>
                  <a:cubicBezTo>
                    <a:pt x="234630" y="43718"/>
                    <a:pt x="236872" y="36131"/>
                    <a:pt x="241355" y="30266"/>
                  </a:cubicBezTo>
                  <a:cubicBezTo>
                    <a:pt x="245839" y="24575"/>
                    <a:pt x="251703" y="21730"/>
                    <a:pt x="258946" y="21730"/>
                  </a:cubicBezTo>
                  <a:cubicBezTo>
                    <a:pt x="263259" y="21730"/>
                    <a:pt x="266966" y="22591"/>
                    <a:pt x="270070" y="24317"/>
                  </a:cubicBezTo>
                  <a:cubicBezTo>
                    <a:pt x="273347" y="26042"/>
                    <a:pt x="276020" y="28714"/>
                    <a:pt x="278089" y="32336"/>
                  </a:cubicBezTo>
                  <a:close/>
                  <a:moveTo>
                    <a:pt x="244718" y="53031"/>
                  </a:moveTo>
                  <a:cubicBezTo>
                    <a:pt x="244718" y="60101"/>
                    <a:pt x="246185" y="65707"/>
                    <a:pt x="249116" y="69846"/>
                  </a:cubicBezTo>
                  <a:cubicBezTo>
                    <a:pt x="252047" y="73985"/>
                    <a:pt x="256101" y="76054"/>
                    <a:pt x="261274" y="76054"/>
                  </a:cubicBezTo>
                  <a:cubicBezTo>
                    <a:pt x="266448" y="76054"/>
                    <a:pt x="270502" y="73985"/>
                    <a:pt x="273433" y="69846"/>
                  </a:cubicBezTo>
                  <a:cubicBezTo>
                    <a:pt x="276537" y="65707"/>
                    <a:pt x="278089" y="60101"/>
                    <a:pt x="278089" y="53031"/>
                  </a:cubicBezTo>
                  <a:cubicBezTo>
                    <a:pt x="278089" y="45788"/>
                    <a:pt x="276537" y="40182"/>
                    <a:pt x="273433" y="36216"/>
                  </a:cubicBezTo>
                  <a:cubicBezTo>
                    <a:pt x="270502" y="32077"/>
                    <a:pt x="266448" y="30008"/>
                    <a:pt x="261274" y="30008"/>
                  </a:cubicBezTo>
                  <a:cubicBezTo>
                    <a:pt x="256101" y="30008"/>
                    <a:pt x="252047" y="32077"/>
                    <a:pt x="249116" y="36216"/>
                  </a:cubicBezTo>
                  <a:cubicBezTo>
                    <a:pt x="246185" y="40182"/>
                    <a:pt x="244718" y="45788"/>
                    <a:pt x="244718" y="53031"/>
                  </a:cubicBezTo>
                  <a:close/>
                  <a:moveTo>
                    <a:pt x="357248" y="46823"/>
                  </a:moveTo>
                  <a:lnTo>
                    <a:pt x="357248" y="82521"/>
                  </a:lnTo>
                  <a:lnTo>
                    <a:pt x="347417" y="82521"/>
                  </a:lnTo>
                  <a:lnTo>
                    <a:pt x="347417" y="47081"/>
                  </a:lnTo>
                  <a:cubicBezTo>
                    <a:pt x="347417" y="41390"/>
                    <a:pt x="346297" y="37166"/>
                    <a:pt x="344054" y="34406"/>
                  </a:cubicBezTo>
                  <a:cubicBezTo>
                    <a:pt x="341985" y="31645"/>
                    <a:pt x="338707" y="30266"/>
                    <a:pt x="334224" y="30266"/>
                  </a:cubicBezTo>
                  <a:cubicBezTo>
                    <a:pt x="329051" y="30266"/>
                    <a:pt x="324912" y="31992"/>
                    <a:pt x="321807" y="35440"/>
                  </a:cubicBezTo>
                  <a:cubicBezTo>
                    <a:pt x="318876" y="38718"/>
                    <a:pt x="317410" y="43286"/>
                    <a:pt x="317410" y="49151"/>
                  </a:cubicBezTo>
                  <a:lnTo>
                    <a:pt x="317410" y="82521"/>
                  </a:lnTo>
                  <a:lnTo>
                    <a:pt x="307580" y="82521"/>
                  </a:lnTo>
                  <a:lnTo>
                    <a:pt x="307580" y="0"/>
                  </a:lnTo>
                  <a:lnTo>
                    <a:pt x="317410" y="0"/>
                  </a:lnTo>
                  <a:lnTo>
                    <a:pt x="317410" y="32336"/>
                  </a:lnTo>
                  <a:cubicBezTo>
                    <a:pt x="319652" y="28888"/>
                    <a:pt x="322325" y="26301"/>
                    <a:pt x="325429" y="24575"/>
                  </a:cubicBezTo>
                  <a:cubicBezTo>
                    <a:pt x="328707" y="22679"/>
                    <a:pt x="332414" y="21730"/>
                    <a:pt x="336553" y="21730"/>
                  </a:cubicBezTo>
                  <a:cubicBezTo>
                    <a:pt x="343278" y="21730"/>
                    <a:pt x="348452" y="23885"/>
                    <a:pt x="352074" y="28197"/>
                  </a:cubicBezTo>
                  <a:cubicBezTo>
                    <a:pt x="355522" y="32336"/>
                    <a:pt x="357248" y="38545"/>
                    <a:pt x="357248" y="46823"/>
                  </a:cubicBezTo>
                  <a:close/>
                  <a:moveTo>
                    <a:pt x="379236" y="78382"/>
                  </a:moveTo>
                  <a:lnTo>
                    <a:pt x="379236" y="69070"/>
                  </a:lnTo>
                  <a:lnTo>
                    <a:pt x="390360" y="69070"/>
                  </a:lnTo>
                  <a:lnTo>
                    <a:pt x="390360" y="78382"/>
                  </a:lnTo>
                  <a:lnTo>
                    <a:pt x="381564" y="95197"/>
                  </a:lnTo>
                  <a:lnTo>
                    <a:pt x="374838" y="95197"/>
                  </a:lnTo>
                  <a:close/>
                  <a:moveTo>
                    <a:pt x="493576" y="6209"/>
                  </a:moveTo>
                  <a:lnTo>
                    <a:pt x="493576" y="16556"/>
                  </a:lnTo>
                  <a:cubicBezTo>
                    <a:pt x="489610" y="14660"/>
                    <a:pt x="485815" y="13278"/>
                    <a:pt x="482194" y="12417"/>
                  </a:cubicBezTo>
                  <a:cubicBezTo>
                    <a:pt x="478572" y="11382"/>
                    <a:pt x="475036" y="10865"/>
                    <a:pt x="471587" y="10865"/>
                  </a:cubicBezTo>
                  <a:cubicBezTo>
                    <a:pt x="465896" y="10865"/>
                    <a:pt x="461413" y="11985"/>
                    <a:pt x="458136" y="14228"/>
                  </a:cubicBezTo>
                  <a:cubicBezTo>
                    <a:pt x="455031" y="16471"/>
                    <a:pt x="453479" y="19660"/>
                    <a:pt x="453479" y="23799"/>
                  </a:cubicBezTo>
                  <a:cubicBezTo>
                    <a:pt x="453479" y="27421"/>
                    <a:pt x="454514" y="30093"/>
                    <a:pt x="456584" y="31819"/>
                  </a:cubicBezTo>
                  <a:cubicBezTo>
                    <a:pt x="458653" y="33544"/>
                    <a:pt x="462619" y="35008"/>
                    <a:pt x="468483" y="36216"/>
                  </a:cubicBezTo>
                  <a:lnTo>
                    <a:pt x="474950" y="37510"/>
                  </a:lnTo>
                  <a:cubicBezTo>
                    <a:pt x="483055" y="39062"/>
                    <a:pt x="489005" y="41734"/>
                    <a:pt x="492800" y="45529"/>
                  </a:cubicBezTo>
                  <a:cubicBezTo>
                    <a:pt x="496595" y="49324"/>
                    <a:pt x="498491" y="54498"/>
                    <a:pt x="498491" y="61050"/>
                  </a:cubicBezTo>
                  <a:cubicBezTo>
                    <a:pt x="498491" y="68638"/>
                    <a:pt x="495904" y="74417"/>
                    <a:pt x="490730" y="78382"/>
                  </a:cubicBezTo>
                  <a:cubicBezTo>
                    <a:pt x="485557" y="82348"/>
                    <a:pt x="478055" y="84332"/>
                    <a:pt x="468225" y="84332"/>
                  </a:cubicBezTo>
                  <a:cubicBezTo>
                    <a:pt x="464430" y="84332"/>
                    <a:pt x="460379" y="83900"/>
                    <a:pt x="456066" y="83039"/>
                  </a:cubicBezTo>
                  <a:cubicBezTo>
                    <a:pt x="451927" y="82177"/>
                    <a:pt x="447615" y="80884"/>
                    <a:pt x="443132" y="79159"/>
                  </a:cubicBezTo>
                  <a:lnTo>
                    <a:pt x="443132" y="68294"/>
                  </a:lnTo>
                  <a:cubicBezTo>
                    <a:pt x="447444" y="70707"/>
                    <a:pt x="451669" y="72518"/>
                    <a:pt x="455808" y="73726"/>
                  </a:cubicBezTo>
                  <a:cubicBezTo>
                    <a:pt x="459946" y="74934"/>
                    <a:pt x="464085" y="75537"/>
                    <a:pt x="468225" y="75537"/>
                  </a:cubicBezTo>
                  <a:cubicBezTo>
                    <a:pt x="474260" y="75537"/>
                    <a:pt x="478916" y="74329"/>
                    <a:pt x="482194" y="71915"/>
                  </a:cubicBezTo>
                  <a:cubicBezTo>
                    <a:pt x="485642" y="69502"/>
                    <a:pt x="487367" y="66139"/>
                    <a:pt x="487367" y="61826"/>
                  </a:cubicBezTo>
                  <a:cubicBezTo>
                    <a:pt x="487367" y="57861"/>
                    <a:pt x="486159" y="54757"/>
                    <a:pt x="483746" y="52514"/>
                  </a:cubicBezTo>
                  <a:cubicBezTo>
                    <a:pt x="481332" y="50444"/>
                    <a:pt x="477364" y="48807"/>
                    <a:pt x="471846" y="47599"/>
                  </a:cubicBezTo>
                  <a:lnTo>
                    <a:pt x="465379" y="46305"/>
                  </a:lnTo>
                  <a:cubicBezTo>
                    <a:pt x="457445" y="44753"/>
                    <a:pt x="451669" y="42251"/>
                    <a:pt x="448047" y="38803"/>
                  </a:cubicBezTo>
                  <a:cubicBezTo>
                    <a:pt x="444425" y="35526"/>
                    <a:pt x="442614" y="30869"/>
                    <a:pt x="442614" y="24834"/>
                  </a:cubicBezTo>
                  <a:cubicBezTo>
                    <a:pt x="442614" y="17764"/>
                    <a:pt x="445116" y="12244"/>
                    <a:pt x="450116" y="8278"/>
                  </a:cubicBezTo>
                  <a:cubicBezTo>
                    <a:pt x="455117" y="4139"/>
                    <a:pt x="461931" y="2070"/>
                    <a:pt x="470553" y="2070"/>
                  </a:cubicBezTo>
                  <a:cubicBezTo>
                    <a:pt x="474174" y="2070"/>
                    <a:pt x="477969" y="2414"/>
                    <a:pt x="481935" y="3104"/>
                  </a:cubicBezTo>
                  <a:cubicBezTo>
                    <a:pt x="485730" y="3795"/>
                    <a:pt x="489610" y="4830"/>
                    <a:pt x="493576" y="6209"/>
                  </a:cubicBezTo>
                  <a:close/>
                  <a:moveTo>
                    <a:pt x="551522" y="53031"/>
                  </a:moveTo>
                  <a:lnTo>
                    <a:pt x="541692" y="53031"/>
                  </a:lnTo>
                  <a:cubicBezTo>
                    <a:pt x="533758" y="53031"/>
                    <a:pt x="528325" y="53892"/>
                    <a:pt x="525394" y="55618"/>
                  </a:cubicBezTo>
                  <a:cubicBezTo>
                    <a:pt x="522290" y="57343"/>
                    <a:pt x="520738" y="60448"/>
                    <a:pt x="520738" y="64931"/>
                  </a:cubicBezTo>
                  <a:cubicBezTo>
                    <a:pt x="520738" y="68379"/>
                    <a:pt x="521858" y="71139"/>
                    <a:pt x="524101" y="73209"/>
                  </a:cubicBezTo>
                  <a:cubicBezTo>
                    <a:pt x="526515" y="75105"/>
                    <a:pt x="529619" y="76054"/>
                    <a:pt x="533414" y="76054"/>
                  </a:cubicBezTo>
                  <a:cubicBezTo>
                    <a:pt x="538932" y="76054"/>
                    <a:pt x="543329" y="74158"/>
                    <a:pt x="546607" y="70363"/>
                  </a:cubicBezTo>
                  <a:cubicBezTo>
                    <a:pt x="549884" y="66568"/>
                    <a:pt x="551522" y="61482"/>
                    <a:pt x="551522" y="55101"/>
                  </a:cubicBezTo>
                  <a:close/>
                  <a:moveTo>
                    <a:pt x="561093" y="48892"/>
                  </a:moveTo>
                  <a:lnTo>
                    <a:pt x="561093" y="82780"/>
                  </a:lnTo>
                  <a:lnTo>
                    <a:pt x="551522" y="82780"/>
                  </a:lnTo>
                  <a:lnTo>
                    <a:pt x="551522" y="73985"/>
                  </a:lnTo>
                  <a:cubicBezTo>
                    <a:pt x="549279" y="77433"/>
                    <a:pt x="546434" y="80108"/>
                    <a:pt x="542985" y="82004"/>
                  </a:cubicBezTo>
                  <a:cubicBezTo>
                    <a:pt x="539708" y="83556"/>
                    <a:pt x="535657" y="84332"/>
                    <a:pt x="530827" y="84332"/>
                  </a:cubicBezTo>
                  <a:cubicBezTo>
                    <a:pt x="524792" y="84332"/>
                    <a:pt x="519962" y="82695"/>
                    <a:pt x="516340" y="79417"/>
                  </a:cubicBezTo>
                  <a:cubicBezTo>
                    <a:pt x="512719" y="75969"/>
                    <a:pt x="510908" y="71398"/>
                    <a:pt x="510908" y="65707"/>
                  </a:cubicBezTo>
                  <a:cubicBezTo>
                    <a:pt x="510908" y="58981"/>
                    <a:pt x="513151" y="53892"/>
                    <a:pt x="517634" y="50444"/>
                  </a:cubicBezTo>
                  <a:cubicBezTo>
                    <a:pt x="522117" y="46996"/>
                    <a:pt x="528843" y="45270"/>
                    <a:pt x="537811" y="45270"/>
                  </a:cubicBezTo>
                  <a:lnTo>
                    <a:pt x="551522" y="45270"/>
                  </a:lnTo>
                  <a:lnTo>
                    <a:pt x="551522" y="44494"/>
                  </a:lnTo>
                  <a:cubicBezTo>
                    <a:pt x="551522" y="40011"/>
                    <a:pt x="549970" y="36560"/>
                    <a:pt x="546866" y="34147"/>
                  </a:cubicBezTo>
                  <a:cubicBezTo>
                    <a:pt x="543935" y="31560"/>
                    <a:pt x="539796" y="30266"/>
                    <a:pt x="534449" y="30266"/>
                  </a:cubicBezTo>
                  <a:cubicBezTo>
                    <a:pt x="531171" y="30266"/>
                    <a:pt x="527896" y="30698"/>
                    <a:pt x="524618" y="31560"/>
                  </a:cubicBezTo>
                  <a:cubicBezTo>
                    <a:pt x="521341" y="32421"/>
                    <a:pt x="518237" y="33629"/>
                    <a:pt x="515306" y="35182"/>
                  </a:cubicBezTo>
                  <a:lnTo>
                    <a:pt x="515306" y="26128"/>
                  </a:lnTo>
                  <a:cubicBezTo>
                    <a:pt x="518927" y="24749"/>
                    <a:pt x="522376" y="23714"/>
                    <a:pt x="525653" y="23023"/>
                  </a:cubicBezTo>
                  <a:cubicBezTo>
                    <a:pt x="529101" y="22332"/>
                    <a:pt x="532379" y="21988"/>
                    <a:pt x="535483" y="21988"/>
                  </a:cubicBezTo>
                  <a:cubicBezTo>
                    <a:pt x="544105" y="21988"/>
                    <a:pt x="550573" y="24231"/>
                    <a:pt x="554885" y="28714"/>
                  </a:cubicBezTo>
                  <a:cubicBezTo>
                    <a:pt x="559024" y="33197"/>
                    <a:pt x="561093" y="39923"/>
                    <a:pt x="561093" y="48892"/>
                  </a:cubicBezTo>
                  <a:close/>
                  <a:moveTo>
                    <a:pt x="580236" y="59498"/>
                  </a:moveTo>
                  <a:lnTo>
                    <a:pt x="580236" y="23541"/>
                  </a:lnTo>
                  <a:lnTo>
                    <a:pt x="590066" y="23541"/>
                  </a:lnTo>
                  <a:lnTo>
                    <a:pt x="590066" y="58981"/>
                  </a:lnTo>
                  <a:cubicBezTo>
                    <a:pt x="590066" y="64672"/>
                    <a:pt x="591186" y="68896"/>
                    <a:pt x="593429" y="71657"/>
                  </a:cubicBezTo>
                  <a:cubicBezTo>
                    <a:pt x="595499" y="74587"/>
                    <a:pt x="598776" y="76054"/>
                    <a:pt x="603259" y="76054"/>
                  </a:cubicBezTo>
                  <a:cubicBezTo>
                    <a:pt x="608433" y="76054"/>
                    <a:pt x="612572" y="74329"/>
                    <a:pt x="615676" y="70880"/>
                  </a:cubicBezTo>
                  <a:cubicBezTo>
                    <a:pt x="618781" y="67603"/>
                    <a:pt x="620333" y="63034"/>
                    <a:pt x="620333" y="57170"/>
                  </a:cubicBezTo>
                  <a:lnTo>
                    <a:pt x="620333" y="23541"/>
                  </a:lnTo>
                  <a:lnTo>
                    <a:pt x="629904" y="23541"/>
                  </a:lnTo>
                  <a:lnTo>
                    <a:pt x="629904" y="82780"/>
                  </a:lnTo>
                  <a:lnTo>
                    <a:pt x="620333" y="82780"/>
                  </a:lnTo>
                  <a:lnTo>
                    <a:pt x="620333" y="73726"/>
                  </a:lnTo>
                  <a:cubicBezTo>
                    <a:pt x="617919" y="77348"/>
                    <a:pt x="615159" y="80020"/>
                    <a:pt x="612055" y="81745"/>
                  </a:cubicBezTo>
                  <a:cubicBezTo>
                    <a:pt x="608951" y="83471"/>
                    <a:pt x="605329" y="84332"/>
                    <a:pt x="601190" y="84332"/>
                  </a:cubicBezTo>
                  <a:cubicBezTo>
                    <a:pt x="594291" y="84332"/>
                    <a:pt x="589117" y="82263"/>
                    <a:pt x="585669" y="78124"/>
                  </a:cubicBezTo>
                  <a:cubicBezTo>
                    <a:pt x="582047" y="73811"/>
                    <a:pt x="580236" y="67603"/>
                    <a:pt x="580236" y="59498"/>
                  </a:cubicBezTo>
                  <a:close/>
                  <a:moveTo>
                    <a:pt x="689144" y="32595"/>
                  </a:moveTo>
                  <a:lnTo>
                    <a:pt x="689144" y="259"/>
                  </a:lnTo>
                  <a:lnTo>
                    <a:pt x="698974" y="259"/>
                  </a:lnTo>
                  <a:lnTo>
                    <a:pt x="698974" y="82780"/>
                  </a:lnTo>
                  <a:lnTo>
                    <a:pt x="689144" y="82780"/>
                  </a:lnTo>
                  <a:lnTo>
                    <a:pt x="689144" y="73985"/>
                  </a:lnTo>
                  <a:cubicBezTo>
                    <a:pt x="687074" y="77433"/>
                    <a:pt x="684487" y="80108"/>
                    <a:pt x="681383" y="82004"/>
                  </a:cubicBezTo>
                  <a:cubicBezTo>
                    <a:pt x="678279" y="83556"/>
                    <a:pt x="674572" y="84332"/>
                    <a:pt x="670259" y="84332"/>
                  </a:cubicBezTo>
                  <a:cubicBezTo>
                    <a:pt x="663016" y="84332"/>
                    <a:pt x="657152" y="81487"/>
                    <a:pt x="652669" y="75796"/>
                  </a:cubicBezTo>
                  <a:cubicBezTo>
                    <a:pt x="648186" y="70104"/>
                    <a:pt x="645943" y="62602"/>
                    <a:pt x="645943" y="53290"/>
                  </a:cubicBezTo>
                  <a:cubicBezTo>
                    <a:pt x="645943" y="43977"/>
                    <a:pt x="648186" y="36390"/>
                    <a:pt x="652669" y="30525"/>
                  </a:cubicBezTo>
                  <a:cubicBezTo>
                    <a:pt x="657152" y="24834"/>
                    <a:pt x="663016" y="21988"/>
                    <a:pt x="670259" y="21988"/>
                  </a:cubicBezTo>
                  <a:cubicBezTo>
                    <a:pt x="674572" y="21988"/>
                    <a:pt x="678279" y="22850"/>
                    <a:pt x="681383" y="24575"/>
                  </a:cubicBezTo>
                  <a:cubicBezTo>
                    <a:pt x="684487" y="26301"/>
                    <a:pt x="687074" y="28973"/>
                    <a:pt x="689144" y="32595"/>
                  </a:cubicBezTo>
                  <a:close/>
                  <a:moveTo>
                    <a:pt x="656032" y="53290"/>
                  </a:moveTo>
                  <a:cubicBezTo>
                    <a:pt x="656032" y="60360"/>
                    <a:pt x="657498" y="65965"/>
                    <a:pt x="660429" y="70104"/>
                  </a:cubicBezTo>
                  <a:cubicBezTo>
                    <a:pt x="663360" y="74243"/>
                    <a:pt x="667414" y="76313"/>
                    <a:pt x="672588" y="76313"/>
                  </a:cubicBezTo>
                  <a:cubicBezTo>
                    <a:pt x="677761" y="76313"/>
                    <a:pt x="681815" y="74243"/>
                    <a:pt x="684746" y="70104"/>
                  </a:cubicBezTo>
                  <a:cubicBezTo>
                    <a:pt x="687677" y="65965"/>
                    <a:pt x="689144" y="60360"/>
                    <a:pt x="689144" y="53290"/>
                  </a:cubicBezTo>
                  <a:cubicBezTo>
                    <a:pt x="689144" y="46047"/>
                    <a:pt x="687677" y="40441"/>
                    <a:pt x="684746" y="36475"/>
                  </a:cubicBezTo>
                  <a:cubicBezTo>
                    <a:pt x="681815" y="32336"/>
                    <a:pt x="677761" y="30266"/>
                    <a:pt x="672588" y="30266"/>
                  </a:cubicBezTo>
                  <a:cubicBezTo>
                    <a:pt x="667414" y="30266"/>
                    <a:pt x="663360" y="32336"/>
                    <a:pt x="660429" y="36475"/>
                  </a:cubicBezTo>
                  <a:cubicBezTo>
                    <a:pt x="657498" y="40441"/>
                    <a:pt x="656032" y="46047"/>
                    <a:pt x="656032" y="53290"/>
                  </a:cubicBezTo>
                  <a:close/>
                  <a:moveTo>
                    <a:pt x="719151" y="82780"/>
                  </a:moveTo>
                  <a:lnTo>
                    <a:pt x="719151" y="23541"/>
                  </a:lnTo>
                  <a:lnTo>
                    <a:pt x="728723" y="23541"/>
                  </a:lnTo>
                  <a:lnTo>
                    <a:pt x="728723" y="82780"/>
                  </a:lnTo>
                  <a:close/>
                  <a:moveTo>
                    <a:pt x="719151" y="12676"/>
                  </a:moveTo>
                  <a:lnTo>
                    <a:pt x="719151" y="259"/>
                  </a:lnTo>
                  <a:lnTo>
                    <a:pt x="728982" y="259"/>
                  </a:lnTo>
                  <a:lnTo>
                    <a:pt x="728982" y="12676"/>
                  </a:lnTo>
                  <a:close/>
                  <a:moveTo>
                    <a:pt x="825472" y="53548"/>
                  </a:moveTo>
                  <a:lnTo>
                    <a:pt x="810727" y="14228"/>
                  </a:lnTo>
                  <a:lnTo>
                    <a:pt x="796240" y="53548"/>
                  </a:lnTo>
                  <a:close/>
                  <a:moveTo>
                    <a:pt x="774511" y="82780"/>
                  </a:moveTo>
                  <a:lnTo>
                    <a:pt x="804777" y="3622"/>
                  </a:lnTo>
                  <a:lnTo>
                    <a:pt x="816935" y="3622"/>
                  </a:lnTo>
                  <a:lnTo>
                    <a:pt x="847202" y="82780"/>
                  </a:lnTo>
                  <a:lnTo>
                    <a:pt x="836078" y="82780"/>
                  </a:lnTo>
                  <a:lnTo>
                    <a:pt x="828835" y="62602"/>
                  </a:lnTo>
                  <a:lnTo>
                    <a:pt x="793136" y="62602"/>
                  </a:lnTo>
                  <a:lnTo>
                    <a:pt x="785893" y="82780"/>
                  </a:lnTo>
                  <a:close/>
                  <a:moveTo>
                    <a:pt x="892472" y="22506"/>
                  </a:moveTo>
                  <a:lnTo>
                    <a:pt x="892731" y="32595"/>
                  </a:lnTo>
                  <a:cubicBezTo>
                    <a:pt x="891523" y="31904"/>
                    <a:pt x="890317" y="31475"/>
                    <a:pt x="889109" y="31301"/>
                  </a:cubicBezTo>
                  <a:cubicBezTo>
                    <a:pt x="887730" y="30957"/>
                    <a:pt x="886264" y="30784"/>
                    <a:pt x="884712" y="30784"/>
                  </a:cubicBezTo>
                  <a:cubicBezTo>
                    <a:pt x="879194" y="30784"/>
                    <a:pt x="874967" y="32595"/>
                    <a:pt x="872036" y="36216"/>
                  </a:cubicBezTo>
                  <a:cubicBezTo>
                    <a:pt x="869105" y="39838"/>
                    <a:pt x="867638" y="44926"/>
                    <a:pt x="867638" y="51479"/>
                  </a:cubicBezTo>
                  <a:lnTo>
                    <a:pt x="867638" y="82780"/>
                  </a:lnTo>
                  <a:lnTo>
                    <a:pt x="857808" y="82780"/>
                  </a:lnTo>
                  <a:lnTo>
                    <a:pt x="857808" y="23541"/>
                  </a:lnTo>
                  <a:lnTo>
                    <a:pt x="867638" y="23541"/>
                  </a:lnTo>
                  <a:lnTo>
                    <a:pt x="867638" y="32595"/>
                  </a:lnTo>
                  <a:cubicBezTo>
                    <a:pt x="869708" y="29146"/>
                    <a:pt x="872380" y="26560"/>
                    <a:pt x="875657" y="24834"/>
                  </a:cubicBezTo>
                  <a:cubicBezTo>
                    <a:pt x="878935" y="22938"/>
                    <a:pt x="882901" y="21988"/>
                    <a:pt x="887557" y="21988"/>
                  </a:cubicBezTo>
                  <a:cubicBezTo>
                    <a:pt x="888248" y="21988"/>
                    <a:pt x="889024" y="22074"/>
                    <a:pt x="889885" y="22247"/>
                  </a:cubicBezTo>
                  <a:cubicBezTo>
                    <a:pt x="890747" y="22247"/>
                    <a:pt x="891611" y="22332"/>
                    <a:pt x="892472" y="22506"/>
                  </a:cubicBezTo>
                  <a:close/>
                  <a:moveTo>
                    <a:pt x="939553" y="53031"/>
                  </a:moveTo>
                  <a:lnTo>
                    <a:pt x="929982" y="53031"/>
                  </a:lnTo>
                  <a:cubicBezTo>
                    <a:pt x="922048" y="53031"/>
                    <a:pt x="916530" y="53892"/>
                    <a:pt x="913426" y="55618"/>
                  </a:cubicBezTo>
                  <a:cubicBezTo>
                    <a:pt x="910495" y="57514"/>
                    <a:pt x="909028" y="60618"/>
                    <a:pt x="909028" y="64931"/>
                  </a:cubicBezTo>
                  <a:cubicBezTo>
                    <a:pt x="909028" y="68379"/>
                    <a:pt x="910148" y="71139"/>
                    <a:pt x="912391" y="73209"/>
                  </a:cubicBezTo>
                  <a:cubicBezTo>
                    <a:pt x="914634" y="75278"/>
                    <a:pt x="917738" y="76313"/>
                    <a:pt x="921704" y="76313"/>
                  </a:cubicBezTo>
                  <a:cubicBezTo>
                    <a:pt x="927051" y="76313"/>
                    <a:pt x="931361" y="74417"/>
                    <a:pt x="934638" y="70622"/>
                  </a:cubicBezTo>
                  <a:cubicBezTo>
                    <a:pt x="937916" y="66656"/>
                    <a:pt x="939553" y="61482"/>
                    <a:pt x="939553" y="55101"/>
                  </a:cubicBezTo>
                  <a:close/>
                  <a:moveTo>
                    <a:pt x="949383" y="49151"/>
                  </a:moveTo>
                  <a:lnTo>
                    <a:pt x="949383" y="83039"/>
                  </a:lnTo>
                  <a:lnTo>
                    <a:pt x="939553" y="83039"/>
                  </a:lnTo>
                  <a:lnTo>
                    <a:pt x="939553" y="73985"/>
                  </a:lnTo>
                  <a:cubicBezTo>
                    <a:pt x="937310" y="77606"/>
                    <a:pt x="934553" y="80279"/>
                    <a:pt x="931275" y="82004"/>
                  </a:cubicBezTo>
                  <a:cubicBezTo>
                    <a:pt x="927998" y="83729"/>
                    <a:pt x="923947" y="84591"/>
                    <a:pt x="919117" y="84591"/>
                  </a:cubicBezTo>
                  <a:cubicBezTo>
                    <a:pt x="912909" y="84591"/>
                    <a:pt x="908079" y="82865"/>
                    <a:pt x="904630" y="79417"/>
                  </a:cubicBezTo>
                  <a:cubicBezTo>
                    <a:pt x="901009" y="75969"/>
                    <a:pt x="899198" y="71398"/>
                    <a:pt x="899198" y="65707"/>
                  </a:cubicBezTo>
                  <a:cubicBezTo>
                    <a:pt x="899198" y="58981"/>
                    <a:pt x="901441" y="53980"/>
                    <a:pt x="905924" y="50703"/>
                  </a:cubicBezTo>
                  <a:cubicBezTo>
                    <a:pt x="910407" y="47255"/>
                    <a:pt x="917047" y="45529"/>
                    <a:pt x="925843" y="45529"/>
                  </a:cubicBezTo>
                  <a:lnTo>
                    <a:pt x="939553" y="45529"/>
                  </a:lnTo>
                  <a:lnTo>
                    <a:pt x="939553" y="44494"/>
                  </a:lnTo>
                  <a:cubicBezTo>
                    <a:pt x="939553" y="40011"/>
                    <a:pt x="938086" y="36560"/>
                    <a:pt x="935156" y="34147"/>
                  </a:cubicBezTo>
                  <a:cubicBezTo>
                    <a:pt x="932225" y="31733"/>
                    <a:pt x="928086" y="30525"/>
                    <a:pt x="922739" y="30525"/>
                  </a:cubicBezTo>
                  <a:cubicBezTo>
                    <a:pt x="919290" y="30525"/>
                    <a:pt x="916013" y="30869"/>
                    <a:pt x="912909" y="31560"/>
                  </a:cubicBezTo>
                  <a:cubicBezTo>
                    <a:pt x="909631" y="32421"/>
                    <a:pt x="906527" y="33715"/>
                    <a:pt x="903596" y="35440"/>
                  </a:cubicBezTo>
                  <a:lnTo>
                    <a:pt x="903596" y="26386"/>
                  </a:lnTo>
                  <a:cubicBezTo>
                    <a:pt x="907044" y="25007"/>
                    <a:pt x="910495" y="23973"/>
                    <a:pt x="913943" y="23282"/>
                  </a:cubicBezTo>
                  <a:cubicBezTo>
                    <a:pt x="917221" y="22591"/>
                    <a:pt x="920496" y="22247"/>
                    <a:pt x="923773" y="22247"/>
                  </a:cubicBezTo>
                  <a:cubicBezTo>
                    <a:pt x="932395" y="22247"/>
                    <a:pt x="938777" y="24490"/>
                    <a:pt x="942916" y="28973"/>
                  </a:cubicBezTo>
                  <a:cubicBezTo>
                    <a:pt x="947229" y="33285"/>
                    <a:pt x="949383" y="40011"/>
                    <a:pt x="949383" y="49151"/>
                  </a:cubicBezTo>
                  <a:close/>
                  <a:moveTo>
                    <a:pt x="1011986" y="53290"/>
                  </a:moveTo>
                  <a:cubicBezTo>
                    <a:pt x="1011986" y="46220"/>
                    <a:pt x="1010519" y="40614"/>
                    <a:pt x="1007588" y="36475"/>
                  </a:cubicBezTo>
                  <a:cubicBezTo>
                    <a:pt x="1004657" y="32336"/>
                    <a:pt x="1000603" y="30266"/>
                    <a:pt x="995430" y="30266"/>
                  </a:cubicBezTo>
                  <a:cubicBezTo>
                    <a:pt x="990256" y="30266"/>
                    <a:pt x="986202" y="32336"/>
                    <a:pt x="983271" y="36475"/>
                  </a:cubicBezTo>
                  <a:cubicBezTo>
                    <a:pt x="980340" y="40614"/>
                    <a:pt x="978874" y="46220"/>
                    <a:pt x="978874" y="53290"/>
                  </a:cubicBezTo>
                  <a:cubicBezTo>
                    <a:pt x="978874" y="60533"/>
                    <a:pt x="980340" y="66224"/>
                    <a:pt x="983271" y="70363"/>
                  </a:cubicBezTo>
                  <a:cubicBezTo>
                    <a:pt x="986202" y="74329"/>
                    <a:pt x="990256" y="76313"/>
                    <a:pt x="995430" y="76313"/>
                  </a:cubicBezTo>
                  <a:cubicBezTo>
                    <a:pt x="1000603" y="76313"/>
                    <a:pt x="1004657" y="74329"/>
                    <a:pt x="1007588" y="70363"/>
                  </a:cubicBezTo>
                  <a:cubicBezTo>
                    <a:pt x="1010519" y="66224"/>
                    <a:pt x="1011986" y="60533"/>
                    <a:pt x="1011986" y="53290"/>
                  </a:cubicBezTo>
                  <a:close/>
                  <a:moveTo>
                    <a:pt x="978874" y="517"/>
                  </a:moveTo>
                  <a:lnTo>
                    <a:pt x="978874" y="32595"/>
                  </a:lnTo>
                  <a:cubicBezTo>
                    <a:pt x="980943" y="29146"/>
                    <a:pt x="983530" y="26560"/>
                    <a:pt x="986634" y="24834"/>
                  </a:cubicBezTo>
                  <a:cubicBezTo>
                    <a:pt x="989739" y="23109"/>
                    <a:pt x="993446" y="22247"/>
                    <a:pt x="997758" y="22247"/>
                  </a:cubicBezTo>
                  <a:cubicBezTo>
                    <a:pt x="1005001" y="22247"/>
                    <a:pt x="1010866" y="25093"/>
                    <a:pt x="1015349" y="30784"/>
                  </a:cubicBezTo>
                  <a:cubicBezTo>
                    <a:pt x="1019832" y="36475"/>
                    <a:pt x="1022075" y="43977"/>
                    <a:pt x="1022075" y="53290"/>
                  </a:cubicBezTo>
                  <a:cubicBezTo>
                    <a:pt x="1022075" y="62602"/>
                    <a:pt x="1019832" y="70190"/>
                    <a:pt x="1015349" y="76054"/>
                  </a:cubicBezTo>
                  <a:cubicBezTo>
                    <a:pt x="1010866" y="81745"/>
                    <a:pt x="1005001" y="84591"/>
                    <a:pt x="997758" y="84591"/>
                  </a:cubicBezTo>
                  <a:cubicBezTo>
                    <a:pt x="993446" y="84591"/>
                    <a:pt x="989739" y="83729"/>
                    <a:pt x="986634" y="82004"/>
                  </a:cubicBezTo>
                  <a:cubicBezTo>
                    <a:pt x="983530" y="80279"/>
                    <a:pt x="980943" y="77606"/>
                    <a:pt x="978874" y="73985"/>
                  </a:cubicBezTo>
                  <a:lnTo>
                    <a:pt x="978874" y="83039"/>
                  </a:lnTo>
                  <a:lnTo>
                    <a:pt x="969044" y="83039"/>
                  </a:lnTo>
                  <a:lnTo>
                    <a:pt x="969044" y="517"/>
                  </a:lnTo>
                  <a:close/>
                  <a:moveTo>
                    <a:pt x="1038372" y="83039"/>
                  </a:moveTo>
                  <a:lnTo>
                    <a:pt x="1038372" y="23541"/>
                  </a:lnTo>
                  <a:lnTo>
                    <a:pt x="1048202" y="23541"/>
                  </a:lnTo>
                  <a:lnTo>
                    <a:pt x="1048202" y="83039"/>
                  </a:lnTo>
                  <a:close/>
                  <a:moveTo>
                    <a:pt x="1038372" y="12934"/>
                  </a:moveTo>
                  <a:lnTo>
                    <a:pt x="1038372" y="517"/>
                  </a:lnTo>
                  <a:lnTo>
                    <a:pt x="1047943" y="517"/>
                  </a:lnTo>
                  <a:lnTo>
                    <a:pt x="1047943" y="12934"/>
                  </a:lnTo>
                  <a:close/>
                  <a:moveTo>
                    <a:pt x="1105372" y="53031"/>
                  </a:moveTo>
                  <a:lnTo>
                    <a:pt x="1095542" y="53031"/>
                  </a:lnTo>
                  <a:cubicBezTo>
                    <a:pt x="1087781" y="53031"/>
                    <a:pt x="1082349" y="53980"/>
                    <a:pt x="1079245" y="55877"/>
                  </a:cubicBezTo>
                  <a:cubicBezTo>
                    <a:pt x="1076314" y="57602"/>
                    <a:pt x="1074847" y="60706"/>
                    <a:pt x="1074847" y="65189"/>
                  </a:cubicBezTo>
                  <a:cubicBezTo>
                    <a:pt x="1074847" y="68638"/>
                    <a:pt x="1075967" y="71398"/>
                    <a:pt x="1078210" y="73467"/>
                  </a:cubicBezTo>
                  <a:cubicBezTo>
                    <a:pt x="1080453" y="75363"/>
                    <a:pt x="1083557" y="76313"/>
                    <a:pt x="1087523" y="76313"/>
                  </a:cubicBezTo>
                  <a:cubicBezTo>
                    <a:pt x="1092870" y="76313"/>
                    <a:pt x="1097179" y="74417"/>
                    <a:pt x="1100457" y="70622"/>
                  </a:cubicBezTo>
                  <a:cubicBezTo>
                    <a:pt x="1103735" y="66827"/>
                    <a:pt x="1105372" y="61741"/>
                    <a:pt x="1105372" y="55359"/>
                  </a:cubicBezTo>
                  <a:close/>
                  <a:moveTo>
                    <a:pt x="1115202" y="48892"/>
                  </a:moveTo>
                  <a:lnTo>
                    <a:pt x="1115202" y="82780"/>
                  </a:lnTo>
                  <a:lnTo>
                    <a:pt x="1105372" y="82780"/>
                  </a:lnTo>
                  <a:lnTo>
                    <a:pt x="1105372" y="73726"/>
                  </a:lnTo>
                  <a:cubicBezTo>
                    <a:pt x="1103129" y="77348"/>
                    <a:pt x="1100372" y="80020"/>
                    <a:pt x="1097094" y="81745"/>
                  </a:cubicBezTo>
                  <a:cubicBezTo>
                    <a:pt x="1093816" y="83471"/>
                    <a:pt x="1089765" y="84332"/>
                    <a:pt x="1084936" y="84332"/>
                  </a:cubicBezTo>
                  <a:cubicBezTo>
                    <a:pt x="1078727" y="84332"/>
                    <a:pt x="1073812" y="82607"/>
                    <a:pt x="1070191" y="79159"/>
                  </a:cubicBezTo>
                  <a:cubicBezTo>
                    <a:pt x="1066742" y="75881"/>
                    <a:pt x="1065017" y="71312"/>
                    <a:pt x="1065017" y="65448"/>
                  </a:cubicBezTo>
                  <a:cubicBezTo>
                    <a:pt x="1065017" y="58895"/>
                    <a:pt x="1067260" y="53892"/>
                    <a:pt x="1071743" y="50444"/>
                  </a:cubicBezTo>
                  <a:cubicBezTo>
                    <a:pt x="1076226" y="46996"/>
                    <a:pt x="1082866" y="45270"/>
                    <a:pt x="1091662" y="45270"/>
                  </a:cubicBezTo>
                  <a:lnTo>
                    <a:pt x="1105372" y="45270"/>
                  </a:lnTo>
                  <a:lnTo>
                    <a:pt x="1105372" y="44494"/>
                  </a:lnTo>
                  <a:cubicBezTo>
                    <a:pt x="1105372" y="40011"/>
                    <a:pt x="1103905" y="36475"/>
                    <a:pt x="1100974" y="33888"/>
                  </a:cubicBezTo>
                  <a:cubicBezTo>
                    <a:pt x="1098043" y="31475"/>
                    <a:pt x="1093904" y="30266"/>
                    <a:pt x="1088557" y="30266"/>
                  </a:cubicBezTo>
                  <a:cubicBezTo>
                    <a:pt x="1085109" y="30266"/>
                    <a:pt x="1081746" y="30698"/>
                    <a:pt x="1078469" y="31560"/>
                  </a:cubicBezTo>
                  <a:cubicBezTo>
                    <a:pt x="1075364" y="32251"/>
                    <a:pt x="1072345" y="33456"/>
                    <a:pt x="1069415" y="35182"/>
                  </a:cubicBezTo>
                  <a:lnTo>
                    <a:pt x="1069415" y="26128"/>
                  </a:lnTo>
                  <a:cubicBezTo>
                    <a:pt x="1072863" y="24749"/>
                    <a:pt x="1076314" y="23714"/>
                    <a:pt x="1079762" y="23023"/>
                  </a:cubicBezTo>
                  <a:cubicBezTo>
                    <a:pt x="1083040" y="22332"/>
                    <a:pt x="1086314" y="21988"/>
                    <a:pt x="1089592" y="21988"/>
                  </a:cubicBezTo>
                  <a:cubicBezTo>
                    <a:pt x="1098214" y="21988"/>
                    <a:pt x="1104596" y="24231"/>
                    <a:pt x="1108735" y="28714"/>
                  </a:cubicBezTo>
                  <a:cubicBezTo>
                    <a:pt x="1113047" y="33197"/>
                    <a:pt x="1115202" y="39923"/>
                    <a:pt x="1115202" y="48892"/>
                  </a:cubicBezTo>
                  <a:close/>
                  <a:moveTo>
                    <a:pt x="27162" y="177201"/>
                  </a:moveTo>
                  <a:cubicBezTo>
                    <a:pt x="21988" y="177201"/>
                    <a:pt x="17935" y="178580"/>
                    <a:pt x="15004" y="181340"/>
                  </a:cubicBezTo>
                  <a:cubicBezTo>
                    <a:pt x="12073" y="183927"/>
                    <a:pt x="10606" y="187634"/>
                    <a:pt x="10606" y="192464"/>
                  </a:cubicBezTo>
                  <a:cubicBezTo>
                    <a:pt x="10606" y="197293"/>
                    <a:pt x="12073" y="201086"/>
                    <a:pt x="15004" y="203846"/>
                  </a:cubicBezTo>
                  <a:cubicBezTo>
                    <a:pt x="17935" y="206433"/>
                    <a:pt x="21988" y="207726"/>
                    <a:pt x="27162" y="207726"/>
                  </a:cubicBezTo>
                  <a:cubicBezTo>
                    <a:pt x="32163" y="207726"/>
                    <a:pt x="36131" y="206433"/>
                    <a:pt x="39062" y="203846"/>
                  </a:cubicBezTo>
                  <a:cubicBezTo>
                    <a:pt x="41993" y="201086"/>
                    <a:pt x="43459" y="197293"/>
                    <a:pt x="43459" y="192464"/>
                  </a:cubicBezTo>
                  <a:cubicBezTo>
                    <a:pt x="43459" y="187634"/>
                    <a:pt x="41993" y="183927"/>
                    <a:pt x="39062" y="181340"/>
                  </a:cubicBezTo>
                  <a:cubicBezTo>
                    <a:pt x="36131" y="178580"/>
                    <a:pt x="32163" y="177201"/>
                    <a:pt x="27162" y="177201"/>
                  </a:cubicBezTo>
                  <a:close/>
                  <a:moveTo>
                    <a:pt x="16297" y="172545"/>
                  </a:moveTo>
                  <a:cubicBezTo>
                    <a:pt x="11641" y="171510"/>
                    <a:pt x="8105" y="169355"/>
                    <a:pt x="5691" y="166077"/>
                  </a:cubicBezTo>
                  <a:cubicBezTo>
                    <a:pt x="3104" y="162973"/>
                    <a:pt x="1811" y="159178"/>
                    <a:pt x="1811" y="154695"/>
                  </a:cubicBezTo>
                  <a:cubicBezTo>
                    <a:pt x="1811" y="148313"/>
                    <a:pt x="4054" y="143313"/>
                    <a:pt x="8537" y="139691"/>
                  </a:cubicBezTo>
                  <a:cubicBezTo>
                    <a:pt x="13020" y="136070"/>
                    <a:pt x="19228" y="134259"/>
                    <a:pt x="27162" y="134259"/>
                  </a:cubicBezTo>
                  <a:cubicBezTo>
                    <a:pt x="34923" y="134259"/>
                    <a:pt x="41046" y="136070"/>
                    <a:pt x="45529" y="139691"/>
                  </a:cubicBezTo>
                  <a:cubicBezTo>
                    <a:pt x="50012" y="143313"/>
                    <a:pt x="52255" y="148313"/>
                    <a:pt x="52255" y="154695"/>
                  </a:cubicBezTo>
                  <a:cubicBezTo>
                    <a:pt x="52255" y="159178"/>
                    <a:pt x="50961" y="162973"/>
                    <a:pt x="48375" y="166077"/>
                  </a:cubicBezTo>
                  <a:cubicBezTo>
                    <a:pt x="45961" y="169355"/>
                    <a:pt x="42425" y="171510"/>
                    <a:pt x="37768" y="172545"/>
                  </a:cubicBezTo>
                  <a:cubicBezTo>
                    <a:pt x="42942" y="173753"/>
                    <a:pt x="46996" y="176166"/>
                    <a:pt x="49927" y="179788"/>
                  </a:cubicBezTo>
                  <a:cubicBezTo>
                    <a:pt x="52687" y="183236"/>
                    <a:pt x="54066" y="187463"/>
                    <a:pt x="54066" y="192464"/>
                  </a:cubicBezTo>
                  <a:cubicBezTo>
                    <a:pt x="54066" y="200224"/>
                    <a:pt x="51738" y="206089"/>
                    <a:pt x="47081" y="210054"/>
                  </a:cubicBezTo>
                  <a:cubicBezTo>
                    <a:pt x="42425" y="214193"/>
                    <a:pt x="35784" y="216263"/>
                    <a:pt x="27162" y="216263"/>
                  </a:cubicBezTo>
                  <a:cubicBezTo>
                    <a:pt x="18367" y="216263"/>
                    <a:pt x="11641" y="214193"/>
                    <a:pt x="6985" y="210054"/>
                  </a:cubicBezTo>
                  <a:cubicBezTo>
                    <a:pt x="2328" y="206089"/>
                    <a:pt x="0" y="200224"/>
                    <a:pt x="0" y="192464"/>
                  </a:cubicBezTo>
                  <a:cubicBezTo>
                    <a:pt x="0" y="187463"/>
                    <a:pt x="1379" y="183236"/>
                    <a:pt x="4139" y="179788"/>
                  </a:cubicBezTo>
                  <a:cubicBezTo>
                    <a:pt x="7070" y="176166"/>
                    <a:pt x="11124" y="173753"/>
                    <a:pt x="16297" y="172545"/>
                  </a:cubicBezTo>
                  <a:close/>
                  <a:moveTo>
                    <a:pt x="12417" y="155730"/>
                  </a:moveTo>
                  <a:cubicBezTo>
                    <a:pt x="12417" y="159869"/>
                    <a:pt x="13710" y="163059"/>
                    <a:pt x="16297" y="165301"/>
                  </a:cubicBezTo>
                  <a:cubicBezTo>
                    <a:pt x="18884" y="167544"/>
                    <a:pt x="22506" y="168664"/>
                    <a:pt x="27162" y="168664"/>
                  </a:cubicBezTo>
                  <a:cubicBezTo>
                    <a:pt x="31645" y="168664"/>
                    <a:pt x="35182" y="167544"/>
                    <a:pt x="37768" y="165301"/>
                  </a:cubicBezTo>
                  <a:cubicBezTo>
                    <a:pt x="40355" y="163059"/>
                    <a:pt x="41649" y="159869"/>
                    <a:pt x="41649" y="155730"/>
                  </a:cubicBezTo>
                  <a:cubicBezTo>
                    <a:pt x="41649" y="151591"/>
                    <a:pt x="40355" y="148401"/>
                    <a:pt x="37768" y="146159"/>
                  </a:cubicBezTo>
                  <a:cubicBezTo>
                    <a:pt x="35182" y="143745"/>
                    <a:pt x="31645" y="142537"/>
                    <a:pt x="27162" y="142537"/>
                  </a:cubicBezTo>
                  <a:cubicBezTo>
                    <a:pt x="22506" y="142537"/>
                    <a:pt x="18884" y="143745"/>
                    <a:pt x="16297" y="146159"/>
                  </a:cubicBezTo>
                  <a:cubicBezTo>
                    <a:pt x="13710" y="148401"/>
                    <a:pt x="12417" y="151591"/>
                    <a:pt x="12417" y="155730"/>
                  </a:cubicBezTo>
                  <a:close/>
                  <a:moveTo>
                    <a:pt x="67000" y="189359"/>
                  </a:moveTo>
                  <a:lnTo>
                    <a:pt x="67000" y="180564"/>
                  </a:lnTo>
                  <a:lnTo>
                    <a:pt x="95456" y="180564"/>
                  </a:lnTo>
                  <a:lnTo>
                    <a:pt x="95456" y="189359"/>
                  </a:lnTo>
                  <a:close/>
                  <a:moveTo>
                    <a:pt x="112788" y="213159"/>
                  </a:moveTo>
                  <a:lnTo>
                    <a:pt x="112788" y="203329"/>
                  </a:lnTo>
                  <a:cubicBezTo>
                    <a:pt x="115548" y="204707"/>
                    <a:pt x="118306" y="205657"/>
                    <a:pt x="121066" y="206174"/>
                  </a:cubicBezTo>
                  <a:cubicBezTo>
                    <a:pt x="123826" y="206865"/>
                    <a:pt x="126498" y="207209"/>
                    <a:pt x="129085" y="207209"/>
                  </a:cubicBezTo>
                  <a:cubicBezTo>
                    <a:pt x="136155" y="207209"/>
                    <a:pt x="141587" y="204881"/>
                    <a:pt x="145382" y="200224"/>
                  </a:cubicBezTo>
                  <a:cubicBezTo>
                    <a:pt x="149177" y="195395"/>
                    <a:pt x="151332" y="188151"/>
                    <a:pt x="151850" y="178494"/>
                  </a:cubicBezTo>
                  <a:cubicBezTo>
                    <a:pt x="149780" y="181599"/>
                    <a:pt x="147108" y="183927"/>
                    <a:pt x="143830" y="185479"/>
                  </a:cubicBezTo>
                  <a:cubicBezTo>
                    <a:pt x="140726" y="187031"/>
                    <a:pt x="137278" y="187807"/>
                    <a:pt x="133483" y="187807"/>
                  </a:cubicBezTo>
                  <a:cubicBezTo>
                    <a:pt x="125549" y="187807"/>
                    <a:pt x="119255" y="185479"/>
                    <a:pt x="114599" y="180823"/>
                  </a:cubicBezTo>
                  <a:cubicBezTo>
                    <a:pt x="110116" y="175993"/>
                    <a:pt x="107873" y="169440"/>
                    <a:pt x="107873" y="161163"/>
                  </a:cubicBezTo>
                  <a:cubicBezTo>
                    <a:pt x="107873" y="153058"/>
                    <a:pt x="110286" y="146503"/>
                    <a:pt x="115116" y="141502"/>
                  </a:cubicBezTo>
                  <a:cubicBezTo>
                    <a:pt x="119772" y="136672"/>
                    <a:pt x="126154" y="134259"/>
                    <a:pt x="134259" y="134259"/>
                  </a:cubicBezTo>
                  <a:cubicBezTo>
                    <a:pt x="143398" y="134259"/>
                    <a:pt x="150383" y="137707"/>
                    <a:pt x="155213" y="144606"/>
                  </a:cubicBezTo>
                  <a:cubicBezTo>
                    <a:pt x="160042" y="151676"/>
                    <a:pt x="162456" y="161853"/>
                    <a:pt x="162456" y="175132"/>
                  </a:cubicBezTo>
                  <a:cubicBezTo>
                    <a:pt x="162456" y="187722"/>
                    <a:pt x="159437" y="197723"/>
                    <a:pt x="153402" y="205139"/>
                  </a:cubicBezTo>
                  <a:cubicBezTo>
                    <a:pt x="147537" y="212556"/>
                    <a:pt x="139606" y="216263"/>
                    <a:pt x="129602" y="216263"/>
                  </a:cubicBezTo>
                  <a:cubicBezTo>
                    <a:pt x="127016" y="216263"/>
                    <a:pt x="124343" y="216004"/>
                    <a:pt x="121583" y="215487"/>
                  </a:cubicBezTo>
                  <a:cubicBezTo>
                    <a:pt x="118823" y="214970"/>
                    <a:pt x="115892" y="214193"/>
                    <a:pt x="112788" y="213159"/>
                  </a:cubicBezTo>
                  <a:close/>
                  <a:moveTo>
                    <a:pt x="134259" y="179529"/>
                  </a:moveTo>
                  <a:cubicBezTo>
                    <a:pt x="139089" y="179529"/>
                    <a:pt x="142881" y="177892"/>
                    <a:pt x="145641" y="174614"/>
                  </a:cubicBezTo>
                  <a:cubicBezTo>
                    <a:pt x="148401" y="171337"/>
                    <a:pt x="149780" y="166854"/>
                    <a:pt x="149780" y="161163"/>
                  </a:cubicBezTo>
                  <a:cubicBezTo>
                    <a:pt x="149780" y="155471"/>
                    <a:pt x="148401" y="150988"/>
                    <a:pt x="145641" y="147711"/>
                  </a:cubicBezTo>
                  <a:cubicBezTo>
                    <a:pt x="142881" y="144262"/>
                    <a:pt x="139089" y="142537"/>
                    <a:pt x="134259" y="142537"/>
                  </a:cubicBezTo>
                  <a:cubicBezTo>
                    <a:pt x="129429" y="142537"/>
                    <a:pt x="125549" y="144262"/>
                    <a:pt x="122618" y="147711"/>
                  </a:cubicBezTo>
                  <a:cubicBezTo>
                    <a:pt x="119858" y="150988"/>
                    <a:pt x="118479" y="155471"/>
                    <a:pt x="118479" y="161163"/>
                  </a:cubicBezTo>
                  <a:cubicBezTo>
                    <a:pt x="118479" y="166854"/>
                    <a:pt x="119858" y="171337"/>
                    <a:pt x="122618" y="174614"/>
                  </a:cubicBezTo>
                  <a:cubicBezTo>
                    <a:pt x="125549" y="177892"/>
                    <a:pt x="129429" y="179529"/>
                    <a:pt x="134259" y="179529"/>
                  </a:cubicBezTo>
                  <a:close/>
                  <a:moveTo>
                    <a:pt x="238769" y="144348"/>
                  </a:moveTo>
                  <a:lnTo>
                    <a:pt x="225834" y="144348"/>
                  </a:lnTo>
                  <a:lnTo>
                    <a:pt x="225834" y="205915"/>
                  </a:lnTo>
                  <a:lnTo>
                    <a:pt x="238769" y="205915"/>
                  </a:lnTo>
                  <a:cubicBezTo>
                    <a:pt x="249807" y="205915"/>
                    <a:pt x="257826" y="203414"/>
                    <a:pt x="262827" y="198413"/>
                  </a:cubicBezTo>
                  <a:cubicBezTo>
                    <a:pt x="268000" y="193584"/>
                    <a:pt x="270587" y="185823"/>
                    <a:pt x="270587" y="175132"/>
                  </a:cubicBezTo>
                  <a:cubicBezTo>
                    <a:pt x="270587" y="164440"/>
                    <a:pt x="268000" y="156679"/>
                    <a:pt x="262827" y="151850"/>
                  </a:cubicBezTo>
                  <a:cubicBezTo>
                    <a:pt x="257826" y="146849"/>
                    <a:pt x="249807" y="144348"/>
                    <a:pt x="238769" y="144348"/>
                  </a:cubicBezTo>
                  <a:close/>
                  <a:moveTo>
                    <a:pt x="215228" y="214711"/>
                  </a:moveTo>
                  <a:lnTo>
                    <a:pt x="215228" y="135552"/>
                  </a:lnTo>
                  <a:lnTo>
                    <a:pt x="237217" y="135552"/>
                  </a:lnTo>
                  <a:cubicBezTo>
                    <a:pt x="252564" y="135552"/>
                    <a:pt x="263861" y="138742"/>
                    <a:pt x="271105" y="145124"/>
                  </a:cubicBezTo>
                  <a:cubicBezTo>
                    <a:pt x="278174" y="151506"/>
                    <a:pt x="281711" y="161507"/>
                    <a:pt x="281711" y="175132"/>
                  </a:cubicBezTo>
                  <a:cubicBezTo>
                    <a:pt x="281711" y="188757"/>
                    <a:pt x="278089" y="198757"/>
                    <a:pt x="270846" y="205139"/>
                  </a:cubicBezTo>
                  <a:cubicBezTo>
                    <a:pt x="263776" y="211521"/>
                    <a:pt x="252564" y="214711"/>
                    <a:pt x="237217" y="214711"/>
                  </a:cubicBezTo>
                  <a:close/>
                  <a:moveTo>
                    <a:pt x="349228" y="182634"/>
                  </a:moveTo>
                  <a:lnTo>
                    <a:pt x="349228" y="187290"/>
                  </a:lnTo>
                  <a:lnTo>
                    <a:pt x="304475" y="187290"/>
                  </a:lnTo>
                  <a:cubicBezTo>
                    <a:pt x="304819" y="194016"/>
                    <a:pt x="306803" y="199189"/>
                    <a:pt x="310425" y="202811"/>
                  </a:cubicBezTo>
                  <a:cubicBezTo>
                    <a:pt x="314047" y="206259"/>
                    <a:pt x="319135" y="207985"/>
                    <a:pt x="325688" y="207985"/>
                  </a:cubicBezTo>
                  <a:cubicBezTo>
                    <a:pt x="329309" y="207985"/>
                    <a:pt x="332931" y="207553"/>
                    <a:pt x="336553" y="206691"/>
                  </a:cubicBezTo>
                  <a:cubicBezTo>
                    <a:pt x="340001" y="205830"/>
                    <a:pt x="343452" y="204449"/>
                    <a:pt x="346900" y="202553"/>
                  </a:cubicBezTo>
                  <a:lnTo>
                    <a:pt x="346900" y="211865"/>
                  </a:lnTo>
                  <a:cubicBezTo>
                    <a:pt x="343452" y="213244"/>
                    <a:pt x="339915" y="214367"/>
                    <a:pt x="336294" y="215228"/>
                  </a:cubicBezTo>
                  <a:cubicBezTo>
                    <a:pt x="332499" y="215919"/>
                    <a:pt x="328707" y="216263"/>
                    <a:pt x="324912" y="216263"/>
                  </a:cubicBezTo>
                  <a:cubicBezTo>
                    <a:pt x="315599" y="216263"/>
                    <a:pt x="308097" y="213503"/>
                    <a:pt x="302406" y="207985"/>
                  </a:cubicBezTo>
                  <a:cubicBezTo>
                    <a:pt x="296888" y="202467"/>
                    <a:pt x="294128" y="195051"/>
                    <a:pt x="294128" y="185738"/>
                  </a:cubicBezTo>
                  <a:cubicBezTo>
                    <a:pt x="294128" y="175908"/>
                    <a:pt x="296800" y="168147"/>
                    <a:pt x="302147" y="162456"/>
                  </a:cubicBezTo>
                  <a:cubicBezTo>
                    <a:pt x="307321" y="156765"/>
                    <a:pt x="314391" y="153919"/>
                    <a:pt x="323359" y="153919"/>
                  </a:cubicBezTo>
                  <a:cubicBezTo>
                    <a:pt x="331293" y="153919"/>
                    <a:pt x="337587" y="156506"/>
                    <a:pt x="342244" y="161680"/>
                  </a:cubicBezTo>
                  <a:cubicBezTo>
                    <a:pt x="346900" y="166854"/>
                    <a:pt x="349228" y="173838"/>
                    <a:pt x="349228" y="182634"/>
                  </a:cubicBezTo>
                  <a:close/>
                  <a:moveTo>
                    <a:pt x="304734" y="179788"/>
                  </a:moveTo>
                  <a:lnTo>
                    <a:pt x="339398" y="179788"/>
                  </a:lnTo>
                  <a:cubicBezTo>
                    <a:pt x="339398" y="174441"/>
                    <a:pt x="337931" y="170217"/>
                    <a:pt x="335000" y="167112"/>
                  </a:cubicBezTo>
                  <a:cubicBezTo>
                    <a:pt x="332069" y="163835"/>
                    <a:pt x="328189" y="162197"/>
                    <a:pt x="323359" y="162197"/>
                  </a:cubicBezTo>
                  <a:cubicBezTo>
                    <a:pt x="318012" y="162197"/>
                    <a:pt x="313703" y="163749"/>
                    <a:pt x="310425" y="166854"/>
                  </a:cubicBezTo>
                  <a:cubicBezTo>
                    <a:pt x="307148" y="169958"/>
                    <a:pt x="305251" y="174270"/>
                    <a:pt x="304734" y="179788"/>
                  </a:cubicBezTo>
                  <a:close/>
                  <a:moveTo>
                    <a:pt x="407950" y="157541"/>
                  </a:moveTo>
                  <a:lnTo>
                    <a:pt x="407950" y="166854"/>
                  </a:lnTo>
                  <a:cubicBezTo>
                    <a:pt x="405190" y="165301"/>
                    <a:pt x="402432" y="164181"/>
                    <a:pt x="399672" y="163491"/>
                  </a:cubicBezTo>
                  <a:cubicBezTo>
                    <a:pt x="396912" y="162629"/>
                    <a:pt x="394155" y="162197"/>
                    <a:pt x="391394" y="162197"/>
                  </a:cubicBezTo>
                  <a:cubicBezTo>
                    <a:pt x="385012" y="162197"/>
                    <a:pt x="380097" y="164181"/>
                    <a:pt x="376649" y="168147"/>
                  </a:cubicBezTo>
                  <a:cubicBezTo>
                    <a:pt x="373028" y="172286"/>
                    <a:pt x="371217" y="177977"/>
                    <a:pt x="371217" y="185220"/>
                  </a:cubicBezTo>
                  <a:cubicBezTo>
                    <a:pt x="371217" y="192464"/>
                    <a:pt x="373028" y="198069"/>
                    <a:pt x="376649" y="202035"/>
                  </a:cubicBezTo>
                  <a:cubicBezTo>
                    <a:pt x="380097" y="206001"/>
                    <a:pt x="385012" y="207985"/>
                    <a:pt x="391394" y="207985"/>
                  </a:cubicBezTo>
                  <a:cubicBezTo>
                    <a:pt x="394155" y="207985"/>
                    <a:pt x="396912" y="207641"/>
                    <a:pt x="399672" y="206950"/>
                  </a:cubicBezTo>
                  <a:cubicBezTo>
                    <a:pt x="402432" y="206089"/>
                    <a:pt x="405190" y="204966"/>
                    <a:pt x="407950" y="203587"/>
                  </a:cubicBezTo>
                  <a:lnTo>
                    <a:pt x="407950" y="212383"/>
                  </a:lnTo>
                  <a:cubicBezTo>
                    <a:pt x="405363" y="213761"/>
                    <a:pt x="402518" y="214711"/>
                    <a:pt x="399414" y="215228"/>
                  </a:cubicBezTo>
                  <a:cubicBezTo>
                    <a:pt x="396653" y="215919"/>
                    <a:pt x="393637" y="216263"/>
                    <a:pt x="390360" y="216263"/>
                  </a:cubicBezTo>
                  <a:cubicBezTo>
                    <a:pt x="381391" y="216263"/>
                    <a:pt x="374236" y="213503"/>
                    <a:pt x="368888" y="207985"/>
                  </a:cubicBezTo>
                  <a:cubicBezTo>
                    <a:pt x="363715" y="202294"/>
                    <a:pt x="361128" y="194706"/>
                    <a:pt x="361128" y="185220"/>
                  </a:cubicBezTo>
                  <a:cubicBezTo>
                    <a:pt x="361128" y="175390"/>
                    <a:pt x="363715" y="167715"/>
                    <a:pt x="368888" y="162197"/>
                  </a:cubicBezTo>
                  <a:cubicBezTo>
                    <a:pt x="374236" y="156679"/>
                    <a:pt x="381564" y="153919"/>
                    <a:pt x="390877" y="153919"/>
                  </a:cubicBezTo>
                  <a:cubicBezTo>
                    <a:pt x="393808" y="153919"/>
                    <a:pt x="396741" y="154263"/>
                    <a:pt x="399672" y="154954"/>
                  </a:cubicBezTo>
                  <a:cubicBezTo>
                    <a:pt x="402603" y="155471"/>
                    <a:pt x="405363" y="156333"/>
                    <a:pt x="407950" y="157541"/>
                  </a:cubicBezTo>
                  <a:close/>
                  <a:moveTo>
                    <a:pt x="475726" y="182634"/>
                  </a:moveTo>
                  <a:lnTo>
                    <a:pt x="475726" y="187290"/>
                  </a:lnTo>
                  <a:lnTo>
                    <a:pt x="430974" y="187290"/>
                  </a:lnTo>
                  <a:cubicBezTo>
                    <a:pt x="431318" y="194016"/>
                    <a:pt x="433302" y="199189"/>
                    <a:pt x="436923" y="202811"/>
                  </a:cubicBezTo>
                  <a:cubicBezTo>
                    <a:pt x="440545" y="206259"/>
                    <a:pt x="445633" y="207985"/>
                    <a:pt x="452186" y="207985"/>
                  </a:cubicBezTo>
                  <a:cubicBezTo>
                    <a:pt x="455981" y="207985"/>
                    <a:pt x="459602" y="207553"/>
                    <a:pt x="463051" y="206691"/>
                  </a:cubicBezTo>
                  <a:cubicBezTo>
                    <a:pt x="466499" y="205830"/>
                    <a:pt x="469950" y="204449"/>
                    <a:pt x="473398" y="202553"/>
                  </a:cubicBezTo>
                  <a:lnTo>
                    <a:pt x="473398" y="211865"/>
                  </a:lnTo>
                  <a:cubicBezTo>
                    <a:pt x="469950" y="213244"/>
                    <a:pt x="466414" y="214367"/>
                    <a:pt x="462792" y="215228"/>
                  </a:cubicBezTo>
                  <a:cubicBezTo>
                    <a:pt x="459170" y="215919"/>
                    <a:pt x="455463" y="216263"/>
                    <a:pt x="451669" y="216263"/>
                  </a:cubicBezTo>
                  <a:cubicBezTo>
                    <a:pt x="442182" y="216263"/>
                    <a:pt x="434595" y="213503"/>
                    <a:pt x="428904" y="207985"/>
                  </a:cubicBezTo>
                  <a:cubicBezTo>
                    <a:pt x="423386" y="202467"/>
                    <a:pt x="420626" y="195051"/>
                    <a:pt x="420626" y="185738"/>
                  </a:cubicBezTo>
                  <a:cubicBezTo>
                    <a:pt x="420626" y="175908"/>
                    <a:pt x="423298" y="168147"/>
                    <a:pt x="428645" y="162456"/>
                  </a:cubicBezTo>
                  <a:cubicBezTo>
                    <a:pt x="433819" y="156765"/>
                    <a:pt x="440889" y="153919"/>
                    <a:pt x="449858" y="153919"/>
                  </a:cubicBezTo>
                  <a:cubicBezTo>
                    <a:pt x="457792" y="153919"/>
                    <a:pt x="464085" y="156506"/>
                    <a:pt x="468742" y="161680"/>
                  </a:cubicBezTo>
                  <a:cubicBezTo>
                    <a:pt x="473398" y="166854"/>
                    <a:pt x="475726" y="173838"/>
                    <a:pt x="475726" y="182634"/>
                  </a:cubicBezTo>
                  <a:close/>
                  <a:moveTo>
                    <a:pt x="431232" y="179788"/>
                  </a:moveTo>
                  <a:lnTo>
                    <a:pt x="466155" y="179788"/>
                  </a:lnTo>
                  <a:cubicBezTo>
                    <a:pt x="465982" y="174441"/>
                    <a:pt x="464430" y="170217"/>
                    <a:pt x="461499" y="167112"/>
                  </a:cubicBezTo>
                  <a:cubicBezTo>
                    <a:pt x="458568" y="163835"/>
                    <a:pt x="454687" y="162197"/>
                    <a:pt x="449858" y="162197"/>
                  </a:cubicBezTo>
                  <a:cubicBezTo>
                    <a:pt x="444511" y="162197"/>
                    <a:pt x="440201" y="163749"/>
                    <a:pt x="436923" y="166854"/>
                  </a:cubicBezTo>
                  <a:cubicBezTo>
                    <a:pt x="433646" y="169958"/>
                    <a:pt x="431750" y="174270"/>
                    <a:pt x="431232" y="179788"/>
                  </a:cubicBezTo>
                  <a:close/>
                  <a:moveTo>
                    <a:pt x="538070" y="166854"/>
                  </a:moveTo>
                  <a:cubicBezTo>
                    <a:pt x="540484" y="162371"/>
                    <a:pt x="543417" y="159093"/>
                    <a:pt x="546866" y="157023"/>
                  </a:cubicBezTo>
                  <a:cubicBezTo>
                    <a:pt x="550143" y="154954"/>
                    <a:pt x="554109" y="153919"/>
                    <a:pt x="558765" y="153919"/>
                  </a:cubicBezTo>
                  <a:cubicBezTo>
                    <a:pt x="564974" y="153919"/>
                    <a:pt x="569715" y="156074"/>
                    <a:pt x="572993" y="160386"/>
                  </a:cubicBezTo>
                  <a:cubicBezTo>
                    <a:pt x="576441" y="164699"/>
                    <a:pt x="578167" y="170907"/>
                    <a:pt x="578167" y="179012"/>
                  </a:cubicBezTo>
                  <a:lnTo>
                    <a:pt x="578167" y="214711"/>
                  </a:lnTo>
                  <a:lnTo>
                    <a:pt x="568337" y="214711"/>
                  </a:lnTo>
                  <a:lnTo>
                    <a:pt x="568337" y="179271"/>
                  </a:lnTo>
                  <a:cubicBezTo>
                    <a:pt x="568337" y="173579"/>
                    <a:pt x="567302" y="169355"/>
                    <a:pt x="565232" y="166595"/>
                  </a:cubicBezTo>
                  <a:cubicBezTo>
                    <a:pt x="563336" y="163835"/>
                    <a:pt x="560317" y="162456"/>
                    <a:pt x="556178" y="162456"/>
                  </a:cubicBezTo>
                  <a:cubicBezTo>
                    <a:pt x="551005" y="162456"/>
                    <a:pt x="546951" y="164093"/>
                    <a:pt x="544020" y="167371"/>
                  </a:cubicBezTo>
                  <a:cubicBezTo>
                    <a:pt x="541089" y="170819"/>
                    <a:pt x="539622" y="175390"/>
                    <a:pt x="539622" y="181081"/>
                  </a:cubicBezTo>
                  <a:lnTo>
                    <a:pt x="539622" y="214711"/>
                  </a:lnTo>
                  <a:lnTo>
                    <a:pt x="529792" y="214711"/>
                  </a:lnTo>
                  <a:lnTo>
                    <a:pt x="529792" y="179271"/>
                  </a:lnTo>
                  <a:cubicBezTo>
                    <a:pt x="529792" y="173579"/>
                    <a:pt x="528843" y="169355"/>
                    <a:pt x="526947" y="166595"/>
                  </a:cubicBezTo>
                  <a:cubicBezTo>
                    <a:pt x="524877" y="163835"/>
                    <a:pt x="521773" y="162456"/>
                    <a:pt x="517634" y="162456"/>
                  </a:cubicBezTo>
                  <a:cubicBezTo>
                    <a:pt x="512633" y="162456"/>
                    <a:pt x="508665" y="164181"/>
                    <a:pt x="505734" y="167630"/>
                  </a:cubicBezTo>
                  <a:cubicBezTo>
                    <a:pt x="502803" y="170907"/>
                    <a:pt x="501336" y="175390"/>
                    <a:pt x="501336" y="181081"/>
                  </a:cubicBezTo>
                  <a:lnTo>
                    <a:pt x="501336" y="214711"/>
                  </a:lnTo>
                  <a:lnTo>
                    <a:pt x="491506" y="214711"/>
                  </a:lnTo>
                  <a:lnTo>
                    <a:pt x="491506" y="155471"/>
                  </a:lnTo>
                  <a:lnTo>
                    <a:pt x="501336" y="155471"/>
                  </a:lnTo>
                  <a:lnTo>
                    <a:pt x="501336" y="164525"/>
                  </a:lnTo>
                  <a:cubicBezTo>
                    <a:pt x="503579" y="160904"/>
                    <a:pt x="506252" y="158232"/>
                    <a:pt x="509356" y="156506"/>
                  </a:cubicBezTo>
                  <a:cubicBezTo>
                    <a:pt x="512460" y="154781"/>
                    <a:pt x="516167" y="153919"/>
                    <a:pt x="520479" y="153919"/>
                  </a:cubicBezTo>
                  <a:cubicBezTo>
                    <a:pt x="524792" y="153919"/>
                    <a:pt x="528413" y="155039"/>
                    <a:pt x="531344" y="157282"/>
                  </a:cubicBezTo>
                  <a:cubicBezTo>
                    <a:pt x="534449" y="159352"/>
                    <a:pt x="536691" y="162541"/>
                    <a:pt x="538070" y="166854"/>
                  </a:cubicBezTo>
                  <a:close/>
                  <a:moveTo>
                    <a:pt x="640252" y="185220"/>
                  </a:moveTo>
                  <a:cubicBezTo>
                    <a:pt x="640252" y="177977"/>
                    <a:pt x="638785" y="172286"/>
                    <a:pt x="635854" y="168147"/>
                  </a:cubicBezTo>
                  <a:cubicBezTo>
                    <a:pt x="632923" y="164181"/>
                    <a:pt x="628870" y="162197"/>
                    <a:pt x="623696" y="162197"/>
                  </a:cubicBezTo>
                  <a:cubicBezTo>
                    <a:pt x="618522" y="162197"/>
                    <a:pt x="614468" y="164181"/>
                    <a:pt x="611537" y="168147"/>
                  </a:cubicBezTo>
                  <a:cubicBezTo>
                    <a:pt x="608606" y="172286"/>
                    <a:pt x="607140" y="177977"/>
                    <a:pt x="607140" y="185220"/>
                  </a:cubicBezTo>
                  <a:cubicBezTo>
                    <a:pt x="607140" y="192290"/>
                    <a:pt x="608606" y="197896"/>
                    <a:pt x="611537" y="202035"/>
                  </a:cubicBezTo>
                  <a:cubicBezTo>
                    <a:pt x="614468" y="206174"/>
                    <a:pt x="618522" y="208244"/>
                    <a:pt x="623696" y="208244"/>
                  </a:cubicBezTo>
                  <a:cubicBezTo>
                    <a:pt x="628870" y="208244"/>
                    <a:pt x="632923" y="206174"/>
                    <a:pt x="635854" y="202035"/>
                  </a:cubicBezTo>
                  <a:cubicBezTo>
                    <a:pt x="638785" y="197896"/>
                    <a:pt x="640252" y="192290"/>
                    <a:pt x="640252" y="185220"/>
                  </a:cubicBezTo>
                  <a:close/>
                  <a:moveTo>
                    <a:pt x="607140" y="132189"/>
                  </a:moveTo>
                  <a:lnTo>
                    <a:pt x="607140" y="164267"/>
                  </a:lnTo>
                  <a:cubicBezTo>
                    <a:pt x="609209" y="160818"/>
                    <a:pt x="611796" y="158232"/>
                    <a:pt x="614900" y="156506"/>
                  </a:cubicBezTo>
                  <a:cubicBezTo>
                    <a:pt x="618005" y="154781"/>
                    <a:pt x="621712" y="153919"/>
                    <a:pt x="626024" y="153919"/>
                  </a:cubicBezTo>
                  <a:cubicBezTo>
                    <a:pt x="633267" y="153919"/>
                    <a:pt x="639132" y="156765"/>
                    <a:pt x="643615" y="162456"/>
                  </a:cubicBezTo>
                  <a:cubicBezTo>
                    <a:pt x="648098" y="168320"/>
                    <a:pt x="650341" y="175908"/>
                    <a:pt x="650341" y="185220"/>
                  </a:cubicBezTo>
                  <a:cubicBezTo>
                    <a:pt x="650341" y="194533"/>
                    <a:pt x="648098" y="202035"/>
                    <a:pt x="643615" y="207726"/>
                  </a:cubicBezTo>
                  <a:cubicBezTo>
                    <a:pt x="639132" y="213417"/>
                    <a:pt x="633267" y="216263"/>
                    <a:pt x="626024" y="216263"/>
                  </a:cubicBezTo>
                  <a:cubicBezTo>
                    <a:pt x="621712" y="216263"/>
                    <a:pt x="618005" y="215401"/>
                    <a:pt x="614900" y="213676"/>
                  </a:cubicBezTo>
                  <a:cubicBezTo>
                    <a:pt x="611796" y="211951"/>
                    <a:pt x="609209" y="209364"/>
                    <a:pt x="607140" y="205915"/>
                  </a:cubicBezTo>
                  <a:lnTo>
                    <a:pt x="607140" y="214711"/>
                  </a:lnTo>
                  <a:lnTo>
                    <a:pt x="597310" y="214711"/>
                  </a:lnTo>
                  <a:lnTo>
                    <a:pt x="597310" y="132189"/>
                  </a:lnTo>
                  <a:close/>
                  <a:moveTo>
                    <a:pt x="717341" y="182634"/>
                  </a:moveTo>
                  <a:lnTo>
                    <a:pt x="717341" y="187290"/>
                  </a:lnTo>
                  <a:lnTo>
                    <a:pt x="672588" y="187290"/>
                  </a:lnTo>
                  <a:cubicBezTo>
                    <a:pt x="672932" y="194016"/>
                    <a:pt x="674916" y="199189"/>
                    <a:pt x="678537" y="202811"/>
                  </a:cubicBezTo>
                  <a:cubicBezTo>
                    <a:pt x="682159" y="206259"/>
                    <a:pt x="687248" y="207985"/>
                    <a:pt x="693800" y="207985"/>
                  </a:cubicBezTo>
                  <a:cubicBezTo>
                    <a:pt x="697422" y="207985"/>
                    <a:pt x="701043" y="207553"/>
                    <a:pt x="704665" y="206691"/>
                  </a:cubicBezTo>
                  <a:cubicBezTo>
                    <a:pt x="708113" y="205830"/>
                    <a:pt x="711564" y="204449"/>
                    <a:pt x="715013" y="202553"/>
                  </a:cubicBezTo>
                  <a:lnTo>
                    <a:pt x="715013" y="211865"/>
                  </a:lnTo>
                  <a:cubicBezTo>
                    <a:pt x="711564" y="213244"/>
                    <a:pt x="708028" y="214367"/>
                    <a:pt x="704406" y="215228"/>
                  </a:cubicBezTo>
                  <a:cubicBezTo>
                    <a:pt x="700611" y="215919"/>
                    <a:pt x="696819" y="216263"/>
                    <a:pt x="693024" y="216263"/>
                  </a:cubicBezTo>
                  <a:cubicBezTo>
                    <a:pt x="683711" y="216263"/>
                    <a:pt x="676209" y="213503"/>
                    <a:pt x="670518" y="207985"/>
                  </a:cubicBezTo>
                  <a:cubicBezTo>
                    <a:pt x="665000" y="202467"/>
                    <a:pt x="662240" y="195051"/>
                    <a:pt x="662240" y="185738"/>
                  </a:cubicBezTo>
                  <a:cubicBezTo>
                    <a:pt x="662240" y="175908"/>
                    <a:pt x="664912" y="168147"/>
                    <a:pt x="670259" y="162456"/>
                  </a:cubicBezTo>
                  <a:cubicBezTo>
                    <a:pt x="675433" y="156765"/>
                    <a:pt x="682503" y="153919"/>
                    <a:pt x="691472" y="153919"/>
                  </a:cubicBezTo>
                  <a:cubicBezTo>
                    <a:pt x="699406" y="153919"/>
                    <a:pt x="705700" y="156506"/>
                    <a:pt x="710356" y="161680"/>
                  </a:cubicBezTo>
                  <a:cubicBezTo>
                    <a:pt x="715013" y="166854"/>
                    <a:pt x="717341" y="173838"/>
                    <a:pt x="717341" y="182634"/>
                  </a:cubicBezTo>
                  <a:close/>
                  <a:moveTo>
                    <a:pt x="672846" y="179788"/>
                  </a:moveTo>
                  <a:lnTo>
                    <a:pt x="707511" y="179788"/>
                  </a:lnTo>
                  <a:cubicBezTo>
                    <a:pt x="707511" y="174441"/>
                    <a:pt x="706044" y="170217"/>
                    <a:pt x="703113" y="167112"/>
                  </a:cubicBezTo>
                  <a:cubicBezTo>
                    <a:pt x="700182" y="163835"/>
                    <a:pt x="696302" y="162197"/>
                    <a:pt x="691472" y="162197"/>
                  </a:cubicBezTo>
                  <a:cubicBezTo>
                    <a:pt x="686125" y="162197"/>
                    <a:pt x="681815" y="163749"/>
                    <a:pt x="678537" y="166854"/>
                  </a:cubicBezTo>
                  <a:cubicBezTo>
                    <a:pt x="675260" y="169958"/>
                    <a:pt x="673364" y="174270"/>
                    <a:pt x="672846" y="179788"/>
                  </a:cubicBezTo>
                  <a:close/>
                  <a:moveTo>
                    <a:pt x="767785" y="154437"/>
                  </a:moveTo>
                  <a:lnTo>
                    <a:pt x="767785" y="164525"/>
                  </a:lnTo>
                  <a:cubicBezTo>
                    <a:pt x="766750" y="163835"/>
                    <a:pt x="765542" y="163405"/>
                    <a:pt x="764163" y="163232"/>
                  </a:cubicBezTo>
                  <a:cubicBezTo>
                    <a:pt x="762955" y="162888"/>
                    <a:pt x="761576" y="162715"/>
                    <a:pt x="760024" y="162715"/>
                  </a:cubicBezTo>
                  <a:cubicBezTo>
                    <a:pt x="754506" y="162715"/>
                    <a:pt x="750279" y="164525"/>
                    <a:pt x="747348" y="168147"/>
                  </a:cubicBezTo>
                  <a:cubicBezTo>
                    <a:pt x="744418" y="171595"/>
                    <a:pt x="742951" y="176684"/>
                    <a:pt x="742951" y="183410"/>
                  </a:cubicBezTo>
                  <a:lnTo>
                    <a:pt x="742951" y="214711"/>
                  </a:lnTo>
                  <a:lnTo>
                    <a:pt x="733121" y="214711"/>
                  </a:lnTo>
                  <a:lnTo>
                    <a:pt x="733121" y="155471"/>
                  </a:lnTo>
                  <a:lnTo>
                    <a:pt x="742951" y="155471"/>
                  </a:lnTo>
                  <a:lnTo>
                    <a:pt x="742951" y="164525"/>
                  </a:lnTo>
                  <a:cubicBezTo>
                    <a:pt x="744847" y="160904"/>
                    <a:pt x="747522" y="158232"/>
                    <a:pt x="750970" y="156506"/>
                  </a:cubicBezTo>
                  <a:cubicBezTo>
                    <a:pt x="754248" y="154781"/>
                    <a:pt x="758213" y="153919"/>
                    <a:pt x="762870" y="153919"/>
                  </a:cubicBezTo>
                  <a:cubicBezTo>
                    <a:pt x="763560" y="153919"/>
                    <a:pt x="764248" y="154005"/>
                    <a:pt x="764939" y="154178"/>
                  </a:cubicBezTo>
                  <a:cubicBezTo>
                    <a:pt x="765801" y="154178"/>
                    <a:pt x="766750" y="154263"/>
                    <a:pt x="767785" y="154437"/>
                  </a:cubicBezTo>
                  <a:close/>
                  <a:moveTo>
                    <a:pt x="823144" y="205657"/>
                  </a:moveTo>
                  <a:lnTo>
                    <a:pt x="860654" y="205657"/>
                  </a:lnTo>
                  <a:lnTo>
                    <a:pt x="860654" y="214711"/>
                  </a:lnTo>
                  <a:lnTo>
                    <a:pt x="810210" y="214711"/>
                  </a:lnTo>
                  <a:lnTo>
                    <a:pt x="810210" y="205657"/>
                  </a:lnTo>
                  <a:cubicBezTo>
                    <a:pt x="814348" y="201518"/>
                    <a:pt x="819954" y="195912"/>
                    <a:pt x="827024" y="188842"/>
                  </a:cubicBezTo>
                  <a:cubicBezTo>
                    <a:pt x="833923" y="181772"/>
                    <a:pt x="838321" y="177201"/>
                    <a:pt x="840217" y="175132"/>
                  </a:cubicBezTo>
                  <a:cubicBezTo>
                    <a:pt x="843666" y="171337"/>
                    <a:pt x="845994" y="168062"/>
                    <a:pt x="847202" y="165301"/>
                  </a:cubicBezTo>
                  <a:cubicBezTo>
                    <a:pt x="848581" y="162715"/>
                    <a:pt x="849271" y="160128"/>
                    <a:pt x="849271" y="157541"/>
                  </a:cubicBezTo>
                  <a:cubicBezTo>
                    <a:pt x="849271" y="153229"/>
                    <a:pt x="847804" y="149780"/>
                    <a:pt x="844874" y="147193"/>
                  </a:cubicBezTo>
                  <a:cubicBezTo>
                    <a:pt x="841943" y="144433"/>
                    <a:pt x="838148" y="143054"/>
                    <a:pt x="833491" y="143054"/>
                  </a:cubicBezTo>
                  <a:cubicBezTo>
                    <a:pt x="830043" y="143054"/>
                    <a:pt x="826507" y="143657"/>
                    <a:pt x="822885" y="144865"/>
                  </a:cubicBezTo>
                  <a:cubicBezTo>
                    <a:pt x="819090" y="146073"/>
                    <a:pt x="815039" y="147884"/>
                    <a:pt x="810727" y="150298"/>
                  </a:cubicBezTo>
                  <a:lnTo>
                    <a:pt x="810727" y="139433"/>
                  </a:lnTo>
                  <a:cubicBezTo>
                    <a:pt x="815039" y="137707"/>
                    <a:pt x="819090" y="136414"/>
                    <a:pt x="822885" y="135552"/>
                  </a:cubicBezTo>
                  <a:cubicBezTo>
                    <a:pt x="826680" y="134691"/>
                    <a:pt x="830128" y="134259"/>
                    <a:pt x="833233" y="134259"/>
                  </a:cubicBezTo>
                  <a:cubicBezTo>
                    <a:pt x="841337" y="134259"/>
                    <a:pt x="847893" y="136243"/>
                    <a:pt x="852893" y="140209"/>
                  </a:cubicBezTo>
                  <a:cubicBezTo>
                    <a:pt x="857723" y="144348"/>
                    <a:pt x="860136" y="149866"/>
                    <a:pt x="860136" y="156765"/>
                  </a:cubicBezTo>
                  <a:cubicBezTo>
                    <a:pt x="860136" y="160042"/>
                    <a:pt x="859534" y="163147"/>
                    <a:pt x="858325" y="166077"/>
                  </a:cubicBezTo>
                  <a:cubicBezTo>
                    <a:pt x="857117" y="169008"/>
                    <a:pt x="854877" y="172459"/>
                    <a:pt x="851600" y="176425"/>
                  </a:cubicBezTo>
                  <a:cubicBezTo>
                    <a:pt x="850738" y="177460"/>
                    <a:pt x="847978" y="180391"/>
                    <a:pt x="843321" y="185220"/>
                  </a:cubicBezTo>
                  <a:cubicBezTo>
                    <a:pt x="838492" y="190050"/>
                    <a:pt x="831766" y="196861"/>
                    <a:pt x="823144" y="205657"/>
                  </a:cubicBezTo>
                  <a:close/>
                  <a:moveTo>
                    <a:pt x="905924" y="142537"/>
                  </a:moveTo>
                  <a:cubicBezTo>
                    <a:pt x="900406" y="142537"/>
                    <a:pt x="896267" y="145297"/>
                    <a:pt x="893507" y="150815"/>
                  </a:cubicBezTo>
                  <a:cubicBezTo>
                    <a:pt x="890747" y="156162"/>
                    <a:pt x="889368" y="164267"/>
                    <a:pt x="889368" y="175132"/>
                  </a:cubicBezTo>
                  <a:cubicBezTo>
                    <a:pt x="889368" y="185996"/>
                    <a:pt x="890747" y="194189"/>
                    <a:pt x="893507" y="199707"/>
                  </a:cubicBezTo>
                  <a:cubicBezTo>
                    <a:pt x="896267" y="205054"/>
                    <a:pt x="900406" y="207726"/>
                    <a:pt x="905924" y="207726"/>
                  </a:cubicBezTo>
                  <a:cubicBezTo>
                    <a:pt x="911442" y="207726"/>
                    <a:pt x="915581" y="205054"/>
                    <a:pt x="918341" y="199707"/>
                  </a:cubicBezTo>
                  <a:cubicBezTo>
                    <a:pt x="921272" y="194189"/>
                    <a:pt x="922739" y="185996"/>
                    <a:pt x="922739" y="175132"/>
                  </a:cubicBezTo>
                  <a:cubicBezTo>
                    <a:pt x="922739" y="164267"/>
                    <a:pt x="921272" y="156162"/>
                    <a:pt x="918341" y="150815"/>
                  </a:cubicBezTo>
                  <a:cubicBezTo>
                    <a:pt x="915581" y="145297"/>
                    <a:pt x="911442" y="142537"/>
                    <a:pt x="905924" y="142537"/>
                  </a:cubicBezTo>
                  <a:close/>
                  <a:moveTo>
                    <a:pt x="905924" y="134259"/>
                  </a:moveTo>
                  <a:cubicBezTo>
                    <a:pt x="914893" y="134259"/>
                    <a:pt x="921704" y="137707"/>
                    <a:pt x="926360" y="144606"/>
                  </a:cubicBezTo>
                  <a:cubicBezTo>
                    <a:pt x="931017" y="151676"/>
                    <a:pt x="933345" y="161853"/>
                    <a:pt x="933345" y="175132"/>
                  </a:cubicBezTo>
                  <a:cubicBezTo>
                    <a:pt x="933345" y="188583"/>
                    <a:pt x="931017" y="198845"/>
                    <a:pt x="926360" y="205915"/>
                  </a:cubicBezTo>
                  <a:cubicBezTo>
                    <a:pt x="921704" y="212815"/>
                    <a:pt x="914893" y="216263"/>
                    <a:pt x="905924" y="216263"/>
                  </a:cubicBezTo>
                  <a:cubicBezTo>
                    <a:pt x="897128" y="216263"/>
                    <a:pt x="890317" y="212815"/>
                    <a:pt x="885488" y="205915"/>
                  </a:cubicBezTo>
                  <a:cubicBezTo>
                    <a:pt x="880831" y="198845"/>
                    <a:pt x="878503" y="188583"/>
                    <a:pt x="878503" y="175132"/>
                  </a:cubicBezTo>
                  <a:cubicBezTo>
                    <a:pt x="878503" y="161853"/>
                    <a:pt x="880831" y="151676"/>
                    <a:pt x="885488" y="144606"/>
                  </a:cubicBezTo>
                  <a:cubicBezTo>
                    <a:pt x="890317" y="137707"/>
                    <a:pt x="897128" y="134259"/>
                    <a:pt x="905924" y="134259"/>
                  </a:cubicBezTo>
                  <a:close/>
                  <a:moveTo>
                    <a:pt x="961283" y="205657"/>
                  </a:moveTo>
                  <a:lnTo>
                    <a:pt x="998793" y="205657"/>
                  </a:lnTo>
                  <a:lnTo>
                    <a:pt x="998793" y="214711"/>
                  </a:lnTo>
                  <a:lnTo>
                    <a:pt x="948607" y="214711"/>
                  </a:lnTo>
                  <a:lnTo>
                    <a:pt x="948607" y="205657"/>
                  </a:lnTo>
                  <a:cubicBezTo>
                    <a:pt x="952573" y="201518"/>
                    <a:pt x="958093" y="195912"/>
                    <a:pt x="965163" y="188842"/>
                  </a:cubicBezTo>
                  <a:cubicBezTo>
                    <a:pt x="972233" y="181772"/>
                    <a:pt x="976631" y="177201"/>
                    <a:pt x="978356" y="175132"/>
                  </a:cubicBezTo>
                  <a:cubicBezTo>
                    <a:pt x="981805" y="171337"/>
                    <a:pt x="984221" y="168062"/>
                    <a:pt x="985600" y="165301"/>
                  </a:cubicBezTo>
                  <a:cubicBezTo>
                    <a:pt x="986979" y="162715"/>
                    <a:pt x="987669" y="160128"/>
                    <a:pt x="987669" y="157541"/>
                  </a:cubicBezTo>
                  <a:cubicBezTo>
                    <a:pt x="987669" y="153229"/>
                    <a:pt x="986117" y="149780"/>
                    <a:pt x="983013" y="147193"/>
                  </a:cubicBezTo>
                  <a:cubicBezTo>
                    <a:pt x="980082" y="144433"/>
                    <a:pt x="976287" y="143054"/>
                    <a:pt x="971630" y="143054"/>
                  </a:cubicBezTo>
                  <a:cubicBezTo>
                    <a:pt x="968353" y="143054"/>
                    <a:pt x="964819" y="143657"/>
                    <a:pt x="961024" y="144865"/>
                  </a:cubicBezTo>
                  <a:cubicBezTo>
                    <a:pt x="957229" y="146073"/>
                    <a:pt x="953264" y="147884"/>
                    <a:pt x="949125" y="150298"/>
                  </a:cubicBezTo>
                  <a:lnTo>
                    <a:pt x="949125" y="139433"/>
                  </a:lnTo>
                  <a:cubicBezTo>
                    <a:pt x="953437" y="137707"/>
                    <a:pt x="957403" y="136414"/>
                    <a:pt x="961024" y="135552"/>
                  </a:cubicBezTo>
                  <a:cubicBezTo>
                    <a:pt x="964819" y="134691"/>
                    <a:pt x="968268" y="134259"/>
                    <a:pt x="971372" y="134259"/>
                  </a:cubicBezTo>
                  <a:cubicBezTo>
                    <a:pt x="979650" y="134259"/>
                    <a:pt x="986202" y="136243"/>
                    <a:pt x="991032" y="140209"/>
                  </a:cubicBezTo>
                  <a:cubicBezTo>
                    <a:pt x="995862" y="144348"/>
                    <a:pt x="998275" y="149866"/>
                    <a:pt x="998275" y="156765"/>
                  </a:cubicBezTo>
                  <a:cubicBezTo>
                    <a:pt x="998275" y="160042"/>
                    <a:pt x="997673" y="163147"/>
                    <a:pt x="996465" y="166077"/>
                  </a:cubicBezTo>
                  <a:cubicBezTo>
                    <a:pt x="995256" y="169008"/>
                    <a:pt x="993102" y="172459"/>
                    <a:pt x="989997" y="176425"/>
                  </a:cubicBezTo>
                  <a:cubicBezTo>
                    <a:pt x="988963" y="177460"/>
                    <a:pt x="986117" y="180391"/>
                    <a:pt x="981461" y="185220"/>
                  </a:cubicBezTo>
                  <a:cubicBezTo>
                    <a:pt x="976631" y="190050"/>
                    <a:pt x="969905" y="196861"/>
                    <a:pt x="961283" y="205657"/>
                  </a:cubicBezTo>
                  <a:close/>
                  <a:moveTo>
                    <a:pt x="1050789" y="187290"/>
                  </a:moveTo>
                  <a:lnTo>
                    <a:pt x="1050789" y="144865"/>
                  </a:lnTo>
                  <a:lnTo>
                    <a:pt x="1023627" y="187290"/>
                  </a:lnTo>
                  <a:close/>
                  <a:moveTo>
                    <a:pt x="1015090" y="185738"/>
                  </a:moveTo>
                  <a:lnTo>
                    <a:pt x="1047943" y="135552"/>
                  </a:lnTo>
                  <a:lnTo>
                    <a:pt x="1061395" y="135552"/>
                  </a:lnTo>
                  <a:lnTo>
                    <a:pt x="1061395" y="187290"/>
                  </a:lnTo>
                  <a:lnTo>
                    <a:pt x="1072777" y="187290"/>
                  </a:lnTo>
                  <a:lnTo>
                    <a:pt x="1072777" y="196085"/>
                  </a:lnTo>
                  <a:lnTo>
                    <a:pt x="1061395" y="196085"/>
                  </a:lnTo>
                  <a:lnTo>
                    <a:pt x="1061395" y="214711"/>
                  </a:lnTo>
                  <a:lnTo>
                    <a:pt x="1050789" y="214711"/>
                  </a:lnTo>
                  <a:lnTo>
                    <a:pt x="1050789" y="196085"/>
                  </a:lnTo>
                  <a:lnTo>
                    <a:pt x="1015090" y="196085"/>
                  </a:lnTo>
                  <a:close/>
                </a:path>
              </a:pathLst>
            </a:custGeom>
            <a:solidFill>
              <a:srgbClr val="35987C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aphic 16">
              <a:extLst>
                <a:ext uri="{FF2B5EF4-FFF2-40B4-BE49-F238E27FC236}">
                  <a16:creationId xmlns:a16="http://schemas.microsoft.com/office/drawing/2014/main" id="{8F6158BD-3E9E-682C-9237-913539BD9BC3}"/>
                </a:ext>
              </a:extLst>
            </p:cNvPr>
            <p:cNvGrpSpPr/>
            <p:nvPr/>
          </p:nvGrpSpPr>
          <p:grpSpPr>
            <a:xfrm>
              <a:off x="860634" y="5928338"/>
              <a:ext cx="361386" cy="536518"/>
              <a:chOff x="860634" y="5928338"/>
              <a:chExt cx="361386" cy="536518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4716676-5BA9-B084-90FA-6ED50E94E085}"/>
                  </a:ext>
                </a:extLst>
              </p:cNvPr>
              <p:cNvSpPr/>
              <p:nvPr/>
            </p:nvSpPr>
            <p:spPr>
              <a:xfrm>
                <a:off x="1178820" y="5928338"/>
                <a:ext cx="43200" cy="43459"/>
              </a:xfrm>
              <a:custGeom>
                <a:avLst/>
                <a:gdLst>
                  <a:gd name="connsiteX0" fmla="*/ 21730 w 43200"/>
                  <a:gd name="connsiteY0" fmla="*/ 43459 h 43459"/>
                  <a:gd name="connsiteX1" fmla="*/ 0 w 43200"/>
                  <a:gd name="connsiteY1" fmla="*/ 21730 h 43459"/>
                  <a:gd name="connsiteX2" fmla="*/ 21730 w 43200"/>
                  <a:gd name="connsiteY2" fmla="*/ 0 h 43459"/>
                  <a:gd name="connsiteX3" fmla="*/ 43201 w 43200"/>
                  <a:gd name="connsiteY3" fmla="*/ 21730 h 43459"/>
                  <a:gd name="connsiteX4" fmla="*/ 21730 w 43200"/>
                  <a:gd name="connsiteY4" fmla="*/ 43459 h 43459"/>
                  <a:gd name="connsiteX5" fmla="*/ 21730 w 43200"/>
                  <a:gd name="connsiteY5" fmla="*/ 11641 h 43459"/>
                  <a:gd name="connsiteX6" fmla="*/ 11641 w 43200"/>
                  <a:gd name="connsiteY6" fmla="*/ 21730 h 43459"/>
                  <a:gd name="connsiteX7" fmla="*/ 21730 w 43200"/>
                  <a:gd name="connsiteY7" fmla="*/ 31819 h 43459"/>
                  <a:gd name="connsiteX8" fmla="*/ 31819 w 43200"/>
                  <a:gd name="connsiteY8" fmla="*/ 21730 h 43459"/>
                  <a:gd name="connsiteX9" fmla="*/ 21730 w 43200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00" h="43459">
                    <a:moveTo>
                      <a:pt x="21730" y="43459"/>
                    </a:moveTo>
                    <a:cubicBezTo>
                      <a:pt x="9571" y="43459"/>
                      <a:pt x="0" y="33629"/>
                      <a:pt x="0" y="21730"/>
                    </a:cubicBezTo>
                    <a:cubicBezTo>
                      <a:pt x="0" y="9830"/>
                      <a:pt x="9571" y="0"/>
                      <a:pt x="21730" y="0"/>
                    </a:cubicBezTo>
                    <a:cubicBezTo>
                      <a:pt x="33629" y="0"/>
                      <a:pt x="43201" y="9830"/>
                      <a:pt x="43201" y="21730"/>
                    </a:cubicBezTo>
                    <a:cubicBezTo>
                      <a:pt x="43201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894E4B1-9842-41A7-3612-D0E469E64AD7}"/>
                  </a:ext>
                </a:extLst>
              </p:cNvPr>
              <p:cNvSpPr/>
              <p:nvPr/>
            </p:nvSpPr>
            <p:spPr>
              <a:xfrm>
                <a:off x="1152175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1043 w 69845"/>
                  <a:gd name="connsiteY1" fmla="*/ 68035 h 69845"/>
                  <a:gd name="connsiteX2" fmla="*/ 1811 w 69845"/>
                  <a:gd name="connsiteY2" fmla="*/ 39062 h 69845"/>
                  <a:gd name="connsiteX3" fmla="*/ 0 w 69845"/>
                  <a:gd name="connsiteY3" fmla="*/ 34923 h 69845"/>
                  <a:gd name="connsiteX4" fmla="*/ 1811 w 69845"/>
                  <a:gd name="connsiteY4" fmla="*/ 30784 h 69845"/>
                  <a:gd name="connsiteX5" fmla="*/ 31043 w 69845"/>
                  <a:gd name="connsiteY5" fmla="*/ 1552 h 69845"/>
                  <a:gd name="connsiteX6" fmla="*/ 39062 w 69845"/>
                  <a:gd name="connsiteY6" fmla="*/ 1552 h 69845"/>
                  <a:gd name="connsiteX7" fmla="*/ 68294 w 69845"/>
                  <a:gd name="connsiteY7" fmla="*/ 30784 h 69845"/>
                  <a:gd name="connsiteX8" fmla="*/ 69846 w 69845"/>
                  <a:gd name="connsiteY8" fmla="*/ 34923 h 69845"/>
                  <a:gd name="connsiteX9" fmla="*/ 68294 w 69845"/>
                  <a:gd name="connsiteY9" fmla="*/ 39062 h 69845"/>
                  <a:gd name="connsiteX10" fmla="*/ 39062 w 69845"/>
                  <a:gd name="connsiteY10" fmla="*/ 68035 h 69845"/>
                  <a:gd name="connsiteX11" fmla="*/ 34923 w 69845"/>
                  <a:gd name="connsiteY11" fmla="*/ 69846 h 69845"/>
                  <a:gd name="connsiteX12" fmla="*/ 13969 w 69845"/>
                  <a:gd name="connsiteY12" fmla="*/ 34923 h 69845"/>
                  <a:gd name="connsiteX13" fmla="*/ 34923 w 69845"/>
                  <a:gd name="connsiteY13" fmla="*/ 55877 h 69845"/>
                  <a:gd name="connsiteX14" fmla="*/ 55877 w 69845"/>
                  <a:gd name="connsiteY14" fmla="*/ 34923 h 69845"/>
                  <a:gd name="connsiteX15" fmla="*/ 34923 w 69845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629" y="69846"/>
                      <a:pt x="32077" y="69328"/>
                      <a:pt x="31043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1043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294" y="30784"/>
                    </a:lnTo>
                    <a:cubicBezTo>
                      <a:pt x="69328" y="31819"/>
                      <a:pt x="69846" y="33371"/>
                      <a:pt x="69846" y="34923"/>
                    </a:cubicBezTo>
                    <a:cubicBezTo>
                      <a:pt x="69846" y="36475"/>
                      <a:pt x="69328" y="37768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" name="Graphic 16">
                <a:extLst>
                  <a:ext uri="{FF2B5EF4-FFF2-40B4-BE49-F238E27FC236}">
                    <a16:creationId xmlns:a16="http://schemas.microsoft.com/office/drawing/2014/main" id="{C236738C-80E7-5BB7-E30D-D9CCA1BDF593}"/>
                  </a:ext>
                </a:extLst>
              </p:cNvPr>
              <p:cNvGrpSpPr/>
              <p:nvPr/>
            </p:nvGrpSpPr>
            <p:grpSpPr>
              <a:xfrm>
                <a:off x="860634" y="5928338"/>
                <a:ext cx="361386" cy="536518"/>
                <a:chOff x="860634" y="5928338"/>
                <a:chExt cx="361386" cy="536518"/>
              </a:xfrm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B8118BC-13C8-1FD6-905B-9DA7429D960C}"/>
                    </a:ext>
                  </a:extLst>
                </p:cNvPr>
                <p:cNvSpPr/>
                <p:nvPr/>
              </p:nvSpPr>
              <p:spPr>
                <a:xfrm>
                  <a:off x="860634" y="6453215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691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691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691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691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F7BC32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5FC75E2C-B37A-9B06-D3AE-885782AFEE81}"/>
                    </a:ext>
                  </a:extLst>
                </p:cNvPr>
                <p:cNvSpPr/>
                <p:nvPr/>
              </p:nvSpPr>
              <p:spPr>
                <a:xfrm>
                  <a:off x="860634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297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297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03B971BD-6CCD-B149-8053-8E1F1E67980C}"/>
                    </a:ext>
                  </a:extLst>
                </p:cNvPr>
                <p:cNvSpPr/>
                <p:nvPr/>
              </p:nvSpPr>
              <p:spPr>
                <a:xfrm>
                  <a:off x="924271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297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297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1807DCF-5A23-B1CF-D489-14B257B3F9BD}"/>
                    </a:ext>
                  </a:extLst>
                </p:cNvPr>
                <p:cNvSpPr/>
                <p:nvPr/>
              </p:nvSpPr>
              <p:spPr>
                <a:xfrm>
                  <a:off x="987909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79A9F63E-971A-4E12-0575-6455122C3766}"/>
                    </a:ext>
                  </a:extLst>
                </p:cNvPr>
                <p:cNvSpPr/>
                <p:nvPr/>
              </p:nvSpPr>
              <p:spPr>
                <a:xfrm>
                  <a:off x="1051546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162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162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0120BB47-E3D7-81B6-6B77-275F191EE4AD}"/>
                    </a:ext>
                  </a:extLst>
                </p:cNvPr>
                <p:cNvSpPr/>
                <p:nvPr/>
              </p:nvSpPr>
              <p:spPr>
                <a:xfrm>
                  <a:off x="1115183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59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59" y="9830"/>
                        <a:pt x="43459" y="21730"/>
                      </a:cubicBezTo>
                      <a:cubicBezTo>
                        <a:pt x="43459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162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162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14F999EA-5D6D-7AFC-7FA6-620ADD51FC53}"/>
                    </a:ext>
                  </a:extLst>
                </p:cNvPr>
                <p:cNvSpPr/>
                <p:nvPr/>
              </p:nvSpPr>
              <p:spPr>
                <a:xfrm>
                  <a:off x="860634" y="6365779"/>
                  <a:ext cx="70104" cy="69845"/>
                </a:xfrm>
                <a:custGeom>
                  <a:avLst/>
                  <a:gdLst>
                    <a:gd name="connsiteX0" fmla="*/ 34923 w 70104"/>
                    <a:gd name="connsiteY0" fmla="*/ 69846 h 69845"/>
                    <a:gd name="connsiteX1" fmla="*/ 31042 w 70104"/>
                    <a:gd name="connsiteY1" fmla="*/ 68035 h 69845"/>
                    <a:gd name="connsiteX2" fmla="*/ 1811 w 70104"/>
                    <a:gd name="connsiteY2" fmla="*/ 39062 h 69845"/>
                    <a:gd name="connsiteX3" fmla="*/ 0 w 70104"/>
                    <a:gd name="connsiteY3" fmla="*/ 34923 h 69845"/>
                    <a:gd name="connsiteX4" fmla="*/ 1811 w 70104"/>
                    <a:gd name="connsiteY4" fmla="*/ 30784 h 69845"/>
                    <a:gd name="connsiteX5" fmla="*/ 31042 w 70104"/>
                    <a:gd name="connsiteY5" fmla="*/ 1552 h 69845"/>
                    <a:gd name="connsiteX6" fmla="*/ 39062 w 70104"/>
                    <a:gd name="connsiteY6" fmla="*/ 1552 h 69845"/>
                    <a:gd name="connsiteX7" fmla="*/ 68294 w 70104"/>
                    <a:gd name="connsiteY7" fmla="*/ 30784 h 69845"/>
                    <a:gd name="connsiteX8" fmla="*/ 70104 w 70104"/>
                    <a:gd name="connsiteY8" fmla="*/ 34923 h 69845"/>
                    <a:gd name="connsiteX9" fmla="*/ 68294 w 70104"/>
                    <a:gd name="connsiteY9" fmla="*/ 39062 h 69845"/>
                    <a:gd name="connsiteX10" fmla="*/ 39062 w 70104"/>
                    <a:gd name="connsiteY10" fmla="*/ 68035 h 69845"/>
                    <a:gd name="connsiteX11" fmla="*/ 34923 w 70104"/>
                    <a:gd name="connsiteY11" fmla="*/ 69846 h 69845"/>
                    <a:gd name="connsiteX12" fmla="*/ 13969 w 70104"/>
                    <a:gd name="connsiteY12" fmla="*/ 34923 h 69845"/>
                    <a:gd name="connsiteX13" fmla="*/ 34923 w 70104"/>
                    <a:gd name="connsiteY13" fmla="*/ 55877 h 69845"/>
                    <a:gd name="connsiteX14" fmla="*/ 56135 w 70104"/>
                    <a:gd name="connsiteY14" fmla="*/ 34923 h 69845"/>
                    <a:gd name="connsiteX15" fmla="*/ 34923 w 70104"/>
                    <a:gd name="connsiteY15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104" h="69845">
                      <a:moveTo>
                        <a:pt x="34923" y="69846"/>
                      </a:moveTo>
                      <a:cubicBezTo>
                        <a:pt x="33629" y="69846"/>
                        <a:pt x="32077" y="69328"/>
                        <a:pt x="31042" y="68035"/>
                      </a:cubicBezTo>
                      <a:lnTo>
                        <a:pt x="1811" y="39062"/>
                      </a:lnTo>
                      <a:cubicBezTo>
                        <a:pt x="776" y="37768"/>
                        <a:pt x="0" y="36475"/>
                        <a:pt x="0" y="34923"/>
                      </a:cubicBezTo>
                      <a:cubicBezTo>
                        <a:pt x="0" y="33371"/>
                        <a:pt x="776" y="31819"/>
                        <a:pt x="1811" y="30784"/>
                      </a:cubicBezTo>
                      <a:lnTo>
                        <a:pt x="31042" y="1552"/>
                      </a:lnTo>
                      <a:cubicBezTo>
                        <a:pt x="33112" y="-517"/>
                        <a:pt x="36992" y="-517"/>
                        <a:pt x="39062" y="1552"/>
                      </a:cubicBezTo>
                      <a:lnTo>
                        <a:pt x="68294" y="30784"/>
                      </a:lnTo>
                      <a:cubicBezTo>
                        <a:pt x="69328" y="31819"/>
                        <a:pt x="70104" y="33371"/>
                        <a:pt x="70104" y="34923"/>
                      </a:cubicBezTo>
                      <a:cubicBezTo>
                        <a:pt x="70104" y="36475"/>
                        <a:pt x="69328" y="37768"/>
                        <a:pt x="68294" y="39062"/>
                      </a:cubicBezTo>
                      <a:lnTo>
                        <a:pt x="39062" y="68035"/>
                      </a:lnTo>
                      <a:cubicBezTo>
                        <a:pt x="38027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6135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FF59C01D-9DA8-57FC-D3C6-6E214ECA433B}"/>
                    </a:ext>
                  </a:extLst>
                </p:cNvPr>
                <p:cNvSpPr/>
                <p:nvPr/>
              </p:nvSpPr>
              <p:spPr>
                <a:xfrm>
                  <a:off x="919098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552 w 69845"/>
                    <a:gd name="connsiteY2" fmla="*/ 39062 h 69845"/>
                    <a:gd name="connsiteX3" fmla="*/ 1552 w 69845"/>
                    <a:gd name="connsiteY3" fmla="*/ 30784 h 69845"/>
                    <a:gd name="connsiteX4" fmla="*/ 30784 w 69845"/>
                    <a:gd name="connsiteY4" fmla="*/ 1552 h 69845"/>
                    <a:gd name="connsiteX5" fmla="*/ 39062 w 69845"/>
                    <a:gd name="connsiteY5" fmla="*/ 1552 h 69845"/>
                    <a:gd name="connsiteX6" fmla="*/ 68035 w 69845"/>
                    <a:gd name="connsiteY6" fmla="*/ 30784 h 69845"/>
                    <a:gd name="connsiteX7" fmla="*/ 69846 w 69845"/>
                    <a:gd name="connsiteY7" fmla="*/ 34923 h 69845"/>
                    <a:gd name="connsiteX8" fmla="*/ 68035 w 69845"/>
                    <a:gd name="connsiteY8" fmla="*/ 39062 h 69845"/>
                    <a:gd name="connsiteX9" fmla="*/ 39062 w 69845"/>
                    <a:gd name="connsiteY9" fmla="*/ 68035 h 69845"/>
                    <a:gd name="connsiteX10" fmla="*/ 34923 w 69845"/>
                    <a:gd name="connsiteY10" fmla="*/ 69846 h 69845"/>
                    <a:gd name="connsiteX11" fmla="*/ 13969 w 69845"/>
                    <a:gd name="connsiteY11" fmla="*/ 34923 h 69845"/>
                    <a:gd name="connsiteX12" fmla="*/ 34923 w 69845"/>
                    <a:gd name="connsiteY12" fmla="*/ 55877 h 69845"/>
                    <a:gd name="connsiteX13" fmla="*/ 55877 w 69845"/>
                    <a:gd name="connsiteY13" fmla="*/ 34923 h 69845"/>
                    <a:gd name="connsiteX14" fmla="*/ 34923 w 69845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1819" y="69328"/>
                        <a:pt x="30784" y="68035"/>
                      </a:cubicBezTo>
                      <a:lnTo>
                        <a:pt x="1552" y="39062"/>
                      </a:lnTo>
                      <a:cubicBezTo>
                        <a:pt x="-517" y="36734"/>
                        <a:pt x="-517" y="33112"/>
                        <a:pt x="1552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9062" y="1552"/>
                      </a:cubicBezTo>
                      <a:lnTo>
                        <a:pt x="68035" y="30784"/>
                      </a:lnTo>
                      <a:cubicBezTo>
                        <a:pt x="69328" y="31819"/>
                        <a:pt x="69846" y="33371"/>
                        <a:pt x="69846" y="34923"/>
                      </a:cubicBezTo>
                      <a:cubicBezTo>
                        <a:pt x="69846" y="36475"/>
                        <a:pt x="69328" y="37768"/>
                        <a:pt x="68035" y="39062"/>
                      </a:cubicBezTo>
                      <a:lnTo>
                        <a:pt x="39062" y="68035"/>
                      </a:lnTo>
                      <a:cubicBezTo>
                        <a:pt x="37768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C869FA79-DCC1-2B7C-4017-75DE1E071945}"/>
                    </a:ext>
                  </a:extLst>
                </p:cNvPr>
                <p:cNvSpPr/>
                <p:nvPr/>
              </p:nvSpPr>
              <p:spPr>
                <a:xfrm>
                  <a:off x="977302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811 w 69845"/>
                    <a:gd name="connsiteY2" fmla="*/ 39062 h 69845"/>
                    <a:gd name="connsiteX3" fmla="*/ 0 w 69845"/>
                    <a:gd name="connsiteY3" fmla="*/ 34923 h 69845"/>
                    <a:gd name="connsiteX4" fmla="*/ 1811 w 69845"/>
                    <a:gd name="connsiteY4" fmla="*/ 30784 h 69845"/>
                    <a:gd name="connsiteX5" fmla="*/ 30784 w 69845"/>
                    <a:gd name="connsiteY5" fmla="*/ 1552 h 69845"/>
                    <a:gd name="connsiteX6" fmla="*/ 39062 w 69845"/>
                    <a:gd name="connsiteY6" fmla="*/ 1552 h 69845"/>
                    <a:gd name="connsiteX7" fmla="*/ 68294 w 69845"/>
                    <a:gd name="connsiteY7" fmla="*/ 30784 h 69845"/>
                    <a:gd name="connsiteX8" fmla="*/ 68294 w 69845"/>
                    <a:gd name="connsiteY8" fmla="*/ 39062 h 69845"/>
                    <a:gd name="connsiteX9" fmla="*/ 39062 w 69845"/>
                    <a:gd name="connsiteY9" fmla="*/ 68035 h 69845"/>
                    <a:gd name="connsiteX10" fmla="*/ 34923 w 69845"/>
                    <a:gd name="connsiteY10" fmla="*/ 69846 h 69845"/>
                    <a:gd name="connsiteX11" fmla="*/ 13969 w 69845"/>
                    <a:gd name="connsiteY11" fmla="*/ 34923 h 69845"/>
                    <a:gd name="connsiteX12" fmla="*/ 34923 w 69845"/>
                    <a:gd name="connsiteY12" fmla="*/ 55877 h 69845"/>
                    <a:gd name="connsiteX13" fmla="*/ 55877 w 69845"/>
                    <a:gd name="connsiteY13" fmla="*/ 34923 h 69845"/>
                    <a:gd name="connsiteX14" fmla="*/ 34923 w 69845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2077" y="69328"/>
                        <a:pt x="30784" y="68035"/>
                      </a:cubicBezTo>
                      <a:lnTo>
                        <a:pt x="1811" y="39062"/>
                      </a:lnTo>
                      <a:cubicBezTo>
                        <a:pt x="776" y="37768"/>
                        <a:pt x="0" y="36475"/>
                        <a:pt x="0" y="34923"/>
                      </a:cubicBezTo>
                      <a:cubicBezTo>
                        <a:pt x="0" y="33371"/>
                        <a:pt x="776" y="31819"/>
                        <a:pt x="1811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9062" y="1552"/>
                      </a:cubicBezTo>
                      <a:lnTo>
                        <a:pt x="68294" y="30784"/>
                      </a:lnTo>
                      <a:cubicBezTo>
                        <a:pt x="70363" y="33112"/>
                        <a:pt x="70363" y="36734"/>
                        <a:pt x="68294" y="39062"/>
                      </a:cubicBezTo>
                      <a:lnTo>
                        <a:pt x="39062" y="68035"/>
                      </a:lnTo>
                      <a:cubicBezTo>
                        <a:pt x="38027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1BE20803-D16A-1BEC-0E4C-61FB506D4C1E}"/>
                    </a:ext>
                  </a:extLst>
                </p:cNvPr>
                <p:cNvSpPr/>
                <p:nvPr/>
              </p:nvSpPr>
              <p:spPr>
                <a:xfrm>
                  <a:off x="1035766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552 w 69845"/>
                    <a:gd name="connsiteY2" fmla="*/ 39062 h 69845"/>
                    <a:gd name="connsiteX3" fmla="*/ 0 w 69845"/>
                    <a:gd name="connsiteY3" fmla="*/ 34923 h 69845"/>
                    <a:gd name="connsiteX4" fmla="*/ 1552 w 69845"/>
                    <a:gd name="connsiteY4" fmla="*/ 30784 h 69845"/>
                    <a:gd name="connsiteX5" fmla="*/ 30784 w 69845"/>
                    <a:gd name="connsiteY5" fmla="*/ 1552 h 69845"/>
                    <a:gd name="connsiteX6" fmla="*/ 38803 w 69845"/>
                    <a:gd name="connsiteY6" fmla="*/ 1552 h 69845"/>
                    <a:gd name="connsiteX7" fmla="*/ 68035 w 69845"/>
                    <a:gd name="connsiteY7" fmla="*/ 30784 h 69845"/>
                    <a:gd name="connsiteX8" fmla="*/ 69846 w 69845"/>
                    <a:gd name="connsiteY8" fmla="*/ 34923 h 69845"/>
                    <a:gd name="connsiteX9" fmla="*/ 68035 w 69845"/>
                    <a:gd name="connsiteY9" fmla="*/ 39062 h 69845"/>
                    <a:gd name="connsiteX10" fmla="*/ 38803 w 69845"/>
                    <a:gd name="connsiteY10" fmla="*/ 68035 h 69845"/>
                    <a:gd name="connsiteX11" fmla="*/ 34923 w 69845"/>
                    <a:gd name="connsiteY11" fmla="*/ 69846 h 69845"/>
                    <a:gd name="connsiteX12" fmla="*/ 13969 w 69845"/>
                    <a:gd name="connsiteY12" fmla="*/ 34923 h 69845"/>
                    <a:gd name="connsiteX13" fmla="*/ 34923 w 69845"/>
                    <a:gd name="connsiteY13" fmla="*/ 55877 h 69845"/>
                    <a:gd name="connsiteX14" fmla="*/ 55877 w 69845"/>
                    <a:gd name="connsiteY14" fmla="*/ 34923 h 69845"/>
                    <a:gd name="connsiteX15" fmla="*/ 34923 w 69845"/>
                    <a:gd name="connsiteY15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1819" y="69328"/>
                        <a:pt x="30784" y="68035"/>
                      </a:cubicBezTo>
                      <a:lnTo>
                        <a:pt x="1552" y="39062"/>
                      </a:lnTo>
                      <a:cubicBezTo>
                        <a:pt x="517" y="37768"/>
                        <a:pt x="0" y="36475"/>
                        <a:pt x="0" y="34923"/>
                      </a:cubicBezTo>
                      <a:cubicBezTo>
                        <a:pt x="0" y="33371"/>
                        <a:pt x="517" y="31819"/>
                        <a:pt x="1552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8803" y="1552"/>
                      </a:cubicBezTo>
                      <a:lnTo>
                        <a:pt x="68035" y="30784"/>
                      </a:lnTo>
                      <a:cubicBezTo>
                        <a:pt x="69070" y="31819"/>
                        <a:pt x="69846" y="33371"/>
                        <a:pt x="69846" y="34923"/>
                      </a:cubicBezTo>
                      <a:cubicBezTo>
                        <a:pt x="69846" y="36475"/>
                        <a:pt x="69070" y="37768"/>
                        <a:pt x="68035" y="39062"/>
                      </a:cubicBezTo>
                      <a:lnTo>
                        <a:pt x="38803" y="68035"/>
                      </a:lnTo>
                      <a:cubicBezTo>
                        <a:pt x="37768" y="69328"/>
                        <a:pt x="36216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B91BACD2-C837-A858-FF7A-F5C1375B89FD}"/>
                    </a:ext>
                  </a:extLst>
                </p:cNvPr>
                <p:cNvSpPr/>
                <p:nvPr/>
              </p:nvSpPr>
              <p:spPr>
                <a:xfrm>
                  <a:off x="1094035" y="6365779"/>
                  <a:ext cx="69780" cy="69845"/>
                </a:xfrm>
                <a:custGeom>
                  <a:avLst/>
                  <a:gdLst>
                    <a:gd name="connsiteX0" fmla="*/ 34858 w 69780"/>
                    <a:gd name="connsiteY0" fmla="*/ 69846 h 69845"/>
                    <a:gd name="connsiteX1" fmla="*/ 30719 w 69780"/>
                    <a:gd name="connsiteY1" fmla="*/ 68035 h 69845"/>
                    <a:gd name="connsiteX2" fmla="*/ 1746 w 69780"/>
                    <a:gd name="connsiteY2" fmla="*/ 39062 h 69845"/>
                    <a:gd name="connsiteX3" fmla="*/ 1746 w 69780"/>
                    <a:gd name="connsiteY3" fmla="*/ 30784 h 69845"/>
                    <a:gd name="connsiteX4" fmla="*/ 30719 w 69780"/>
                    <a:gd name="connsiteY4" fmla="*/ 1552 h 69845"/>
                    <a:gd name="connsiteX5" fmla="*/ 38997 w 69780"/>
                    <a:gd name="connsiteY5" fmla="*/ 1552 h 69845"/>
                    <a:gd name="connsiteX6" fmla="*/ 68229 w 69780"/>
                    <a:gd name="connsiteY6" fmla="*/ 30784 h 69845"/>
                    <a:gd name="connsiteX7" fmla="*/ 69781 w 69780"/>
                    <a:gd name="connsiteY7" fmla="*/ 34923 h 69845"/>
                    <a:gd name="connsiteX8" fmla="*/ 68229 w 69780"/>
                    <a:gd name="connsiteY8" fmla="*/ 39062 h 69845"/>
                    <a:gd name="connsiteX9" fmla="*/ 38997 w 69780"/>
                    <a:gd name="connsiteY9" fmla="*/ 68035 h 69845"/>
                    <a:gd name="connsiteX10" fmla="*/ 34858 w 69780"/>
                    <a:gd name="connsiteY10" fmla="*/ 69846 h 69845"/>
                    <a:gd name="connsiteX11" fmla="*/ 13904 w 69780"/>
                    <a:gd name="connsiteY11" fmla="*/ 34923 h 69845"/>
                    <a:gd name="connsiteX12" fmla="*/ 34858 w 69780"/>
                    <a:gd name="connsiteY12" fmla="*/ 55877 h 69845"/>
                    <a:gd name="connsiteX13" fmla="*/ 55812 w 69780"/>
                    <a:gd name="connsiteY13" fmla="*/ 34923 h 69845"/>
                    <a:gd name="connsiteX14" fmla="*/ 34858 w 69780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780" h="69845">
                      <a:moveTo>
                        <a:pt x="34858" y="69846"/>
                      </a:moveTo>
                      <a:cubicBezTo>
                        <a:pt x="33306" y="69846"/>
                        <a:pt x="31754" y="69328"/>
                        <a:pt x="30719" y="68035"/>
                      </a:cubicBezTo>
                      <a:lnTo>
                        <a:pt x="1746" y="39062"/>
                      </a:lnTo>
                      <a:cubicBezTo>
                        <a:pt x="-582" y="36734"/>
                        <a:pt x="-582" y="33112"/>
                        <a:pt x="1746" y="30784"/>
                      </a:cubicBezTo>
                      <a:lnTo>
                        <a:pt x="30719" y="1552"/>
                      </a:lnTo>
                      <a:cubicBezTo>
                        <a:pt x="33047" y="-517"/>
                        <a:pt x="36669" y="-517"/>
                        <a:pt x="38997" y="1552"/>
                      </a:cubicBezTo>
                      <a:lnTo>
                        <a:pt x="68229" y="30784"/>
                      </a:lnTo>
                      <a:cubicBezTo>
                        <a:pt x="69264" y="31819"/>
                        <a:pt x="69781" y="33371"/>
                        <a:pt x="69781" y="34923"/>
                      </a:cubicBezTo>
                      <a:cubicBezTo>
                        <a:pt x="69781" y="36475"/>
                        <a:pt x="69264" y="37768"/>
                        <a:pt x="68229" y="39062"/>
                      </a:cubicBezTo>
                      <a:lnTo>
                        <a:pt x="38997" y="68035"/>
                      </a:lnTo>
                      <a:cubicBezTo>
                        <a:pt x="37962" y="69328"/>
                        <a:pt x="36410" y="69846"/>
                        <a:pt x="34858" y="69846"/>
                      </a:cubicBezTo>
                      <a:close/>
                      <a:moveTo>
                        <a:pt x="13904" y="34923"/>
                      </a:moveTo>
                      <a:lnTo>
                        <a:pt x="34858" y="55877"/>
                      </a:lnTo>
                      <a:lnTo>
                        <a:pt x="55812" y="34923"/>
                      </a:lnTo>
                      <a:lnTo>
                        <a:pt x="34858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3AE24B0F-3209-A39F-8834-9828B75CFCDB}"/>
                    </a:ext>
                  </a:extLst>
                </p:cNvPr>
                <p:cNvSpPr/>
                <p:nvPr/>
              </p:nvSpPr>
              <p:spPr>
                <a:xfrm>
                  <a:off x="867101" y="5988095"/>
                  <a:ext cx="349228" cy="353108"/>
                </a:xfrm>
                <a:custGeom>
                  <a:avLst/>
                  <a:gdLst>
                    <a:gd name="connsiteX0" fmla="*/ 349228 w 349228"/>
                    <a:gd name="connsiteY0" fmla="*/ 353109 h 353108"/>
                    <a:gd name="connsiteX1" fmla="*/ 0 w 349228"/>
                    <a:gd name="connsiteY1" fmla="*/ 353109 h 353108"/>
                    <a:gd name="connsiteX2" fmla="*/ 0 w 349228"/>
                    <a:gd name="connsiteY2" fmla="*/ 0 h 353108"/>
                    <a:gd name="connsiteX3" fmla="*/ 349228 w 349228"/>
                    <a:gd name="connsiteY3" fmla="*/ 0 h 353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228" h="353108">
                      <a:moveTo>
                        <a:pt x="349228" y="353109"/>
                      </a:moveTo>
                      <a:lnTo>
                        <a:pt x="0" y="353109"/>
                      </a:lnTo>
                      <a:lnTo>
                        <a:pt x="0" y="0"/>
                      </a:lnTo>
                      <a:lnTo>
                        <a:pt x="349228" y="0"/>
                      </a:lnTo>
                      <a:close/>
                    </a:path>
                  </a:pathLst>
                </a:custGeom>
                <a:solidFill>
                  <a:srgbClr val="004C42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7C93BC8B-69D8-2E9A-23F0-3B2459492F30}"/>
                    </a:ext>
                  </a:extLst>
                </p:cNvPr>
                <p:cNvSpPr/>
                <p:nvPr/>
              </p:nvSpPr>
              <p:spPr>
                <a:xfrm>
                  <a:off x="860634" y="5988095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691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691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691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691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35987C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5E9F3F0C-74E1-D376-EDDD-510724143A41}"/>
                    </a:ext>
                  </a:extLst>
                </p:cNvPr>
                <p:cNvSpPr/>
                <p:nvPr/>
              </p:nvSpPr>
              <p:spPr>
                <a:xfrm>
                  <a:off x="860634" y="6337841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950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950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950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950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35987C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8" name="Graphic 16">
                  <a:extLst>
                    <a:ext uri="{FF2B5EF4-FFF2-40B4-BE49-F238E27FC236}">
                      <a16:creationId xmlns:a16="http://schemas.microsoft.com/office/drawing/2014/main" id="{D70B6DE4-D267-7AE1-1814-60F390D7EC57}"/>
                    </a:ext>
                  </a:extLst>
                </p:cNvPr>
                <p:cNvGrpSpPr/>
                <p:nvPr/>
              </p:nvGrpSpPr>
              <p:grpSpPr>
                <a:xfrm>
                  <a:off x="947678" y="6046041"/>
                  <a:ext cx="187558" cy="240320"/>
                  <a:chOff x="947678" y="6046041"/>
                  <a:chExt cx="187558" cy="240320"/>
                </a:xfrm>
                <a:solidFill>
                  <a:srgbClr val="FFFFFF"/>
                </a:solidFill>
              </p:grpSpPr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611E3823-D2AE-688E-25C7-47ADDF2E531D}"/>
                      </a:ext>
                    </a:extLst>
                  </p:cNvPr>
                  <p:cNvSpPr/>
                  <p:nvPr/>
                </p:nvSpPr>
                <p:spPr>
                  <a:xfrm>
                    <a:off x="947678" y="6088849"/>
                    <a:ext cx="187558" cy="100505"/>
                  </a:xfrm>
                  <a:custGeom>
                    <a:avLst/>
                    <a:gdLst>
                      <a:gd name="connsiteX0" fmla="*/ 180698 w 187558"/>
                      <a:gd name="connsiteY0" fmla="*/ 100505 h 100505"/>
                      <a:gd name="connsiteX1" fmla="*/ 177853 w 187558"/>
                      <a:gd name="connsiteY1" fmla="*/ 99729 h 100505"/>
                      <a:gd name="connsiteX2" fmla="*/ 3756 w 187558"/>
                      <a:gd name="connsiteY2" fmla="*/ 12810 h 100505"/>
                      <a:gd name="connsiteX3" fmla="*/ 652 w 187558"/>
                      <a:gd name="connsiteY3" fmla="*/ 3756 h 100505"/>
                      <a:gd name="connsiteX4" fmla="*/ 9706 w 187558"/>
                      <a:gd name="connsiteY4" fmla="*/ 652 h 100505"/>
                      <a:gd name="connsiteX5" fmla="*/ 183802 w 187558"/>
                      <a:gd name="connsiteY5" fmla="*/ 87829 h 100505"/>
                      <a:gd name="connsiteX6" fmla="*/ 186907 w 187558"/>
                      <a:gd name="connsiteY6" fmla="*/ 96883 h 100505"/>
                      <a:gd name="connsiteX7" fmla="*/ 180698 w 187558"/>
                      <a:gd name="connsiteY7" fmla="*/ 100505 h 100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558" h="100505">
                        <a:moveTo>
                          <a:pt x="180698" y="100505"/>
                        </a:moveTo>
                        <a:cubicBezTo>
                          <a:pt x="179663" y="100505"/>
                          <a:pt x="178714" y="100246"/>
                          <a:pt x="177853" y="99729"/>
                        </a:cubicBezTo>
                        <a:lnTo>
                          <a:pt x="3756" y="12810"/>
                        </a:lnTo>
                        <a:cubicBezTo>
                          <a:pt x="393" y="10999"/>
                          <a:pt x="-900" y="6860"/>
                          <a:pt x="652" y="3756"/>
                        </a:cubicBezTo>
                        <a:cubicBezTo>
                          <a:pt x="2462" y="393"/>
                          <a:pt x="6343" y="-900"/>
                          <a:pt x="9706" y="652"/>
                        </a:cubicBezTo>
                        <a:lnTo>
                          <a:pt x="183802" y="87829"/>
                        </a:lnTo>
                        <a:cubicBezTo>
                          <a:pt x="187165" y="89381"/>
                          <a:pt x="188459" y="93521"/>
                          <a:pt x="186907" y="96883"/>
                        </a:cubicBezTo>
                        <a:cubicBezTo>
                          <a:pt x="185613" y="99212"/>
                          <a:pt x="183285" y="100505"/>
                          <a:pt x="180698" y="1005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1BA204EA-44B6-CBEA-BB75-E0920A413E30}"/>
                      </a:ext>
                    </a:extLst>
                  </p:cNvPr>
                  <p:cNvSpPr/>
                  <p:nvPr/>
                </p:nvSpPr>
                <p:spPr>
                  <a:xfrm>
                    <a:off x="1034731" y="6046041"/>
                    <a:ext cx="13451" cy="240320"/>
                  </a:xfrm>
                  <a:custGeom>
                    <a:avLst/>
                    <a:gdLst>
                      <a:gd name="connsiteX0" fmla="*/ 6726 w 13451"/>
                      <a:gd name="connsiteY0" fmla="*/ 240321 h 240320"/>
                      <a:gd name="connsiteX1" fmla="*/ 0 w 13451"/>
                      <a:gd name="connsiteY1" fmla="*/ 233595 h 240320"/>
                      <a:gd name="connsiteX2" fmla="*/ 0 w 13451"/>
                      <a:gd name="connsiteY2" fmla="*/ 6726 h 240320"/>
                      <a:gd name="connsiteX3" fmla="*/ 6726 w 13451"/>
                      <a:gd name="connsiteY3" fmla="*/ 0 h 240320"/>
                      <a:gd name="connsiteX4" fmla="*/ 13452 w 13451"/>
                      <a:gd name="connsiteY4" fmla="*/ 6726 h 240320"/>
                      <a:gd name="connsiteX5" fmla="*/ 13452 w 13451"/>
                      <a:gd name="connsiteY5" fmla="*/ 233595 h 240320"/>
                      <a:gd name="connsiteX6" fmla="*/ 6726 w 13451"/>
                      <a:gd name="connsiteY6" fmla="*/ 240321 h 240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51" h="240320">
                        <a:moveTo>
                          <a:pt x="6726" y="240321"/>
                        </a:moveTo>
                        <a:cubicBezTo>
                          <a:pt x="3104" y="240321"/>
                          <a:pt x="0" y="237217"/>
                          <a:pt x="0" y="233595"/>
                        </a:cubicBezTo>
                        <a:lnTo>
                          <a:pt x="0" y="6726"/>
                        </a:lnTo>
                        <a:cubicBezTo>
                          <a:pt x="0" y="2846"/>
                          <a:pt x="3104" y="0"/>
                          <a:pt x="6726" y="0"/>
                        </a:cubicBezTo>
                        <a:cubicBezTo>
                          <a:pt x="10348" y="0"/>
                          <a:pt x="13452" y="2846"/>
                          <a:pt x="13452" y="6726"/>
                        </a:cubicBezTo>
                        <a:lnTo>
                          <a:pt x="13452" y="233595"/>
                        </a:lnTo>
                        <a:cubicBezTo>
                          <a:pt x="13452" y="237217"/>
                          <a:pt x="10348" y="240321"/>
                          <a:pt x="6726" y="2403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3FB07244-3D64-5006-DBF6-5CD561E24F56}"/>
                      </a:ext>
                    </a:extLst>
                  </p:cNvPr>
                  <p:cNvSpPr/>
                  <p:nvPr/>
                </p:nvSpPr>
                <p:spPr>
                  <a:xfrm>
                    <a:off x="1074828" y="6272910"/>
                    <a:ext cx="33629" cy="13451"/>
                  </a:xfrm>
                  <a:custGeom>
                    <a:avLst/>
                    <a:gdLst>
                      <a:gd name="connsiteX0" fmla="*/ 26903 w 33629"/>
                      <a:gd name="connsiteY0" fmla="*/ 13452 h 13451"/>
                      <a:gd name="connsiteX1" fmla="*/ 6726 w 33629"/>
                      <a:gd name="connsiteY1" fmla="*/ 13452 h 13451"/>
                      <a:gd name="connsiteX2" fmla="*/ 0 w 33629"/>
                      <a:gd name="connsiteY2" fmla="*/ 6726 h 13451"/>
                      <a:gd name="connsiteX3" fmla="*/ 6726 w 33629"/>
                      <a:gd name="connsiteY3" fmla="*/ 0 h 13451"/>
                      <a:gd name="connsiteX4" fmla="*/ 26903 w 33629"/>
                      <a:gd name="connsiteY4" fmla="*/ 0 h 13451"/>
                      <a:gd name="connsiteX5" fmla="*/ 33629 w 33629"/>
                      <a:gd name="connsiteY5" fmla="*/ 6726 h 13451"/>
                      <a:gd name="connsiteX6" fmla="*/ 26903 w 33629"/>
                      <a:gd name="connsiteY6" fmla="*/ 13452 h 1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629" h="13451">
                        <a:moveTo>
                          <a:pt x="26903" y="13452"/>
                        </a:moveTo>
                        <a:lnTo>
                          <a:pt x="6726" y="13452"/>
                        </a:lnTo>
                        <a:cubicBezTo>
                          <a:pt x="3104" y="13452"/>
                          <a:pt x="0" y="10348"/>
                          <a:pt x="0" y="6726"/>
                        </a:cubicBezTo>
                        <a:cubicBezTo>
                          <a:pt x="0" y="2846"/>
                          <a:pt x="3104" y="0"/>
                          <a:pt x="6726" y="0"/>
                        </a:cubicBezTo>
                        <a:lnTo>
                          <a:pt x="26903" y="0"/>
                        </a:lnTo>
                        <a:cubicBezTo>
                          <a:pt x="30525" y="0"/>
                          <a:pt x="33629" y="2846"/>
                          <a:pt x="33629" y="6726"/>
                        </a:cubicBezTo>
                        <a:cubicBezTo>
                          <a:pt x="33629" y="10348"/>
                          <a:pt x="30525" y="13452"/>
                          <a:pt x="26903" y="134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B559A8E0-2441-C2ED-18D2-F836F695E49F}"/>
                      </a:ext>
                    </a:extLst>
                  </p:cNvPr>
                  <p:cNvSpPr/>
                  <p:nvPr/>
                </p:nvSpPr>
                <p:spPr>
                  <a:xfrm>
                    <a:off x="973939" y="6272910"/>
                    <a:ext cx="33370" cy="13451"/>
                  </a:xfrm>
                  <a:custGeom>
                    <a:avLst/>
                    <a:gdLst>
                      <a:gd name="connsiteX0" fmla="*/ 26645 w 33370"/>
                      <a:gd name="connsiteY0" fmla="*/ 13452 h 13451"/>
                      <a:gd name="connsiteX1" fmla="*/ 6726 w 33370"/>
                      <a:gd name="connsiteY1" fmla="*/ 13452 h 13451"/>
                      <a:gd name="connsiteX2" fmla="*/ 0 w 33370"/>
                      <a:gd name="connsiteY2" fmla="*/ 6726 h 13451"/>
                      <a:gd name="connsiteX3" fmla="*/ 6726 w 33370"/>
                      <a:gd name="connsiteY3" fmla="*/ 0 h 13451"/>
                      <a:gd name="connsiteX4" fmla="*/ 26645 w 33370"/>
                      <a:gd name="connsiteY4" fmla="*/ 0 h 13451"/>
                      <a:gd name="connsiteX5" fmla="*/ 33371 w 33370"/>
                      <a:gd name="connsiteY5" fmla="*/ 6726 h 13451"/>
                      <a:gd name="connsiteX6" fmla="*/ 26645 w 33370"/>
                      <a:gd name="connsiteY6" fmla="*/ 13452 h 1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370" h="13451">
                        <a:moveTo>
                          <a:pt x="26645" y="13452"/>
                        </a:moveTo>
                        <a:lnTo>
                          <a:pt x="6726" y="13452"/>
                        </a:lnTo>
                        <a:cubicBezTo>
                          <a:pt x="2846" y="13452"/>
                          <a:pt x="0" y="10348"/>
                          <a:pt x="0" y="6726"/>
                        </a:cubicBezTo>
                        <a:cubicBezTo>
                          <a:pt x="0" y="2846"/>
                          <a:pt x="2846" y="0"/>
                          <a:pt x="6726" y="0"/>
                        </a:cubicBezTo>
                        <a:lnTo>
                          <a:pt x="26645" y="0"/>
                        </a:lnTo>
                        <a:cubicBezTo>
                          <a:pt x="30266" y="0"/>
                          <a:pt x="33371" y="2846"/>
                          <a:pt x="33371" y="6726"/>
                        </a:cubicBezTo>
                        <a:cubicBezTo>
                          <a:pt x="33371" y="10348"/>
                          <a:pt x="30266" y="13452"/>
                          <a:pt x="26645" y="134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25AF65F2-2D68-0A07-1F52-132C5B027795}"/>
                      </a:ext>
                    </a:extLst>
                  </p:cNvPr>
                  <p:cNvSpPr/>
                  <p:nvPr/>
                </p:nvSpPr>
                <p:spPr>
                  <a:xfrm>
                    <a:off x="948027" y="6088073"/>
                    <a:ext cx="186697" cy="102057"/>
                  </a:xfrm>
                  <a:custGeom>
                    <a:avLst/>
                    <a:gdLst>
                      <a:gd name="connsiteX0" fmla="*/ 6770 w 186697"/>
                      <a:gd name="connsiteY0" fmla="*/ 102057 h 102057"/>
                      <a:gd name="connsiteX1" fmla="*/ 820 w 186697"/>
                      <a:gd name="connsiteY1" fmla="*/ 98436 h 102057"/>
                      <a:gd name="connsiteX2" fmla="*/ 3666 w 186697"/>
                      <a:gd name="connsiteY2" fmla="*/ 89381 h 102057"/>
                      <a:gd name="connsiteX3" fmla="*/ 176986 w 186697"/>
                      <a:gd name="connsiteY3" fmla="*/ 652 h 102057"/>
                      <a:gd name="connsiteX4" fmla="*/ 186040 w 186697"/>
                      <a:gd name="connsiteY4" fmla="*/ 3756 h 102057"/>
                      <a:gd name="connsiteX5" fmla="*/ 183195 w 186697"/>
                      <a:gd name="connsiteY5" fmla="*/ 12810 h 102057"/>
                      <a:gd name="connsiteX6" fmla="*/ 9874 w 186697"/>
                      <a:gd name="connsiteY6" fmla="*/ 101281 h 102057"/>
                      <a:gd name="connsiteX7" fmla="*/ 6770 w 186697"/>
                      <a:gd name="connsiteY7" fmla="*/ 102057 h 102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6697" h="102057">
                        <a:moveTo>
                          <a:pt x="6770" y="102057"/>
                        </a:moveTo>
                        <a:cubicBezTo>
                          <a:pt x="4442" y="102057"/>
                          <a:pt x="2113" y="100764"/>
                          <a:pt x="820" y="98436"/>
                        </a:cubicBezTo>
                        <a:cubicBezTo>
                          <a:pt x="-991" y="95073"/>
                          <a:pt x="303" y="90934"/>
                          <a:pt x="3666" y="89381"/>
                        </a:cubicBezTo>
                        <a:lnTo>
                          <a:pt x="176986" y="652"/>
                        </a:lnTo>
                        <a:cubicBezTo>
                          <a:pt x="180349" y="-900"/>
                          <a:pt x="184229" y="393"/>
                          <a:pt x="186040" y="3756"/>
                        </a:cubicBezTo>
                        <a:cubicBezTo>
                          <a:pt x="187592" y="6860"/>
                          <a:pt x="186299" y="10999"/>
                          <a:pt x="183195" y="12810"/>
                        </a:cubicBezTo>
                        <a:lnTo>
                          <a:pt x="9874" y="101281"/>
                        </a:lnTo>
                        <a:cubicBezTo>
                          <a:pt x="8839" y="101798"/>
                          <a:pt x="7805" y="102057"/>
                          <a:pt x="6770" y="10205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87E711-7B72-8B58-5D57-839EEB0C9BE5}"/>
                </a:ext>
              </a:extLst>
            </p:cNvPr>
            <p:cNvSpPr/>
            <p:nvPr/>
          </p:nvSpPr>
          <p:spPr>
            <a:xfrm>
              <a:off x="1293677" y="5928338"/>
              <a:ext cx="9830" cy="534189"/>
            </a:xfrm>
            <a:custGeom>
              <a:avLst/>
              <a:gdLst>
                <a:gd name="connsiteX0" fmla="*/ 9830 w 9830"/>
                <a:gd name="connsiteY0" fmla="*/ 534190 h 534189"/>
                <a:gd name="connsiteX1" fmla="*/ 0 w 9830"/>
                <a:gd name="connsiteY1" fmla="*/ 534190 h 534189"/>
                <a:gd name="connsiteX2" fmla="*/ 0 w 9830"/>
                <a:gd name="connsiteY2" fmla="*/ 0 h 534189"/>
                <a:gd name="connsiteX3" fmla="*/ 9830 w 9830"/>
                <a:gd name="connsiteY3" fmla="*/ 0 h 53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30" h="534189">
                  <a:moveTo>
                    <a:pt x="9830" y="534190"/>
                  </a:moveTo>
                  <a:lnTo>
                    <a:pt x="0" y="534190"/>
                  </a:lnTo>
                  <a:lnTo>
                    <a:pt x="0" y="0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004C42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Текст 12">
            <a:extLst>
              <a:ext uri="{FF2B5EF4-FFF2-40B4-BE49-F238E27FC236}">
                <a16:creationId xmlns:a16="http://schemas.microsoft.com/office/drawing/2014/main" id="{0E3F8C54-A996-841B-21C5-C7BA768197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188" y="1800071"/>
            <a:ext cx="4320255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3600" b="1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171EA1E1-3FE1-F47A-511A-C0C16DCD64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932" y="3240087"/>
            <a:ext cx="4319588" cy="15274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117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Content-01-S+H+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D2982-4142-E939-4AEF-2FC69ACB1D5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20725" y="1439863"/>
            <a:ext cx="10080625" cy="39576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Текст 12">
            <a:extLst>
              <a:ext uri="{FF2B5EF4-FFF2-40B4-BE49-F238E27FC236}">
                <a16:creationId xmlns:a16="http://schemas.microsoft.com/office/drawing/2014/main" id="{12A2BBC9-B2B3-DD71-5682-80FE86ABB7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0" y="360055"/>
            <a:ext cx="10079713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317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Content-01-S+H+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61007-9D4B-CF66-A0B5-318BBD2CDDD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20725" y="1440017"/>
            <a:ext cx="4859338" cy="39574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DC0C99-1F57-8C68-78E4-EDE1A3D4DF9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40246" y="1439863"/>
            <a:ext cx="4859338" cy="39574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Текст 12">
            <a:extLst>
              <a:ext uri="{FF2B5EF4-FFF2-40B4-BE49-F238E27FC236}">
                <a16:creationId xmlns:a16="http://schemas.microsoft.com/office/drawing/2014/main" id="{AB0AD152-09F8-6FE0-E61B-A63F9880E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0" y="360055"/>
            <a:ext cx="10080319" cy="719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Header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320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05-Content-01-S+H+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DA84FF6-AD53-8756-2E6A-10163C06929D}"/>
              </a:ext>
            </a:extLst>
          </p:cNvPr>
          <p:cNvSpPr/>
          <p:nvPr userDrawn="1"/>
        </p:nvSpPr>
        <p:spPr>
          <a:xfrm>
            <a:off x="2880213" y="0"/>
            <a:ext cx="8640096" cy="6480122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61007-9D4B-CF66-A0B5-318BBD2CDDD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20725" y="1440195"/>
            <a:ext cx="4859338" cy="39573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DC0C99-1F57-8C68-78E4-EDE1A3D4DF9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40246" y="1440041"/>
            <a:ext cx="4859338" cy="39573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E030D5D-1F47-D731-0289-B71062EE9922}"/>
              </a:ext>
            </a:extLst>
          </p:cNvPr>
          <p:cNvSpPr/>
          <p:nvPr userDrawn="1"/>
        </p:nvSpPr>
        <p:spPr>
          <a:xfrm>
            <a:off x="721263" y="-3929"/>
            <a:ext cx="1080012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Текст 12">
            <a:extLst>
              <a:ext uri="{FF2B5EF4-FFF2-40B4-BE49-F238E27FC236}">
                <a16:creationId xmlns:a16="http://schemas.microsoft.com/office/drawing/2014/main" id="{964EFC2C-0BF2-0EA0-B236-FF4A1E56BC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0" y="360055"/>
            <a:ext cx="10080319" cy="719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Header</a:t>
            </a:r>
            <a:endParaRPr lang="ru-RU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173BB1-A5F3-F981-38ED-C6267066E246}"/>
              </a:ext>
            </a:extLst>
          </p:cNvPr>
          <p:cNvSpPr/>
          <p:nvPr userDrawn="1"/>
        </p:nvSpPr>
        <p:spPr>
          <a:xfrm>
            <a:off x="10530297" y="5940119"/>
            <a:ext cx="27000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r"/>
            <a:fld id="{B1217D13-E5F9-4B61-A576-8C077BC53425}" type="slidenum">
              <a:rPr lang="en-US" sz="800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5437BC-2B43-043A-7C90-6EA7223461D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091794" y="5940119"/>
            <a:ext cx="3438503" cy="180000"/>
          </a:xfrm>
          <a:prstGeom prst="rect">
            <a:avLst/>
          </a:prstGeom>
        </p:spPr>
        <p:txBody>
          <a:bodyPr horzOverflow="overflow" lIns="0" tIns="0" rIns="0" bIns="0" anchor="ctr" anchorCtr="0">
            <a:noAutofit/>
          </a:bodyPr>
          <a:lstStyle/>
          <a:p>
            <a:pPr algn="l"/>
            <a:r>
              <a:rPr lang="en-SA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en-SA" sz="800" baseline="300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rd</a:t>
            </a:r>
            <a:r>
              <a:rPr lang="en-SA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 MENA IAEE Conference</a:t>
            </a:r>
            <a:r>
              <a:rPr lang="en-US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, Riyadh, Saudi Arabia, 8-9 December 2024     |</a:t>
            </a:r>
            <a:endParaRPr lang="en-SA" sz="800" dirty="0">
              <a:solidFill>
                <a:schemeClr val="accent3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39" name="Graphic 16">
            <a:extLst>
              <a:ext uri="{FF2B5EF4-FFF2-40B4-BE49-F238E27FC236}">
                <a16:creationId xmlns:a16="http://schemas.microsoft.com/office/drawing/2014/main" id="{4ABA3849-DD49-6FE8-D9F1-05B3DB134F9B}"/>
              </a:ext>
            </a:extLst>
          </p:cNvPr>
          <p:cNvGrpSpPr/>
          <p:nvPr userDrawn="1"/>
        </p:nvGrpSpPr>
        <p:grpSpPr>
          <a:xfrm>
            <a:off x="720725" y="5810066"/>
            <a:ext cx="269466" cy="400052"/>
            <a:chOff x="860634" y="5928338"/>
            <a:chExt cx="361386" cy="53651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AE6FBDC-2CB1-398E-EA4B-766787EB4FC4}"/>
                </a:ext>
              </a:extLst>
            </p:cNvPr>
            <p:cNvSpPr/>
            <p:nvPr/>
          </p:nvSpPr>
          <p:spPr>
            <a:xfrm>
              <a:off x="1178820" y="5928338"/>
              <a:ext cx="43200" cy="43459"/>
            </a:xfrm>
            <a:custGeom>
              <a:avLst/>
              <a:gdLst>
                <a:gd name="connsiteX0" fmla="*/ 21730 w 43200"/>
                <a:gd name="connsiteY0" fmla="*/ 43459 h 43459"/>
                <a:gd name="connsiteX1" fmla="*/ 0 w 43200"/>
                <a:gd name="connsiteY1" fmla="*/ 21730 h 43459"/>
                <a:gd name="connsiteX2" fmla="*/ 21730 w 43200"/>
                <a:gd name="connsiteY2" fmla="*/ 0 h 43459"/>
                <a:gd name="connsiteX3" fmla="*/ 43201 w 43200"/>
                <a:gd name="connsiteY3" fmla="*/ 21730 h 43459"/>
                <a:gd name="connsiteX4" fmla="*/ 21730 w 43200"/>
                <a:gd name="connsiteY4" fmla="*/ 43459 h 43459"/>
                <a:gd name="connsiteX5" fmla="*/ 21730 w 43200"/>
                <a:gd name="connsiteY5" fmla="*/ 11641 h 43459"/>
                <a:gd name="connsiteX6" fmla="*/ 11641 w 43200"/>
                <a:gd name="connsiteY6" fmla="*/ 21730 h 43459"/>
                <a:gd name="connsiteX7" fmla="*/ 21730 w 43200"/>
                <a:gd name="connsiteY7" fmla="*/ 31819 h 43459"/>
                <a:gd name="connsiteX8" fmla="*/ 31819 w 43200"/>
                <a:gd name="connsiteY8" fmla="*/ 21730 h 43459"/>
                <a:gd name="connsiteX9" fmla="*/ 21730 w 43200"/>
                <a:gd name="connsiteY9" fmla="*/ 11641 h 4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" h="43459">
                  <a:moveTo>
                    <a:pt x="21730" y="43459"/>
                  </a:moveTo>
                  <a:cubicBezTo>
                    <a:pt x="9571" y="43459"/>
                    <a:pt x="0" y="33629"/>
                    <a:pt x="0" y="21730"/>
                  </a:cubicBezTo>
                  <a:cubicBezTo>
                    <a:pt x="0" y="9830"/>
                    <a:pt x="9571" y="0"/>
                    <a:pt x="21730" y="0"/>
                  </a:cubicBezTo>
                  <a:cubicBezTo>
                    <a:pt x="33629" y="0"/>
                    <a:pt x="43201" y="9830"/>
                    <a:pt x="43201" y="21730"/>
                  </a:cubicBezTo>
                  <a:cubicBezTo>
                    <a:pt x="43201" y="33629"/>
                    <a:pt x="33629" y="43459"/>
                    <a:pt x="21730" y="43459"/>
                  </a:cubicBezTo>
                  <a:close/>
                  <a:moveTo>
                    <a:pt x="21730" y="11641"/>
                  </a:moveTo>
                  <a:cubicBezTo>
                    <a:pt x="16039" y="11641"/>
                    <a:pt x="11641" y="16297"/>
                    <a:pt x="11641" y="21730"/>
                  </a:cubicBezTo>
                  <a:cubicBezTo>
                    <a:pt x="11641" y="27421"/>
                    <a:pt x="16039" y="31819"/>
                    <a:pt x="21730" y="31819"/>
                  </a:cubicBezTo>
                  <a:cubicBezTo>
                    <a:pt x="27162" y="31819"/>
                    <a:pt x="31819" y="27421"/>
                    <a:pt x="31819" y="21730"/>
                  </a:cubicBezTo>
                  <a:cubicBezTo>
                    <a:pt x="31819" y="16297"/>
                    <a:pt x="27162" y="11641"/>
                    <a:pt x="21730" y="11641"/>
                  </a:cubicBezTo>
                  <a:close/>
                </a:path>
              </a:pathLst>
            </a:custGeom>
            <a:solidFill>
              <a:srgbClr val="CF564E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1BAA66B-F4D8-E3DE-7B97-56AEF5E6EC5E}"/>
                </a:ext>
              </a:extLst>
            </p:cNvPr>
            <p:cNvSpPr/>
            <p:nvPr/>
          </p:nvSpPr>
          <p:spPr>
            <a:xfrm>
              <a:off x="1152175" y="6365779"/>
              <a:ext cx="69845" cy="69845"/>
            </a:xfrm>
            <a:custGeom>
              <a:avLst/>
              <a:gdLst>
                <a:gd name="connsiteX0" fmla="*/ 34923 w 69845"/>
                <a:gd name="connsiteY0" fmla="*/ 69846 h 69845"/>
                <a:gd name="connsiteX1" fmla="*/ 31043 w 69845"/>
                <a:gd name="connsiteY1" fmla="*/ 68035 h 69845"/>
                <a:gd name="connsiteX2" fmla="*/ 1811 w 69845"/>
                <a:gd name="connsiteY2" fmla="*/ 39062 h 69845"/>
                <a:gd name="connsiteX3" fmla="*/ 0 w 69845"/>
                <a:gd name="connsiteY3" fmla="*/ 34923 h 69845"/>
                <a:gd name="connsiteX4" fmla="*/ 1811 w 69845"/>
                <a:gd name="connsiteY4" fmla="*/ 30784 h 69845"/>
                <a:gd name="connsiteX5" fmla="*/ 31043 w 69845"/>
                <a:gd name="connsiteY5" fmla="*/ 1552 h 69845"/>
                <a:gd name="connsiteX6" fmla="*/ 39062 w 69845"/>
                <a:gd name="connsiteY6" fmla="*/ 1552 h 69845"/>
                <a:gd name="connsiteX7" fmla="*/ 68294 w 69845"/>
                <a:gd name="connsiteY7" fmla="*/ 30784 h 69845"/>
                <a:gd name="connsiteX8" fmla="*/ 69846 w 69845"/>
                <a:gd name="connsiteY8" fmla="*/ 34923 h 69845"/>
                <a:gd name="connsiteX9" fmla="*/ 68294 w 69845"/>
                <a:gd name="connsiteY9" fmla="*/ 39062 h 69845"/>
                <a:gd name="connsiteX10" fmla="*/ 39062 w 69845"/>
                <a:gd name="connsiteY10" fmla="*/ 68035 h 69845"/>
                <a:gd name="connsiteX11" fmla="*/ 34923 w 69845"/>
                <a:gd name="connsiteY11" fmla="*/ 69846 h 69845"/>
                <a:gd name="connsiteX12" fmla="*/ 13969 w 69845"/>
                <a:gd name="connsiteY12" fmla="*/ 34923 h 69845"/>
                <a:gd name="connsiteX13" fmla="*/ 34923 w 69845"/>
                <a:gd name="connsiteY13" fmla="*/ 55877 h 69845"/>
                <a:gd name="connsiteX14" fmla="*/ 55877 w 69845"/>
                <a:gd name="connsiteY14" fmla="*/ 34923 h 69845"/>
                <a:gd name="connsiteX15" fmla="*/ 34923 w 69845"/>
                <a:gd name="connsiteY15" fmla="*/ 13969 h 6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45" h="69845">
                  <a:moveTo>
                    <a:pt x="34923" y="69846"/>
                  </a:moveTo>
                  <a:cubicBezTo>
                    <a:pt x="33629" y="69846"/>
                    <a:pt x="32077" y="69328"/>
                    <a:pt x="31043" y="68035"/>
                  </a:cubicBezTo>
                  <a:lnTo>
                    <a:pt x="1811" y="39062"/>
                  </a:lnTo>
                  <a:cubicBezTo>
                    <a:pt x="776" y="37768"/>
                    <a:pt x="0" y="36475"/>
                    <a:pt x="0" y="34923"/>
                  </a:cubicBezTo>
                  <a:cubicBezTo>
                    <a:pt x="0" y="33371"/>
                    <a:pt x="776" y="31819"/>
                    <a:pt x="1811" y="30784"/>
                  </a:cubicBezTo>
                  <a:lnTo>
                    <a:pt x="31043" y="1552"/>
                  </a:lnTo>
                  <a:cubicBezTo>
                    <a:pt x="33112" y="-517"/>
                    <a:pt x="36734" y="-517"/>
                    <a:pt x="39062" y="1552"/>
                  </a:cubicBezTo>
                  <a:lnTo>
                    <a:pt x="68294" y="30784"/>
                  </a:lnTo>
                  <a:cubicBezTo>
                    <a:pt x="69328" y="31819"/>
                    <a:pt x="69846" y="33371"/>
                    <a:pt x="69846" y="34923"/>
                  </a:cubicBezTo>
                  <a:cubicBezTo>
                    <a:pt x="69846" y="36475"/>
                    <a:pt x="69328" y="37768"/>
                    <a:pt x="68294" y="39062"/>
                  </a:cubicBezTo>
                  <a:lnTo>
                    <a:pt x="39062" y="68035"/>
                  </a:lnTo>
                  <a:cubicBezTo>
                    <a:pt x="38027" y="69328"/>
                    <a:pt x="36475" y="69846"/>
                    <a:pt x="34923" y="69846"/>
                  </a:cubicBezTo>
                  <a:close/>
                  <a:moveTo>
                    <a:pt x="13969" y="34923"/>
                  </a:moveTo>
                  <a:lnTo>
                    <a:pt x="34923" y="55877"/>
                  </a:lnTo>
                  <a:lnTo>
                    <a:pt x="55877" y="34923"/>
                  </a:lnTo>
                  <a:lnTo>
                    <a:pt x="34923" y="13969"/>
                  </a:lnTo>
                  <a:close/>
                </a:path>
              </a:pathLst>
            </a:custGeom>
            <a:solidFill>
              <a:srgbClr val="8EC149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16">
              <a:extLst>
                <a:ext uri="{FF2B5EF4-FFF2-40B4-BE49-F238E27FC236}">
                  <a16:creationId xmlns:a16="http://schemas.microsoft.com/office/drawing/2014/main" id="{32AD2762-6822-FF18-8E3F-E5981ED5AFBC}"/>
                </a:ext>
              </a:extLst>
            </p:cNvPr>
            <p:cNvGrpSpPr/>
            <p:nvPr/>
          </p:nvGrpSpPr>
          <p:grpSpPr>
            <a:xfrm>
              <a:off x="860634" y="5928338"/>
              <a:ext cx="361386" cy="536518"/>
              <a:chOff x="860634" y="5928338"/>
              <a:chExt cx="361386" cy="536518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39F5578-C69B-7106-38E6-64186B4371D1}"/>
                  </a:ext>
                </a:extLst>
              </p:cNvPr>
              <p:cNvSpPr/>
              <p:nvPr/>
            </p:nvSpPr>
            <p:spPr>
              <a:xfrm>
                <a:off x="860634" y="645321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F7BC3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F5CFBA8-342D-590A-043B-BCB04AA45B67}"/>
                  </a:ext>
                </a:extLst>
              </p:cNvPr>
              <p:cNvSpPr/>
              <p:nvPr/>
            </p:nvSpPr>
            <p:spPr>
              <a:xfrm>
                <a:off x="860634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580C2E1-27CA-2850-AF36-7CCC1A0D5FBA}"/>
                  </a:ext>
                </a:extLst>
              </p:cNvPr>
              <p:cNvSpPr/>
              <p:nvPr/>
            </p:nvSpPr>
            <p:spPr>
              <a:xfrm>
                <a:off x="924271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63B60EA-3599-FA5F-9904-902CAA65B4DD}"/>
                  </a:ext>
                </a:extLst>
              </p:cNvPr>
              <p:cNvSpPr/>
              <p:nvPr/>
            </p:nvSpPr>
            <p:spPr>
              <a:xfrm>
                <a:off x="987909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567F427-79E2-522E-D028-000023B84D40}"/>
                  </a:ext>
                </a:extLst>
              </p:cNvPr>
              <p:cNvSpPr/>
              <p:nvPr/>
            </p:nvSpPr>
            <p:spPr>
              <a:xfrm>
                <a:off x="1051546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E9093A3-B844-0181-6BC6-E3A77F337DDF}"/>
                  </a:ext>
                </a:extLst>
              </p:cNvPr>
              <p:cNvSpPr/>
              <p:nvPr/>
            </p:nvSpPr>
            <p:spPr>
              <a:xfrm>
                <a:off x="1115183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59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59" y="9830"/>
                      <a:pt x="43459" y="21730"/>
                    </a:cubicBezTo>
                    <a:cubicBezTo>
                      <a:pt x="43459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34BF46B-DA41-71AF-3A28-F0AEA6A653F8}"/>
                  </a:ext>
                </a:extLst>
              </p:cNvPr>
              <p:cNvSpPr/>
              <p:nvPr/>
            </p:nvSpPr>
            <p:spPr>
              <a:xfrm>
                <a:off x="860634" y="6365779"/>
                <a:ext cx="70104" cy="69845"/>
              </a:xfrm>
              <a:custGeom>
                <a:avLst/>
                <a:gdLst>
                  <a:gd name="connsiteX0" fmla="*/ 34923 w 70104"/>
                  <a:gd name="connsiteY0" fmla="*/ 69846 h 69845"/>
                  <a:gd name="connsiteX1" fmla="*/ 31042 w 70104"/>
                  <a:gd name="connsiteY1" fmla="*/ 68035 h 69845"/>
                  <a:gd name="connsiteX2" fmla="*/ 1811 w 70104"/>
                  <a:gd name="connsiteY2" fmla="*/ 39062 h 69845"/>
                  <a:gd name="connsiteX3" fmla="*/ 0 w 70104"/>
                  <a:gd name="connsiteY3" fmla="*/ 34923 h 69845"/>
                  <a:gd name="connsiteX4" fmla="*/ 1811 w 70104"/>
                  <a:gd name="connsiteY4" fmla="*/ 30784 h 69845"/>
                  <a:gd name="connsiteX5" fmla="*/ 31042 w 70104"/>
                  <a:gd name="connsiteY5" fmla="*/ 1552 h 69845"/>
                  <a:gd name="connsiteX6" fmla="*/ 39062 w 70104"/>
                  <a:gd name="connsiteY6" fmla="*/ 1552 h 69845"/>
                  <a:gd name="connsiteX7" fmla="*/ 68294 w 70104"/>
                  <a:gd name="connsiteY7" fmla="*/ 30784 h 69845"/>
                  <a:gd name="connsiteX8" fmla="*/ 70104 w 70104"/>
                  <a:gd name="connsiteY8" fmla="*/ 34923 h 69845"/>
                  <a:gd name="connsiteX9" fmla="*/ 68294 w 70104"/>
                  <a:gd name="connsiteY9" fmla="*/ 39062 h 69845"/>
                  <a:gd name="connsiteX10" fmla="*/ 39062 w 70104"/>
                  <a:gd name="connsiteY10" fmla="*/ 68035 h 69845"/>
                  <a:gd name="connsiteX11" fmla="*/ 34923 w 70104"/>
                  <a:gd name="connsiteY11" fmla="*/ 69846 h 69845"/>
                  <a:gd name="connsiteX12" fmla="*/ 13969 w 70104"/>
                  <a:gd name="connsiteY12" fmla="*/ 34923 h 69845"/>
                  <a:gd name="connsiteX13" fmla="*/ 34923 w 70104"/>
                  <a:gd name="connsiteY13" fmla="*/ 55877 h 69845"/>
                  <a:gd name="connsiteX14" fmla="*/ 56135 w 70104"/>
                  <a:gd name="connsiteY14" fmla="*/ 34923 h 69845"/>
                  <a:gd name="connsiteX15" fmla="*/ 34923 w 70104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04" h="69845">
                    <a:moveTo>
                      <a:pt x="34923" y="69846"/>
                    </a:moveTo>
                    <a:cubicBezTo>
                      <a:pt x="33629" y="69846"/>
                      <a:pt x="32077" y="69328"/>
                      <a:pt x="31042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1042" y="1552"/>
                    </a:lnTo>
                    <a:cubicBezTo>
                      <a:pt x="33112" y="-517"/>
                      <a:pt x="36992" y="-517"/>
                      <a:pt x="39062" y="1552"/>
                    </a:cubicBezTo>
                    <a:lnTo>
                      <a:pt x="68294" y="30784"/>
                    </a:lnTo>
                    <a:cubicBezTo>
                      <a:pt x="69328" y="31819"/>
                      <a:pt x="70104" y="33371"/>
                      <a:pt x="70104" y="34923"/>
                    </a:cubicBezTo>
                    <a:cubicBezTo>
                      <a:pt x="70104" y="36475"/>
                      <a:pt x="69328" y="37768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6135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78A4840-51D2-B420-2D00-3A395A0B63BF}"/>
                  </a:ext>
                </a:extLst>
              </p:cNvPr>
              <p:cNvSpPr/>
              <p:nvPr/>
            </p:nvSpPr>
            <p:spPr>
              <a:xfrm>
                <a:off x="919098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1552 w 69845"/>
                  <a:gd name="connsiteY3" fmla="*/ 30784 h 69845"/>
                  <a:gd name="connsiteX4" fmla="*/ 30784 w 69845"/>
                  <a:gd name="connsiteY4" fmla="*/ 1552 h 69845"/>
                  <a:gd name="connsiteX5" fmla="*/ 39062 w 69845"/>
                  <a:gd name="connsiteY5" fmla="*/ 1552 h 69845"/>
                  <a:gd name="connsiteX6" fmla="*/ 68035 w 69845"/>
                  <a:gd name="connsiteY6" fmla="*/ 30784 h 69845"/>
                  <a:gd name="connsiteX7" fmla="*/ 69846 w 69845"/>
                  <a:gd name="connsiteY7" fmla="*/ 34923 h 69845"/>
                  <a:gd name="connsiteX8" fmla="*/ 68035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-517" y="36734"/>
                      <a:pt x="-517" y="33112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035" y="30784"/>
                    </a:lnTo>
                    <a:cubicBezTo>
                      <a:pt x="69328" y="31819"/>
                      <a:pt x="69846" y="33371"/>
                      <a:pt x="69846" y="34923"/>
                    </a:cubicBezTo>
                    <a:cubicBezTo>
                      <a:pt x="69846" y="36475"/>
                      <a:pt x="69328" y="37768"/>
                      <a:pt x="68035" y="39062"/>
                    </a:cubicBezTo>
                    <a:lnTo>
                      <a:pt x="39062" y="68035"/>
                    </a:lnTo>
                    <a:cubicBezTo>
                      <a:pt x="37768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6C4A8EF-1756-1CDD-4167-6F30F2E53B5C}"/>
                  </a:ext>
                </a:extLst>
              </p:cNvPr>
              <p:cNvSpPr/>
              <p:nvPr/>
            </p:nvSpPr>
            <p:spPr>
              <a:xfrm>
                <a:off x="977302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811 w 69845"/>
                  <a:gd name="connsiteY2" fmla="*/ 39062 h 69845"/>
                  <a:gd name="connsiteX3" fmla="*/ 0 w 69845"/>
                  <a:gd name="connsiteY3" fmla="*/ 34923 h 69845"/>
                  <a:gd name="connsiteX4" fmla="*/ 1811 w 69845"/>
                  <a:gd name="connsiteY4" fmla="*/ 30784 h 69845"/>
                  <a:gd name="connsiteX5" fmla="*/ 30784 w 69845"/>
                  <a:gd name="connsiteY5" fmla="*/ 1552 h 69845"/>
                  <a:gd name="connsiteX6" fmla="*/ 39062 w 69845"/>
                  <a:gd name="connsiteY6" fmla="*/ 1552 h 69845"/>
                  <a:gd name="connsiteX7" fmla="*/ 68294 w 69845"/>
                  <a:gd name="connsiteY7" fmla="*/ 30784 h 69845"/>
                  <a:gd name="connsiteX8" fmla="*/ 68294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2077" y="69328"/>
                      <a:pt x="30784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294" y="30784"/>
                    </a:lnTo>
                    <a:cubicBezTo>
                      <a:pt x="70363" y="33112"/>
                      <a:pt x="70363" y="36734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DF4CA85-B912-B46C-9851-6AA1CC3552D2}"/>
                  </a:ext>
                </a:extLst>
              </p:cNvPr>
              <p:cNvSpPr/>
              <p:nvPr/>
            </p:nvSpPr>
            <p:spPr>
              <a:xfrm>
                <a:off x="1035766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0 w 69845"/>
                  <a:gd name="connsiteY3" fmla="*/ 34923 h 69845"/>
                  <a:gd name="connsiteX4" fmla="*/ 1552 w 69845"/>
                  <a:gd name="connsiteY4" fmla="*/ 30784 h 69845"/>
                  <a:gd name="connsiteX5" fmla="*/ 30784 w 69845"/>
                  <a:gd name="connsiteY5" fmla="*/ 1552 h 69845"/>
                  <a:gd name="connsiteX6" fmla="*/ 38803 w 69845"/>
                  <a:gd name="connsiteY6" fmla="*/ 1552 h 69845"/>
                  <a:gd name="connsiteX7" fmla="*/ 68035 w 69845"/>
                  <a:gd name="connsiteY7" fmla="*/ 30784 h 69845"/>
                  <a:gd name="connsiteX8" fmla="*/ 69846 w 69845"/>
                  <a:gd name="connsiteY8" fmla="*/ 34923 h 69845"/>
                  <a:gd name="connsiteX9" fmla="*/ 68035 w 69845"/>
                  <a:gd name="connsiteY9" fmla="*/ 39062 h 69845"/>
                  <a:gd name="connsiteX10" fmla="*/ 38803 w 69845"/>
                  <a:gd name="connsiteY10" fmla="*/ 68035 h 69845"/>
                  <a:gd name="connsiteX11" fmla="*/ 34923 w 69845"/>
                  <a:gd name="connsiteY11" fmla="*/ 69846 h 69845"/>
                  <a:gd name="connsiteX12" fmla="*/ 13969 w 69845"/>
                  <a:gd name="connsiteY12" fmla="*/ 34923 h 69845"/>
                  <a:gd name="connsiteX13" fmla="*/ 34923 w 69845"/>
                  <a:gd name="connsiteY13" fmla="*/ 55877 h 69845"/>
                  <a:gd name="connsiteX14" fmla="*/ 55877 w 69845"/>
                  <a:gd name="connsiteY14" fmla="*/ 34923 h 69845"/>
                  <a:gd name="connsiteX15" fmla="*/ 34923 w 69845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517" y="37768"/>
                      <a:pt x="0" y="36475"/>
                      <a:pt x="0" y="34923"/>
                    </a:cubicBezTo>
                    <a:cubicBezTo>
                      <a:pt x="0" y="33371"/>
                      <a:pt x="517" y="31819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8803" y="1552"/>
                    </a:cubicBezTo>
                    <a:lnTo>
                      <a:pt x="68035" y="30784"/>
                    </a:lnTo>
                    <a:cubicBezTo>
                      <a:pt x="69070" y="31819"/>
                      <a:pt x="69846" y="33371"/>
                      <a:pt x="69846" y="34923"/>
                    </a:cubicBezTo>
                    <a:cubicBezTo>
                      <a:pt x="69846" y="36475"/>
                      <a:pt x="69070" y="37768"/>
                      <a:pt x="68035" y="39062"/>
                    </a:cubicBezTo>
                    <a:lnTo>
                      <a:pt x="38803" y="68035"/>
                    </a:lnTo>
                    <a:cubicBezTo>
                      <a:pt x="37768" y="69328"/>
                      <a:pt x="36216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C5133E6-D838-5FDD-6D73-8119E0697DF4}"/>
                  </a:ext>
                </a:extLst>
              </p:cNvPr>
              <p:cNvSpPr/>
              <p:nvPr/>
            </p:nvSpPr>
            <p:spPr>
              <a:xfrm>
                <a:off x="1094035" y="6365779"/>
                <a:ext cx="69780" cy="69845"/>
              </a:xfrm>
              <a:custGeom>
                <a:avLst/>
                <a:gdLst>
                  <a:gd name="connsiteX0" fmla="*/ 34858 w 69780"/>
                  <a:gd name="connsiteY0" fmla="*/ 69846 h 69845"/>
                  <a:gd name="connsiteX1" fmla="*/ 30719 w 69780"/>
                  <a:gd name="connsiteY1" fmla="*/ 68035 h 69845"/>
                  <a:gd name="connsiteX2" fmla="*/ 1746 w 69780"/>
                  <a:gd name="connsiteY2" fmla="*/ 39062 h 69845"/>
                  <a:gd name="connsiteX3" fmla="*/ 1746 w 69780"/>
                  <a:gd name="connsiteY3" fmla="*/ 30784 h 69845"/>
                  <a:gd name="connsiteX4" fmla="*/ 30719 w 69780"/>
                  <a:gd name="connsiteY4" fmla="*/ 1552 h 69845"/>
                  <a:gd name="connsiteX5" fmla="*/ 38997 w 69780"/>
                  <a:gd name="connsiteY5" fmla="*/ 1552 h 69845"/>
                  <a:gd name="connsiteX6" fmla="*/ 68229 w 69780"/>
                  <a:gd name="connsiteY6" fmla="*/ 30784 h 69845"/>
                  <a:gd name="connsiteX7" fmla="*/ 69781 w 69780"/>
                  <a:gd name="connsiteY7" fmla="*/ 34923 h 69845"/>
                  <a:gd name="connsiteX8" fmla="*/ 68229 w 69780"/>
                  <a:gd name="connsiteY8" fmla="*/ 39062 h 69845"/>
                  <a:gd name="connsiteX9" fmla="*/ 38997 w 69780"/>
                  <a:gd name="connsiteY9" fmla="*/ 68035 h 69845"/>
                  <a:gd name="connsiteX10" fmla="*/ 34858 w 69780"/>
                  <a:gd name="connsiteY10" fmla="*/ 69846 h 69845"/>
                  <a:gd name="connsiteX11" fmla="*/ 13904 w 69780"/>
                  <a:gd name="connsiteY11" fmla="*/ 34923 h 69845"/>
                  <a:gd name="connsiteX12" fmla="*/ 34858 w 69780"/>
                  <a:gd name="connsiteY12" fmla="*/ 55877 h 69845"/>
                  <a:gd name="connsiteX13" fmla="*/ 55812 w 69780"/>
                  <a:gd name="connsiteY13" fmla="*/ 34923 h 69845"/>
                  <a:gd name="connsiteX14" fmla="*/ 34858 w 69780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80" h="69845">
                    <a:moveTo>
                      <a:pt x="34858" y="69846"/>
                    </a:moveTo>
                    <a:cubicBezTo>
                      <a:pt x="33306" y="69846"/>
                      <a:pt x="31754" y="69328"/>
                      <a:pt x="30719" y="68035"/>
                    </a:cubicBezTo>
                    <a:lnTo>
                      <a:pt x="1746" y="39062"/>
                    </a:lnTo>
                    <a:cubicBezTo>
                      <a:pt x="-582" y="36734"/>
                      <a:pt x="-582" y="33112"/>
                      <a:pt x="1746" y="30784"/>
                    </a:cubicBezTo>
                    <a:lnTo>
                      <a:pt x="30719" y="1552"/>
                    </a:lnTo>
                    <a:cubicBezTo>
                      <a:pt x="33047" y="-517"/>
                      <a:pt x="36669" y="-517"/>
                      <a:pt x="38997" y="1552"/>
                    </a:cubicBezTo>
                    <a:lnTo>
                      <a:pt x="68229" y="30784"/>
                    </a:lnTo>
                    <a:cubicBezTo>
                      <a:pt x="69264" y="31819"/>
                      <a:pt x="69781" y="33371"/>
                      <a:pt x="69781" y="34923"/>
                    </a:cubicBezTo>
                    <a:cubicBezTo>
                      <a:pt x="69781" y="36475"/>
                      <a:pt x="69264" y="37768"/>
                      <a:pt x="68229" y="39062"/>
                    </a:cubicBezTo>
                    <a:lnTo>
                      <a:pt x="38997" y="68035"/>
                    </a:lnTo>
                    <a:cubicBezTo>
                      <a:pt x="37962" y="69328"/>
                      <a:pt x="36410" y="69846"/>
                      <a:pt x="34858" y="69846"/>
                    </a:cubicBezTo>
                    <a:close/>
                    <a:moveTo>
                      <a:pt x="13904" y="34923"/>
                    </a:moveTo>
                    <a:lnTo>
                      <a:pt x="34858" y="55877"/>
                    </a:lnTo>
                    <a:lnTo>
                      <a:pt x="55812" y="34923"/>
                    </a:lnTo>
                    <a:lnTo>
                      <a:pt x="34858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6702558-9B59-FAFD-73F5-D27C7EFFE48C}"/>
                  </a:ext>
                </a:extLst>
              </p:cNvPr>
              <p:cNvSpPr/>
              <p:nvPr/>
            </p:nvSpPr>
            <p:spPr>
              <a:xfrm>
                <a:off x="867101" y="5988095"/>
                <a:ext cx="349228" cy="353108"/>
              </a:xfrm>
              <a:custGeom>
                <a:avLst/>
                <a:gdLst>
                  <a:gd name="connsiteX0" fmla="*/ 349228 w 349228"/>
                  <a:gd name="connsiteY0" fmla="*/ 353109 h 353108"/>
                  <a:gd name="connsiteX1" fmla="*/ 0 w 349228"/>
                  <a:gd name="connsiteY1" fmla="*/ 353109 h 353108"/>
                  <a:gd name="connsiteX2" fmla="*/ 0 w 349228"/>
                  <a:gd name="connsiteY2" fmla="*/ 0 h 353108"/>
                  <a:gd name="connsiteX3" fmla="*/ 349228 w 349228"/>
                  <a:gd name="connsiteY3" fmla="*/ 0 h 35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28" h="353108">
                    <a:moveTo>
                      <a:pt x="349228" y="353109"/>
                    </a:moveTo>
                    <a:lnTo>
                      <a:pt x="0" y="353109"/>
                    </a:lnTo>
                    <a:lnTo>
                      <a:pt x="0" y="0"/>
                    </a:lnTo>
                    <a:lnTo>
                      <a:pt x="349228" y="0"/>
                    </a:lnTo>
                    <a:close/>
                  </a:path>
                </a:pathLst>
              </a:custGeom>
              <a:solidFill>
                <a:srgbClr val="004C4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0FB0E98-87CE-752D-0155-59812D421DF7}"/>
                  </a:ext>
                </a:extLst>
              </p:cNvPr>
              <p:cNvSpPr/>
              <p:nvPr/>
            </p:nvSpPr>
            <p:spPr>
              <a:xfrm>
                <a:off x="860634" y="598809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6206247-AAA9-CFC1-5FD2-7579BCC80BD1}"/>
                  </a:ext>
                </a:extLst>
              </p:cNvPr>
              <p:cNvSpPr/>
              <p:nvPr/>
            </p:nvSpPr>
            <p:spPr>
              <a:xfrm>
                <a:off x="860634" y="6337841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950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950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950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950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7" name="Graphic 16">
                <a:extLst>
                  <a:ext uri="{FF2B5EF4-FFF2-40B4-BE49-F238E27FC236}">
                    <a16:creationId xmlns:a16="http://schemas.microsoft.com/office/drawing/2014/main" id="{C999B2BC-CF3C-CF76-F77D-C4EE6F2686E5}"/>
                  </a:ext>
                </a:extLst>
              </p:cNvPr>
              <p:cNvGrpSpPr/>
              <p:nvPr/>
            </p:nvGrpSpPr>
            <p:grpSpPr>
              <a:xfrm>
                <a:off x="947678" y="6046041"/>
                <a:ext cx="187558" cy="240320"/>
                <a:chOff x="947678" y="6046041"/>
                <a:chExt cx="187558" cy="240320"/>
              </a:xfrm>
              <a:solidFill>
                <a:srgbClr val="FFFFFF"/>
              </a:solidFill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8D0C9ECF-A30B-2D30-A1D9-E61D0443E392}"/>
                    </a:ext>
                  </a:extLst>
                </p:cNvPr>
                <p:cNvSpPr/>
                <p:nvPr/>
              </p:nvSpPr>
              <p:spPr>
                <a:xfrm>
                  <a:off x="947678" y="6088849"/>
                  <a:ext cx="187558" cy="100505"/>
                </a:xfrm>
                <a:custGeom>
                  <a:avLst/>
                  <a:gdLst>
                    <a:gd name="connsiteX0" fmla="*/ 180698 w 187558"/>
                    <a:gd name="connsiteY0" fmla="*/ 100505 h 100505"/>
                    <a:gd name="connsiteX1" fmla="*/ 177853 w 187558"/>
                    <a:gd name="connsiteY1" fmla="*/ 99729 h 100505"/>
                    <a:gd name="connsiteX2" fmla="*/ 3756 w 187558"/>
                    <a:gd name="connsiteY2" fmla="*/ 12810 h 100505"/>
                    <a:gd name="connsiteX3" fmla="*/ 652 w 187558"/>
                    <a:gd name="connsiteY3" fmla="*/ 3756 h 100505"/>
                    <a:gd name="connsiteX4" fmla="*/ 9706 w 187558"/>
                    <a:gd name="connsiteY4" fmla="*/ 652 h 100505"/>
                    <a:gd name="connsiteX5" fmla="*/ 183802 w 187558"/>
                    <a:gd name="connsiteY5" fmla="*/ 87829 h 100505"/>
                    <a:gd name="connsiteX6" fmla="*/ 186907 w 187558"/>
                    <a:gd name="connsiteY6" fmla="*/ 96883 h 100505"/>
                    <a:gd name="connsiteX7" fmla="*/ 180698 w 187558"/>
                    <a:gd name="connsiteY7" fmla="*/ 100505 h 100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7558" h="100505">
                      <a:moveTo>
                        <a:pt x="180698" y="100505"/>
                      </a:moveTo>
                      <a:cubicBezTo>
                        <a:pt x="179663" y="100505"/>
                        <a:pt x="178714" y="100246"/>
                        <a:pt x="177853" y="99729"/>
                      </a:cubicBezTo>
                      <a:lnTo>
                        <a:pt x="3756" y="12810"/>
                      </a:lnTo>
                      <a:cubicBezTo>
                        <a:pt x="393" y="10999"/>
                        <a:pt x="-900" y="6860"/>
                        <a:pt x="652" y="3756"/>
                      </a:cubicBezTo>
                      <a:cubicBezTo>
                        <a:pt x="2462" y="393"/>
                        <a:pt x="6343" y="-900"/>
                        <a:pt x="9706" y="652"/>
                      </a:cubicBezTo>
                      <a:lnTo>
                        <a:pt x="183802" y="87829"/>
                      </a:lnTo>
                      <a:cubicBezTo>
                        <a:pt x="187165" y="89381"/>
                        <a:pt x="188459" y="93521"/>
                        <a:pt x="186907" y="96883"/>
                      </a:cubicBezTo>
                      <a:cubicBezTo>
                        <a:pt x="185613" y="99212"/>
                        <a:pt x="183285" y="100505"/>
                        <a:pt x="180698" y="1005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4B210A1-6E46-F785-3A8C-5DE9C134F907}"/>
                    </a:ext>
                  </a:extLst>
                </p:cNvPr>
                <p:cNvSpPr/>
                <p:nvPr/>
              </p:nvSpPr>
              <p:spPr>
                <a:xfrm>
                  <a:off x="1034731" y="6046041"/>
                  <a:ext cx="13451" cy="240320"/>
                </a:xfrm>
                <a:custGeom>
                  <a:avLst/>
                  <a:gdLst>
                    <a:gd name="connsiteX0" fmla="*/ 6726 w 13451"/>
                    <a:gd name="connsiteY0" fmla="*/ 240321 h 240320"/>
                    <a:gd name="connsiteX1" fmla="*/ 0 w 13451"/>
                    <a:gd name="connsiteY1" fmla="*/ 233595 h 240320"/>
                    <a:gd name="connsiteX2" fmla="*/ 0 w 13451"/>
                    <a:gd name="connsiteY2" fmla="*/ 6726 h 240320"/>
                    <a:gd name="connsiteX3" fmla="*/ 6726 w 13451"/>
                    <a:gd name="connsiteY3" fmla="*/ 0 h 240320"/>
                    <a:gd name="connsiteX4" fmla="*/ 13452 w 13451"/>
                    <a:gd name="connsiteY4" fmla="*/ 6726 h 240320"/>
                    <a:gd name="connsiteX5" fmla="*/ 13452 w 13451"/>
                    <a:gd name="connsiteY5" fmla="*/ 233595 h 240320"/>
                    <a:gd name="connsiteX6" fmla="*/ 6726 w 13451"/>
                    <a:gd name="connsiteY6" fmla="*/ 240321 h 240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51" h="240320">
                      <a:moveTo>
                        <a:pt x="6726" y="240321"/>
                      </a:moveTo>
                      <a:cubicBezTo>
                        <a:pt x="3104" y="240321"/>
                        <a:pt x="0" y="237217"/>
                        <a:pt x="0" y="233595"/>
                      </a:cubicBezTo>
                      <a:lnTo>
                        <a:pt x="0" y="6726"/>
                      </a:lnTo>
                      <a:cubicBezTo>
                        <a:pt x="0" y="2846"/>
                        <a:pt x="3104" y="0"/>
                        <a:pt x="6726" y="0"/>
                      </a:cubicBezTo>
                      <a:cubicBezTo>
                        <a:pt x="10348" y="0"/>
                        <a:pt x="13452" y="2846"/>
                        <a:pt x="13452" y="6726"/>
                      </a:cubicBezTo>
                      <a:lnTo>
                        <a:pt x="13452" y="233595"/>
                      </a:lnTo>
                      <a:cubicBezTo>
                        <a:pt x="13452" y="237217"/>
                        <a:pt x="10348" y="240321"/>
                        <a:pt x="6726" y="2403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90077343-648F-2384-CA60-6F73B39756A3}"/>
                    </a:ext>
                  </a:extLst>
                </p:cNvPr>
                <p:cNvSpPr/>
                <p:nvPr/>
              </p:nvSpPr>
              <p:spPr>
                <a:xfrm>
                  <a:off x="1074828" y="6272910"/>
                  <a:ext cx="33629" cy="13451"/>
                </a:xfrm>
                <a:custGeom>
                  <a:avLst/>
                  <a:gdLst>
                    <a:gd name="connsiteX0" fmla="*/ 26903 w 33629"/>
                    <a:gd name="connsiteY0" fmla="*/ 13452 h 13451"/>
                    <a:gd name="connsiteX1" fmla="*/ 6726 w 33629"/>
                    <a:gd name="connsiteY1" fmla="*/ 13452 h 13451"/>
                    <a:gd name="connsiteX2" fmla="*/ 0 w 33629"/>
                    <a:gd name="connsiteY2" fmla="*/ 6726 h 13451"/>
                    <a:gd name="connsiteX3" fmla="*/ 6726 w 33629"/>
                    <a:gd name="connsiteY3" fmla="*/ 0 h 13451"/>
                    <a:gd name="connsiteX4" fmla="*/ 26903 w 33629"/>
                    <a:gd name="connsiteY4" fmla="*/ 0 h 13451"/>
                    <a:gd name="connsiteX5" fmla="*/ 33629 w 33629"/>
                    <a:gd name="connsiteY5" fmla="*/ 6726 h 13451"/>
                    <a:gd name="connsiteX6" fmla="*/ 26903 w 33629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629" h="13451">
                      <a:moveTo>
                        <a:pt x="26903" y="13452"/>
                      </a:moveTo>
                      <a:lnTo>
                        <a:pt x="6726" y="13452"/>
                      </a:lnTo>
                      <a:cubicBezTo>
                        <a:pt x="3104" y="13452"/>
                        <a:pt x="0" y="10348"/>
                        <a:pt x="0" y="6726"/>
                      </a:cubicBezTo>
                      <a:cubicBezTo>
                        <a:pt x="0" y="2846"/>
                        <a:pt x="3104" y="0"/>
                        <a:pt x="6726" y="0"/>
                      </a:cubicBezTo>
                      <a:lnTo>
                        <a:pt x="26903" y="0"/>
                      </a:lnTo>
                      <a:cubicBezTo>
                        <a:pt x="30525" y="0"/>
                        <a:pt x="33629" y="2846"/>
                        <a:pt x="33629" y="6726"/>
                      </a:cubicBezTo>
                      <a:cubicBezTo>
                        <a:pt x="33629" y="10348"/>
                        <a:pt x="30525" y="13452"/>
                        <a:pt x="26903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7CC4AA60-3C6B-4875-A833-E7CDA871DC84}"/>
                    </a:ext>
                  </a:extLst>
                </p:cNvPr>
                <p:cNvSpPr/>
                <p:nvPr/>
              </p:nvSpPr>
              <p:spPr>
                <a:xfrm>
                  <a:off x="973939" y="6272910"/>
                  <a:ext cx="33370" cy="13451"/>
                </a:xfrm>
                <a:custGeom>
                  <a:avLst/>
                  <a:gdLst>
                    <a:gd name="connsiteX0" fmla="*/ 26645 w 33370"/>
                    <a:gd name="connsiteY0" fmla="*/ 13452 h 13451"/>
                    <a:gd name="connsiteX1" fmla="*/ 6726 w 33370"/>
                    <a:gd name="connsiteY1" fmla="*/ 13452 h 13451"/>
                    <a:gd name="connsiteX2" fmla="*/ 0 w 33370"/>
                    <a:gd name="connsiteY2" fmla="*/ 6726 h 13451"/>
                    <a:gd name="connsiteX3" fmla="*/ 6726 w 33370"/>
                    <a:gd name="connsiteY3" fmla="*/ 0 h 13451"/>
                    <a:gd name="connsiteX4" fmla="*/ 26645 w 33370"/>
                    <a:gd name="connsiteY4" fmla="*/ 0 h 13451"/>
                    <a:gd name="connsiteX5" fmla="*/ 33371 w 33370"/>
                    <a:gd name="connsiteY5" fmla="*/ 6726 h 13451"/>
                    <a:gd name="connsiteX6" fmla="*/ 26645 w 33370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70" h="13451">
                      <a:moveTo>
                        <a:pt x="26645" y="13452"/>
                      </a:moveTo>
                      <a:lnTo>
                        <a:pt x="6726" y="13452"/>
                      </a:lnTo>
                      <a:cubicBezTo>
                        <a:pt x="2846" y="13452"/>
                        <a:pt x="0" y="10348"/>
                        <a:pt x="0" y="6726"/>
                      </a:cubicBezTo>
                      <a:cubicBezTo>
                        <a:pt x="0" y="2846"/>
                        <a:pt x="2846" y="0"/>
                        <a:pt x="6726" y="0"/>
                      </a:cubicBezTo>
                      <a:lnTo>
                        <a:pt x="26645" y="0"/>
                      </a:lnTo>
                      <a:cubicBezTo>
                        <a:pt x="30266" y="0"/>
                        <a:pt x="33371" y="2846"/>
                        <a:pt x="33371" y="6726"/>
                      </a:cubicBezTo>
                      <a:cubicBezTo>
                        <a:pt x="33371" y="10348"/>
                        <a:pt x="30266" y="13452"/>
                        <a:pt x="26645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E4A291A-C7A4-8EAF-BAF5-A863B81F5704}"/>
                    </a:ext>
                  </a:extLst>
                </p:cNvPr>
                <p:cNvSpPr/>
                <p:nvPr/>
              </p:nvSpPr>
              <p:spPr>
                <a:xfrm>
                  <a:off x="948027" y="6088073"/>
                  <a:ext cx="186697" cy="102057"/>
                </a:xfrm>
                <a:custGeom>
                  <a:avLst/>
                  <a:gdLst>
                    <a:gd name="connsiteX0" fmla="*/ 6770 w 186697"/>
                    <a:gd name="connsiteY0" fmla="*/ 102057 h 102057"/>
                    <a:gd name="connsiteX1" fmla="*/ 820 w 186697"/>
                    <a:gd name="connsiteY1" fmla="*/ 98436 h 102057"/>
                    <a:gd name="connsiteX2" fmla="*/ 3666 w 186697"/>
                    <a:gd name="connsiteY2" fmla="*/ 89381 h 102057"/>
                    <a:gd name="connsiteX3" fmla="*/ 176986 w 186697"/>
                    <a:gd name="connsiteY3" fmla="*/ 652 h 102057"/>
                    <a:gd name="connsiteX4" fmla="*/ 186040 w 186697"/>
                    <a:gd name="connsiteY4" fmla="*/ 3756 h 102057"/>
                    <a:gd name="connsiteX5" fmla="*/ 183195 w 186697"/>
                    <a:gd name="connsiteY5" fmla="*/ 12810 h 102057"/>
                    <a:gd name="connsiteX6" fmla="*/ 9874 w 186697"/>
                    <a:gd name="connsiteY6" fmla="*/ 101281 h 102057"/>
                    <a:gd name="connsiteX7" fmla="*/ 6770 w 186697"/>
                    <a:gd name="connsiteY7" fmla="*/ 102057 h 10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6697" h="102057">
                      <a:moveTo>
                        <a:pt x="6770" y="102057"/>
                      </a:moveTo>
                      <a:cubicBezTo>
                        <a:pt x="4442" y="102057"/>
                        <a:pt x="2113" y="100764"/>
                        <a:pt x="820" y="98436"/>
                      </a:cubicBezTo>
                      <a:cubicBezTo>
                        <a:pt x="-991" y="95073"/>
                        <a:pt x="303" y="90934"/>
                        <a:pt x="3666" y="89381"/>
                      </a:cubicBezTo>
                      <a:lnTo>
                        <a:pt x="176986" y="652"/>
                      </a:lnTo>
                      <a:cubicBezTo>
                        <a:pt x="180349" y="-900"/>
                        <a:pt x="184229" y="393"/>
                        <a:pt x="186040" y="3756"/>
                      </a:cubicBezTo>
                      <a:cubicBezTo>
                        <a:pt x="187592" y="6860"/>
                        <a:pt x="186299" y="10999"/>
                        <a:pt x="183195" y="12810"/>
                      </a:cubicBezTo>
                      <a:lnTo>
                        <a:pt x="9874" y="101281"/>
                      </a:lnTo>
                      <a:cubicBezTo>
                        <a:pt x="8839" y="101798"/>
                        <a:pt x="7805" y="102057"/>
                        <a:pt x="6770" y="102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D399E31-F8D4-F5C6-2E73-9A1C809E0979}"/>
              </a:ext>
            </a:extLst>
          </p:cNvPr>
          <p:cNvCxnSpPr/>
          <p:nvPr userDrawn="1"/>
        </p:nvCxnSpPr>
        <p:spPr>
          <a:xfrm flipH="1">
            <a:off x="1170193" y="6030118"/>
            <a:ext cx="576006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532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-Content-01-S+H+C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DA84FF6-AD53-8756-2E6A-10163C06929D}"/>
              </a:ext>
            </a:extLst>
          </p:cNvPr>
          <p:cNvSpPr/>
          <p:nvPr userDrawn="1"/>
        </p:nvSpPr>
        <p:spPr>
          <a:xfrm>
            <a:off x="2880213" y="0"/>
            <a:ext cx="8640096" cy="6480122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61007-9D4B-CF66-A0B5-318BBD2CDDD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20725" y="1440195"/>
            <a:ext cx="10079038" cy="39573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E030D5D-1F47-D731-0289-B71062EE9922}"/>
              </a:ext>
            </a:extLst>
          </p:cNvPr>
          <p:cNvSpPr/>
          <p:nvPr userDrawn="1"/>
        </p:nvSpPr>
        <p:spPr>
          <a:xfrm>
            <a:off x="721263" y="-3929"/>
            <a:ext cx="1080012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Текст 12">
            <a:extLst>
              <a:ext uri="{FF2B5EF4-FFF2-40B4-BE49-F238E27FC236}">
                <a16:creationId xmlns:a16="http://schemas.microsoft.com/office/drawing/2014/main" id="{964EFC2C-0BF2-0EA0-B236-FF4A1E56BC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0" y="360055"/>
            <a:ext cx="10080319" cy="719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Header</a:t>
            </a:r>
            <a:endParaRPr lang="ru-RU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173BB1-A5F3-F981-38ED-C6267066E246}"/>
              </a:ext>
            </a:extLst>
          </p:cNvPr>
          <p:cNvSpPr/>
          <p:nvPr userDrawn="1"/>
        </p:nvSpPr>
        <p:spPr>
          <a:xfrm>
            <a:off x="10530297" y="5940119"/>
            <a:ext cx="27000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r"/>
            <a:fld id="{B1217D13-E5F9-4B61-A576-8C077BC53425}" type="slidenum">
              <a:rPr lang="en-US" sz="800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5437BC-2B43-043A-7C90-6EA7223461D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091794" y="5940119"/>
            <a:ext cx="3438503" cy="180000"/>
          </a:xfrm>
          <a:prstGeom prst="rect">
            <a:avLst/>
          </a:prstGeom>
        </p:spPr>
        <p:txBody>
          <a:bodyPr horzOverflow="overflow" lIns="0" tIns="0" rIns="0" bIns="0" anchor="ctr" anchorCtr="0">
            <a:noAutofit/>
          </a:bodyPr>
          <a:lstStyle/>
          <a:p>
            <a:pPr algn="l"/>
            <a:r>
              <a:rPr lang="en-SA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en-SA" sz="800" baseline="300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rd</a:t>
            </a:r>
            <a:r>
              <a:rPr lang="en-SA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 MENA IAEE Conference</a:t>
            </a:r>
            <a:r>
              <a:rPr lang="en-US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, Riyadh, Saudi Arabia, 8-9 December 2024     |</a:t>
            </a:r>
            <a:endParaRPr lang="en-SA" sz="800" dirty="0">
              <a:solidFill>
                <a:schemeClr val="accent3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39" name="Graphic 16">
            <a:extLst>
              <a:ext uri="{FF2B5EF4-FFF2-40B4-BE49-F238E27FC236}">
                <a16:creationId xmlns:a16="http://schemas.microsoft.com/office/drawing/2014/main" id="{4ABA3849-DD49-6FE8-D9F1-05B3DB134F9B}"/>
              </a:ext>
            </a:extLst>
          </p:cNvPr>
          <p:cNvGrpSpPr/>
          <p:nvPr userDrawn="1"/>
        </p:nvGrpSpPr>
        <p:grpSpPr>
          <a:xfrm>
            <a:off x="720725" y="5810066"/>
            <a:ext cx="269466" cy="400052"/>
            <a:chOff x="860634" y="5928338"/>
            <a:chExt cx="361386" cy="53651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AE6FBDC-2CB1-398E-EA4B-766787EB4FC4}"/>
                </a:ext>
              </a:extLst>
            </p:cNvPr>
            <p:cNvSpPr/>
            <p:nvPr/>
          </p:nvSpPr>
          <p:spPr>
            <a:xfrm>
              <a:off x="1178820" y="5928338"/>
              <a:ext cx="43200" cy="43459"/>
            </a:xfrm>
            <a:custGeom>
              <a:avLst/>
              <a:gdLst>
                <a:gd name="connsiteX0" fmla="*/ 21730 w 43200"/>
                <a:gd name="connsiteY0" fmla="*/ 43459 h 43459"/>
                <a:gd name="connsiteX1" fmla="*/ 0 w 43200"/>
                <a:gd name="connsiteY1" fmla="*/ 21730 h 43459"/>
                <a:gd name="connsiteX2" fmla="*/ 21730 w 43200"/>
                <a:gd name="connsiteY2" fmla="*/ 0 h 43459"/>
                <a:gd name="connsiteX3" fmla="*/ 43201 w 43200"/>
                <a:gd name="connsiteY3" fmla="*/ 21730 h 43459"/>
                <a:gd name="connsiteX4" fmla="*/ 21730 w 43200"/>
                <a:gd name="connsiteY4" fmla="*/ 43459 h 43459"/>
                <a:gd name="connsiteX5" fmla="*/ 21730 w 43200"/>
                <a:gd name="connsiteY5" fmla="*/ 11641 h 43459"/>
                <a:gd name="connsiteX6" fmla="*/ 11641 w 43200"/>
                <a:gd name="connsiteY6" fmla="*/ 21730 h 43459"/>
                <a:gd name="connsiteX7" fmla="*/ 21730 w 43200"/>
                <a:gd name="connsiteY7" fmla="*/ 31819 h 43459"/>
                <a:gd name="connsiteX8" fmla="*/ 31819 w 43200"/>
                <a:gd name="connsiteY8" fmla="*/ 21730 h 43459"/>
                <a:gd name="connsiteX9" fmla="*/ 21730 w 43200"/>
                <a:gd name="connsiteY9" fmla="*/ 11641 h 4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" h="43459">
                  <a:moveTo>
                    <a:pt x="21730" y="43459"/>
                  </a:moveTo>
                  <a:cubicBezTo>
                    <a:pt x="9571" y="43459"/>
                    <a:pt x="0" y="33629"/>
                    <a:pt x="0" y="21730"/>
                  </a:cubicBezTo>
                  <a:cubicBezTo>
                    <a:pt x="0" y="9830"/>
                    <a:pt x="9571" y="0"/>
                    <a:pt x="21730" y="0"/>
                  </a:cubicBezTo>
                  <a:cubicBezTo>
                    <a:pt x="33629" y="0"/>
                    <a:pt x="43201" y="9830"/>
                    <a:pt x="43201" y="21730"/>
                  </a:cubicBezTo>
                  <a:cubicBezTo>
                    <a:pt x="43201" y="33629"/>
                    <a:pt x="33629" y="43459"/>
                    <a:pt x="21730" y="43459"/>
                  </a:cubicBezTo>
                  <a:close/>
                  <a:moveTo>
                    <a:pt x="21730" y="11641"/>
                  </a:moveTo>
                  <a:cubicBezTo>
                    <a:pt x="16039" y="11641"/>
                    <a:pt x="11641" y="16297"/>
                    <a:pt x="11641" y="21730"/>
                  </a:cubicBezTo>
                  <a:cubicBezTo>
                    <a:pt x="11641" y="27421"/>
                    <a:pt x="16039" y="31819"/>
                    <a:pt x="21730" y="31819"/>
                  </a:cubicBezTo>
                  <a:cubicBezTo>
                    <a:pt x="27162" y="31819"/>
                    <a:pt x="31819" y="27421"/>
                    <a:pt x="31819" y="21730"/>
                  </a:cubicBezTo>
                  <a:cubicBezTo>
                    <a:pt x="31819" y="16297"/>
                    <a:pt x="27162" y="11641"/>
                    <a:pt x="21730" y="11641"/>
                  </a:cubicBezTo>
                  <a:close/>
                </a:path>
              </a:pathLst>
            </a:custGeom>
            <a:solidFill>
              <a:srgbClr val="CF564E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1BAA66B-F4D8-E3DE-7B97-56AEF5E6EC5E}"/>
                </a:ext>
              </a:extLst>
            </p:cNvPr>
            <p:cNvSpPr/>
            <p:nvPr/>
          </p:nvSpPr>
          <p:spPr>
            <a:xfrm>
              <a:off x="1152175" y="6365779"/>
              <a:ext cx="69845" cy="69845"/>
            </a:xfrm>
            <a:custGeom>
              <a:avLst/>
              <a:gdLst>
                <a:gd name="connsiteX0" fmla="*/ 34923 w 69845"/>
                <a:gd name="connsiteY0" fmla="*/ 69846 h 69845"/>
                <a:gd name="connsiteX1" fmla="*/ 31043 w 69845"/>
                <a:gd name="connsiteY1" fmla="*/ 68035 h 69845"/>
                <a:gd name="connsiteX2" fmla="*/ 1811 w 69845"/>
                <a:gd name="connsiteY2" fmla="*/ 39062 h 69845"/>
                <a:gd name="connsiteX3" fmla="*/ 0 w 69845"/>
                <a:gd name="connsiteY3" fmla="*/ 34923 h 69845"/>
                <a:gd name="connsiteX4" fmla="*/ 1811 w 69845"/>
                <a:gd name="connsiteY4" fmla="*/ 30784 h 69845"/>
                <a:gd name="connsiteX5" fmla="*/ 31043 w 69845"/>
                <a:gd name="connsiteY5" fmla="*/ 1552 h 69845"/>
                <a:gd name="connsiteX6" fmla="*/ 39062 w 69845"/>
                <a:gd name="connsiteY6" fmla="*/ 1552 h 69845"/>
                <a:gd name="connsiteX7" fmla="*/ 68294 w 69845"/>
                <a:gd name="connsiteY7" fmla="*/ 30784 h 69845"/>
                <a:gd name="connsiteX8" fmla="*/ 69846 w 69845"/>
                <a:gd name="connsiteY8" fmla="*/ 34923 h 69845"/>
                <a:gd name="connsiteX9" fmla="*/ 68294 w 69845"/>
                <a:gd name="connsiteY9" fmla="*/ 39062 h 69845"/>
                <a:gd name="connsiteX10" fmla="*/ 39062 w 69845"/>
                <a:gd name="connsiteY10" fmla="*/ 68035 h 69845"/>
                <a:gd name="connsiteX11" fmla="*/ 34923 w 69845"/>
                <a:gd name="connsiteY11" fmla="*/ 69846 h 69845"/>
                <a:gd name="connsiteX12" fmla="*/ 13969 w 69845"/>
                <a:gd name="connsiteY12" fmla="*/ 34923 h 69845"/>
                <a:gd name="connsiteX13" fmla="*/ 34923 w 69845"/>
                <a:gd name="connsiteY13" fmla="*/ 55877 h 69845"/>
                <a:gd name="connsiteX14" fmla="*/ 55877 w 69845"/>
                <a:gd name="connsiteY14" fmla="*/ 34923 h 69845"/>
                <a:gd name="connsiteX15" fmla="*/ 34923 w 69845"/>
                <a:gd name="connsiteY15" fmla="*/ 13969 h 6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45" h="69845">
                  <a:moveTo>
                    <a:pt x="34923" y="69846"/>
                  </a:moveTo>
                  <a:cubicBezTo>
                    <a:pt x="33629" y="69846"/>
                    <a:pt x="32077" y="69328"/>
                    <a:pt x="31043" y="68035"/>
                  </a:cubicBezTo>
                  <a:lnTo>
                    <a:pt x="1811" y="39062"/>
                  </a:lnTo>
                  <a:cubicBezTo>
                    <a:pt x="776" y="37768"/>
                    <a:pt x="0" y="36475"/>
                    <a:pt x="0" y="34923"/>
                  </a:cubicBezTo>
                  <a:cubicBezTo>
                    <a:pt x="0" y="33371"/>
                    <a:pt x="776" y="31819"/>
                    <a:pt x="1811" y="30784"/>
                  </a:cubicBezTo>
                  <a:lnTo>
                    <a:pt x="31043" y="1552"/>
                  </a:lnTo>
                  <a:cubicBezTo>
                    <a:pt x="33112" y="-517"/>
                    <a:pt x="36734" y="-517"/>
                    <a:pt x="39062" y="1552"/>
                  </a:cubicBezTo>
                  <a:lnTo>
                    <a:pt x="68294" y="30784"/>
                  </a:lnTo>
                  <a:cubicBezTo>
                    <a:pt x="69328" y="31819"/>
                    <a:pt x="69846" y="33371"/>
                    <a:pt x="69846" y="34923"/>
                  </a:cubicBezTo>
                  <a:cubicBezTo>
                    <a:pt x="69846" y="36475"/>
                    <a:pt x="69328" y="37768"/>
                    <a:pt x="68294" y="39062"/>
                  </a:cubicBezTo>
                  <a:lnTo>
                    <a:pt x="39062" y="68035"/>
                  </a:lnTo>
                  <a:cubicBezTo>
                    <a:pt x="38027" y="69328"/>
                    <a:pt x="36475" y="69846"/>
                    <a:pt x="34923" y="69846"/>
                  </a:cubicBezTo>
                  <a:close/>
                  <a:moveTo>
                    <a:pt x="13969" y="34923"/>
                  </a:moveTo>
                  <a:lnTo>
                    <a:pt x="34923" y="55877"/>
                  </a:lnTo>
                  <a:lnTo>
                    <a:pt x="55877" y="34923"/>
                  </a:lnTo>
                  <a:lnTo>
                    <a:pt x="34923" y="13969"/>
                  </a:lnTo>
                  <a:close/>
                </a:path>
              </a:pathLst>
            </a:custGeom>
            <a:solidFill>
              <a:srgbClr val="8EC149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16">
              <a:extLst>
                <a:ext uri="{FF2B5EF4-FFF2-40B4-BE49-F238E27FC236}">
                  <a16:creationId xmlns:a16="http://schemas.microsoft.com/office/drawing/2014/main" id="{32AD2762-6822-FF18-8E3F-E5981ED5AFBC}"/>
                </a:ext>
              </a:extLst>
            </p:cNvPr>
            <p:cNvGrpSpPr/>
            <p:nvPr/>
          </p:nvGrpSpPr>
          <p:grpSpPr>
            <a:xfrm>
              <a:off x="860634" y="5928338"/>
              <a:ext cx="361386" cy="536518"/>
              <a:chOff x="860634" y="5928338"/>
              <a:chExt cx="361386" cy="536518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39F5578-C69B-7106-38E6-64186B4371D1}"/>
                  </a:ext>
                </a:extLst>
              </p:cNvPr>
              <p:cNvSpPr/>
              <p:nvPr/>
            </p:nvSpPr>
            <p:spPr>
              <a:xfrm>
                <a:off x="860634" y="645321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F7BC3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F5CFBA8-342D-590A-043B-BCB04AA45B67}"/>
                  </a:ext>
                </a:extLst>
              </p:cNvPr>
              <p:cNvSpPr/>
              <p:nvPr/>
            </p:nvSpPr>
            <p:spPr>
              <a:xfrm>
                <a:off x="860634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580C2E1-27CA-2850-AF36-7CCC1A0D5FBA}"/>
                  </a:ext>
                </a:extLst>
              </p:cNvPr>
              <p:cNvSpPr/>
              <p:nvPr/>
            </p:nvSpPr>
            <p:spPr>
              <a:xfrm>
                <a:off x="924271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63B60EA-3599-FA5F-9904-902CAA65B4DD}"/>
                  </a:ext>
                </a:extLst>
              </p:cNvPr>
              <p:cNvSpPr/>
              <p:nvPr/>
            </p:nvSpPr>
            <p:spPr>
              <a:xfrm>
                <a:off x="987909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567F427-79E2-522E-D028-000023B84D40}"/>
                  </a:ext>
                </a:extLst>
              </p:cNvPr>
              <p:cNvSpPr/>
              <p:nvPr/>
            </p:nvSpPr>
            <p:spPr>
              <a:xfrm>
                <a:off x="1051546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E9093A3-B844-0181-6BC6-E3A77F337DDF}"/>
                  </a:ext>
                </a:extLst>
              </p:cNvPr>
              <p:cNvSpPr/>
              <p:nvPr/>
            </p:nvSpPr>
            <p:spPr>
              <a:xfrm>
                <a:off x="1115183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59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59" y="9830"/>
                      <a:pt x="43459" y="21730"/>
                    </a:cubicBezTo>
                    <a:cubicBezTo>
                      <a:pt x="43459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34BF46B-DA41-71AF-3A28-F0AEA6A653F8}"/>
                  </a:ext>
                </a:extLst>
              </p:cNvPr>
              <p:cNvSpPr/>
              <p:nvPr/>
            </p:nvSpPr>
            <p:spPr>
              <a:xfrm>
                <a:off x="860634" y="6365779"/>
                <a:ext cx="70104" cy="69845"/>
              </a:xfrm>
              <a:custGeom>
                <a:avLst/>
                <a:gdLst>
                  <a:gd name="connsiteX0" fmla="*/ 34923 w 70104"/>
                  <a:gd name="connsiteY0" fmla="*/ 69846 h 69845"/>
                  <a:gd name="connsiteX1" fmla="*/ 31042 w 70104"/>
                  <a:gd name="connsiteY1" fmla="*/ 68035 h 69845"/>
                  <a:gd name="connsiteX2" fmla="*/ 1811 w 70104"/>
                  <a:gd name="connsiteY2" fmla="*/ 39062 h 69845"/>
                  <a:gd name="connsiteX3" fmla="*/ 0 w 70104"/>
                  <a:gd name="connsiteY3" fmla="*/ 34923 h 69845"/>
                  <a:gd name="connsiteX4" fmla="*/ 1811 w 70104"/>
                  <a:gd name="connsiteY4" fmla="*/ 30784 h 69845"/>
                  <a:gd name="connsiteX5" fmla="*/ 31042 w 70104"/>
                  <a:gd name="connsiteY5" fmla="*/ 1552 h 69845"/>
                  <a:gd name="connsiteX6" fmla="*/ 39062 w 70104"/>
                  <a:gd name="connsiteY6" fmla="*/ 1552 h 69845"/>
                  <a:gd name="connsiteX7" fmla="*/ 68294 w 70104"/>
                  <a:gd name="connsiteY7" fmla="*/ 30784 h 69845"/>
                  <a:gd name="connsiteX8" fmla="*/ 70104 w 70104"/>
                  <a:gd name="connsiteY8" fmla="*/ 34923 h 69845"/>
                  <a:gd name="connsiteX9" fmla="*/ 68294 w 70104"/>
                  <a:gd name="connsiteY9" fmla="*/ 39062 h 69845"/>
                  <a:gd name="connsiteX10" fmla="*/ 39062 w 70104"/>
                  <a:gd name="connsiteY10" fmla="*/ 68035 h 69845"/>
                  <a:gd name="connsiteX11" fmla="*/ 34923 w 70104"/>
                  <a:gd name="connsiteY11" fmla="*/ 69846 h 69845"/>
                  <a:gd name="connsiteX12" fmla="*/ 13969 w 70104"/>
                  <a:gd name="connsiteY12" fmla="*/ 34923 h 69845"/>
                  <a:gd name="connsiteX13" fmla="*/ 34923 w 70104"/>
                  <a:gd name="connsiteY13" fmla="*/ 55877 h 69845"/>
                  <a:gd name="connsiteX14" fmla="*/ 56135 w 70104"/>
                  <a:gd name="connsiteY14" fmla="*/ 34923 h 69845"/>
                  <a:gd name="connsiteX15" fmla="*/ 34923 w 70104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04" h="69845">
                    <a:moveTo>
                      <a:pt x="34923" y="69846"/>
                    </a:moveTo>
                    <a:cubicBezTo>
                      <a:pt x="33629" y="69846"/>
                      <a:pt x="32077" y="69328"/>
                      <a:pt x="31042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1042" y="1552"/>
                    </a:lnTo>
                    <a:cubicBezTo>
                      <a:pt x="33112" y="-517"/>
                      <a:pt x="36992" y="-517"/>
                      <a:pt x="39062" y="1552"/>
                    </a:cubicBezTo>
                    <a:lnTo>
                      <a:pt x="68294" y="30784"/>
                    </a:lnTo>
                    <a:cubicBezTo>
                      <a:pt x="69328" y="31819"/>
                      <a:pt x="70104" y="33371"/>
                      <a:pt x="70104" y="34923"/>
                    </a:cubicBezTo>
                    <a:cubicBezTo>
                      <a:pt x="70104" y="36475"/>
                      <a:pt x="69328" y="37768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6135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78A4840-51D2-B420-2D00-3A395A0B63BF}"/>
                  </a:ext>
                </a:extLst>
              </p:cNvPr>
              <p:cNvSpPr/>
              <p:nvPr/>
            </p:nvSpPr>
            <p:spPr>
              <a:xfrm>
                <a:off x="919098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1552 w 69845"/>
                  <a:gd name="connsiteY3" fmla="*/ 30784 h 69845"/>
                  <a:gd name="connsiteX4" fmla="*/ 30784 w 69845"/>
                  <a:gd name="connsiteY4" fmla="*/ 1552 h 69845"/>
                  <a:gd name="connsiteX5" fmla="*/ 39062 w 69845"/>
                  <a:gd name="connsiteY5" fmla="*/ 1552 h 69845"/>
                  <a:gd name="connsiteX6" fmla="*/ 68035 w 69845"/>
                  <a:gd name="connsiteY6" fmla="*/ 30784 h 69845"/>
                  <a:gd name="connsiteX7" fmla="*/ 69846 w 69845"/>
                  <a:gd name="connsiteY7" fmla="*/ 34923 h 69845"/>
                  <a:gd name="connsiteX8" fmla="*/ 68035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-517" y="36734"/>
                      <a:pt x="-517" y="33112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035" y="30784"/>
                    </a:lnTo>
                    <a:cubicBezTo>
                      <a:pt x="69328" y="31819"/>
                      <a:pt x="69846" y="33371"/>
                      <a:pt x="69846" y="34923"/>
                    </a:cubicBezTo>
                    <a:cubicBezTo>
                      <a:pt x="69846" y="36475"/>
                      <a:pt x="69328" y="37768"/>
                      <a:pt x="68035" y="39062"/>
                    </a:cubicBezTo>
                    <a:lnTo>
                      <a:pt x="39062" y="68035"/>
                    </a:lnTo>
                    <a:cubicBezTo>
                      <a:pt x="37768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6C4A8EF-1756-1CDD-4167-6F30F2E53B5C}"/>
                  </a:ext>
                </a:extLst>
              </p:cNvPr>
              <p:cNvSpPr/>
              <p:nvPr/>
            </p:nvSpPr>
            <p:spPr>
              <a:xfrm>
                <a:off x="977302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811 w 69845"/>
                  <a:gd name="connsiteY2" fmla="*/ 39062 h 69845"/>
                  <a:gd name="connsiteX3" fmla="*/ 0 w 69845"/>
                  <a:gd name="connsiteY3" fmla="*/ 34923 h 69845"/>
                  <a:gd name="connsiteX4" fmla="*/ 1811 w 69845"/>
                  <a:gd name="connsiteY4" fmla="*/ 30784 h 69845"/>
                  <a:gd name="connsiteX5" fmla="*/ 30784 w 69845"/>
                  <a:gd name="connsiteY5" fmla="*/ 1552 h 69845"/>
                  <a:gd name="connsiteX6" fmla="*/ 39062 w 69845"/>
                  <a:gd name="connsiteY6" fmla="*/ 1552 h 69845"/>
                  <a:gd name="connsiteX7" fmla="*/ 68294 w 69845"/>
                  <a:gd name="connsiteY7" fmla="*/ 30784 h 69845"/>
                  <a:gd name="connsiteX8" fmla="*/ 68294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2077" y="69328"/>
                      <a:pt x="30784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294" y="30784"/>
                    </a:lnTo>
                    <a:cubicBezTo>
                      <a:pt x="70363" y="33112"/>
                      <a:pt x="70363" y="36734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DF4CA85-B912-B46C-9851-6AA1CC3552D2}"/>
                  </a:ext>
                </a:extLst>
              </p:cNvPr>
              <p:cNvSpPr/>
              <p:nvPr/>
            </p:nvSpPr>
            <p:spPr>
              <a:xfrm>
                <a:off x="1035766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0 w 69845"/>
                  <a:gd name="connsiteY3" fmla="*/ 34923 h 69845"/>
                  <a:gd name="connsiteX4" fmla="*/ 1552 w 69845"/>
                  <a:gd name="connsiteY4" fmla="*/ 30784 h 69845"/>
                  <a:gd name="connsiteX5" fmla="*/ 30784 w 69845"/>
                  <a:gd name="connsiteY5" fmla="*/ 1552 h 69845"/>
                  <a:gd name="connsiteX6" fmla="*/ 38803 w 69845"/>
                  <a:gd name="connsiteY6" fmla="*/ 1552 h 69845"/>
                  <a:gd name="connsiteX7" fmla="*/ 68035 w 69845"/>
                  <a:gd name="connsiteY7" fmla="*/ 30784 h 69845"/>
                  <a:gd name="connsiteX8" fmla="*/ 69846 w 69845"/>
                  <a:gd name="connsiteY8" fmla="*/ 34923 h 69845"/>
                  <a:gd name="connsiteX9" fmla="*/ 68035 w 69845"/>
                  <a:gd name="connsiteY9" fmla="*/ 39062 h 69845"/>
                  <a:gd name="connsiteX10" fmla="*/ 38803 w 69845"/>
                  <a:gd name="connsiteY10" fmla="*/ 68035 h 69845"/>
                  <a:gd name="connsiteX11" fmla="*/ 34923 w 69845"/>
                  <a:gd name="connsiteY11" fmla="*/ 69846 h 69845"/>
                  <a:gd name="connsiteX12" fmla="*/ 13969 w 69845"/>
                  <a:gd name="connsiteY12" fmla="*/ 34923 h 69845"/>
                  <a:gd name="connsiteX13" fmla="*/ 34923 w 69845"/>
                  <a:gd name="connsiteY13" fmla="*/ 55877 h 69845"/>
                  <a:gd name="connsiteX14" fmla="*/ 55877 w 69845"/>
                  <a:gd name="connsiteY14" fmla="*/ 34923 h 69845"/>
                  <a:gd name="connsiteX15" fmla="*/ 34923 w 69845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517" y="37768"/>
                      <a:pt x="0" y="36475"/>
                      <a:pt x="0" y="34923"/>
                    </a:cubicBezTo>
                    <a:cubicBezTo>
                      <a:pt x="0" y="33371"/>
                      <a:pt x="517" y="31819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8803" y="1552"/>
                    </a:cubicBezTo>
                    <a:lnTo>
                      <a:pt x="68035" y="30784"/>
                    </a:lnTo>
                    <a:cubicBezTo>
                      <a:pt x="69070" y="31819"/>
                      <a:pt x="69846" y="33371"/>
                      <a:pt x="69846" y="34923"/>
                    </a:cubicBezTo>
                    <a:cubicBezTo>
                      <a:pt x="69846" y="36475"/>
                      <a:pt x="69070" y="37768"/>
                      <a:pt x="68035" y="39062"/>
                    </a:cubicBezTo>
                    <a:lnTo>
                      <a:pt x="38803" y="68035"/>
                    </a:lnTo>
                    <a:cubicBezTo>
                      <a:pt x="37768" y="69328"/>
                      <a:pt x="36216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C5133E6-D838-5FDD-6D73-8119E0697DF4}"/>
                  </a:ext>
                </a:extLst>
              </p:cNvPr>
              <p:cNvSpPr/>
              <p:nvPr/>
            </p:nvSpPr>
            <p:spPr>
              <a:xfrm>
                <a:off x="1094035" y="6365779"/>
                <a:ext cx="69780" cy="69845"/>
              </a:xfrm>
              <a:custGeom>
                <a:avLst/>
                <a:gdLst>
                  <a:gd name="connsiteX0" fmla="*/ 34858 w 69780"/>
                  <a:gd name="connsiteY0" fmla="*/ 69846 h 69845"/>
                  <a:gd name="connsiteX1" fmla="*/ 30719 w 69780"/>
                  <a:gd name="connsiteY1" fmla="*/ 68035 h 69845"/>
                  <a:gd name="connsiteX2" fmla="*/ 1746 w 69780"/>
                  <a:gd name="connsiteY2" fmla="*/ 39062 h 69845"/>
                  <a:gd name="connsiteX3" fmla="*/ 1746 w 69780"/>
                  <a:gd name="connsiteY3" fmla="*/ 30784 h 69845"/>
                  <a:gd name="connsiteX4" fmla="*/ 30719 w 69780"/>
                  <a:gd name="connsiteY4" fmla="*/ 1552 h 69845"/>
                  <a:gd name="connsiteX5" fmla="*/ 38997 w 69780"/>
                  <a:gd name="connsiteY5" fmla="*/ 1552 h 69845"/>
                  <a:gd name="connsiteX6" fmla="*/ 68229 w 69780"/>
                  <a:gd name="connsiteY6" fmla="*/ 30784 h 69845"/>
                  <a:gd name="connsiteX7" fmla="*/ 69781 w 69780"/>
                  <a:gd name="connsiteY7" fmla="*/ 34923 h 69845"/>
                  <a:gd name="connsiteX8" fmla="*/ 68229 w 69780"/>
                  <a:gd name="connsiteY8" fmla="*/ 39062 h 69845"/>
                  <a:gd name="connsiteX9" fmla="*/ 38997 w 69780"/>
                  <a:gd name="connsiteY9" fmla="*/ 68035 h 69845"/>
                  <a:gd name="connsiteX10" fmla="*/ 34858 w 69780"/>
                  <a:gd name="connsiteY10" fmla="*/ 69846 h 69845"/>
                  <a:gd name="connsiteX11" fmla="*/ 13904 w 69780"/>
                  <a:gd name="connsiteY11" fmla="*/ 34923 h 69845"/>
                  <a:gd name="connsiteX12" fmla="*/ 34858 w 69780"/>
                  <a:gd name="connsiteY12" fmla="*/ 55877 h 69845"/>
                  <a:gd name="connsiteX13" fmla="*/ 55812 w 69780"/>
                  <a:gd name="connsiteY13" fmla="*/ 34923 h 69845"/>
                  <a:gd name="connsiteX14" fmla="*/ 34858 w 69780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80" h="69845">
                    <a:moveTo>
                      <a:pt x="34858" y="69846"/>
                    </a:moveTo>
                    <a:cubicBezTo>
                      <a:pt x="33306" y="69846"/>
                      <a:pt x="31754" y="69328"/>
                      <a:pt x="30719" y="68035"/>
                    </a:cubicBezTo>
                    <a:lnTo>
                      <a:pt x="1746" y="39062"/>
                    </a:lnTo>
                    <a:cubicBezTo>
                      <a:pt x="-582" y="36734"/>
                      <a:pt x="-582" y="33112"/>
                      <a:pt x="1746" y="30784"/>
                    </a:cubicBezTo>
                    <a:lnTo>
                      <a:pt x="30719" y="1552"/>
                    </a:lnTo>
                    <a:cubicBezTo>
                      <a:pt x="33047" y="-517"/>
                      <a:pt x="36669" y="-517"/>
                      <a:pt x="38997" y="1552"/>
                    </a:cubicBezTo>
                    <a:lnTo>
                      <a:pt x="68229" y="30784"/>
                    </a:lnTo>
                    <a:cubicBezTo>
                      <a:pt x="69264" y="31819"/>
                      <a:pt x="69781" y="33371"/>
                      <a:pt x="69781" y="34923"/>
                    </a:cubicBezTo>
                    <a:cubicBezTo>
                      <a:pt x="69781" y="36475"/>
                      <a:pt x="69264" y="37768"/>
                      <a:pt x="68229" y="39062"/>
                    </a:cubicBezTo>
                    <a:lnTo>
                      <a:pt x="38997" y="68035"/>
                    </a:lnTo>
                    <a:cubicBezTo>
                      <a:pt x="37962" y="69328"/>
                      <a:pt x="36410" y="69846"/>
                      <a:pt x="34858" y="69846"/>
                    </a:cubicBezTo>
                    <a:close/>
                    <a:moveTo>
                      <a:pt x="13904" y="34923"/>
                    </a:moveTo>
                    <a:lnTo>
                      <a:pt x="34858" y="55877"/>
                    </a:lnTo>
                    <a:lnTo>
                      <a:pt x="55812" y="34923"/>
                    </a:lnTo>
                    <a:lnTo>
                      <a:pt x="34858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6702558-9B59-FAFD-73F5-D27C7EFFE48C}"/>
                  </a:ext>
                </a:extLst>
              </p:cNvPr>
              <p:cNvSpPr/>
              <p:nvPr/>
            </p:nvSpPr>
            <p:spPr>
              <a:xfrm>
                <a:off x="867101" y="5988095"/>
                <a:ext cx="349228" cy="353108"/>
              </a:xfrm>
              <a:custGeom>
                <a:avLst/>
                <a:gdLst>
                  <a:gd name="connsiteX0" fmla="*/ 349228 w 349228"/>
                  <a:gd name="connsiteY0" fmla="*/ 353109 h 353108"/>
                  <a:gd name="connsiteX1" fmla="*/ 0 w 349228"/>
                  <a:gd name="connsiteY1" fmla="*/ 353109 h 353108"/>
                  <a:gd name="connsiteX2" fmla="*/ 0 w 349228"/>
                  <a:gd name="connsiteY2" fmla="*/ 0 h 353108"/>
                  <a:gd name="connsiteX3" fmla="*/ 349228 w 349228"/>
                  <a:gd name="connsiteY3" fmla="*/ 0 h 35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28" h="353108">
                    <a:moveTo>
                      <a:pt x="349228" y="353109"/>
                    </a:moveTo>
                    <a:lnTo>
                      <a:pt x="0" y="353109"/>
                    </a:lnTo>
                    <a:lnTo>
                      <a:pt x="0" y="0"/>
                    </a:lnTo>
                    <a:lnTo>
                      <a:pt x="349228" y="0"/>
                    </a:lnTo>
                    <a:close/>
                  </a:path>
                </a:pathLst>
              </a:custGeom>
              <a:solidFill>
                <a:srgbClr val="004C4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0FB0E98-87CE-752D-0155-59812D421DF7}"/>
                  </a:ext>
                </a:extLst>
              </p:cNvPr>
              <p:cNvSpPr/>
              <p:nvPr/>
            </p:nvSpPr>
            <p:spPr>
              <a:xfrm>
                <a:off x="860634" y="598809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6206247-AAA9-CFC1-5FD2-7579BCC80BD1}"/>
                  </a:ext>
                </a:extLst>
              </p:cNvPr>
              <p:cNvSpPr/>
              <p:nvPr/>
            </p:nvSpPr>
            <p:spPr>
              <a:xfrm>
                <a:off x="860634" y="6337841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950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950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950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950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7" name="Graphic 16">
                <a:extLst>
                  <a:ext uri="{FF2B5EF4-FFF2-40B4-BE49-F238E27FC236}">
                    <a16:creationId xmlns:a16="http://schemas.microsoft.com/office/drawing/2014/main" id="{C999B2BC-CF3C-CF76-F77D-C4EE6F2686E5}"/>
                  </a:ext>
                </a:extLst>
              </p:cNvPr>
              <p:cNvGrpSpPr/>
              <p:nvPr/>
            </p:nvGrpSpPr>
            <p:grpSpPr>
              <a:xfrm>
                <a:off x="947678" y="6046041"/>
                <a:ext cx="187558" cy="240320"/>
                <a:chOff x="947678" y="6046041"/>
                <a:chExt cx="187558" cy="240320"/>
              </a:xfrm>
              <a:solidFill>
                <a:srgbClr val="FFFFFF"/>
              </a:solidFill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8D0C9ECF-A30B-2D30-A1D9-E61D0443E392}"/>
                    </a:ext>
                  </a:extLst>
                </p:cNvPr>
                <p:cNvSpPr/>
                <p:nvPr/>
              </p:nvSpPr>
              <p:spPr>
                <a:xfrm>
                  <a:off x="947678" y="6088849"/>
                  <a:ext cx="187558" cy="100505"/>
                </a:xfrm>
                <a:custGeom>
                  <a:avLst/>
                  <a:gdLst>
                    <a:gd name="connsiteX0" fmla="*/ 180698 w 187558"/>
                    <a:gd name="connsiteY0" fmla="*/ 100505 h 100505"/>
                    <a:gd name="connsiteX1" fmla="*/ 177853 w 187558"/>
                    <a:gd name="connsiteY1" fmla="*/ 99729 h 100505"/>
                    <a:gd name="connsiteX2" fmla="*/ 3756 w 187558"/>
                    <a:gd name="connsiteY2" fmla="*/ 12810 h 100505"/>
                    <a:gd name="connsiteX3" fmla="*/ 652 w 187558"/>
                    <a:gd name="connsiteY3" fmla="*/ 3756 h 100505"/>
                    <a:gd name="connsiteX4" fmla="*/ 9706 w 187558"/>
                    <a:gd name="connsiteY4" fmla="*/ 652 h 100505"/>
                    <a:gd name="connsiteX5" fmla="*/ 183802 w 187558"/>
                    <a:gd name="connsiteY5" fmla="*/ 87829 h 100505"/>
                    <a:gd name="connsiteX6" fmla="*/ 186907 w 187558"/>
                    <a:gd name="connsiteY6" fmla="*/ 96883 h 100505"/>
                    <a:gd name="connsiteX7" fmla="*/ 180698 w 187558"/>
                    <a:gd name="connsiteY7" fmla="*/ 100505 h 100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7558" h="100505">
                      <a:moveTo>
                        <a:pt x="180698" y="100505"/>
                      </a:moveTo>
                      <a:cubicBezTo>
                        <a:pt x="179663" y="100505"/>
                        <a:pt x="178714" y="100246"/>
                        <a:pt x="177853" y="99729"/>
                      </a:cubicBezTo>
                      <a:lnTo>
                        <a:pt x="3756" y="12810"/>
                      </a:lnTo>
                      <a:cubicBezTo>
                        <a:pt x="393" y="10999"/>
                        <a:pt x="-900" y="6860"/>
                        <a:pt x="652" y="3756"/>
                      </a:cubicBezTo>
                      <a:cubicBezTo>
                        <a:pt x="2462" y="393"/>
                        <a:pt x="6343" y="-900"/>
                        <a:pt x="9706" y="652"/>
                      </a:cubicBezTo>
                      <a:lnTo>
                        <a:pt x="183802" y="87829"/>
                      </a:lnTo>
                      <a:cubicBezTo>
                        <a:pt x="187165" y="89381"/>
                        <a:pt x="188459" y="93521"/>
                        <a:pt x="186907" y="96883"/>
                      </a:cubicBezTo>
                      <a:cubicBezTo>
                        <a:pt x="185613" y="99212"/>
                        <a:pt x="183285" y="100505"/>
                        <a:pt x="180698" y="1005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4B210A1-6E46-F785-3A8C-5DE9C134F907}"/>
                    </a:ext>
                  </a:extLst>
                </p:cNvPr>
                <p:cNvSpPr/>
                <p:nvPr/>
              </p:nvSpPr>
              <p:spPr>
                <a:xfrm>
                  <a:off x="1034731" y="6046041"/>
                  <a:ext cx="13451" cy="240320"/>
                </a:xfrm>
                <a:custGeom>
                  <a:avLst/>
                  <a:gdLst>
                    <a:gd name="connsiteX0" fmla="*/ 6726 w 13451"/>
                    <a:gd name="connsiteY0" fmla="*/ 240321 h 240320"/>
                    <a:gd name="connsiteX1" fmla="*/ 0 w 13451"/>
                    <a:gd name="connsiteY1" fmla="*/ 233595 h 240320"/>
                    <a:gd name="connsiteX2" fmla="*/ 0 w 13451"/>
                    <a:gd name="connsiteY2" fmla="*/ 6726 h 240320"/>
                    <a:gd name="connsiteX3" fmla="*/ 6726 w 13451"/>
                    <a:gd name="connsiteY3" fmla="*/ 0 h 240320"/>
                    <a:gd name="connsiteX4" fmla="*/ 13452 w 13451"/>
                    <a:gd name="connsiteY4" fmla="*/ 6726 h 240320"/>
                    <a:gd name="connsiteX5" fmla="*/ 13452 w 13451"/>
                    <a:gd name="connsiteY5" fmla="*/ 233595 h 240320"/>
                    <a:gd name="connsiteX6" fmla="*/ 6726 w 13451"/>
                    <a:gd name="connsiteY6" fmla="*/ 240321 h 240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51" h="240320">
                      <a:moveTo>
                        <a:pt x="6726" y="240321"/>
                      </a:moveTo>
                      <a:cubicBezTo>
                        <a:pt x="3104" y="240321"/>
                        <a:pt x="0" y="237217"/>
                        <a:pt x="0" y="233595"/>
                      </a:cubicBezTo>
                      <a:lnTo>
                        <a:pt x="0" y="6726"/>
                      </a:lnTo>
                      <a:cubicBezTo>
                        <a:pt x="0" y="2846"/>
                        <a:pt x="3104" y="0"/>
                        <a:pt x="6726" y="0"/>
                      </a:cubicBezTo>
                      <a:cubicBezTo>
                        <a:pt x="10348" y="0"/>
                        <a:pt x="13452" y="2846"/>
                        <a:pt x="13452" y="6726"/>
                      </a:cubicBezTo>
                      <a:lnTo>
                        <a:pt x="13452" y="233595"/>
                      </a:lnTo>
                      <a:cubicBezTo>
                        <a:pt x="13452" y="237217"/>
                        <a:pt x="10348" y="240321"/>
                        <a:pt x="6726" y="2403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90077343-648F-2384-CA60-6F73B39756A3}"/>
                    </a:ext>
                  </a:extLst>
                </p:cNvPr>
                <p:cNvSpPr/>
                <p:nvPr/>
              </p:nvSpPr>
              <p:spPr>
                <a:xfrm>
                  <a:off x="1074828" y="6272910"/>
                  <a:ext cx="33629" cy="13451"/>
                </a:xfrm>
                <a:custGeom>
                  <a:avLst/>
                  <a:gdLst>
                    <a:gd name="connsiteX0" fmla="*/ 26903 w 33629"/>
                    <a:gd name="connsiteY0" fmla="*/ 13452 h 13451"/>
                    <a:gd name="connsiteX1" fmla="*/ 6726 w 33629"/>
                    <a:gd name="connsiteY1" fmla="*/ 13452 h 13451"/>
                    <a:gd name="connsiteX2" fmla="*/ 0 w 33629"/>
                    <a:gd name="connsiteY2" fmla="*/ 6726 h 13451"/>
                    <a:gd name="connsiteX3" fmla="*/ 6726 w 33629"/>
                    <a:gd name="connsiteY3" fmla="*/ 0 h 13451"/>
                    <a:gd name="connsiteX4" fmla="*/ 26903 w 33629"/>
                    <a:gd name="connsiteY4" fmla="*/ 0 h 13451"/>
                    <a:gd name="connsiteX5" fmla="*/ 33629 w 33629"/>
                    <a:gd name="connsiteY5" fmla="*/ 6726 h 13451"/>
                    <a:gd name="connsiteX6" fmla="*/ 26903 w 33629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629" h="13451">
                      <a:moveTo>
                        <a:pt x="26903" y="13452"/>
                      </a:moveTo>
                      <a:lnTo>
                        <a:pt x="6726" y="13452"/>
                      </a:lnTo>
                      <a:cubicBezTo>
                        <a:pt x="3104" y="13452"/>
                        <a:pt x="0" y="10348"/>
                        <a:pt x="0" y="6726"/>
                      </a:cubicBezTo>
                      <a:cubicBezTo>
                        <a:pt x="0" y="2846"/>
                        <a:pt x="3104" y="0"/>
                        <a:pt x="6726" y="0"/>
                      </a:cubicBezTo>
                      <a:lnTo>
                        <a:pt x="26903" y="0"/>
                      </a:lnTo>
                      <a:cubicBezTo>
                        <a:pt x="30525" y="0"/>
                        <a:pt x="33629" y="2846"/>
                        <a:pt x="33629" y="6726"/>
                      </a:cubicBezTo>
                      <a:cubicBezTo>
                        <a:pt x="33629" y="10348"/>
                        <a:pt x="30525" y="13452"/>
                        <a:pt x="26903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7CC4AA60-3C6B-4875-A833-E7CDA871DC84}"/>
                    </a:ext>
                  </a:extLst>
                </p:cNvPr>
                <p:cNvSpPr/>
                <p:nvPr/>
              </p:nvSpPr>
              <p:spPr>
                <a:xfrm>
                  <a:off x="973939" y="6272910"/>
                  <a:ext cx="33370" cy="13451"/>
                </a:xfrm>
                <a:custGeom>
                  <a:avLst/>
                  <a:gdLst>
                    <a:gd name="connsiteX0" fmla="*/ 26645 w 33370"/>
                    <a:gd name="connsiteY0" fmla="*/ 13452 h 13451"/>
                    <a:gd name="connsiteX1" fmla="*/ 6726 w 33370"/>
                    <a:gd name="connsiteY1" fmla="*/ 13452 h 13451"/>
                    <a:gd name="connsiteX2" fmla="*/ 0 w 33370"/>
                    <a:gd name="connsiteY2" fmla="*/ 6726 h 13451"/>
                    <a:gd name="connsiteX3" fmla="*/ 6726 w 33370"/>
                    <a:gd name="connsiteY3" fmla="*/ 0 h 13451"/>
                    <a:gd name="connsiteX4" fmla="*/ 26645 w 33370"/>
                    <a:gd name="connsiteY4" fmla="*/ 0 h 13451"/>
                    <a:gd name="connsiteX5" fmla="*/ 33371 w 33370"/>
                    <a:gd name="connsiteY5" fmla="*/ 6726 h 13451"/>
                    <a:gd name="connsiteX6" fmla="*/ 26645 w 33370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70" h="13451">
                      <a:moveTo>
                        <a:pt x="26645" y="13452"/>
                      </a:moveTo>
                      <a:lnTo>
                        <a:pt x="6726" y="13452"/>
                      </a:lnTo>
                      <a:cubicBezTo>
                        <a:pt x="2846" y="13452"/>
                        <a:pt x="0" y="10348"/>
                        <a:pt x="0" y="6726"/>
                      </a:cubicBezTo>
                      <a:cubicBezTo>
                        <a:pt x="0" y="2846"/>
                        <a:pt x="2846" y="0"/>
                        <a:pt x="6726" y="0"/>
                      </a:cubicBezTo>
                      <a:lnTo>
                        <a:pt x="26645" y="0"/>
                      </a:lnTo>
                      <a:cubicBezTo>
                        <a:pt x="30266" y="0"/>
                        <a:pt x="33371" y="2846"/>
                        <a:pt x="33371" y="6726"/>
                      </a:cubicBezTo>
                      <a:cubicBezTo>
                        <a:pt x="33371" y="10348"/>
                        <a:pt x="30266" y="13452"/>
                        <a:pt x="26645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E4A291A-C7A4-8EAF-BAF5-A863B81F5704}"/>
                    </a:ext>
                  </a:extLst>
                </p:cNvPr>
                <p:cNvSpPr/>
                <p:nvPr/>
              </p:nvSpPr>
              <p:spPr>
                <a:xfrm>
                  <a:off x="948027" y="6088073"/>
                  <a:ext cx="186697" cy="102057"/>
                </a:xfrm>
                <a:custGeom>
                  <a:avLst/>
                  <a:gdLst>
                    <a:gd name="connsiteX0" fmla="*/ 6770 w 186697"/>
                    <a:gd name="connsiteY0" fmla="*/ 102057 h 102057"/>
                    <a:gd name="connsiteX1" fmla="*/ 820 w 186697"/>
                    <a:gd name="connsiteY1" fmla="*/ 98436 h 102057"/>
                    <a:gd name="connsiteX2" fmla="*/ 3666 w 186697"/>
                    <a:gd name="connsiteY2" fmla="*/ 89381 h 102057"/>
                    <a:gd name="connsiteX3" fmla="*/ 176986 w 186697"/>
                    <a:gd name="connsiteY3" fmla="*/ 652 h 102057"/>
                    <a:gd name="connsiteX4" fmla="*/ 186040 w 186697"/>
                    <a:gd name="connsiteY4" fmla="*/ 3756 h 102057"/>
                    <a:gd name="connsiteX5" fmla="*/ 183195 w 186697"/>
                    <a:gd name="connsiteY5" fmla="*/ 12810 h 102057"/>
                    <a:gd name="connsiteX6" fmla="*/ 9874 w 186697"/>
                    <a:gd name="connsiteY6" fmla="*/ 101281 h 102057"/>
                    <a:gd name="connsiteX7" fmla="*/ 6770 w 186697"/>
                    <a:gd name="connsiteY7" fmla="*/ 102057 h 10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6697" h="102057">
                      <a:moveTo>
                        <a:pt x="6770" y="102057"/>
                      </a:moveTo>
                      <a:cubicBezTo>
                        <a:pt x="4442" y="102057"/>
                        <a:pt x="2113" y="100764"/>
                        <a:pt x="820" y="98436"/>
                      </a:cubicBezTo>
                      <a:cubicBezTo>
                        <a:pt x="-991" y="95073"/>
                        <a:pt x="303" y="90934"/>
                        <a:pt x="3666" y="89381"/>
                      </a:cubicBezTo>
                      <a:lnTo>
                        <a:pt x="176986" y="652"/>
                      </a:lnTo>
                      <a:cubicBezTo>
                        <a:pt x="180349" y="-900"/>
                        <a:pt x="184229" y="393"/>
                        <a:pt x="186040" y="3756"/>
                      </a:cubicBezTo>
                      <a:cubicBezTo>
                        <a:pt x="187592" y="6860"/>
                        <a:pt x="186299" y="10999"/>
                        <a:pt x="183195" y="12810"/>
                      </a:cubicBezTo>
                      <a:lnTo>
                        <a:pt x="9874" y="101281"/>
                      </a:lnTo>
                      <a:cubicBezTo>
                        <a:pt x="8839" y="101798"/>
                        <a:pt x="7805" y="102057"/>
                        <a:pt x="6770" y="102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D399E31-F8D4-F5C6-2E73-9A1C809E0979}"/>
              </a:ext>
            </a:extLst>
          </p:cNvPr>
          <p:cNvCxnSpPr/>
          <p:nvPr userDrawn="1"/>
        </p:nvCxnSpPr>
        <p:spPr>
          <a:xfrm flipH="1">
            <a:off x="1170193" y="6030118"/>
            <a:ext cx="576006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96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-Content-01-S+H+S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804AF00-FA57-4158-5D38-C9A4450D4A24}"/>
              </a:ext>
            </a:extLst>
          </p:cNvPr>
          <p:cNvSpPr/>
          <p:nvPr userDrawn="1"/>
        </p:nvSpPr>
        <p:spPr>
          <a:xfrm>
            <a:off x="2880213" y="0"/>
            <a:ext cx="8640096" cy="6480122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373969-F525-7B67-565C-B7489250A7D0}"/>
              </a:ext>
            </a:extLst>
          </p:cNvPr>
          <p:cNvSpPr/>
          <p:nvPr userDrawn="1"/>
        </p:nvSpPr>
        <p:spPr>
          <a:xfrm>
            <a:off x="10530297" y="5940119"/>
            <a:ext cx="27000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r"/>
            <a:fld id="{B1217D13-E5F9-4B61-A576-8C077BC53425}" type="slidenum">
              <a:rPr lang="en-US" sz="800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DD9F7-1F99-74BC-E245-FE8F82AC7BC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091794" y="5940119"/>
            <a:ext cx="3438503" cy="180000"/>
          </a:xfrm>
          <a:prstGeom prst="rect">
            <a:avLst/>
          </a:prstGeom>
        </p:spPr>
        <p:txBody>
          <a:bodyPr horzOverflow="overflow" lIns="0" tIns="0" rIns="0" bIns="0" anchor="ctr" anchorCtr="0">
            <a:noAutofit/>
          </a:bodyPr>
          <a:lstStyle/>
          <a:p>
            <a:pPr algn="l"/>
            <a:r>
              <a:rPr lang="en-SA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en-SA" sz="800" baseline="300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rd</a:t>
            </a:r>
            <a:r>
              <a:rPr lang="en-SA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 MENA IAEE Conference</a:t>
            </a:r>
            <a:r>
              <a:rPr lang="en-US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, Riyadh, Saudi Arabia, 8-9 December 2024     |</a:t>
            </a:r>
            <a:endParaRPr lang="en-SA" sz="800" dirty="0">
              <a:solidFill>
                <a:schemeClr val="accent3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5" name="Graphic 16">
            <a:extLst>
              <a:ext uri="{FF2B5EF4-FFF2-40B4-BE49-F238E27FC236}">
                <a16:creationId xmlns:a16="http://schemas.microsoft.com/office/drawing/2014/main" id="{65F9BDB5-345E-626D-4E38-1D80CFC89236}"/>
              </a:ext>
            </a:extLst>
          </p:cNvPr>
          <p:cNvGrpSpPr/>
          <p:nvPr userDrawn="1"/>
        </p:nvGrpSpPr>
        <p:grpSpPr>
          <a:xfrm>
            <a:off x="720725" y="5810066"/>
            <a:ext cx="269466" cy="400052"/>
            <a:chOff x="860634" y="5928338"/>
            <a:chExt cx="361386" cy="53651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4F8F47A-4D5F-3244-EE9D-A41F63B50E74}"/>
                </a:ext>
              </a:extLst>
            </p:cNvPr>
            <p:cNvSpPr/>
            <p:nvPr/>
          </p:nvSpPr>
          <p:spPr>
            <a:xfrm>
              <a:off x="1178820" y="5928338"/>
              <a:ext cx="43200" cy="43459"/>
            </a:xfrm>
            <a:custGeom>
              <a:avLst/>
              <a:gdLst>
                <a:gd name="connsiteX0" fmla="*/ 21730 w 43200"/>
                <a:gd name="connsiteY0" fmla="*/ 43459 h 43459"/>
                <a:gd name="connsiteX1" fmla="*/ 0 w 43200"/>
                <a:gd name="connsiteY1" fmla="*/ 21730 h 43459"/>
                <a:gd name="connsiteX2" fmla="*/ 21730 w 43200"/>
                <a:gd name="connsiteY2" fmla="*/ 0 h 43459"/>
                <a:gd name="connsiteX3" fmla="*/ 43201 w 43200"/>
                <a:gd name="connsiteY3" fmla="*/ 21730 h 43459"/>
                <a:gd name="connsiteX4" fmla="*/ 21730 w 43200"/>
                <a:gd name="connsiteY4" fmla="*/ 43459 h 43459"/>
                <a:gd name="connsiteX5" fmla="*/ 21730 w 43200"/>
                <a:gd name="connsiteY5" fmla="*/ 11641 h 43459"/>
                <a:gd name="connsiteX6" fmla="*/ 11641 w 43200"/>
                <a:gd name="connsiteY6" fmla="*/ 21730 h 43459"/>
                <a:gd name="connsiteX7" fmla="*/ 21730 w 43200"/>
                <a:gd name="connsiteY7" fmla="*/ 31819 h 43459"/>
                <a:gd name="connsiteX8" fmla="*/ 31819 w 43200"/>
                <a:gd name="connsiteY8" fmla="*/ 21730 h 43459"/>
                <a:gd name="connsiteX9" fmla="*/ 21730 w 43200"/>
                <a:gd name="connsiteY9" fmla="*/ 11641 h 4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" h="43459">
                  <a:moveTo>
                    <a:pt x="21730" y="43459"/>
                  </a:moveTo>
                  <a:cubicBezTo>
                    <a:pt x="9571" y="43459"/>
                    <a:pt x="0" y="33629"/>
                    <a:pt x="0" y="21730"/>
                  </a:cubicBezTo>
                  <a:cubicBezTo>
                    <a:pt x="0" y="9830"/>
                    <a:pt x="9571" y="0"/>
                    <a:pt x="21730" y="0"/>
                  </a:cubicBezTo>
                  <a:cubicBezTo>
                    <a:pt x="33629" y="0"/>
                    <a:pt x="43201" y="9830"/>
                    <a:pt x="43201" y="21730"/>
                  </a:cubicBezTo>
                  <a:cubicBezTo>
                    <a:pt x="43201" y="33629"/>
                    <a:pt x="33629" y="43459"/>
                    <a:pt x="21730" y="43459"/>
                  </a:cubicBezTo>
                  <a:close/>
                  <a:moveTo>
                    <a:pt x="21730" y="11641"/>
                  </a:moveTo>
                  <a:cubicBezTo>
                    <a:pt x="16039" y="11641"/>
                    <a:pt x="11641" y="16297"/>
                    <a:pt x="11641" y="21730"/>
                  </a:cubicBezTo>
                  <a:cubicBezTo>
                    <a:pt x="11641" y="27421"/>
                    <a:pt x="16039" y="31819"/>
                    <a:pt x="21730" y="31819"/>
                  </a:cubicBezTo>
                  <a:cubicBezTo>
                    <a:pt x="27162" y="31819"/>
                    <a:pt x="31819" y="27421"/>
                    <a:pt x="31819" y="21730"/>
                  </a:cubicBezTo>
                  <a:cubicBezTo>
                    <a:pt x="31819" y="16297"/>
                    <a:pt x="27162" y="11641"/>
                    <a:pt x="21730" y="11641"/>
                  </a:cubicBezTo>
                  <a:close/>
                </a:path>
              </a:pathLst>
            </a:custGeom>
            <a:solidFill>
              <a:srgbClr val="CF564E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5359BCA-71FE-25B2-19AC-184831DECA85}"/>
                </a:ext>
              </a:extLst>
            </p:cNvPr>
            <p:cNvSpPr/>
            <p:nvPr/>
          </p:nvSpPr>
          <p:spPr>
            <a:xfrm>
              <a:off x="1152175" y="6365779"/>
              <a:ext cx="69845" cy="69845"/>
            </a:xfrm>
            <a:custGeom>
              <a:avLst/>
              <a:gdLst>
                <a:gd name="connsiteX0" fmla="*/ 34923 w 69845"/>
                <a:gd name="connsiteY0" fmla="*/ 69846 h 69845"/>
                <a:gd name="connsiteX1" fmla="*/ 31043 w 69845"/>
                <a:gd name="connsiteY1" fmla="*/ 68035 h 69845"/>
                <a:gd name="connsiteX2" fmla="*/ 1811 w 69845"/>
                <a:gd name="connsiteY2" fmla="*/ 39062 h 69845"/>
                <a:gd name="connsiteX3" fmla="*/ 0 w 69845"/>
                <a:gd name="connsiteY3" fmla="*/ 34923 h 69845"/>
                <a:gd name="connsiteX4" fmla="*/ 1811 w 69845"/>
                <a:gd name="connsiteY4" fmla="*/ 30784 h 69845"/>
                <a:gd name="connsiteX5" fmla="*/ 31043 w 69845"/>
                <a:gd name="connsiteY5" fmla="*/ 1552 h 69845"/>
                <a:gd name="connsiteX6" fmla="*/ 39062 w 69845"/>
                <a:gd name="connsiteY6" fmla="*/ 1552 h 69845"/>
                <a:gd name="connsiteX7" fmla="*/ 68294 w 69845"/>
                <a:gd name="connsiteY7" fmla="*/ 30784 h 69845"/>
                <a:gd name="connsiteX8" fmla="*/ 69846 w 69845"/>
                <a:gd name="connsiteY8" fmla="*/ 34923 h 69845"/>
                <a:gd name="connsiteX9" fmla="*/ 68294 w 69845"/>
                <a:gd name="connsiteY9" fmla="*/ 39062 h 69845"/>
                <a:gd name="connsiteX10" fmla="*/ 39062 w 69845"/>
                <a:gd name="connsiteY10" fmla="*/ 68035 h 69845"/>
                <a:gd name="connsiteX11" fmla="*/ 34923 w 69845"/>
                <a:gd name="connsiteY11" fmla="*/ 69846 h 69845"/>
                <a:gd name="connsiteX12" fmla="*/ 13969 w 69845"/>
                <a:gd name="connsiteY12" fmla="*/ 34923 h 69845"/>
                <a:gd name="connsiteX13" fmla="*/ 34923 w 69845"/>
                <a:gd name="connsiteY13" fmla="*/ 55877 h 69845"/>
                <a:gd name="connsiteX14" fmla="*/ 55877 w 69845"/>
                <a:gd name="connsiteY14" fmla="*/ 34923 h 69845"/>
                <a:gd name="connsiteX15" fmla="*/ 34923 w 69845"/>
                <a:gd name="connsiteY15" fmla="*/ 13969 h 6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45" h="69845">
                  <a:moveTo>
                    <a:pt x="34923" y="69846"/>
                  </a:moveTo>
                  <a:cubicBezTo>
                    <a:pt x="33629" y="69846"/>
                    <a:pt x="32077" y="69328"/>
                    <a:pt x="31043" y="68035"/>
                  </a:cubicBezTo>
                  <a:lnTo>
                    <a:pt x="1811" y="39062"/>
                  </a:lnTo>
                  <a:cubicBezTo>
                    <a:pt x="776" y="37768"/>
                    <a:pt x="0" y="36475"/>
                    <a:pt x="0" y="34923"/>
                  </a:cubicBezTo>
                  <a:cubicBezTo>
                    <a:pt x="0" y="33371"/>
                    <a:pt x="776" y="31819"/>
                    <a:pt x="1811" y="30784"/>
                  </a:cubicBezTo>
                  <a:lnTo>
                    <a:pt x="31043" y="1552"/>
                  </a:lnTo>
                  <a:cubicBezTo>
                    <a:pt x="33112" y="-517"/>
                    <a:pt x="36734" y="-517"/>
                    <a:pt x="39062" y="1552"/>
                  </a:cubicBezTo>
                  <a:lnTo>
                    <a:pt x="68294" y="30784"/>
                  </a:lnTo>
                  <a:cubicBezTo>
                    <a:pt x="69328" y="31819"/>
                    <a:pt x="69846" y="33371"/>
                    <a:pt x="69846" y="34923"/>
                  </a:cubicBezTo>
                  <a:cubicBezTo>
                    <a:pt x="69846" y="36475"/>
                    <a:pt x="69328" y="37768"/>
                    <a:pt x="68294" y="39062"/>
                  </a:cubicBezTo>
                  <a:lnTo>
                    <a:pt x="39062" y="68035"/>
                  </a:lnTo>
                  <a:cubicBezTo>
                    <a:pt x="38027" y="69328"/>
                    <a:pt x="36475" y="69846"/>
                    <a:pt x="34923" y="69846"/>
                  </a:cubicBezTo>
                  <a:close/>
                  <a:moveTo>
                    <a:pt x="13969" y="34923"/>
                  </a:moveTo>
                  <a:lnTo>
                    <a:pt x="34923" y="55877"/>
                  </a:lnTo>
                  <a:lnTo>
                    <a:pt x="55877" y="34923"/>
                  </a:lnTo>
                  <a:lnTo>
                    <a:pt x="34923" y="13969"/>
                  </a:lnTo>
                  <a:close/>
                </a:path>
              </a:pathLst>
            </a:custGeom>
            <a:solidFill>
              <a:srgbClr val="8EC149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aphic 16">
              <a:extLst>
                <a:ext uri="{FF2B5EF4-FFF2-40B4-BE49-F238E27FC236}">
                  <a16:creationId xmlns:a16="http://schemas.microsoft.com/office/drawing/2014/main" id="{9061BF4A-AF06-FB01-FD86-32F0867D40E5}"/>
                </a:ext>
              </a:extLst>
            </p:cNvPr>
            <p:cNvGrpSpPr/>
            <p:nvPr/>
          </p:nvGrpSpPr>
          <p:grpSpPr>
            <a:xfrm>
              <a:off x="860634" y="5928338"/>
              <a:ext cx="361386" cy="536518"/>
              <a:chOff x="860634" y="5928338"/>
              <a:chExt cx="361386" cy="536518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88F4EB3-9321-CA46-6273-1B10E981B0B6}"/>
                  </a:ext>
                </a:extLst>
              </p:cNvPr>
              <p:cNvSpPr/>
              <p:nvPr/>
            </p:nvSpPr>
            <p:spPr>
              <a:xfrm>
                <a:off x="860634" y="645321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F7BC3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C361577-4FD3-C46B-3BDC-8504D84CE184}"/>
                  </a:ext>
                </a:extLst>
              </p:cNvPr>
              <p:cNvSpPr/>
              <p:nvPr/>
            </p:nvSpPr>
            <p:spPr>
              <a:xfrm>
                <a:off x="860634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79E0DA2-93BC-8069-491B-C6E2EBFA88E8}"/>
                  </a:ext>
                </a:extLst>
              </p:cNvPr>
              <p:cNvSpPr/>
              <p:nvPr/>
            </p:nvSpPr>
            <p:spPr>
              <a:xfrm>
                <a:off x="924271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D1B9591-B635-17BF-96A0-A74E17384455}"/>
                  </a:ext>
                </a:extLst>
              </p:cNvPr>
              <p:cNvSpPr/>
              <p:nvPr/>
            </p:nvSpPr>
            <p:spPr>
              <a:xfrm>
                <a:off x="987909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E3D3D97-03DC-42D2-A176-CF7235FB89EC}"/>
                  </a:ext>
                </a:extLst>
              </p:cNvPr>
              <p:cNvSpPr/>
              <p:nvPr/>
            </p:nvSpPr>
            <p:spPr>
              <a:xfrm>
                <a:off x="1051546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AD9544A-C9B2-C770-C245-B0C03CF1752D}"/>
                  </a:ext>
                </a:extLst>
              </p:cNvPr>
              <p:cNvSpPr/>
              <p:nvPr/>
            </p:nvSpPr>
            <p:spPr>
              <a:xfrm>
                <a:off x="1115183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59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59" y="9830"/>
                      <a:pt x="43459" y="21730"/>
                    </a:cubicBezTo>
                    <a:cubicBezTo>
                      <a:pt x="43459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C05E795-D62D-D146-525B-EB9DFDD7970C}"/>
                  </a:ext>
                </a:extLst>
              </p:cNvPr>
              <p:cNvSpPr/>
              <p:nvPr/>
            </p:nvSpPr>
            <p:spPr>
              <a:xfrm>
                <a:off x="860634" y="6365779"/>
                <a:ext cx="70104" cy="69845"/>
              </a:xfrm>
              <a:custGeom>
                <a:avLst/>
                <a:gdLst>
                  <a:gd name="connsiteX0" fmla="*/ 34923 w 70104"/>
                  <a:gd name="connsiteY0" fmla="*/ 69846 h 69845"/>
                  <a:gd name="connsiteX1" fmla="*/ 31042 w 70104"/>
                  <a:gd name="connsiteY1" fmla="*/ 68035 h 69845"/>
                  <a:gd name="connsiteX2" fmla="*/ 1811 w 70104"/>
                  <a:gd name="connsiteY2" fmla="*/ 39062 h 69845"/>
                  <a:gd name="connsiteX3" fmla="*/ 0 w 70104"/>
                  <a:gd name="connsiteY3" fmla="*/ 34923 h 69845"/>
                  <a:gd name="connsiteX4" fmla="*/ 1811 w 70104"/>
                  <a:gd name="connsiteY4" fmla="*/ 30784 h 69845"/>
                  <a:gd name="connsiteX5" fmla="*/ 31042 w 70104"/>
                  <a:gd name="connsiteY5" fmla="*/ 1552 h 69845"/>
                  <a:gd name="connsiteX6" fmla="*/ 39062 w 70104"/>
                  <a:gd name="connsiteY6" fmla="*/ 1552 h 69845"/>
                  <a:gd name="connsiteX7" fmla="*/ 68294 w 70104"/>
                  <a:gd name="connsiteY7" fmla="*/ 30784 h 69845"/>
                  <a:gd name="connsiteX8" fmla="*/ 70104 w 70104"/>
                  <a:gd name="connsiteY8" fmla="*/ 34923 h 69845"/>
                  <a:gd name="connsiteX9" fmla="*/ 68294 w 70104"/>
                  <a:gd name="connsiteY9" fmla="*/ 39062 h 69845"/>
                  <a:gd name="connsiteX10" fmla="*/ 39062 w 70104"/>
                  <a:gd name="connsiteY10" fmla="*/ 68035 h 69845"/>
                  <a:gd name="connsiteX11" fmla="*/ 34923 w 70104"/>
                  <a:gd name="connsiteY11" fmla="*/ 69846 h 69845"/>
                  <a:gd name="connsiteX12" fmla="*/ 13969 w 70104"/>
                  <a:gd name="connsiteY12" fmla="*/ 34923 h 69845"/>
                  <a:gd name="connsiteX13" fmla="*/ 34923 w 70104"/>
                  <a:gd name="connsiteY13" fmla="*/ 55877 h 69845"/>
                  <a:gd name="connsiteX14" fmla="*/ 56135 w 70104"/>
                  <a:gd name="connsiteY14" fmla="*/ 34923 h 69845"/>
                  <a:gd name="connsiteX15" fmla="*/ 34923 w 70104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04" h="69845">
                    <a:moveTo>
                      <a:pt x="34923" y="69846"/>
                    </a:moveTo>
                    <a:cubicBezTo>
                      <a:pt x="33629" y="69846"/>
                      <a:pt x="32077" y="69328"/>
                      <a:pt x="31042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1042" y="1552"/>
                    </a:lnTo>
                    <a:cubicBezTo>
                      <a:pt x="33112" y="-517"/>
                      <a:pt x="36992" y="-517"/>
                      <a:pt x="39062" y="1552"/>
                    </a:cubicBezTo>
                    <a:lnTo>
                      <a:pt x="68294" y="30784"/>
                    </a:lnTo>
                    <a:cubicBezTo>
                      <a:pt x="69328" y="31819"/>
                      <a:pt x="70104" y="33371"/>
                      <a:pt x="70104" y="34923"/>
                    </a:cubicBezTo>
                    <a:cubicBezTo>
                      <a:pt x="70104" y="36475"/>
                      <a:pt x="69328" y="37768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6135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B2B125E-F469-1C92-7D17-7B1369499BB2}"/>
                  </a:ext>
                </a:extLst>
              </p:cNvPr>
              <p:cNvSpPr/>
              <p:nvPr/>
            </p:nvSpPr>
            <p:spPr>
              <a:xfrm>
                <a:off x="919098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1552 w 69845"/>
                  <a:gd name="connsiteY3" fmla="*/ 30784 h 69845"/>
                  <a:gd name="connsiteX4" fmla="*/ 30784 w 69845"/>
                  <a:gd name="connsiteY4" fmla="*/ 1552 h 69845"/>
                  <a:gd name="connsiteX5" fmla="*/ 39062 w 69845"/>
                  <a:gd name="connsiteY5" fmla="*/ 1552 h 69845"/>
                  <a:gd name="connsiteX6" fmla="*/ 68035 w 69845"/>
                  <a:gd name="connsiteY6" fmla="*/ 30784 h 69845"/>
                  <a:gd name="connsiteX7" fmla="*/ 69846 w 69845"/>
                  <a:gd name="connsiteY7" fmla="*/ 34923 h 69845"/>
                  <a:gd name="connsiteX8" fmla="*/ 68035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-517" y="36734"/>
                      <a:pt x="-517" y="33112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035" y="30784"/>
                    </a:lnTo>
                    <a:cubicBezTo>
                      <a:pt x="69328" y="31819"/>
                      <a:pt x="69846" y="33371"/>
                      <a:pt x="69846" y="34923"/>
                    </a:cubicBezTo>
                    <a:cubicBezTo>
                      <a:pt x="69846" y="36475"/>
                      <a:pt x="69328" y="37768"/>
                      <a:pt x="68035" y="39062"/>
                    </a:cubicBezTo>
                    <a:lnTo>
                      <a:pt x="39062" y="68035"/>
                    </a:lnTo>
                    <a:cubicBezTo>
                      <a:pt x="37768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7F7C2E9-213B-BC87-077A-6D32192C5DF1}"/>
                  </a:ext>
                </a:extLst>
              </p:cNvPr>
              <p:cNvSpPr/>
              <p:nvPr/>
            </p:nvSpPr>
            <p:spPr>
              <a:xfrm>
                <a:off x="977302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811 w 69845"/>
                  <a:gd name="connsiteY2" fmla="*/ 39062 h 69845"/>
                  <a:gd name="connsiteX3" fmla="*/ 0 w 69845"/>
                  <a:gd name="connsiteY3" fmla="*/ 34923 h 69845"/>
                  <a:gd name="connsiteX4" fmla="*/ 1811 w 69845"/>
                  <a:gd name="connsiteY4" fmla="*/ 30784 h 69845"/>
                  <a:gd name="connsiteX5" fmla="*/ 30784 w 69845"/>
                  <a:gd name="connsiteY5" fmla="*/ 1552 h 69845"/>
                  <a:gd name="connsiteX6" fmla="*/ 39062 w 69845"/>
                  <a:gd name="connsiteY6" fmla="*/ 1552 h 69845"/>
                  <a:gd name="connsiteX7" fmla="*/ 68294 w 69845"/>
                  <a:gd name="connsiteY7" fmla="*/ 30784 h 69845"/>
                  <a:gd name="connsiteX8" fmla="*/ 68294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2077" y="69328"/>
                      <a:pt x="30784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294" y="30784"/>
                    </a:lnTo>
                    <a:cubicBezTo>
                      <a:pt x="70363" y="33112"/>
                      <a:pt x="70363" y="36734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E52CA17-67B7-B4FB-9067-7E98F8651B96}"/>
                  </a:ext>
                </a:extLst>
              </p:cNvPr>
              <p:cNvSpPr/>
              <p:nvPr/>
            </p:nvSpPr>
            <p:spPr>
              <a:xfrm>
                <a:off x="1035766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0 w 69845"/>
                  <a:gd name="connsiteY3" fmla="*/ 34923 h 69845"/>
                  <a:gd name="connsiteX4" fmla="*/ 1552 w 69845"/>
                  <a:gd name="connsiteY4" fmla="*/ 30784 h 69845"/>
                  <a:gd name="connsiteX5" fmla="*/ 30784 w 69845"/>
                  <a:gd name="connsiteY5" fmla="*/ 1552 h 69845"/>
                  <a:gd name="connsiteX6" fmla="*/ 38803 w 69845"/>
                  <a:gd name="connsiteY6" fmla="*/ 1552 h 69845"/>
                  <a:gd name="connsiteX7" fmla="*/ 68035 w 69845"/>
                  <a:gd name="connsiteY7" fmla="*/ 30784 h 69845"/>
                  <a:gd name="connsiteX8" fmla="*/ 69846 w 69845"/>
                  <a:gd name="connsiteY8" fmla="*/ 34923 h 69845"/>
                  <a:gd name="connsiteX9" fmla="*/ 68035 w 69845"/>
                  <a:gd name="connsiteY9" fmla="*/ 39062 h 69845"/>
                  <a:gd name="connsiteX10" fmla="*/ 38803 w 69845"/>
                  <a:gd name="connsiteY10" fmla="*/ 68035 h 69845"/>
                  <a:gd name="connsiteX11" fmla="*/ 34923 w 69845"/>
                  <a:gd name="connsiteY11" fmla="*/ 69846 h 69845"/>
                  <a:gd name="connsiteX12" fmla="*/ 13969 w 69845"/>
                  <a:gd name="connsiteY12" fmla="*/ 34923 h 69845"/>
                  <a:gd name="connsiteX13" fmla="*/ 34923 w 69845"/>
                  <a:gd name="connsiteY13" fmla="*/ 55877 h 69845"/>
                  <a:gd name="connsiteX14" fmla="*/ 55877 w 69845"/>
                  <a:gd name="connsiteY14" fmla="*/ 34923 h 69845"/>
                  <a:gd name="connsiteX15" fmla="*/ 34923 w 69845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517" y="37768"/>
                      <a:pt x="0" y="36475"/>
                      <a:pt x="0" y="34923"/>
                    </a:cubicBezTo>
                    <a:cubicBezTo>
                      <a:pt x="0" y="33371"/>
                      <a:pt x="517" y="31819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8803" y="1552"/>
                    </a:cubicBezTo>
                    <a:lnTo>
                      <a:pt x="68035" y="30784"/>
                    </a:lnTo>
                    <a:cubicBezTo>
                      <a:pt x="69070" y="31819"/>
                      <a:pt x="69846" y="33371"/>
                      <a:pt x="69846" y="34923"/>
                    </a:cubicBezTo>
                    <a:cubicBezTo>
                      <a:pt x="69846" y="36475"/>
                      <a:pt x="69070" y="37768"/>
                      <a:pt x="68035" y="39062"/>
                    </a:cubicBezTo>
                    <a:lnTo>
                      <a:pt x="38803" y="68035"/>
                    </a:lnTo>
                    <a:cubicBezTo>
                      <a:pt x="37768" y="69328"/>
                      <a:pt x="36216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96C8AC2-8D6D-6B08-859C-04F7F89CD2D7}"/>
                  </a:ext>
                </a:extLst>
              </p:cNvPr>
              <p:cNvSpPr/>
              <p:nvPr/>
            </p:nvSpPr>
            <p:spPr>
              <a:xfrm>
                <a:off x="1094035" y="6365779"/>
                <a:ext cx="69780" cy="69845"/>
              </a:xfrm>
              <a:custGeom>
                <a:avLst/>
                <a:gdLst>
                  <a:gd name="connsiteX0" fmla="*/ 34858 w 69780"/>
                  <a:gd name="connsiteY0" fmla="*/ 69846 h 69845"/>
                  <a:gd name="connsiteX1" fmla="*/ 30719 w 69780"/>
                  <a:gd name="connsiteY1" fmla="*/ 68035 h 69845"/>
                  <a:gd name="connsiteX2" fmla="*/ 1746 w 69780"/>
                  <a:gd name="connsiteY2" fmla="*/ 39062 h 69845"/>
                  <a:gd name="connsiteX3" fmla="*/ 1746 w 69780"/>
                  <a:gd name="connsiteY3" fmla="*/ 30784 h 69845"/>
                  <a:gd name="connsiteX4" fmla="*/ 30719 w 69780"/>
                  <a:gd name="connsiteY4" fmla="*/ 1552 h 69845"/>
                  <a:gd name="connsiteX5" fmla="*/ 38997 w 69780"/>
                  <a:gd name="connsiteY5" fmla="*/ 1552 h 69845"/>
                  <a:gd name="connsiteX6" fmla="*/ 68229 w 69780"/>
                  <a:gd name="connsiteY6" fmla="*/ 30784 h 69845"/>
                  <a:gd name="connsiteX7" fmla="*/ 69781 w 69780"/>
                  <a:gd name="connsiteY7" fmla="*/ 34923 h 69845"/>
                  <a:gd name="connsiteX8" fmla="*/ 68229 w 69780"/>
                  <a:gd name="connsiteY8" fmla="*/ 39062 h 69845"/>
                  <a:gd name="connsiteX9" fmla="*/ 38997 w 69780"/>
                  <a:gd name="connsiteY9" fmla="*/ 68035 h 69845"/>
                  <a:gd name="connsiteX10" fmla="*/ 34858 w 69780"/>
                  <a:gd name="connsiteY10" fmla="*/ 69846 h 69845"/>
                  <a:gd name="connsiteX11" fmla="*/ 13904 w 69780"/>
                  <a:gd name="connsiteY11" fmla="*/ 34923 h 69845"/>
                  <a:gd name="connsiteX12" fmla="*/ 34858 w 69780"/>
                  <a:gd name="connsiteY12" fmla="*/ 55877 h 69845"/>
                  <a:gd name="connsiteX13" fmla="*/ 55812 w 69780"/>
                  <a:gd name="connsiteY13" fmla="*/ 34923 h 69845"/>
                  <a:gd name="connsiteX14" fmla="*/ 34858 w 69780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80" h="69845">
                    <a:moveTo>
                      <a:pt x="34858" y="69846"/>
                    </a:moveTo>
                    <a:cubicBezTo>
                      <a:pt x="33306" y="69846"/>
                      <a:pt x="31754" y="69328"/>
                      <a:pt x="30719" y="68035"/>
                    </a:cubicBezTo>
                    <a:lnTo>
                      <a:pt x="1746" y="39062"/>
                    </a:lnTo>
                    <a:cubicBezTo>
                      <a:pt x="-582" y="36734"/>
                      <a:pt x="-582" y="33112"/>
                      <a:pt x="1746" y="30784"/>
                    </a:cubicBezTo>
                    <a:lnTo>
                      <a:pt x="30719" y="1552"/>
                    </a:lnTo>
                    <a:cubicBezTo>
                      <a:pt x="33047" y="-517"/>
                      <a:pt x="36669" y="-517"/>
                      <a:pt x="38997" y="1552"/>
                    </a:cubicBezTo>
                    <a:lnTo>
                      <a:pt x="68229" y="30784"/>
                    </a:lnTo>
                    <a:cubicBezTo>
                      <a:pt x="69264" y="31819"/>
                      <a:pt x="69781" y="33371"/>
                      <a:pt x="69781" y="34923"/>
                    </a:cubicBezTo>
                    <a:cubicBezTo>
                      <a:pt x="69781" y="36475"/>
                      <a:pt x="69264" y="37768"/>
                      <a:pt x="68229" y="39062"/>
                    </a:cubicBezTo>
                    <a:lnTo>
                      <a:pt x="38997" y="68035"/>
                    </a:lnTo>
                    <a:cubicBezTo>
                      <a:pt x="37962" y="69328"/>
                      <a:pt x="36410" y="69846"/>
                      <a:pt x="34858" y="69846"/>
                    </a:cubicBezTo>
                    <a:close/>
                    <a:moveTo>
                      <a:pt x="13904" y="34923"/>
                    </a:moveTo>
                    <a:lnTo>
                      <a:pt x="34858" y="55877"/>
                    </a:lnTo>
                    <a:lnTo>
                      <a:pt x="55812" y="34923"/>
                    </a:lnTo>
                    <a:lnTo>
                      <a:pt x="34858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E2BB2A3-41A0-B56E-993C-7653E3E112D3}"/>
                  </a:ext>
                </a:extLst>
              </p:cNvPr>
              <p:cNvSpPr/>
              <p:nvPr/>
            </p:nvSpPr>
            <p:spPr>
              <a:xfrm>
                <a:off x="867101" y="5988095"/>
                <a:ext cx="349228" cy="353108"/>
              </a:xfrm>
              <a:custGeom>
                <a:avLst/>
                <a:gdLst>
                  <a:gd name="connsiteX0" fmla="*/ 349228 w 349228"/>
                  <a:gd name="connsiteY0" fmla="*/ 353109 h 353108"/>
                  <a:gd name="connsiteX1" fmla="*/ 0 w 349228"/>
                  <a:gd name="connsiteY1" fmla="*/ 353109 h 353108"/>
                  <a:gd name="connsiteX2" fmla="*/ 0 w 349228"/>
                  <a:gd name="connsiteY2" fmla="*/ 0 h 353108"/>
                  <a:gd name="connsiteX3" fmla="*/ 349228 w 349228"/>
                  <a:gd name="connsiteY3" fmla="*/ 0 h 35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28" h="353108">
                    <a:moveTo>
                      <a:pt x="349228" y="353109"/>
                    </a:moveTo>
                    <a:lnTo>
                      <a:pt x="0" y="353109"/>
                    </a:lnTo>
                    <a:lnTo>
                      <a:pt x="0" y="0"/>
                    </a:lnTo>
                    <a:lnTo>
                      <a:pt x="349228" y="0"/>
                    </a:lnTo>
                    <a:close/>
                  </a:path>
                </a:pathLst>
              </a:custGeom>
              <a:solidFill>
                <a:srgbClr val="004C4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FC80233-4206-1FE0-13F6-6D72ED3A8C94}"/>
                  </a:ext>
                </a:extLst>
              </p:cNvPr>
              <p:cNvSpPr/>
              <p:nvPr/>
            </p:nvSpPr>
            <p:spPr>
              <a:xfrm>
                <a:off x="860634" y="598809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63DF058-8637-374E-7E14-6922182097D6}"/>
                  </a:ext>
                </a:extLst>
              </p:cNvPr>
              <p:cNvSpPr/>
              <p:nvPr/>
            </p:nvSpPr>
            <p:spPr>
              <a:xfrm>
                <a:off x="860634" y="6337841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950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950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950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950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6">
                <a:extLst>
                  <a:ext uri="{FF2B5EF4-FFF2-40B4-BE49-F238E27FC236}">
                    <a16:creationId xmlns:a16="http://schemas.microsoft.com/office/drawing/2014/main" id="{52A7B63A-8B71-698A-A33C-BEB849EE444D}"/>
                  </a:ext>
                </a:extLst>
              </p:cNvPr>
              <p:cNvGrpSpPr/>
              <p:nvPr/>
            </p:nvGrpSpPr>
            <p:grpSpPr>
              <a:xfrm>
                <a:off x="947678" y="6046041"/>
                <a:ext cx="187558" cy="240320"/>
                <a:chOff x="947678" y="6046041"/>
                <a:chExt cx="187558" cy="240320"/>
              </a:xfrm>
              <a:solidFill>
                <a:srgbClr val="FFFFFF"/>
              </a:solidFill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B72B77F7-BA8E-7704-42E8-A91E3A4EB434}"/>
                    </a:ext>
                  </a:extLst>
                </p:cNvPr>
                <p:cNvSpPr/>
                <p:nvPr/>
              </p:nvSpPr>
              <p:spPr>
                <a:xfrm>
                  <a:off x="947678" y="6088849"/>
                  <a:ext cx="187558" cy="100505"/>
                </a:xfrm>
                <a:custGeom>
                  <a:avLst/>
                  <a:gdLst>
                    <a:gd name="connsiteX0" fmla="*/ 180698 w 187558"/>
                    <a:gd name="connsiteY0" fmla="*/ 100505 h 100505"/>
                    <a:gd name="connsiteX1" fmla="*/ 177853 w 187558"/>
                    <a:gd name="connsiteY1" fmla="*/ 99729 h 100505"/>
                    <a:gd name="connsiteX2" fmla="*/ 3756 w 187558"/>
                    <a:gd name="connsiteY2" fmla="*/ 12810 h 100505"/>
                    <a:gd name="connsiteX3" fmla="*/ 652 w 187558"/>
                    <a:gd name="connsiteY3" fmla="*/ 3756 h 100505"/>
                    <a:gd name="connsiteX4" fmla="*/ 9706 w 187558"/>
                    <a:gd name="connsiteY4" fmla="*/ 652 h 100505"/>
                    <a:gd name="connsiteX5" fmla="*/ 183802 w 187558"/>
                    <a:gd name="connsiteY5" fmla="*/ 87829 h 100505"/>
                    <a:gd name="connsiteX6" fmla="*/ 186907 w 187558"/>
                    <a:gd name="connsiteY6" fmla="*/ 96883 h 100505"/>
                    <a:gd name="connsiteX7" fmla="*/ 180698 w 187558"/>
                    <a:gd name="connsiteY7" fmla="*/ 100505 h 100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7558" h="100505">
                      <a:moveTo>
                        <a:pt x="180698" y="100505"/>
                      </a:moveTo>
                      <a:cubicBezTo>
                        <a:pt x="179663" y="100505"/>
                        <a:pt x="178714" y="100246"/>
                        <a:pt x="177853" y="99729"/>
                      </a:cubicBezTo>
                      <a:lnTo>
                        <a:pt x="3756" y="12810"/>
                      </a:lnTo>
                      <a:cubicBezTo>
                        <a:pt x="393" y="10999"/>
                        <a:pt x="-900" y="6860"/>
                        <a:pt x="652" y="3756"/>
                      </a:cubicBezTo>
                      <a:cubicBezTo>
                        <a:pt x="2462" y="393"/>
                        <a:pt x="6343" y="-900"/>
                        <a:pt x="9706" y="652"/>
                      </a:cubicBezTo>
                      <a:lnTo>
                        <a:pt x="183802" y="87829"/>
                      </a:lnTo>
                      <a:cubicBezTo>
                        <a:pt x="187165" y="89381"/>
                        <a:pt x="188459" y="93521"/>
                        <a:pt x="186907" y="96883"/>
                      </a:cubicBezTo>
                      <a:cubicBezTo>
                        <a:pt x="185613" y="99212"/>
                        <a:pt x="183285" y="100505"/>
                        <a:pt x="180698" y="1005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0833C01F-4700-A684-C460-33542FCA7462}"/>
                    </a:ext>
                  </a:extLst>
                </p:cNvPr>
                <p:cNvSpPr/>
                <p:nvPr/>
              </p:nvSpPr>
              <p:spPr>
                <a:xfrm>
                  <a:off x="1034731" y="6046041"/>
                  <a:ext cx="13451" cy="240320"/>
                </a:xfrm>
                <a:custGeom>
                  <a:avLst/>
                  <a:gdLst>
                    <a:gd name="connsiteX0" fmla="*/ 6726 w 13451"/>
                    <a:gd name="connsiteY0" fmla="*/ 240321 h 240320"/>
                    <a:gd name="connsiteX1" fmla="*/ 0 w 13451"/>
                    <a:gd name="connsiteY1" fmla="*/ 233595 h 240320"/>
                    <a:gd name="connsiteX2" fmla="*/ 0 w 13451"/>
                    <a:gd name="connsiteY2" fmla="*/ 6726 h 240320"/>
                    <a:gd name="connsiteX3" fmla="*/ 6726 w 13451"/>
                    <a:gd name="connsiteY3" fmla="*/ 0 h 240320"/>
                    <a:gd name="connsiteX4" fmla="*/ 13452 w 13451"/>
                    <a:gd name="connsiteY4" fmla="*/ 6726 h 240320"/>
                    <a:gd name="connsiteX5" fmla="*/ 13452 w 13451"/>
                    <a:gd name="connsiteY5" fmla="*/ 233595 h 240320"/>
                    <a:gd name="connsiteX6" fmla="*/ 6726 w 13451"/>
                    <a:gd name="connsiteY6" fmla="*/ 240321 h 240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51" h="240320">
                      <a:moveTo>
                        <a:pt x="6726" y="240321"/>
                      </a:moveTo>
                      <a:cubicBezTo>
                        <a:pt x="3104" y="240321"/>
                        <a:pt x="0" y="237217"/>
                        <a:pt x="0" y="233595"/>
                      </a:cubicBezTo>
                      <a:lnTo>
                        <a:pt x="0" y="6726"/>
                      </a:lnTo>
                      <a:cubicBezTo>
                        <a:pt x="0" y="2846"/>
                        <a:pt x="3104" y="0"/>
                        <a:pt x="6726" y="0"/>
                      </a:cubicBezTo>
                      <a:cubicBezTo>
                        <a:pt x="10348" y="0"/>
                        <a:pt x="13452" y="2846"/>
                        <a:pt x="13452" y="6726"/>
                      </a:cubicBezTo>
                      <a:lnTo>
                        <a:pt x="13452" y="233595"/>
                      </a:lnTo>
                      <a:cubicBezTo>
                        <a:pt x="13452" y="237217"/>
                        <a:pt x="10348" y="240321"/>
                        <a:pt x="6726" y="2403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4F0F9ABF-4EB4-B0A8-7E6A-92E7BBECDDC2}"/>
                    </a:ext>
                  </a:extLst>
                </p:cNvPr>
                <p:cNvSpPr/>
                <p:nvPr/>
              </p:nvSpPr>
              <p:spPr>
                <a:xfrm>
                  <a:off x="1074828" y="6272910"/>
                  <a:ext cx="33629" cy="13451"/>
                </a:xfrm>
                <a:custGeom>
                  <a:avLst/>
                  <a:gdLst>
                    <a:gd name="connsiteX0" fmla="*/ 26903 w 33629"/>
                    <a:gd name="connsiteY0" fmla="*/ 13452 h 13451"/>
                    <a:gd name="connsiteX1" fmla="*/ 6726 w 33629"/>
                    <a:gd name="connsiteY1" fmla="*/ 13452 h 13451"/>
                    <a:gd name="connsiteX2" fmla="*/ 0 w 33629"/>
                    <a:gd name="connsiteY2" fmla="*/ 6726 h 13451"/>
                    <a:gd name="connsiteX3" fmla="*/ 6726 w 33629"/>
                    <a:gd name="connsiteY3" fmla="*/ 0 h 13451"/>
                    <a:gd name="connsiteX4" fmla="*/ 26903 w 33629"/>
                    <a:gd name="connsiteY4" fmla="*/ 0 h 13451"/>
                    <a:gd name="connsiteX5" fmla="*/ 33629 w 33629"/>
                    <a:gd name="connsiteY5" fmla="*/ 6726 h 13451"/>
                    <a:gd name="connsiteX6" fmla="*/ 26903 w 33629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629" h="13451">
                      <a:moveTo>
                        <a:pt x="26903" y="13452"/>
                      </a:moveTo>
                      <a:lnTo>
                        <a:pt x="6726" y="13452"/>
                      </a:lnTo>
                      <a:cubicBezTo>
                        <a:pt x="3104" y="13452"/>
                        <a:pt x="0" y="10348"/>
                        <a:pt x="0" y="6726"/>
                      </a:cubicBezTo>
                      <a:cubicBezTo>
                        <a:pt x="0" y="2846"/>
                        <a:pt x="3104" y="0"/>
                        <a:pt x="6726" y="0"/>
                      </a:cubicBezTo>
                      <a:lnTo>
                        <a:pt x="26903" y="0"/>
                      </a:lnTo>
                      <a:cubicBezTo>
                        <a:pt x="30525" y="0"/>
                        <a:pt x="33629" y="2846"/>
                        <a:pt x="33629" y="6726"/>
                      </a:cubicBezTo>
                      <a:cubicBezTo>
                        <a:pt x="33629" y="10348"/>
                        <a:pt x="30525" y="13452"/>
                        <a:pt x="26903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16ABC761-7119-FA40-36BD-8D5D08E40194}"/>
                    </a:ext>
                  </a:extLst>
                </p:cNvPr>
                <p:cNvSpPr/>
                <p:nvPr/>
              </p:nvSpPr>
              <p:spPr>
                <a:xfrm>
                  <a:off x="973939" y="6272910"/>
                  <a:ext cx="33370" cy="13451"/>
                </a:xfrm>
                <a:custGeom>
                  <a:avLst/>
                  <a:gdLst>
                    <a:gd name="connsiteX0" fmla="*/ 26645 w 33370"/>
                    <a:gd name="connsiteY0" fmla="*/ 13452 h 13451"/>
                    <a:gd name="connsiteX1" fmla="*/ 6726 w 33370"/>
                    <a:gd name="connsiteY1" fmla="*/ 13452 h 13451"/>
                    <a:gd name="connsiteX2" fmla="*/ 0 w 33370"/>
                    <a:gd name="connsiteY2" fmla="*/ 6726 h 13451"/>
                    <a:gd name="connsiteX3" fmla="*/ 6726 w 33370"/>
                    <a:gd name="connsiteY3" fmla="*/ 0 h 13451"/>
                    <a:gd name="connsiteX4" fmla="*/ 26645 w 33370"/>
                    <a:gd name="connsiteY4" fmla="*/ 0 h 13451"/>
                    <a:gd name="connsiteX5" fmla="*/ 33371 w 33370"/>
                    <a:gd name="connsiteY5" fmla="*/ 6726 h 13451"/>
                    <a:gd name="connsiteX6" fmla="*/ 26645 w 33370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70" h="13451">
                      <a:moveTo>
                        <a:pt x="26645" y="13452"/>
                      </a:moveTo>
                      <a:lnTo>
                        <a:pt x="6726" y="13452"/>
                      </a:lnTo>
                      <a:cubicBezTo>
                        <a:pt x="2846" y="13452"/>
                        <a:pt x="0" y="10348"/>
                        <a:pt x="0" y="6726"/>
                      </a:cubicBezTo>
                      <a:cubicBezTo>
                        <a:pt x="0" y="2846"/>
                        <a:pt x="2846" y="0"/>
                        <a:pt x="6726" y="0"/>
                      </a:cubicBezTo>
                      <a:lnTo>
                        <a:pt x="26645" y="0"/>
                      </a:lnTo>
                      <a:cubicBezTo>
                        <a:pt x="30266" y="0"/>
                        <a:pt x="33371" y="2846"/>
                        <a:pt x="33371" y="6726"/>
                      </a:cubicBezTo>
                      <a:cubicBezTo>
                        <a:pt x="33371" y="10348"/>
                        <a:pt x="30266" y="13452"/>
                        <a:pt x="26645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EF532D79-6EAF-DB5D-DAB2-2741073F6AE6}"/>
                    </a:ext>
                  </a:extLst>
                </p:cNvPr>
                <p:cNvSpPr/>
                <p:nvPr/>
              </p:nvSpPr>
              <p:spPr>
                <a:xfrm>
                  <a:off x="948027" y="6088073"/>
                  <a:ext cx="186697" cy="102057"/>
                </a:xfrm>
                <a:custGeom>
                  <a:avLst/>
                  <a:gdLst>
                    <a:gd name="connsiteX0" fmla="*/ 6770 w 186697"/>
                    <a:gd name="connsiteY0" fmla="*/ 102057 h 102057"/>
                    <a:gd name="connsiteX1" fmla="*/ 820 w 186697"/>
                    <a:gd name="connsiteY1" fmla="*/ 98436 h 102057"/>
                    <a:gd name="connsiteX2" fmla="*/ 3666 w 186697"/>
                    <a:gd name="connsiteY2" fmla="*/ 89381 h 102057"/>
                    <a:gd name="connsiteX3" fmla="*/ 176986 w 186697"/>
                    <a:gd name="connsiteY3" fmla="*/ 652 h 102057"/>
                    <a:gd name="connsiteX4" fmla="*/ 186040 w 186697"/>
                    <a:gd name="connsiteY4" fmla="*/ 3756 h 102057"/>
                    <a:gd name="connsiteX5" fmla="*/ 183195 w 186697"/>
                    <a:gd name="connsiteY5" fmla="*/ 12810 h 102057"/>
                    <a:gd name="connsiteX6" fmla="*/ 9874 w 186697"/>
                    <a:gd name="connsiteY6" fmla="*/ 101281 h 102057"/>
                    <a:gd name="connsiteX7" fmla="*/ 6770 w 186697"/>
                    <a:gd name="connsiteY7" fmla="*/ 102057 h 10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6697" h="102057">
                      <a:moveTo>
                        <a:pt x="6770" y="102057"/>
                      </a:moveTo>
                      <a:cubicBezTo>
                        <a:pt x="4442" y="102057"/>
                        <a:pt x="2113" y="100764"/>
                        <a:pt x="820" y="98436"/>
                      </a:cubicBezTo>
                      <a:cubicBezTo>
                        <a:pt x="-991" y="95073"/>
                        <a:pt x="303" y="90934"/>
                        <a:pt x="3666" y="89381"/>
                      </a:cubicBezTo>
                      <a:lnTo>
                        <a:pt x="176986" y="652"/>
                      </a:lnTo>
                      <a:cubicBezTo>
                        <a:pt x="180349" y="-900"/>
                        <a:pt x="184229" y="393"/>
                        <a:pt x="186040" y="3756"/>
                      </a:cubicBezTo>
                      <a:cubicBezTo>
                        <a:pt x="187592" y="6860"/>
                        <a:pt x="186299" y="10999"/>
                        <a:pt x="183195" y="12810"/>
                      </a:cubicBezTo>
                      <a:lnTo>
                        <a:pt x="9874" y="101281"/>
                      </a:lnTo>
                      <a:cubicBezTo>
                        <a:pt x="8839" y="101798"/>
                        <a:pt x="7805" y="102057"/>
                        <a:pt x="6770" y="102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897214C-4159-8314-52B1-EADA530DA0CD}"/>
              </a:ext>
            </a:extLst>
          </p:cNvPr>
          <p:cNvCxnSpPr/>
          <p:nvPr userDrawn="1"/>
        </p:nvCxnSpPr>
        <p:spPr>
          <a:xfrm flipH="1">
            <a:off x="1170193" y="6030118"/>
            <a:ext cx="576006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>
            <a:extLst>
              <a:ext uri="{FF2B5EF4-FFF2-40B4-BE49-F238E27FC236}">
                <a16:creationId xmlns:a16="http://schemas.microsoft.com/office/drawing/2014/main" id="{96FF093B-9CA3-4A30-B2CE-03E80D065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0" y="360055"/>
            <a:ext cx="10080319" cy="719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Header</a:t>
            </a:r>
            <a:endParaRPr lang="ru-R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347E88-22B8-2F55-8B1A-875B3CFAAC0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7550" y="1800431"/>
            <a:ext cx="10083799" cy="3600000"/>
          </a:xfrm>
        </p:spPr>
        <p:txBody>
          <a:bodyPr lIns="72000" tIns="72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DDD0EF-B457-E43F-8C14-60D3E8C6C4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549" y="1440221"/>
            <a:ext cx="10083799" cy="360363"/>
          </a:xfrm>
          <a:prstGeom prst="rect">
            <a:avLst/>
          </a:prstGeom>
          <a:solidFill>
            <a:schemeClr val="accent3"/>
          </a:solidFill>
        </p:spPr>
        <p:txBody>
          <a:bodyPr lIns="72000" tIns="36000" rIns="72000" bIns="36000"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THE SUBHEADING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75D495-EE62-BBF8-8AAD-B35C5F184DB6}"/>
              </a:ext>
            </a:extLst>
          </p:cNvPr>
          <p:cNvSpPr/>
          <p:nvPr userDrawn="1"/>
        </p:nvSpPr>
        <p:spPr>
          <a:xfrm>
            <a:off x="721263" y="-3929"/>
            <a:ext cx="1080012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5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05-Content-01-S+H+S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09C80A0-2479-674E-7F71-F87AB0667172}"/>
              </a:ext>
            </a:extLst>
          </p:cNvPr>
          <p:cNvSpPr/>
          <p:nvPr userDrawn="1"/>
        </p:nvSpPr>
        <p:spPr>
          <a:xfrm>
            <a:off x="2880213" y="0"/>
            <a:ext cx="8640096" cy="6480122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6FF093B-9CA3-4A30-B2CE-03E80D065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0" y="360055"/>
            <a:ext cx="10080319" cy="719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Header</a:t>
            </a:r>
            <a:endParaRPr lang="ru-R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347E88-22B8-2F55-8B1A-875B3CFAAC0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7551" y="1800225"/>
            <a:ext cx="4862156" cy="3597275"/>
          </a:xfrm>
        </p:spPr>
        <p:txBody>
          <a:bodyPr lIns="72000" tIns="72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34346F4-CC3C-D227-7651-56E9B84D4BD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40246" y="1800071"/>
            <a:ext cx="4862156" cy="3597275"/>
          </a:xfrm>
        </p:spPr>
        <p:txBody>
          <a:bodyPr lIns="72000" tIns="72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DDD0EF-B457-E43F-8C14-60D3E8C6C4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550" y="1440221"/>
            <a:ext cx="4860000" cy="360363"/>
          </a:xfrm>
          <a:prstGeom prst="rect">
            <a:avLst/>
          </a:prstGeom>
          <a:solidFill>
            <a:schemeClr val="accent3"/>
          </a:solidFill>
        </p:spPr>
        <p:txBody>
          <a:bodyPr lIns="72000" tIns="36000" rIns="72000" bIns="36000"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THE SUBHEADING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83D8EF6-FF14-B5AD-1DD2-BDC89920BF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0300" y="1440067"/>
            <a:ext cx="4860000" cy="360363"/>
          </a:xfrm>
          <a:prstGeom prst="rect">
            <a:avLst/>
          </a:prstGeom>
          <a:solidFill>
            <a:schemeClr val="accent3"/>
          </a:solidFill>
        </p:spPr>
        <p:txBody>
          <a:bodyPr lIns="72000" tIns="36000" rIns="72000" bIns="36000"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THE SUBHEADING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637045-D5ED-3605-52C3-17FD474314B7}"/>
              </a:ext>
            </a:extLst>
          </p:cNvPr>
          <p:cNvSpPr/>
          <p:nvPr userDrawn="1"/>
        </p:nvSpPr>
        <p:spPr>
          <a:xfrm>
            <a:off x="721263" y="-3929"/>
            <a:ext cx="1080012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004AD6-EF6E-3E43-1F5D-DFB25DADB39F}"/>
              </a:ext>
            </a:extLst>
          </p:cNvPr>
          <p:cNvSpPr/>
          <p:nvPr userDrawn="1"/>
        </p:nvSpPr>
        <p:spPr>
          <a:xfrm>
            <a:off x="10530297" y="5940119"/>
            <a:ext cx="27000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r"/>
            <a:fld id="{B1217D13-E5F9-4B61-A576-8C077BC53425}" type="slidenum">
              <a:rPr lang="en-US" sz="800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5AABB-E2B9-58F9-4C22-96A3A3573BA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091794" y="5940119"/>
            <a:ext cx="3438503" cy="180000"/>
          </a:xfrm>
          <a:prstGeom prst="rect">
            <a:avLst/>
          </a:prstGeom>
        </p:spPr>
        <p:txBody>
          <a:bodyPr horzOverflow="overflow" lIns="0" tIns="0" rIns="0" bIns="0" anchor="ctr" anchorCtr="0">
            <a:noAutofit/>
          </a:bodyPr>
          <a:lstStyle/>
          <a:p>
            <a:pPr algn="l"/>
            <a:r>
              <a:rPr lang="en-SA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en-SA" sz="800" baseline="300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rd</a:t>
            </a:r>
            <a:r>
              <a:rPr lang="en-SA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 MENA IAEE Conference</a:t>
            </a:r>
            <a:r>
              <a:rPr lang="en-US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, Riyadh, Saudi Arabia, 8-9 December 2024     |</a:t>
            </a:r>
            <a:endParaRPr lang="en-SA" sz="800" dirty="0">
              <a:solidFill>
                <a:schemeClr val="accent3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39" name="Graphic 16">
            <a:extLst>
              <a:ext uri="{FF2B5EF4-FFF2-40B4-BE49-F238E27FC236}">
                <a16:creationId xmlns:a16="http://schemas.microsoft.com/office/drawing/2014/main" id="{E70BF1E8-B601-7B28-8C6B-4DA63CB41EA8}"/>
              </a:ext>
            </a:extLst>
          </p:cNvPr>
          <p:cNvGrpSpPr/>
          <p:nvPr userDrawn="1"/>
        </p:nvGrpSpPr>
        <p:grpSpPr>
          <a:xfrm>
            <a:off x="720725" y="5810066"/>
            <a:ext cx="269466" cy="400052"/>
            <a:chOff x="860634" y="5928338"/>
            <a:chExt cx="361386" cy="53651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2B2AFAC-2E1D-95B2-6647-D81EEB889B07}"/>
                </a:ext>
              </a:extLst>
            </p:cNvPr>
            <p:cNvSpPr/>
            <p:nvPr/>
          </p:nvSpPr>
          <p:spPr>
            <a:xfrm>
              <a:off x="1178820" y="5928338"/>
              <a:ext cx="43200" cy="43459"/>
            </a:xfrm>
            <a:custGeom>
              <a:avLst/>
              <a:gdLst>
                <a:gd name="connsiteX0" fmla="*/ 21730 w 43200"/>
                <a:gd name="connsiteY0" fmla="*/ 43459 h 43459"/>
                <a:gd name="connsiteX1" fmla="*/ 0 w 43200"/>
                <a:gd name="connsiteY1" fmla="*/ 21730 h 43459"/>
                <a:gd name="connsiteX2" fmla="*/ 21730 w 43200"/>
                <a:gd name="connsiteY2" fmla="*/ 0 h 43459"/>
                <a:gd name="connsiteX3" fmla="*/ 43201 w 43200"/>
                <a:gd name="connsiteY3" fmla="*/ 21730 h 43459"/>
                <a:gd name="connsiteX4" fmla="*/ 21730 w 43200"/>
                <a:gd name="connsiteY4" fmla="*/ 43459 h 43459"/>
                <a:gd name="connsiteX5" fmla="*/ 21730 w 43200"/>
                <a:gd name="connsiteY5" fmla="*/ 11641 h 43459"/>
                <a:gd name="connsiteX6" fmla="*/ 11641 w 43200"/>
                <a:gd name="connsiteY6" fmla="*/ 21730 h 43459"/>
                <a:gd name="connsiteX7" fmla="*/ 21730 w 43200"/>
                <a:gd name="connsiteY7" fmla="*/ 31819 h 43459"/>
                <a:gd name="connsiteX8" fmla="*/ 31819 w 43200"/>
                <a:gd name="connsiteY8" fmla="*/ 21730 h 43459"/>
                <a:gd name="connsiteX9" fmla="*/ 21730 w 43200"/>
                <a:gd name="connsiteY9" fmla="*/ 11641 h 4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" h="43459">
                  <a:moveTo>
                    <a:pt x="21730" y="43459"/>
                  </a:moveTo>
                  <a:cubicBezTo>
                    <a:pt x="9571" y="43459"/>
                    <a:pt x="0" y="33629"/>
                    <a:pt x="0" y="21730"/>
                  </a:cubicBezTo>
                  <a:cubicBezTo>
                    <a:pt x="0" y="9830"/>
                    <a:pt x="9571" y="0"/>
                    <a:pt x="21730" y="0"/>
                  </a:cubicBezTo>
                  <a:cubicBezTo>
                    <a:pt x="33629" y="0"/>
                    <a:pt x="43201" y="9830"/>
                    <a:pt x="43201" y="21730"/>
                  </a:cubicBezTo>
                  <a:cubicBezTo>
                    <a:pt x="43201" y="33629"/>
                    <a:pt x="33629" y="43459"/>
                    <a:pt x="21730" y="43459"/>
                  </a:cubicBezTo>
                  <a:close/>
                  <a:moveTo>
                    <a:pt x="21730" y="11641"/>
                  </a:moveTo>
                  <a:cubicBezTo>
                    <a:pt x="16039" y="11641"/>
                    <a:pt x="11641" y="16297"/>
                    <a:pt x="11641" y="21730"/>
                  </a:cubicBezTo>
                  <a:cubicBezTo>
                    <a:pt x="11641" y="27421"/>
                    <a:pt x="16039" y="31819"/>
                    <a:pt x="21730" y="31819"/>
                  </a:cubicBezTo>
                  <a:cubicBezTo>
                    <a:pt x="27162" y="31819"/>
                    <a:pt x="31819" y="27421"/>
                    <a:pt x="31819" y="21730"/>
                  </a:cubicBezTo>
                  <a:cubicBezTo>
                    <a:pt x="31819" y="16297"/>
                    <a:pt x="27162" y="11641"/>
                    <a:pt x="21730" y="11641"/>
                  </a:cubicBezTo>
                  <a:close/>
                </a:path>
              </a:pathLst>
            </a:custGeom>
            <a:solidFill>
              <a:srgbClr val="CF564E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4ABC55-FE8F-9A2D-BBFE-36D650FFD5E7}"/>
                </a:ext>
              </a:extLst>
            </p:cNvPr>
            <p:cNvSpPr/>
            <p:nvPr/>
          </p:nvSpPr>
          <p:spPr>
            <a:xfrm>
              <a:off x="1152175" y="6365779"/>
              <a:ext cx="69845" cy="69845"/>
            </a:xfrm>
            <a:custGeom>
              <a:avLst/>
              <a:gdLst>
                <a:gd name="connsiteX0" fmla="*/ 34923 w 69845"/>
                <a:gd name="connsiteY0" fmla="*/ 69846 h 69845"/>
                <a:gd name="connsiteX1" fmla="*/ 31043 w 69845"/>
                <a:gd name="connsiteY1" fmla="*/ 68035 h 69845"/>
                <a:gd name="connsiteX2" fmla="*/ 1811 w 69845"/>
                <a:gd name="connsiteY2" fmla="*/ 39062 h 69845"/>
                <a:gd name="connsiteX3" fmla="*/ 0 w 69845"/>
                <a:gd name="connsiteY3" fmla="*/ 34923 h 69845"/>
                <a:gd name="connsiteX4" fmla="*/ 1811 w 69845"/>
                <a:gd name="connsiteY4" fmla="*/ 30784 h 69845"/>
                <a:gd name="connsiteX5" fmla="*/ 31043 w 69845"/>
                <a:gd name="connsiteY5" fmla="*/ 1552 h 69845"/>
                <a:gd name="connsiteX6" fmla="*/ 39062 w 69845"/>
                <a:gd name="connsiteY6" fmla="*/ 1552 h 69845"/>
                <a:gd name="connsiteX7" fmla="*/ 68294 w 69845"/>
                <a:gd name="connsiteY7" fmla="*/ 30784 h 69845"/>
                <a:gd name="connsiteX8" fmla="*/ 69846 w 69845"/>
                <a:gd name="connsiteY8" fmla="*/ 34923 h 69845"/>
                <a:gd name="connsiteX9" fmla="*/ 68294 w 69845"/>
                <a:gd name="connsiteY9" fmla="*/ 39062 h 69845"/>
                <a:gd name="connsiteX10" fmla="*/ 39062 w 69845"/>
                <a:gd name="connsiteY10" fmla="*/ 68035 h 69845"/>
                <a:gd name="connsiteX11" fmla="*/ 34923 w 69845"/>
                <a:gd name="connsiteY11" fmla="*/ 69846 h 69845"/>
                <a:gd name="connsiteX12" fmla="*/ 13969 w 69845"/>
                <a:gd name="connsiteY12" fmla="*/ 34923 h 69845"/>
                <a:gd name="connsiteX13" fmla="*/ 34923 w 69845"/>
                <a:gd name="connsiteY13" fmla="*/ 55877 h 69845"/>
                <a:gd name="connsiteX14" fmla="*/ 55877 w 69845"/>
                <a:gd name="connsiteY14" fmla="*/ 34923 h 69845"/>
                <a:gd name="connsiteX15" fmla="*/ 34923 w 69845"/>
                <a:gd name="connsiteY15" fmla="*/ 13969 h 6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45" h="69845">
                  <a:moveTo>
                    <a:pt x="34923" y="69846"/>
                  </a:moveTo>
                  <a:cubicBezTo>
                    <a:pt x="33629" y="69846"/>
                    <a:pt x="32077" y="69328"/>
                    <a:pt x="31043" y="68035"/>
                  </a:cubicBezTo>
                  <a:lnTo>
                    <a:pt x="1811" y="39062"/>
                  </a:lnTo>
                  <a:cubicBezTo>
                    <a:pt x="776" y="37768"/>
                    <a:pt x="0" y="36475"/>
                    <a:pt x="0" y="34923"/>
                  </a:cubicBezTo>
                  <a:cubicBezTo>
                    <a:pt x="0" y="33371"/>
                    <a:pt x="776" y="31819"/>
                    <a:pt x="1811" y="30784"/>
                  </a:cubicBezTo>
                  <a:lnTo>
                    <a:pt x="31043" y="1552"/>
                  </a:lnTo>
                  <a:cubicBezTo>
                    <a:pt x="33112" y="-517"/>
                    <a:pt x="36734" y="-517"/>
                    <a:pt x="39062" y="1552"/>
                  </a:cubicBezTo>
                  <a:lnTo>
                    <a:pt x="68294" y="30784"/>
                  </a:lnTo>
                  <a:cubicBezTo>
                    <a:pt x="69328" y="31819"/>
                    <a:pt x="69846" y="33371"/>
                    <a:pt x="69846" y="34923"/>
                  </a:cubicBezTo>
                  <a:cubicBezTo>
                    <a:pt x="69846" y="36475"/>
                    <a:pt x="69328" y="37768"/>
                    <a:pt x="68294" y="39062"/>
                  </a:cubicBezTo>
                  <a:lnTo>
                    <a:pt x="39062" y="68035"/>
                  </a:lnTo>
                  <a:cubicBezTo>
                    <a:pt x="38027" y="69328"/>
                    <a:pt x="36475" y="69846"/>
                    <a:pt x="34923" y="69846"/>
                  </a:cubicBezTo>
                  <a:close/>
                  <a:moveTo>
                    <a:pt x="13969" y="34923"/>
                  </a:moveTo>
                  <a:lnTo>
                    <a:pt x="34923" y="55877"/>
                  </a:lnTo>
                  <a:lnTo>
                    <a:pt x="55877" y="34923"/>
                  </a:lnTo>
                  <a:lnTo>
                    <a:pt x="34923" y="13969"/>
                  </a:lnTo>
                  <a:close/>
                </a:path>
              </a:pathLst>
            </a:custGeom>
            <a:solidFill>
              <a:srgbClr val="8EC149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16">
              <a:extLst>
                <a:ext uri="{FF2B5EF4-FFF2-40B4-BE49-F238E27FC236}">
                  <a16:creationId xmlns:a16="http://schemas.microsoft.com/office/drawing/2014/main" id="{9D788EA3-3961-523F-8B0C-A911BEE6CFA2}"/>
                </a:ext>
              </a:extLst>
            </p:cNvPr>
            <p:cNvGrpSpPr/>
            <p:nvPr/>
          </p:nvGrpSpPr>
          <p:grpSpPr>
            <a:xfrm>
              <a:off x="860634" y="5928338"/>
              <a:ext cx="361386" cy="536518"/>
              <a:chOff x="860634" y="5928338"/>
              <a:chExt cx="361386" cy="536518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F2E9E6B-E5DC-CD32-8C47-EB1F8E1C4FCA}"/>
                  </a:ext>
                </a:extLst>
              </p:cNvPr>
              <p:cNvSpPr/>
              <p:nvPr/>
            </p:nvSpPr>
            <p:spPr>
              <a:xfrm>
                <a:off x="860634" y="645321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F7BC3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D48DAA-A2D1-8949-E730-B305A049E083}"/>
                  </a:ext>
                </a:extLst>
              </p:cNvPr>
              <p:cNvSpPr/>
              <p:nvPr/>
            </p:nvSpPr>
            <p:spPr>
              <a:xfrm>
                <a:off x="860634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96A5635-2886-4C0F-2DED-05ADFC8F5AFB}"/>
                  </a:ext>
                </a:extLst>
              </p:cNvPr>
              <p:cNvSpPr/>
              <p:nvPr/>
            </p:nvSpPr>
            <p:spPr>
              <a:xfrm>
                <a:off x="924271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4B64AAD-7E81-D53F-9599-346CEB7C8163}"/>
                  </a:ext>
                </a:extLst>
              </p:cNvPr>
              <p:cNvSpPr/>
              <p:nvPr/>
            </p:nvSpPr>
            <p:spPr>
              <a:xfrm>
                <a:off x="987909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A42F210-1832-38B4-B38D-D290496E0C03}"/>
                  </a:ext>
                </a:extLst>
              </p:cNvPr>
              <p:cNvSpPr/>
              <p:nvPr/>
            </p:nvSpPr>
            <p:spPr>
              <a:xfrm>
                <a:off x="1051546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B76112F-5ECF-1CF0-D8E7-5BCF8C7273E5}"/>
                  </a:ext>
                </a:extLst>
              </p:cNvPr>
              <p:cNvSpPr/>
              <p:nvPr/>
            </p:nvSpPr>
            <p:spPr>
              <a:xfrm>
                <a:off x="1115183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59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59" y="9830"/>
                      <a:pt x="43459" y="21730"/>
                    </a:cubicBezTo>
                    <a:cubicBezTo>
                      <a:pt x="43459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7B5D1C6-7AF1-03AD-661F-8ADE3E544920}"/>
                  </a:ext>
                </a:extLst>
              </p:cNvPr>
              <p:cNvSpPr/>
              <p:nvPr/>
            </p:nvSpPr>
            <p:spPr>
              <a:xfrm>
                <a:off x="860634" y="6365779"/>
                <a:ext cx="70104" cy="69845"/>
              </a:xfrm>
              <a:custGeom>
                <a:avLst/>
                <a:gdLst>
                  <a:gd name="connsiteX0" fmla="*/ 34923 w 70104"/>
                  <a:gd name="connsiteY0" fmla="*/ 69846 h 69845"/>
                  <a:gd name="connsiteX1" fmla="*/ 31042 w 70104"/>
                  <a:gd name="connsiteY1" fmla="*/ 68035 h 69845"/>
                  <a:gd name="connsiteX2" fmla="*/ 1811 w 70104"/>
                  <a:gd name="connsiteY2" fmla="*/ 39062 h 69845"/>
                  <a:gd name="connsiteX3" fmla="*/ 0 w 70104"/>
                  <a:gd name="connsiteY3" fmla="*/ 34923 h 69845"/>
                  <a:gd name="connsiteX4" fmla="*/ 1811 w 70104"/>
                  <a:gd name="connsiteY4" fmla="*/ 30784 h 69845"/>
                  <a:gd name="connsiteX5" fmla="*/ 31042 w 70104"/>
                  <a:gd name="connsiteY5" fmla="*/ 1552 h 69845"/>
                  <a:gd name="connsiteX6" fmla="*/ 39062 w 70104"/>
                  <a:gd name="connsiteY6" fmla="*/ 1552 h 69845"/>
                  <a:gd name="connsiteX7" fmla="*/ 68294 w 70104"/>
                  <a:gd name="connsiteY7" fmla="*/ 30784 h 69845"/>
                  <a:gd name="connsiteX8" fmla="*/ 70104 w 70104"/>
                  <a:gd name="connsiteY8" fmla="*/ 34923 h 69845"/>
                  <a:gd name="connsiteX9" fmla="*/ 68294 w 70104"/>
                  <a:gd name="connsiteY9" fmla="*/ 39062 h 69845"/>
                  <a:gd name="connsiteX10" fmla="*/ 39062 w 70104"/>
                  <a:gd name="connsiteY10" fmla="*/ 68035 h 69845"/>
                  <a:gd name="connsiteX11" fmla="*/ 34923 w 70104"/>
                  <a:gd name="connsiteY11" fmla="*/ 69846 h 69845"/>
                  <a:gd name="connsiteX12" fmla="*/ 13969 w 70104"/>
                  <a:gd name="connsiteY12" fmla="*/ 34923 h 69845"/>
                  <a:gd name="connsiteX13" fmla="*/ 34923 w 70104"/>
                  <a:gd name="connsiteY13" fmla="*/ 55877 h 69845"/>
                  <a:gd name="connsiteX14" fmla="*/ 56135 w 70104"/>
                  <a:gd name="connsiteY14" fmla="*/ 34923 h 69845"/>
                  <a:gd name="connsiteX15" fmla="*/ 34923 w 70104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04" h="69845">
                    <a:moveTo>
                      <a:pt x="34923" y="69846"/>
                    </a:moveTo>
                    <a:cubicBezTo>
                      <a:pt x="33629" y="69846"/>
                      <a:pt x="32077" y="69328"/>
                      <a:pt x="31042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1042" y="1552"/>
                    </a:lnTo>
                    <a:cubicBezTo>
                      <a:pt x="33112" y="-517"/>
                      <a:pt x="36992" y="-517"/>
                      <a:pt x="39062" y="1552"/>
                    </a:cubicBezTo>
                    <a:lnTo>
                      <a:pt x="68294" y="30784"/>
                    </a:lnTo>
                    <a:cubicBezTo>
                      <a:pt x="69328" y="31819"/>
                      <a:pt x="70104" y="33371"/>
                      <a:pt x="70104" y="34923"/>
                    </a:cubicBezTo>
                    <a:cubicBezTo>
                      <a:pt x="70104" y="36475"/>
                      <a:pt x="69328" y="37768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6135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7E526B2-1944-292A-D58A-27361A73D279}"/>
                  </a:ext>
                </a:extLst>
              </p:cNvPr>
              <p:cNvSpPr/>
              <p:nvPr/>
            </p:nvSpPr>
            <p:spPr>
              <a:xfrm>
                <a:off x="919098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1552 w 69845"/>
                  <a:gd name="connsiteY3" fmla="*/ 30784 h 69845"/>
                  <a:gd name="connsiteX4" fmla="*/ 30784 w 69845"/>
                  <a:gd name="connsiteY4" fmla="*/ 1552 h 69845"/>
                  <a:gd name="connsiteX5" fmla="*/ 39062 w 69845"/>
                  <a:gd name="connsiteY5" fmla="*/ 1552 h 69845"/>
                  <a:gd name="connsiteX6" fmla="*/ 68035 w 69845"/>
                  <a:gd name="connsiteY6" fmla="*/ 30784 h 69845"/>
                  <a:gd name="connsiteX7" fmla="*/ 69846 w 69845"/>
                  <a:gd name="connsiteY7" fmla="*/ 34923 h 69845"/>
                  <a:gd name="connsiteX8" fmla="*/ 68035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-517" y="36734"/>
                      <a:pt x="-517" y="33112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035" y="30784"/>
                    </a:lnTo>
                    <a:cubicBezTo>
                      <a:pt x="69328" y="31819"/>
                      <a:pt x="69846" y="33371"/>
                      <a:pt x="69846" y="34923"/>
                    </a:cubicBezTo>
                    <a:cubicBezTo>
                      <a:pt x="69846" y="36475"/>
                      <a:pt x="69328" y="37768"/>
                      <a:pt x="68035" y="39062"/>
                    </a:cubicBezTo>
                    <a:lnTo>
                      <a:pt x="39062" y="68035"/>
                    </a:lnTo>
                    <a:cubicBezTo>
                      <a:pt x="37768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98AAAAE-5495-F0BC-32D8-1C301D617A81}"/>
                  </a:ext>
                </a:extLst>
              </p:cNvPr>
              <p:cNvSpPr/>
              <p:nvPr/>
            </p:nvSpPr>
            <p:spPr>
              <a:xfrm>
                <a:off x="977302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811 w 69845"/>
                  <a:gd name="connsiteY2" fmla="*/ 39062 h 69845"/>
                  <a:gd name="connsiteX3" fmla="*/ 0 w 69845"/>
                  <a:gd name="connsiteY3" fmla="*/ 34923 h 69845"/>
                  <a:gd name="connsiteX4" fmla="*/ 1811 w 69845"/>
                  <a:gd name="connsiteY4" fmla="*/ 30784 h 69845"/>
                  <a:gd name="connsiteX5" fmla="*/ 30784 w 69845"/>
                  <a:gd name="connsiteY5" fmla="*/ 1552 h 69845"/>
                  <a:gd name="connsiteX6" fmla="*/ 39062 w 69845"/>
                  <a:gd name="connsiteY6" fmla="*/ 1552 h 69845"/>
                  <a:gd name="connsiteX7" fmla="*/ 68294 w 69845"/>
                  <a:gd name="connsiteY7" fmla="*/ 30784 h 69845"/>
                  <a:gd name="connsiteX8" fmla="*/ 68294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2077" y="69328"/>
                      <a:pt x="30784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294" y="30784"/>
                    </a:lnTo>
                    <a:cubicBezTo>
                      <a:pt x="70363" y="33112"/>
                      <a:pt x="70363" y="36734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4D8C141-3CF8-637B-58EB-68CC4A44BF65}"/>
                  </a:ext>
                </a:extLst>
              </p:cNvPr>
              <p:cNvSpPr/>
              <p:nvPr/>
            </p:nvSpPr>
            <p:spPr>
              <a:xfrm>
                <a:off x="1035766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0 w 69845"/>
                  <a:gd name="connsiteY3" fmla="*/ 34923 h 69845"/>
                  <a:gd name="connsiteX4" fmla="*/ 1552 w 69845"/>
                  <a:gd name="connsiteY4" fmla="*/ 30784 h 69845"/>
                  <a:gd name="connsiteX5" fmla="*/ 30784 w 69845"/>
                  <a:gd name="connsiteY5" fmla="*/ 1552 h 69845"/>
                  <a:gd name="connsiteX6" fmla="*/ 38803 w 69845"/>
                  <a:gd name="connsiteY6" fmla="*/ 1552 h 69845"/>
                  <a:gd name="connsiteX7" fmla="*/ 68035 w 69845"/>
                  <a:gd name="connsiteY7" fmla="*/ 30784 h 69845"/>
                  <a:gd name="connsiteX8" fmla="*/ 69846 w 69845"/>
                  <a:gd name="connsiteY8" fmla="*/ 34923 h 69845"/>
                  <a:gd name="connsiteX9" fmla="*/ 68035 w 69845"/>
                  <a:gd name="connsiteY9" fmla="*/ 39062 h 69845"/>
                  <a:gd name="connsiteX10" fmla="*/ 38803 w 69845"/>
                  <a:gd name="connsiteY10" fmla="*/ 68035 h 69845"/>
                  <a:gd name="connsiteX11" fmla="*/ 34923 w 69845"/>
                  <a:gd name="connsiteY11" fmla="*/ 69846 h 69845"/>
                  <a:gd name="connsiteX12" fmla="*/ 13969 w 69845"/>
                  <a:gd name="connsiteY12" fmla="*/ 34923 h 69845"/>
                  <a:gd name="connsiteX13" fmla="*/ 34923 w 69845"/>
                  <a:gd name="connsiteY13" fmla="*/ 55877 h 69845"/>
                  <a:gd name="connsiteX14" fmla="*/ 55877 w 69845"/>
                  <a:gd name="connsiteY14" fmla="*/ 34923 h 69845"/>
                  <a:gd name="connsiteX15" fmla="*/ 34923 w 69845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517" y="37768"/>
                      <a:pt x="0" y="36475"/>
                      <a:pt x="0" y="34923"/>
                    </a:cubicBezTo>
                    <a:cubicBezTo>
                      <a:pt x="0" y="33371"/>
                      <a:pt x="517" y="31819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8803" y="1552"/>
                    </a:cubicBezTo>
                    <a:lnTo>
                      <a:pt x="68035" y="30784"/>
                    </a:lnTo>
                    <a:cubicBezTo>
                      <a:pt x="69070" y="31819"/>
                      <a:pt x="69846" y="33371"/>
                      <a:pt x="69846" y="34923"/>
                    </a:cubicBezTo>
                    <a:cubicBezTo>
                      <a:pt x="69846" y="36475"/>
                      <a:pt x="69070" y="37768"/>
                      <a:pt x="68035" y="39062"/>
                    </a:cubicBezTo>
                    <a:lnTo>
                      <a:pt x="38803" y="68035"/>
                    </a:lnTo>
                    <a:cubicBezTo>
                      <a:pt x="37768" y="69328"/>
                      <a:pt x="36216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2183C2D-2CC4-5095-8957-7909E361BB59}"/>
                  </a:ext>
                </a:extLst>
              </p:cNvPr>
              <p:cNvSpPr/>
              <p:nvPr/>
            </p:nvSpPr>
            <p:spPr>
              <a:xfrm>
                <a:off x="1094035" y="6365779"/>
                <a:ext cx="69780" cy="69845"/>
              </a:xfrm>
              <a:custGeom>
                <a:avLst/>
                <a:gdLst>
                  <a:gd name="connsiteX0" fmla="*/ 34858 w 69780"/>
                  <a:gd name="connsiteY0" fmla="*/ 69846 h 69845"/>
                  <a:gd name="connsiteX1" fmla="*/ 30719 w 69780"/>
                  <a:gd name="connsiteY1" fmla="*/ 68035 h 69845"/>
                  <a:gd name="connsiteX2" fmla="*/ 1746 w 69780"/>
                  <a:gd name="connsiteY2" fmla="*/ 39062 h 69845"/>
                  <a:gd name="connsiteX3" fmla="*/ 1746 w 69780"/>
                  <a:gd name="connsiteY3" fmla="*/ 30784 h 69845"/>
                  <a:gd name="connsiteX4" fmla="*/ 30719 w 69780"/>
                  <a:gd name="connsiteY4" fmla="*/ 1552 h 69845"/>
                  <a:gd name="connsiteX5" fmla="*/ 38997 w 69780"/>
                  <a:gd name="connsiteY5" fmla="*/ 1552 h 69845"/>
                  <a:gd name="connsiteX6" fmla="*/ 68229 w 69780"/>
                  <a:gd name="connsiteY6" fmla="*/ 30784 h 69845"/>
                  <a:gd name="connsiteX7" fmla="*/ 69781 w 69780"/>
                  <a:gd name="connsiteY7" fmla="*/ 34923 h 69845"/>
                  <a:gd name="connsiteX8" fmla="*/ 68229 w 69780"/>
                  <a:gd name="connsiteY8" fmla="*/ 39062 h 69845"/>
                  <a:gd name="connsiteX9" fmla="*/ 38997 w 69780"/>
                  <a:gd name="connsiteY9" fmla="*/ 68035 h 69845"/>
                  <a:gd name="connsiteX10" fmla="*/ 34858 w 69780"/>
                  <a:gd name="connsiteY10" fmla="*/ 69846 h 69845"/>
                  <a:gd name="connsiteX11" fmla="*/ 13904 w 69780"/>
                  <a:gd name="connsiteY11" fmla="*/ 34923 h 69845"/>
                  <a:gd name="connsiteX12" fmla="*/ 34858 w 69780"/>
                  <a:gd name="connsiteY12" fmla="*/ 55877 h 69845"/>
                  <a:gd name="connsiteX13" fmla="*/ 55812 w 69780"/>
                  <a:gd name="connsiteY13" fmla="*/ 34923 h 69845"/>
                  <a:gd name="connsiteX14" fmla="*/ 34858 w 69780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80" h="69845">
                    <a:moveTo>
                      <a:pt x="34858" y="69846"/>
                    </a:moveTo>
                    <a:cubicBezTo>
                      <a:pt x="33306" y="69846"/>
                      <a:pt x="31754" y="69328"/>
                      <a:pt x="30719" y="68035"/>
                    </a:cubicBezTo>
                    <a:lnTo>
                      <a:pt x="1746" y="39062"/>
                    </a:lnTo>
                    <a:cubicBezTo>
                      <a:pt x="-582" y="36734"/>
                      <a:pt x="-582" y="33112"/>
                      <a:pt x="1746" y="30784"/>
                    </a:cubicBezTo>
                    <a:lnTo>
                      <a:pt x="30719" y="1552"/>
                    </a:lnTo>
                    <a:cubicBezTo>
                      <a:pt x="33047" y="-517"/>
                      <a:pt x="36669" y="-517"/>
                      <a:pt x="38997" y="1552"/>
                    </a:cubicBezTo>
                    <a:lnTo>
                      <a:pt x="68229" y="30784"/>
                    </a:lnTo>
                    <a:cubicBezTo>
                      <a:pt x="69264" y="31819"/>
                      <a:pt x="69781" y="33371"/>
                      <a:pt x="69781" y="34923"/>
                    </a:cubicBezTo>
                    <a:cubicBezTo>
                      <a:pt x="69781" y="36475"/>
                      <a:pt x="69264" y="37768"/>
                      <a:pt x="68229" y="39062"/>
                    </a:cubicBezTo>
                    <a:lnTo>
                      <a:pt x="38997" y="68035"/>
                    </a:lnTo>
                    <a:cubicBezTo>
                      <a:pt x="37962" y="69328"/>
                      <a:pt x="36410" y="69846"/>
                      <a:pt x="34858" y="69846"/>
                    </a:cubicBezTo>
                    <a:close/>
                    <a:moveTo>
                      <a:pt x="13904" y="34923"/>
                    </a:moveTo>
                    <a:lnTo>
                      <a:pt x="34858" y="55877"/>
                    </a:lnTo>
                    <a:lnTo>
                      <a:pt x="55812" y="34923"/>
                    </a:lnTo>
                    <a:lnTo>
                      <a:pt x="34858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2C9D727-75B3-F5CD-A8EA-60A59A45FCD0}"/>
                  </a:ext>
                </a:extLst>
              </p:cNvPr>
              <p:cNvSpPr/>
              <p:nvPr/>
            </p:nvSpPr>
            <p:spPr>
              <a:xfrm>
                <a:off x="867101" y="5988095"/>
                <a:ext cx="349228" cy="353108"/>
              </a:xfrm>
              <a:custGeom>
                <a:avLst/>
                <a:gdLst>
                  <a:gd name="connsiteX0" fmla="*/ 349228 w 349228"/>
                  <a:gd name="connsiteY0" fmla="*/ 353109 h 353108"/>
                  <a:gd name="connsiteX1" fmla="*/ 0 w 349228"/>
                  <a:gd name="connsiteY1" fmla="*/ 353109 h 353108"/>
                  <a:gd name="connsiteX2" fmla="*/ 0 w 349228"/>
                  <a:gd name="connsiteY2" fmla="*/ 0 h 353108"/>
                  <a:gd name="connsiteX3" fmla="*/ 349228 w 349228"/>
                  <a:gd name="connsiteY3" fmla="*/ 0 h 35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28" h="353108">
                    <a:moveTo>
                      <a:pt x="349228" y="353109"/>
                    </a:moveTo>
                    <a:lnTo>
                      <a:pt x="0" y="353109"/>
                    </a:lnTo>
                    <a:lnTo>
                      <a:pt x="0" y="0"/>
                    </a:lnTo>
                    <a:lnTo>
                      <a:pt x="349228" y="0"/>
                    </a:lnTo>
                    <a:close/>
                  </a:path>
                </a:pathLst>
              </a:custGeom>
              <a:solidFill>
                <a:srgbClr val="004C4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7C46AD0-C2B5-596E-BA65-8C1BA0B85D0B}"/>
                  </a:ext>
                </a:extLst>
              </p:cNvPr>
              <p:cNvSpPr/>
              <p:nvPr/>
            </p:nvSpPr>
            <p:spPr>
              <a:xfrm>
                <a:off x="860634" y="598809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814487B-EDE1-5315-3E54-6B49A2C9FD7B}"/>
                  </a:ext>
                </a:extLst>
              </p:cNvPr>
              <p:cNvSpPr/>
              <p:nvPr/>
            </p:nvSpPr>
            <p:spPr>
              <a:xfrm>
                <a:off x="860634" y="6337841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950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950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950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950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7" name="Graphic 16">
                <a:extLst>
                  <a:ext uri="{FF2B5EF4-FFF2-40B4-BE49-F238E27FC236}">
                    <a16:creationId xmlns:a16="http://schemas.microsoft.com/office/drawing/2014/main" id="{ACCDC989-2974-DD12-F116-50D6E7283E47}"/>
                  </a:ext>
                </a:extLst>
              </p:cNvPr>
              <p:cNvGrpSpPr/>
              <p:nvPr/>
            </p:nvGrpSpPr>
            <p:grpSpPr>
              <a:xfrm>
                <a:off x="947678" y="6046041"/>
                <a:ext cx="187558" cy="240320"/>
                <a:chOff x="947678" y="6046041"/>
                <a:chExt cx="187558" cy="240320"/>
              </a:xfrm>
              <a:solidFill>
                <a:srgbClr val="FFFFFF"/>
              </a:solidFill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AA5122AB-E476-AA44-C7E3-4531D53AC627}"/>
                    </a:ext>
                  </a:extLst>
                </p:cNvPr>
                <p:cNvSpPr/>
                <p:nvPr/>
              </p:nvSpPr>
              <p:spPr>
                <a:xfrm>
                  <a:off x="947678" y="6088849"/>
                  <a:ext cx="187558" cy="100505"/>
                </a:xfrm>
                <a:custGeom>
                  <a:avLst/>
                  <a:gdLst>
                    <a:gd name="connsiteX0" fmla="*/ 180698 w 187558"/>
                    <a:gd name="connsiteY0" fmla="*/ 100505 h 100505"/>
                    <a:gd name="connsiteX1" fmla="*/ 177853 w 187558"/>
                    <a:gd name="connsiteY1" fmla="*/ 99729 h 100505"/>
                    <a:gd name="connsiteX2" fmla="*/ 3756 w 187558"/>
                    <a:gd name="connsiteY2" fmla="*/ 12810 h 100505"/>
                    <a:gd name="connsiteX3" fmla="*/ 652 w 187558"/>
                    <a:gd name="connsiteY3" fmla="*/ 3756 h 100505"/>
                    <a:gd name="connsiteX4" fmla="*/ 9706 w 187558"/>
                    <a:gd name="connsiteY4" fmla="*/ 652 h 100505"/>
                    <a:gd name="connsiteX5" fmla="*/ 183802 w 187558"/>
                    <a:gd name="connsiteY5" fmla="*/ 87829 h 100505"/>
                    <a:gd name="connsiteX6" fmla="*/ 186907 w 187558"/>
                    <a:gd name="connsiteY6" fmla="*/ 96883 h 100505"/>
                    <a:gd name="connsiteX7" fmla="*/ 180698 w 187558"/>
                    <a:gd name="connsiteY7" fmla="*/ 100505 h 100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7558" h="100505">
                      <a:moveTo>
                        <a:pt x="180698" y="100505"/>
                      </a:moveTo>
                      <a:cubicBezTo>
                        <a:pt x="179663" y="100505"/>
                        <a:pt x="178714" y="100246"/>
                        <a:pt x="177853" y="99729"/>
                      </a:cubicBezTo>
                      <a:lnTo>
                        <a:pt x="3756" y="12810"/>
                      </a:lnTo>
                      <a:cubicBezTo>
                        <a:pt x="393" y="10999"/>
                        <a:pt x="-900" y="6860"/>
                        <a:pt x="652" y="3756"/>
                      </a:cubicBezTo>
                      <a:cubicBezTo>
                        <a:pt x="2462" y="393"/>
                        <a:pt x="6343" y="-900"/>
                        <a:pt x="9706" y="652"/>
                      </a:cubicBezTo>
                      <a:lnTo>
                        <a:pt x="183802" y="87829"/>
                      </a:lnTo>
                      <a:cubicBezTo>
                        <a:pt x="187165" y="89381"/>
                        <a:pt x="188459" y="93521"/>
                        <a:pt x="186907" y="96883"/>
                      </a:cubicBezTo>
                      <a:cubicBezTo>
                        <a:pt x="185613" y="99212"/>
                        <a:pt x="183285" y="100505"/>
                        <a:pt x="180698" y="1005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D5651B70-E8F5-252A-5501-7C4BA8B5556A}"/>
                    </a:ext>
                  </a:extLst>
                </p:cNvPr>
                <p:cNvSpPr/>
                <p:nvPr/>
              </p:nvSpPr>
              <p:spPr>
                <a:xfrm>
                  <a:off x="1034731" y="6046041"/>
                  <a:ext cx="13451" cy="240320"/>
                </a:xfrm>
                <a:custGeom>
                  <a:avLst/>
                  <a:gdLst>
                    <a:gd name="connsiteX0" fmla="*/ 6726 w 13451"/>
                    <a:gd name="connsiteY0" fmla="*/ 240321 h 240320"/>
                    <a:gd name="connsiteX1" fmla="*/ 0 w 13451"/>
                    <a:gd name="connsiteY1" fmla="*/ 233595 h 240320"/>
                    <a:gd name="connsiteX2" fmla="*/ 0 w 13451"/>
                    <a:gd name="connsiteY2" fmla="*/ 6726 h 240320"/>
                    <a:gd name="connsiteX3" fmla="*/ 6726 w 13451"/>
                    <a:gd name="connsiteY3" fmla="*/ 0 h 240320"/>
                    <a:gd name="connsiteX4" fmla="*/ 13452 w 13451"/>
                    <a:gd name="connsiteY4" fmla="*/ 6726 h 240320"/>
                    <a:gd name="connsiteX5" fmla="*/ 13452 w 13451"/>
                    <a:gd name="connsiteY5" fmla="*/ 233595 h 240320"/>
                    <a:gd name="connsiteX6" fmla="*/ 6726 w 13451"/>
                    <a:gd name="connsiteY6" fmla="*/ 240321 h 240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51" h="240320">
                      <a:moveTo>
                        <a:pt x="6726" y="240321"/>
                      </a:moveTo>
                      <a:cubicBezTo>
                        <a:pt x="3104" y="240321"/>
                        <a:pt x="0" y="237217"/>
                        <a:pt x="0" y="233595"/>
                      </a:cubicBezTo>
                      <a:lnTo>
                        <a:pt x="0" y="6726"/>
                      </a:lnTo>
                      <a:cubicBezTo>
                        <a:pt x="0" y="2846"/>
                        <a:pt x="3104" y="0"/>
                        <a:pt x="6726" y="0"/>
                      </a:cubicBezTo>
                      <a:cubicBezTo>
                        <a:pt x="10348" y="0"/>
                        <a:pt x="13452" y="2846"/>
                        <a:pt x="13452" y="6726"/>
                      </a:cubicBezTo>
                      <a:lnTo>
                        <a:pt x="13452" y="233595"/>
                      </a:lnTo>
                      <a:cubicBezTo>
                        <a:pt x="13452" y="237217"/>
                        <a:pt x="10348" y="240321"/>
                        <a:pt x="6726" y="2403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B4970B59-437A-581B-460E-4109B64812A3}"/>
                    </a:ext>
                  </a:extLst>
                </p:cNvPr>
                <p:cNvSpPr/>
                <p:nvPr/>
              </p:nvSpPr>
              <p:spPr>
                <a:xfrm>
                  <a:off x="1074828" y="6272910"/>
                  <a:ext cx="33629" cy="13451"/>
                </a:xfrm>
                <a:custGeom>
                  <a:avLst/>
                  <a:gdLst>
                    <a:gd name="connsiteX0" fmla="*/ 26903 w 33629"/>
                    <a:gd name="connsiteY0" fmla="*/ 13452 h 13451"/>
                    <a:gd name="connsiteX1" fmla="*/ 6726 w 33629"/>
                    <a:gd name="connsiteY1" fmla="*/ 13452 h 13451"/>
                    <a:gd name="connsiteX2" fmla="*/ 0 w 33629"/>
                    <a:gd name="connsiteY2" fmla="*/ 6726 h 13451"/>
                    <a:gd name="connsiteX3" fmla="*/ 6726 w 33629"/>
                    <a:gd name="connsiteY3" fmla="*/ 0 h 13451"/>
                    <a:gd name="connsiteX4" fmla="*/ 26903 w 33629"/>
                    <a:gd name="connsiteY4" fmla="*/ 0 h 13451"/>
                    <a:gd name="connsiteX5" fmla="*/ 33629 w 33629"/>
                    <a:gd name="connsiteY5" fmla="*/ 6726 h 13451"/>
                    <a:gd name="connsiteX6" fmla="*/ 26903 w 33629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629" h="13451">
                      <a:moveTo>
                        <a:pt x="26903" y="13452"/>
                      </a:moveTo>
                      <a:lnTo>
                        <a:pt x="6726" y="13452"/>
                      </a:lnTo>
                      <a:cubicBezTo>
                        <a:pt x="3104" y="13452"/>
                        <a:pt x="0" y="10348"/>
                        <a:pt x="0" y="6726"/>
                      </a:cubicBezTo>
                      <a:cubicBezTo>
                        <a:pt x="0" y="2846"/>
                        <a:pt x="3104" y="0"/>
                        <a:pt x="6726" y="0"/>
                      </a:cubicBezTo>
                      <a:lnTo>
                        <a:pt x="26903" y="0"/>
                      </a:lnTo>
                      <a:cubicBezTo>
                        <a:pt x="30525" y="0"/>
                        <a:pt x="33629" y="2846"/>
                        <a:pt x="33629" y="6726"/>
                      </a:cubicBezTo>
                      <a:cubicBezTo>
                        <a:pt x="33629" y="10348"/>
                        <a:pt x="30525" y="13452"/>
                        <a:pt x="26903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9694EA29-0FB6-95F4-35E1-7B1262945A5A}"/>
                    </a:ext>
                  </a:extLst>
                </p:cNvPr>
                <p:cNvSpPr/>
                <p:nvPr/>
              </p:nvSpPr>
              <p:spPr>
                <a:xfrm>
                  <a:off x="973939" y="6272910"/>
                  <a:ext cx="33370" cy="13451"/>
                </a:xfrm>
                <a:custGeom>
                  <a:avLst/>
                  <a:gdLst>
                    <a:gd name="connsiteX0" fmla="*/ 26645 w 33370"/>
                    <a:gd name="connsiteY0" fmla="*/ 13452 h 13451"/>
                    <a:gd name="connsiteX1" fmla="*/ 6726 w 33370"/>
                    <a:gd name="connsiteY1" fmla="*/ 13452 h 13451"/>
                    <a:gd name="connsiteX2" fmla="*/ 0 w 33370"/>
                    <a:gd name="connsiteY2" fmla="*/ 6726 h 13451"/>
                    <a:gd name="connsiteX3" fmla="*/ 6726 w 33370"/>
                    <a:gd name="connsiteY3" fmla="*/ 0 h 13451"/>
                    <a:gd name="connsiteX4" fmla="*/ 26645 w 33370"/>
                    <a:gd name="connsiteY4" fmla="*/ 0 h 13451"/>
                    <a:gd name="connsiteX5" fmla="*/ 33371 w 33370"/>
                    <a:gd name="connsiteY5" fmla="*/ 6726 h 13451"/>
                    <a:gd name="connsiteX6" fmla="*/ 26645 w 33370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70" h="13451">
                      <a:moveTo>
                        <a:pt x="26645" y="13452"/>
                      </a:moveTo>
                      <a:lnTo>
                        <a:pt x="6726" y="13452"/>
                      </a:lnTo>
                      <a:cubicBezTo>
                        <a:pt x="2846" y="13452"/>
                        <a:pt x="0" y="10348"/>
                        <a:pt x="0" y="6726"/>
                      </a:cubicBezTo>
                      <a:cubicBezTo>
                        <a:pt x="0" y="2846"/>
                        <a:pt x="2846" y="0"/>
                        <a:pt x="6726" y="0"/>
                      </a:cubicBezTo>
                      <a:lnTo>
                        <a:pt x="26645" y="0"/>
                      </a:lnTo>
                      <a:cubicBezTo>
                        <a:pt x="30266" y="0"/>
                        <a:pt x="33371" y="2846"/>
                        <a:pt x="33371" y="6726"/>
                      </a:cubicBezTo>
                      <a:cubicBezTo>
                        <a:pt x="33371" y="10348"/>
                        <a:pt x="30266" y="13452"/>
                        <a:pt x="26645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F7DDCEC5-5C4F-6594-0B08-855BAA27B4D9}"/>
                    </a:ext>
                  </a:extLst>
                </p:cNvPr>
                <p:cNvSpPr/>
                <p:nvPr/>
              </p:nvSpPr>
              <p:spPr>
                <a:xfrm>
                  <a:off x="948027" y="6088073"/>
                  <a:ext cx="186697" cy="102057"/>
                </a:xfrm>
                <a:custGeom>
                  <a:avLst/>
                  <a:gdLst>
                    <a:gd name="connsiteX0" fmla="*/ 6770 w 186697"/>
                    <a:gd name="connsiteY0" fmla="*/ 102057 h 102057"/>
                    <a:gd name="connsiteX1" fmla="*/ 820 w 186697"/>
                    <a:gd name="connsiteY1" fmla="*/ 98436 h 102057"/>
                    <a:gd name="connsiteX2" fmla="*/ 3666 w 186697"/>
                    <a:gd name="connsiteY2" fmla="*/ 89381 h 102057"/>
                    <a:gd name="connsiteX3" fmla="*/ 176986 w 186697"/>
                    <a:gd name="connsiteY3" fmla="*/ 652 h 102057"/>
                    <a:gd name="connsiteX4" fmla="*/ 186040 w 186697"/>
                    <a:gd name="connsiteY4" fmla="*/ 3756 h 102057"/>
                    <a:gd name="connsiteX5" fmla="*/ 183195 w 186697"/>
                    <a:gd name="connsiteY5" fmla="*/ 12810 h 102057"/>
                    <a:gd name="connsiteX6" fmla="*/ 9874 w 186697"/>
                    <a:gd name="connsiteY6" fmla="*/ 101281 h 102057"/>
                    <a:gd name="connsiteX7" fmla="*/ 6770 w 186697"/>
                    <a:gd name="connsiteY7" fmla="*/ 102057 h 10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6697" h="102057">
                      <a:moveTo>
                        <a:pt x="6770" y="102057"/>
                      </a:moveTo>
                      <a:cubicBezTo>
                        <a:pt x="4442" y="102057"/>
                        <a:pt x="2113" y="100764"/>
                        <a:pt x="820" y="98436"/>
                      </a:cubicBezTo>
                      <a:cubicBezTo>
                        <a:pt x="-991" y="95073"/>
                        <a:pt x="303" y="90934"/>
                        <a:pt x="3666" y="89381"/>
                      </a:cubicBezTo>
                      <a:lnTo>
                        <a:pt x="176986" y="652"/>
                      </a:lnTo>
                      <a:cubicBezTo>
                        <a:pt x="180349" y="-900"/>
                        <a:pt x="184229" y="393"/>
                        <a:pt x="186040" y="3756"/>
                      </a:cubicBezTo>
                      <a:cubicBezTo>
                        <a:pt x="187592" y="6860"/>
                        <a:pt x="186299" y="10999"/>
                        <a:pt x="183195" y="12810"/>
                      </a:cubicBezTo>
                      <a:lnTo>
                        <a:pt x="9874" y="101281"/>
                      </a:lnTo>
                      <a:cubicBezTo>
                        <a:pt x="8839" y="101798"/>
                        <a:pt x="7805" y="102057"/>
                        <a:pt x="6770" y="102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38BF1E1-3787-A2F1-40D8-B427BEC55221}"/>
              </a:ext>
            </a:extLst>
          </p:cNvPr>
          <p:cNvCxnSpPr/>
          <p:nvPr userDrawn="1"/>
        </p:nvCxnSpPr>
        <p:spPr>
          <a:xfrm flipH="1">
            <a:off x="1170193" y="6030118"/>
            <a:ext cx="576006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87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Additional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96FF093B-9CA3-4A30-B2CE-03E80D065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0" y="360055"/>
            <a:ext cx="10080319" cy="719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Header</a:t>
            </a:r>
            <a:endParaRPr lang="ru-R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71AC994-269C-288D-944D-FCC728A11E4D}"/>
              </a:ext>
            </a:extLst>
          </p:cNvPr>
          <p:cNvSpPr txBox="1">
            <a:spLocks/>
          </p:cNvSpPr>
          <p:nvPr userDrawn="1"/>
        </p:nvSpPr>
        <p:spPr>
          <a:xfrm>
            <a:off x="5760244" y="3510090"/>
            <a:ext cx="4860000" cy="1890000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9CC0AE-D447-5A89-848A-F8E518E83F95}"/>
              </a:ext>
            </a:extLst>
          </p:cNvPr>
          <p:cNvSpPr txBox="1">
            <a:spLocks/>
          </p:cNvSpPr>
          <p:nvPr userDrawn="1"/>
        </p:nvSpPr>
        <p:spPr>
          <a:xfrm>
            <a:off x="5760275" y="1440138"/>
            <a:ext cx="4860000" cy="1890000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C23B7D8-B223-B784-09CB-D9669DF727C2}"/>
              </a:ext>
            </a:extLst>
          </p:cNvPr>
          <p:cNvSpPr txBox="1">
            <a:spLocks/>
          </p:cNvSpPr>
          <p:nvPr userDrawn="1"/>
        </p:nvSpPr>
        <p:spPr>
          <a:xfrm>
            <a:off x="720187" y="3510019"/>
            <a:ext cx="4860000" cy="1890000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0A6E4E1-BDB0-C566-52A4-4D62A6963BBE}"/>
              </a:ext>
            </a:extLst>
          </p:cNvPr>
          <p:cNvSpPr txBox="1">
            <a:spLocks/>
          </p:cNvSpPr>
          <p:nvPr userDrawn="1"/>
        </p:nvSpPr>
        <p:spPr>
          <a:xfrm>
            <a:off x="720218" y="1440067"/>
            <a:ext cx="4860000" cy="1890000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21B1D4-0DD5-972F-E4DA-7D8E35CE59DB}"/>
              </a:ext>
            </a:extLst>
          </p:cNvPr>
          <p:cNvCxnSpPr>
            <a:cxnSpLocks/>
          </p:cNvCxnSpPr>
          <p:nvPr userDrawn="1"/>
        </p:nvCxnSpPr>
        <p:spPr>
          <a:xfrm flipH="1">
            <a:off x="720725" y="3330069"/>
            <a:ext cx="4859462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B89F10EC-F212-CD57-B377-708E35E009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60204" y="1800655"/>
            <a:ext cx="2880000" cy="358775"/>
          </a:xfrm>
        </p:spPr>
        <p:txBody>
          <a:bodyPr anchor="t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3A64D57A-9FD4-B861-212F-0709C7B07F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60204" y="3780093"/>
            <a:ext cx="2880000" cy="358775"/>
          </a:xfrm>
        </p:spPr>
        <p:txBody>
          <a:bodyPr anchor="t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CDF81F34-9925-7F67-5C5B-239D83F9C2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9466" y="1800142"/>
            <a:ext cx="2880000" cy="358775"/>
          </a:xfrm>
        </p:spPr>
        <p:txBody>
          <a:bodyPr anchor="t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27D13E9B-0D31-C563-F2D4-E2A38DCD5F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9466" y="3779580"/>
            <a:ext cx="2880000" cy="358775"/>
          </a:xfrm>
        </p:spPr>
        <p:txBody>
          <a:bodyPr anchor="t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2DF0F8AF-83A0-F1F8-C177-596C4AB0B6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60204" y="2160146"/>
            <a:ext cx="2880000" cy="720725"/>
          </a:xfrm>
        </p:spPr>
        <p:txBody>
          <a:bodyPr tIns="36000"/>
          <a:lstStyle>
            <a:lvl1pPr>
              <a:defRPr/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07610FA2-BD55-8FE6-4BAB-FFCDB2FC2D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60204" y="4140097"/>
            <a:ext cx="2880000" cy="720725"/>
          </a:xfrm>
        </p:spPr>
        <p:txBody>
          <a:bodyPr tIns="36000"/>
          <a:lstStyle>
            <a:lvl1pPr>
              <a:defRPr/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1F619C50-AEDA-0D93-1351-F67A23DFE3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260" y="2160146"/>
            <a:ext cx="2880000" cy="720725"/>
          </a:xfrm>
        </p:spPr>
        <p:txBody>
          <a:bodyPr tIns="36000"/>
          <a:lstStyle>
            <a:lvl1pPr>
              <a:defRPr/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</a:p>
        </p:txBody>
      </p:sp>
      <p:sp>
        <p:nvSpPr>
          <p:cNvPr id="69" name="Text Placeholder 65">
            <a:extLst>
              <a:ext uri="{FF2B5EF4-FFF2-40B4-BE49-F238E27FC236}">
                <a16:creationId xmlns:a16="http://schemas.microsoft.com/office/drawing/2014/main" id="{45231F4C-0DD3-F445-CA37-68B13C2722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0260" y="4140097"/>
            <a:ext cx="2880000" cy="720725"/>
          </a:xfrm>
        </p:spPr>
        <p:txBody>
          <a:bodyPr tIns="36000"/>
          <a:lstStyle>
            <a:lvl1pPr>
              <a:defRPr/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5E20051-3963-4617-A7DA-77A394C62A47}"/>
              </a:ext>
            </a:extLst>
          </p:cNvPr>
          <p:cNvSpPr txBox="1">
            <a:spLocks/>
          </p:cNvSpPr>
          <p:nvPr userDrawn="1"/>
        </p:nvSpPr>
        <p:spPr>
          <a:xfrm>
            <a:off x="1080192" y="3780093"/>
            <a:ext cx="720008" cy="72000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1E8E2F3-E375-C075-10CD-ABCA2F31B0A2}"/>
              </a:ext>
            </a:extLst>
          </p:cNvPr>
          <p:cNvSpPr txBox="1">
            <a:spLocks/>
          </p:cNvSpPr>
          <p:nvPr userDrawn="1"/>
        </p:nvSpPr>
        <p:spPr>
          <a:xfrm>
            <a:off x="6120248" y="1800142"/>
            <a:ext cx="720008" cy="72000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E08B5017-1427-62C5-D84D-5A72DF7DE3BA}"/>
              </a:ext>
            </a:extLst>
          </p:cNvPr>
          <p:cNvSpPr txBox="1">
            <a:spLocks/>
          </p:cNvSpPr>
          <p:nvPr userDrawn="1"/>
        </p:nvSpPr>
        <p:spPr>
          <a:xfrm>
            <a:off x="6120248" y="3780093"/>
            <a:ext cx="720008" cy="72000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F71D8CC-2485-15B6-0E03-73E22933D6AB}"/>
              </a:ext>
            </a:extLst>
          </p:cNvPr>
          <p:cNvSpPr txBox="1">
            <a:spLocks/>
          </p:cNvSpPr>
          <p:nvPr userDrawn="1"/>
        </p:nvSpPr>
        <p:spPr>
          <a:xfrm>
            <a:off x="1080192" y="1800142"/>
            <a:ext cx="720008" cy="72000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>
              <a:solidFill>
                <a:schemeClr val="accent4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02FA5DD-D6D7-5A64-48CD-BD0E49C83E42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0244" y="3330159"/>
            <a:ext cx="4859462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DDEA65-2E8F-9068-258C-49DDABFFFF11}"/>
              </a:ext>
            </a:extLst>
          </p:cNvPr>
          <p:cNvCxnSpPr>
            <a:cxnSpLocks/>
          </p:cNvCxnSpPr>
          <p:nvPr userDrawn="1"/>
        </p:nvCxnSpPr>
        <p:spPr>
          <a:xfrm flipH="1">
            <a:off x="720188" y="5400021"/>
            <a:ext cx="4859462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7D11F2-F164-B0CF-F380-B9C8A80AE5D5}"/>
              </a:ext>
            </a:extLst>
          </p:cNvPr>
          <p:cNvCxnSpPr>
            <a:cxnSpLocks/>
          </p:cNvCxnSpPr>
          <p:nvPr userDrawn="1"/>
        </p:nvCxnSpPr>
        <p:spPr>
          <a:xfrm flipH="1">
            <a:off x="5759707" y="5400111"/>
            <a:ext cx="4859462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789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3175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Additional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96FF093B-9CA3-4A30-B2CE-03E80D065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0" y="360055"/>
            <a:ext cx="10080319" cy="719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Header</a:t>
            </a:r>
            <a:endParaRPr lang="ru-R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F114330-25A6-4B42-9765-E4CCB68A0AF5}"/>
              </a:ext>
            </a:extLst>
          </p:cNvPr>
          <p:cNvSpPr txBox="1">
            <a:spLocks/>
          </p:cNvSpPr>
          <p:nvPr userDrawn="1"/>
        </p:nvSpPr>
        <p:spPr>
          <a:xfrm>
            <a:off x="720220" y="1429345"/>
            <a:ext cx="2880000" cy="3965467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2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C9AF8C4-9DA3-90D0-3300-3031EC556194}"/>
              </a:ext>
            </a:extLst>
          </p:cNvPr>
          <p:cNvSpPr txBox="1">
            <a:spLocks/>
          </p:cNvSpPr>
          <p:nvPr userDrawn="1"/>
        </p:nvSpPr>
        <p:spPr>
          <a:xfrm>
            <a:off x="3960256" y="1434604"/>
            <a:ext cx="2880000" cy="3965467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2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FAAC584-496B-78A2-EE8B-97319D77CB48}"/>
              </a:ext>
            </a:extLst>
          </p:cNvPr>
          <p:cNvSpPr txBox="1">
            <a:spLocks/>
          </p:cNvSpPr>
          <p:nvPr userDrawn="1"/>
        </p:nvSpPr>
        <p:spPr>
          <a:xfrm>
            <a:off x="7200260" y="1439863"/>
            <a:ext cx="2880000" cy="3965467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2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70" name="Text Placeholder 13">
            <a:extLst>
              <a:ext uri="{FF2B5EF4-FFF2-40B4-BE49-F238E27FC236}">
                <a16:creationId xmlns:a16="http://schemas.microsoft.com/office/drawing/2014/main" id="{75DAD92F-4F17-C1EA-880E-9C898DA761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80193" y="2793254"/>
            <a:ext cx="2250024" cy="450000"/>
          </a:xfrm>
        </p:spPr>
        <p:txBody>
          <a:bodyPr anchor="t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06AFF707-B36E-71B4-57C5-68BBA9EE72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79500" y="3352058"/>
            <a:ext cx="2251075" cy="1777155"/>
          </a:xfrm>
        </p:spPr>
        <p:txBody>
          <a:bodyPr tIns="72000"/>
          <a:lstStyle>
            <a:lvl1pPr>
              <a:defRPr sz="1100"/>
            </a:lvl1pPr>
            <a:lvl2pPr>
              <a:buClr>
                <a:schemeClr val="bg2"/>
              </a:buClr>
              <a:defRPr sz="1100"/>
            </a:lvl2pPr>
            <a:lvl3pPr>
              <a:buClr>
                <a:schemeClr val="bg2"/>
              </a:buClr>
              <a:defRPr sz="1100"/>
            </a:lvl3pPr>
            <a:lvl4pPr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4" name="Text Placeholder 13">
            <a:extLst>
              <a:ext uri="{FF2B5EF4-FFF2-40B4-BE49-F238E27FC236}">
                <a16:creationId xmlns:a16="http://schemas.microsoft.com/office/drawing/2014/main" id="{BE1FC8B4-29DB-94A6-2EA4-E47E815092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21" y="2791668"/>
            <a:ext cx="2250024" cy="450000"/>
          </a:xfrm>
        </p:spPr>
        <p:txBody>
          <a:bodyPr anchor="t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76" name="Text Placeholder 13">
            <a:extLst>
              <a:ext uri="{FF2B5EF4-FFF2-40B4-BE49-F238E27FC236}">
                <a16:creationId xmlns:a16="http://schemas.microsoft.com/office/drawing/2014/main" id="{CE24288A-5114-EB6F-9E60-2759E6C5BB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61649" y="2790082"/>
            <a:ext cx="2250024" cy="450000"/>
          </a:xfrm>
        </p:spPr>
        <p:txBody>
          <a:bodyPr anchor="t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2" name="Text Placeholder 72">
            <a:extLst>
              <a:ext uri="{FF2B5EF4-FFF2-40B4-BE49-F238E27FC236}">
                <a16:creationId xmlns:a16="http://schemas.microsoft.com/office/drawing/2014/main" id="{5E4B783D-5000-A007-386F-4253A2814DB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20228" y="3341073"/>
            <a:ext cx="2251075" cy="1777155"/>
          </a:xfrm>
        </p:spPr>
        <p:txBody>
          <a:bodyPr tIns="72000"/>
          <a:lstStyle>
            <a:lvl1pPr>
              <a:defRPr sz="1100"/>
            </a:lvl1pPr>
            <a:lvl2pPr>
              <a:buClr>
                <a:schemeClr val="bg2"/>
              </a:buClr>
              <a:defRPr sz="1100"/>
            </a:lvl2pPr>
            <a:lvl3pPr>
              <a:buClr>
                <a:schemeClr val="bg2"/>
              </a:buClr>
              <a:defRPr sz="1100"/>
            </a:lvl3pPr>
            <a:lvl4pPr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2">
            <a:extLst>
              <a:ext uri="{FF2B5EF4-FFF2-40B4-BE49-F238E27FC236}">
                <a16:creationId xmlns:a16="http://schemas.microsoft.com/office/drawing/2014/main" id="{61829559-804D-3B0A-FCDA-E8D72FC01C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60956" y="3330088"/>
            <a:ext cx="2251075" cy="1777155"/>
          </a:xfrm>
        </p:spPr>
        <p:txBody>
          <a:bodyPr tIns="72000"/>
          <a:lstStyle>
            <a:lvl1pPr>
              <a:defRPr sz="1100"/>
            </a:lvl1pPr>
            <a:lvl2pPr>
              <a:buClr>
                <a:schemeClr val="bg2"/>
              </a:buClr>
              <a:defRPr sz="1100"/>
            </a:lvl2pPr>
            <a:lvl3pPr>
              <a:buClr>
                <a:schemeClr val="bg2"/>
              </a:buClr>
              <a:defRPr sz="1100"/>
            </a:lvl3pPr>
            <a:lvl4pPr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DB34F62-6886-4B97-4798-4150D02059E9}"/>
              </a:ext>
            </a:extLst>
          </p:cNvPr>
          <p:cNvSpPr txBox="1">
            <a:spLocks/>
          </p:cNvSpPr>
          <p:nvPr userDrawn="1"/>
        </p:nvSpPr>
        <p:spPr>
          <a:xfrm>
            <a:off x="1080192" y="1800071"/>
            <a:ext cx="720008" cy="72000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7E82A21-AAF8-1DEC-95DE-46BFF37DC0EF}"/>
              </a:ext>
            </a:extLst>
          </p:cNvPr>
          <p:cNvSpPr txBox="1">
            <a:spLocks/>
          </p:cNvSpPr>
          <p:nvPr userDrawn="1"/>
        </p:nvSpPr>
        <p:spPr>
          <a:xfrm>
            <a:off x="4320260" y="1805330"/>
            <a:ext cx="720008" cy="72000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96C2BD-2708-7F90-B785-3CCEB712B024}"/>
              </a:ext>
            </a:extLst>
          </p:cNvPr>
          <p:cNvSpPr txBox="1">
            <a:spLocks/>
          </p:cNvSpPr>
          <p:nvPr userDrawn="1"/>
        </p:nvSpPr>
        <p:spPr>
          <a:xfrm>
            <a:off x="7560328" y="1810589"/>
            <a:ext cx="720008" cy="72000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8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Additional-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96FF093B-9CA3-4A30-B2CE-03E80D065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0" y="360055"/>
            <a:ext cx="10080319" cy="719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Header</a:t>
            </a:r>
            <a:endParaRPr lang="ru-R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8408E1-C232-F8D9-56BB-64833BFEB5D5}"/>
              </a:ext>
            </a:extLst>
          </p:cNvPr>
          <p:cNvSpPr txBox="1">
            <a:spLocks/>
          </p:cNvSpPr>
          <p:nvPr userDrawn="1"/>
        </p:nvSpPr>
        <p:spPr>
          <a:xfrm>
            <a:off x="720408" y="1795016"/>
            <a:ext cx="1620000" cy="108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F9A04C3-0BD2-6A5E-C801-1A08895920F6}"/>
              </a:ext>
            </a:extLst>
          </p:cNvPr>
          <p:cNvSpPr txBox="1">
            <a:spLocks/>
          </p:cNvSpPr>
          <p:nvPr userDrawn="1"/>
        </p:nvSpPr>
        <p:spPr>
          <a:xfrm>
            <a:off x="2412424" y="1800275"/>
            <a:ext cx="1620000" cy="108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EC563C7A-0EF9-F3A6-00FA-F1B30A59BD8E}"/>
              </a:ext>
            </a:extLst>
          </p:cNvPr>
          <p:cNvSpPr txBox="1">
            <a:spLocks/>
          </p:cNvSpPr>
          <p:nvPr userDrawn="1"/>
        </p:nvSpPr>
        <p:spPr>
          <a:xfrm>
            <a:off x="4104440" y="1800275"/>
            <a:ext cx="1620000" cy="108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557FE44-2473-F35E-6FD4-0A5B3E2321F7}"/>
              </a:ext>
            </a:extLst>
          </p:cNvPr>
          <p:cNvSpPr txBox="1">
            <a:spLocks/>
          </p:cNvSpPr>
          <p:nvPr userDrawn="1"/>
        </p:nvSpPr>
        <p:spPr>
          <a:xfrm>
            <a:off x="5796456" y="1800275"/>
            <a:ext cx="1620000" cy="108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F8B361D-218B-179E-F62F-D4F770EF385A}"/>
              </a:ext>
            </a:extLst>
          </p:cNvPr>
          <p:cNvSpPr txBox="1">
            <a:spLocks/>
          </p:cNvSpPr>
          <p:nvPr userDrawn="1"/>
        </p:nvSpPr>
        <p:spPr>
          <a:xfrm>
            <a:off x="7488472" y="1800275"/>
            <a:ext cx="1620000" cy="108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AF52E9D8-E9BF-5E5A-A533-955B13385D5B}"/>
              </a:ext>
            </a:extLst>
          </p:cNvPr>
          <p:cNvSpPr txBox="1">
            <a:spLocks/>
          </p:cNvSpPr>
          <p:nvPr userDrawn="1"/>
        </p:nvSpPr>
        <p:spPr>
          <a:xfrm>
            <a:off x="9180488" y="1800275"/>
            <a:ext cx="1620000" cy="108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3F19D825-9A97-F01F-4AC1-BA0EF416E87D}"/>
              </a:ext>
            </a:extLst>
          </p:cNvPr>
          <p:cNvSpPr txBox="1">
            <a:spLocks/>
          </p:cNvSpPr>
          <p:nvPr userDrawn="1"/>
        </p:nvSpPr>
        <p:spPr>
          <a:xfrm>
            <a:off x="720376" y="2970288"/>
            <a:ext cx="1620000" cy="108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C536B806-E67F-BAC9-7731-85B6D5E20CFC}"/>
              </a:ext>
            </a:extLst>
          </p:cNvPr>
          <p:cNvSpPr txBox="1">
            <a:spLocks/>
          </p:cNvSpPr>
          <p:nvPr userDrawn="1"/>
        </p:nvSpPr>
        <p:spPr>
          <a:xfrm>
            <a:off x="2412392" y="2975547"/>
            <a:ext cx="1620000" cy="108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F21CCC4-76C4-ADCD-F9C4-C758CC7D9655}"/>
              </a:ext>
            </a:extLst>
          </p:cNvPr>
          <p:cNvSpPr txBox="1">
            <a:spLocks/>
          </p:cNvSpPr>
          <p:nvPr userDrawn="1"/>
        </p:nvSpPr>
        <p:spPr>
          <a:xfrm>
            <a:off x="4104408" y="2975547"/>
            <a:ext cx="1620000" cy="108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1004C01C-76C1-4837-9287-9F84C1BD12F5}"/>
              </a:ext>
            </a:extLst>
          </p:cNvPr>
          <p:cNvSpPr txBox="1">
            <a:spLocks/>
          </p:cNvSpPr>
          <p:nvPr userDrawn="1"/>
        </p:nvSpPr>
        <p:spPr>
          <a:xfrm>
            <a:off x="5796424" y="2975547"/>
            <a:ext cx="1620000" cy="108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E2C146D0-9DBE-30BC-EC6E-2BE0A90DA656}"/>
              </a:ext>
            </a:extLst>
          </p:cNvPr>
          <p:cNvSpPr txBox="1">
            <a:spLocks/>
          </p:cNvSpPr>
          <p:nvPr userDrawn="1"/>
        </p:nvSpPr>
        <p:spPr>
          <a:xfrm>
            <a:off x="7488440" y="2975547"/>
            <a:ext cx="1620000" cy="108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23FF340A-7BA0-1BA8-5093-D60F009C0112}"/>
              </a:ext>
            </a:extLst>
          </p:cNvPr>
          <p:cNvSpPr txBox="1">
            <a:spLocks/>
          </p:cNvSpPr>
          <p:nvPr userDrawn="1"/>
        </p:nvSpPr>
        <p:spPr>
          <a:xfrm>
            <a:off x="9180456" y="2975547"/>
            <a:ext cx="1620000" cy="108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5C592A1-8972-2F4E-E81B-ADA8238F9BAF}"/>
              </a:ext>
            </a:extLst>
          </p:cNvPr>
          <p:cNvSpPr txBox="1">
            <a:spLocks/>
          </p:cNvSpPr>
          <p:nvPr userDrawn="1"/>
        </p:nvSpPr>
        <p:spPr>
          <a:xfrm>
            <a:off x="720344" y="4145560"/>
            <a:ext cx="1620000" cy="108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3A3FF87-E9CA-67EB-CFB8-5FE15203F04E}"/>
              </a:ext>
            </a:extLst>
          </p:cNvPr>
          <p:cNvSpPr txBox="1">
            <a:spLocks/>
          </p:cNvSpPr>
          <p:nvPr userDrawn="1"/>
        </p:nvSpPr>
        <p:spPr>
          <a:xfrm>
            <a:off x="2412360" y="4150819"/>
            <a:ext cx="1620000" cy="108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BED404A1-64D8-E5B4-7D3E-CA0E2CFC3950}"/>
              </a:ext>
            </a:extLst>
          </p:cNvPr>
          <p:cNvSpPr txBox="1">
            <a:spLocks/>
          </p:cNvSpPr>
          <p:nvPr userDrawn="1"/>
        </p:nvSpPr>
        <p:spPr>
          <a:xfrm>
            <a:off x="4104376" y="4150819"/>
            <a:ext cx="1620000" cy="108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94BF9810-2ADE-81BE-A92A-FA0F7A189DC2}"/>
              </a:ext>
            </a:extLst>
          </p:cNvPr>
          <p:cNvSpPr txBox="1">
            <a:spLocks/>
          </p:cNvSpPr>
          <p:nvPr userDrawn="1"/>
        </p:nvSpPr>
        <p:spPr>
          <a:xfrm>
            <a:off x="5796392" y="4150819"/>
            <a:ext cx="1620000" cy="108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2A30D75B-6AA0-F968-81EB-81BB7FAE0C33}"/>
              </a:ext>
            </a:extLst>
          </p:cNvPr>
          <p:cNvSpPr txBox="1">
            <a:spLocks/>
          </p:cNvSpPr>
          <p:nvPr userDrawn="1"/>
        </p:nvSpPr>
        <p:spPr>
          <a:xfrm>
            <a:off x="7488408" y="4150819"/>
            <a:ext cx="1620000" cy="108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4B8A3-E148-4EC0-294B-747B3971EE15}"/>
              </a:ext>
            </a:extLst>
          </p:cNvPr>
          <p:cNvSpPr txBox="1">
            <a:spLocks/>
          </p:cNvSpPr>
          <p:nvPr userDrawn="1"/>
        </p:nvSpPr>
        <p:spPr>
          <a:xfrm>
            <a:off x="9180424" y="4150819"/>
            <a:ext cx="1620000" cy="108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2931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2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Additional-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96FF093B-9CA3-4A30-B2CE-03E80D065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0" y="360055"/>
            <a:ext cx="10080319" cy="719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Header</a:t>
            </a:r>
            <a:endParaRPr lang="ru-R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4DD5199-97FF-4183-CD76-12C437E8B289}"/>
              </a:ext>
            </a:extLst>
          </p:cNvPr>
          <p:cNvSpPr txBox="1">
            <a:spLocks/>
          </p:cNvSpPr>
          <p:nvPr userDrawn="1"/>
        </p:nvSpPr>
        <p:spPr>
          <a:xfrm>
            <a:off x="717550" y="1440067"/>
            <a:ext cx="3600000" cy="3960044"/>
          </a:xfrm>
          <a:prstGeom prst="roundRect">
            <a:avLst>
              <a:gd name="adj" fmla="val 0"/>
            </a:avLst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99EF182-3461-AA46-3461-350637FD0A58}"/>
              </a:ext>
            </a:extLst>
          </p:cNvPr>
          <p:cNvSpPr>
            <a:spLocks noChangeAspect="1"/>
          </p:cNvSpPr>
          <p:nvPr userDrawn="1"/>
        </p:nvSpPr>
        <p:spPr>
          <a:xfrm>
            <a:off x="1080204" y="2160074"/>
            <a:ext cx="1080000" cy="720000"/>
          </a:xfrm>
          <a:custGeom>
            <a:avLst/>
            <a:gdLst>
              <a:gd name="connsiteX0" fmla="*/ 3634082 w 4665725"/>
              <a:gd name="connsiteY0" fmla="*/ 1036828 h 3110483"/>
              <a:gd name="connsiteX1" fmla="*/ 4665726 w 4665725"/>
              <a:gd name="connsiteY1" fmla="*/ 2073656 h 3110483"/>
              <a:gd name="connsiteX2" fmla="*/ 3628898 w 4665725"/>
              <a:gd name="connsiteY2" fmla="*/ 3110484 h 3110483"/>
              <a:gd name="connsiteX3" fmla="*/ 2592070 w 4665725"/>
              <a:gd name="connsiteY3" fmla="*/ 2073656 h 3110483"/>
              <a:gd name="connsiteX4" fmla="*/ 4665726 w 4665725"/>
              <a:gd name="connsiteY4" fmla="*/ 0 h 3110483"/>
              <a:gd name="connsiteX5" fmla="*/ 3634082 w 4665725"/>
              <a:gd name="connsiteY5" fmla="*/ 1036828 h 3110483"/>
              <a:gd name="connsiteX6" fmla="*/ 2073656 w 4665725"/>
              <a:gd name="connsiteY6" fmla="*/ 2073656 h 3110483"/>
              <a:gd name="connsiteX7" fmla="*/ 1036828 w 4665725"/>
              <a:gd name="connsiteY7" fmla="*/ 3110484 h 3110483"/>
              <a:gd name="connsiteX8" fmla="*/ 0 w 4665725"/>
              <a:gd name="connsiteY8" fmla="*/ 2073656 h 3110483"/>
              <a:gd name="connsiteX9" fmla="*/ 2073656 w 4665725"/>
              <a:gd name="connsiteY9" fmla="*/ 0 h 3110483"/>
              <a:gd name="connsiteX10" fmla="*/ 1042012 w 4665725"/>
              <a:gd name="connsiteY10" fmla="*/ 1036828 h 3110483"/>
              <a:gd name="connsiteX11" fmla="*/ 2073656 w 4665725"/>
              <a:gd name="connsiteY11" fmla="*/ 2073656 h 311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5725" h="3110483">
                <a:moveTo>
                  <a:pt x="3634082" y="1036828"/>
                </a:moveTo>
                <a:cubicBezTo>
                  <a:pt x="4204356" y="1036828"/>
                  <a:pt x="4665726" y="1503382"/>
                  <a:pt x="4665726" y="2073656"/>
                </a:cubicBezTo>
                <a:cubicBezTo>
                  <a:pt x="4665726" y="2643930"/>
                  <a:pt x="4199172" y="3110484"/>
                  <a:pt x="3628898" y="3110484"/>
                </a:cubicBezTo>
                <a:cubicBezTo>
                  <a:pt x="3058624" y="3110484"/>
                  <a:pt x="2592070" y="2643930"/>
                  <a:pt x="2592070" y="2073656"/>
                </a:cubicBezTo>
                <a:cubicBezTo>
                  <a:pt x="2592070" y="927961"/>
                  <a:pt x="3520031" y="0"/>
                  <a:pt x="4665726" y="0"/>
                </a:cubicBezTo>
                <a:cubicBezTo>
                  <a:pt x="4665726" y="0"/>
                  <a:pt x="3986613" y="254004"/>
                  <a:pt x="3634082" y="1036828"/>
                </a:cubicBezTo>
                <a:close/>
                <a:moveTo>
                  <a:pt x="2073656" y="2073656"/>
                </a:moveTo>
                <a:cubicBezTo>
                  <a:pt x="2073656" y="2643930"/>
                  <a:pt x="1607102" y="3110484"/>
                  <a:pt x="1036828" y="3110484"/>
                </a:cubicBezTo>
                <a:cubicBezTo>
                  <a:pt x="466554" y="3110484"/>
                  <a:pt x="0" y="2643930"/>
                  <a:pt x="0" y="2073656"/>
                </a:cubicBezTo>
                <a:cubicBezTo>
                  <a:pt x="0" y="927961"/>
                  <a:pt x="927961" y="0"/>
                  <a:pt x="2073656" y="0"/>
                </a:cubicBezTo>
                <a:cubicBezTo>
                  <a:pt x="2073656" y="0"/>
                  <a:pt x="1394543" y="254032"/>
                  <a:pt x="1042012" y="1036828"/>
                </a:cubicBezTo>
                <a:cubicBezTo>
                  <a:pt x="1612286" y="1036828"/>
                  <a:pt x="2073656" y="1503382"/>
                  <a:pt x="2073656" y="2073656"/>
                </a:cubicBezTo>
                <a:close/>
              </a:path>
            </a:pathLst>
          </a:custGeom>
          <a:solidFill>
            <a:schemeClr val="accent3"/>
          </a:solidFill>
          <a:ln w="92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D78CFA-E8A1-502A-979C-6F8A54A1C73F}"/>
              </a:ext>
            </a:extLst>
          </p:cNvPr>
          <p:cNvCxnSpPr>
            <a:cxnSpLocks/>
          </p:cNvCxnSpPr>
          <p:nvPr userDrawn="1"/>
        </p:nvCxnSpPr>
        <p:spPr>
          <a:xfrm flipH="1">
            <a:off x="720725" y="5397500"/>
            <a:ext cx="3598863" cy="2611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AD8C1897-F5DF-8E3A-8FA9-594127908D16}"/>
              </a:ext>
            </a:extLst>
          </p:cNvPr>
          <p:cNvSpPr txBox="1">
            <a:spLocks/>
          </p:cNvSpPr>
          <p:nvPr/>
        </p:nvSpPr>
        <p:spPr>
          <a:xfrm>
            <a:off x="5580106" y="2520082"/>
            <a:ext cx="720000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spcAft>
                <a:spcPts val="600"/>
              </a:spcAft>
              <a:buFontTx/>
              <a:buNone/>
              <a:defRPr sz="2800" b="1">
                <a:solidFill>
                  <a:schemeClr val="accent4"/>
                </a:solidFill>
                <a:latin typeface="+mj-lt"/>
              </a:defRPr>
            </a:lvl1pPr>
            <a:lvl2pPr marL="431986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2pPr>
            <a:lvl3pPr marL="863971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3pPr>
            <a:lvl4pPr marL="1295957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4pPr>
            <a:lvl5pPr marL="1727942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C85B693-2996-B139-2994-6C55466F64A2}"/>
              </a:ext>
            </a:extLst>
          </p:cNvPr>
          <p:cNvSpPr txBox="1">
            <a:spLocks/>
          </p:cNvSpPr>
          <p:nvPr/>
        </p:nvSpPr>
        <p:spPr>
          <a:xfrm>
            <a:off x="5580106" y="1620072"/>
            <a:ext cx="720000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spcAft>
                <a:spcPts val="600"/>
              </a:spcAft>
              <a:buFontTx/>
              <a:buNone/>
              <a:defRPr sz="2800" b="1">
                <a:solidFill>
                  <a:schemeClr val="accent4"/>
                </a:solidFill>
                <a:latin typeface="+mj-lt"/>
              </a:defRPr>
            </a:lvl1pPr>
            <a:lvl2pPr marL="431986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2pPr>
            <a:lvl3pPr marL="863971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3pPr>
            <a:lvl4pPr marL="1295957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4pPr>
            <a:lvl5pPr marL="1727942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C054FF9F-DC36-F2A5-D1EC-D4355DB42628}"/>
              </a:ext>
            </a:extLst>
          </p:cNvPr>
          <p:cNvSpPr txBox="1">
            <a:spLocks/>
          </p:cNvSpPr>
          <p:nvPr/>
        </p:nvSpPr>
        <p:spPr>
          <a:xfrm>
            <a:off x="5580106" y="3420092"/>
            <a:ext cx="720000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spcAft>
                <a:spcPts val="600"/>
              </a:spcAft>
              <a:buFontTx/>
              <a:buNone/>
              <a:defRPr sz="2800" b="1">
                <a:solidFill>
                  <a:schemeClr val="accent4"/>
                </a:solidFill>
                <a:latin typeface="+mj-lt"/>
              </a:defRPr>
            </a:lvl1pPr>
            <a:lvl2pPr marL="431986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2pPr>
            <a:lvl3pPr marL="863971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3pPr>
            <a:lvl4pPr marL="1295957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4pPr>
            <a:lvl5pPr marL="1727942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609B9FFC-6F85-3B3F-24D5-2F217C317DF2}"/>
              </a:ext>
            </a:extLst>
          </p:cNvPr>
          <p:cNvSpPr txBox="1">
            <a:spLocks/>
          </p:cNvSpPr>
          <p:nvPr/>
        </p:nvSpPr>
        <p:spPr>
          <a:xfrm>
            <a:off x="5580106" y="4320105"/>
            <a:ext cx="720000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spcAft>
                <a:spcPts val="600"/>
              </a:spcAft>
              <a:buFontTx/>
              <a:buNone/>
              <a:defRPr sz="2800" b="1">
                <a:solidFill>
                  <a:schemeClr val="accent4"/>
                </a:solidFill>
                <a:latin typeface="+mj-lt"/>
              </a:defRPr>
            </a:lvl1pPr>
            <a:lvl2pPr marL="431986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2pPr>
            <a:lvl3pPr marL="863971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3pPr>
            <a:lvl4pPr marL="1295957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4pPr>
            <a:lvl5pPr marL="1727942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79" name="Text Placeholder 13">
            <a:extLst>
              <a:ext uri="{FF2B5EF4-FFF2-40B4-BE49-F238E27FC236}">
                <a16:creationId xmlns:a16="http://schemas.microsoft.com/office/drawing/2014/main" id="{5E2FD5EB-5A9F-CE4F-B855-DE9E821053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0250" y="1620072"/>
            <a:ext cx="3960000" cy="358775"/>
          </a:xfrm>
        </p:spPr>
        <p:txBody>
          <a:bodyPr anchor="ctr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0" name="Text Placeholder 65">
            <a:extLst>
              <a:ext uri="{FF2B5EF4-FFF2-40B4-BE49-F238E27FC236}">
                <a16:creationId xmlns:a16="http://schemas.microsoft.com/office/drawing/2014/main" id="{BE53D907-FC8F-6D18-20F1-78A50C4E64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1046" y="1980076"/>
            <a:ext cx="3960000" cy="360000"/>
          </a:xfrm>
        </p:spPr>
        <p:txBody>
          <a:bodyPr tIns="36000"/>
          <a:lstStyle>
            <a:lvl1pPr>
              <a:defRPr/>
            </a:lvl1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congue</a:t>
            </a:r>
            <a:r>
              <a:rPr lang="en-US" dirty="0"/>
              <a:t> massa. </a:t>
            </a:r>
          </a:p>
        </p:txBody>
      </p:sp>
      <p:sp>
        <p:nvSpPr>
          <p:cNvPr id="81" name="Text Placeholder 13">
            <a:extLst>
              <a:ext uri="{FF2B5EF4-FFF2-40B4-BE49-F238E27FC236}">
                <a16:creationId xmlns:a16="http://schemas.microsoft.com/office/drawing/2014/main" id="{5FFFDA2D-6EA1-D801-4C7D-4F871EFB35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80250" y="2520082"/>
            <a:ext cx="3960000" cy="358775"/>
          </a:xfrm>
        </p:spPr>
        <p:txBody>
          <a:bodyPr anchor="ctr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2" name="Text Placeholder 65">
            <a:extLst>
              <a:ext uri="{FF2B5EF4-FFF2-40B4-BE49-F238E27FC236}">
                <a16:creationId xmlns:a16="http://schemas.microsoft.com/office/drawing/2014/main" id="{A1EB7CE4-E9DD-39CD-1337-6646764F2B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1046" y="2880086"/>
            <a:ext cx="3960000" cy="360000"/>
          </a:xfrm>
        </p:spPr>
        <p:txBody>
          <a:bodyPr tIns="36000"/>
          <a:lstStyle>
            <a:lvl1pPr>
              <a:defRPr/>
            </a:lvl1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congue</a:t>
            </a:r>
            <a:r>
              <a:rPr lang="en-US" dirty="0"/>
              <a:t> massa. </a:t>
            </a:r>
          </a:p>
        </p:txBody>
      </p:sp>
      <p:sp>
        <p:nvSpPr>
          <p:cNvPr id="83" name="Text Placeholder 13">
            <a:extLst>
              <a:ext uri="{FF2B5EF4-FFF2-40B4-BE49-F238E27FC236}">
                <a16:creationId xmlns:a16="http://schemas.microsoft.com/office/drawing/2014/main" id="{BEA7D9EC-3A73-FA64-F38A-5F47D4F9AD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80250" y="3420092"/>
            <a:ext cx="3960000" cy="358775"/>
          </a:xfrm>
        </p:spPr>
        <p:txBody>
          <a:bodyPr anchor="ctr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4" name="Text Placeholder 65">
            <a:extLst>
              <a:ext uri="{FF2B5EF4-FFF2-40B4-BE49-F238E27FC236}">
                <a16:creationId xmlns:a16="http://schemas.microsoft.com/office/drawing/2014/main" id="{787042D8-87E5-0115-9A80-7C63FA5B81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1046" y="3780096"/>
            <a:ext cx="3960000" cy="360000"/>
          </a:xfrm>
        </p:spPr>
        <p:txBody>
          <a:bodyPr tIns="36000"/>
          <a:lstStyle>
            <a:lvl1pPr>
              <a:defRPr/>
            </a:lvl1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congue</a:t>
            </a:r>
            <a:r>
              <a:rPr lang="en-US" dirty="0"/>
              <a:t> massa. </a:t>
            </a:r>
          </a:p>
        </p:txBody>
      </p:sp>
      <p:sp>
        <p:nvSpPr>
          <p:cNvPr id="85" name="Text Placeholder 13">
            <a:extLst>
              <a:ext uri="{FF2B5EF4-FFF2-40B4-BE49-F238E27FC236}">
                <a16:creationId xmlns:a16="http://schemas.microsoft.com/office/drawing/2014/main" id="{1DE6841B-C591-7B73-9F14-04F0989ABCD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80250" y="4320102"/>
            <a:ext cx="3960000" cy="358775"/>
          </a:xfrm>
        </p:spPr>
        <p:txBody>
          <a:bodyPr anchor="ctr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6" name="Text Placeholder 65">
            <a:extLst>
              <a:ext uri="{FF2B5EF4-FFF2-40B4-BE49-F238E27FC236}">
                <a16:creationId xmlns:a16="http://schemas.microsoft.com/office/drawing/2014/main" id="{6582A9C8-1A84-01DD-D8C4-B0FC41BDA73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81046" y="4680106"/>
            <a:ext cx="3960000" cy="360000"/>
          </a:xfrm>
        </p:spPr>
        <p:txBody>
          <a:bodyPr tIns="36000"/>
          <a:lstStyle>
            <a:lvl1pPr>
              <a:defRPr/>
            </a:lvl1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congue</a:t>
            </a:r>
            <a:r>
              <a:rPr lang="en-US" dirty="0"/>
              <a:t> massa. </a:t>
            </a:r>
          </a:p>
        </p:txBody>
      </p:sp>
      <p:sp>
        <p:nvSpPr>
          <p:cNvPr id="87" name="Text Placeholder 13">
            <a:extLst>
              <a:ext uri="{FF2B5EF4-FFF2-40B4-BE49-F238E27FC236}">
                <a16:creationId xmlns:a16="http://schemas.microsoft.com/office/drawing/2014/main" id="{A52E3C07-2F01-6A2E-15F6-5E31F9E53D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79246" y="3150085"/>
            <a:ext cx="2880000" cy="1170013"/>
          </a:xfrm>
        </p:spPr>
        <p:txBody>
          <a:bodyPr anchor="t"/>
          <a:lstStyle>
            <a:lvl1pPr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</a:t>
            </a:r>
          </a:p>
        </p:txBody>
      </p:sp>
    </p:spTree>
    <p:extLst>
      <p:ext uri="{BB962C8B-B14F-4D97-AF65-F5344CB8AC3E}">
        <p14:creationId xmlns:p14="http://schemas.microsoft.com/office/powerpoint/2010/main" val="662492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01-Title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ED4CB91-253F-F723-E310-8C3DE1281AC1}"/>
              </a:ext>
            </a:extLst>
          </p:cNvPr>
          <p:cNvSpPr/>
          <p:nvPr userDrawn="1"/>
        </p:nvSpPr>
        <p:spPr>
          <a:xfrm>
            <a:off x="4245307" y="303395"/>
            <a:ext cx="7275001" cy="5814144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6AF1800-7F14-ED76-E2ED-B15FB40CFCFA}"/>
              </a:ext>
            </a:extLst>
          </p:cNvPr>
          <p:cNvSpPr/>
          <p:nvPr userDrawn="1"/>
        </p:nvSpPr>
        <p:spPr>
          <a:xfrm>
            <a:off x="4057765" y="360363"/>
            <a:ext cx="7275001" cy="6117486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F966D2-793E-B052-6B1A-C585C51E204D}"/>
              </a:ext>
            </a:extLst>
          </p:cNvPr>
          <p:cNvSpPr/>
          <p:nvPr userDrawn="1"/>
        </p:nvSpPr>
        <p:spPr>
          <a:xfrm>
            <a:off x="3344727" y="362636"/>
            <a:ext cx="8175581" cy="6117486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Текст 12">
            <a:extLst>
              <a:ext uri="{FF2B5EF4-FFF2-40B4-BE49-F238E27FC236}">
                <a16:creationId xmlns:a16="http://schemas.microsoft.com/office/drawing/2014/main" id="{79145E80-3320-A054-8138-1C5E8178A4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188" y="1800071"/>
            <a:ext cx="4320255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3600" b="1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DF8D7A-34DF-1537-4EFA-B0E20972D8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932" y="3240087"/>
            <a:ext cx="4319588" cy="15274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6" name="Graphic 16">
            <a:extLst>
              <a:ext uri="{FF2B5EF4-FFF2-40B4-BE49-F238E27FC236}">
                <a16:creationId xmlns:a16="http://schemas.microsoft.com/office/drawing/2014/main" id="{F51C2ACA-A304-D06B-86CD-7337CB8517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188" y="399738"/>
            <a:ext cx="2037704" cy="667573"/>
            <a:chOff x="860634" y="5928338"/>
            <a:chExt cx="1642407" cy="53807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A99CB06-B72B-75BC-F8CB-37FDC0D9BE66}"/>
                </a:ext>
              </a:extLst>
            </p:cNvPr>
            <p:cNvSpPr/>
            <p:nvPr/>
          </p:nvSpPr>
          <p:spPr>
            <a:xfrm>
              <a:off x="1383183" y="5929373"/>
              <a:ext cx="1000086" cy="275243"/>
            </a:xfrm>
            <a:custGeom>
              <a:avLst/>
              <a:gdLst>
                <a:gd name="connsiteX0" fmla="*/ 71656 w 1000086"/>
                <a:gd name="connsiteY0" fmla="*/ 73209 h 275243"/>
                <a:gd name="connsiteX1" fmla="*/ 62602 w 1000086"/>
                <a:gd name="connsiteY1" fmla="*/ 94680 h 275243"/>
                <a:gd name="connsiteX2" fmla="*/ 36475 w 1000086"/>
                <a:gd name="connsiteY2" fmla="*/ 102182 h 275243"/>
                <a:gd name="connsiteX3" fmla="*/ 11124 w 1000086"/>
                <a:gd name="connsiteY3" fmla="*/ 94938 h 275243"/>
                <a:gd name="connsiteX4" fmla="*/ 0 w 1000086"/>
                <a:gd name="connsiteY4" fmla="*/ 73726 h 275243"/>
                <a:gd name="connsiteX5" fmla="*/ 20178 w 1000086"/>
                <a:gd name="connsiteY5" fmla="*/ 71915 h 275243"/>
                <a:gd name="connsiteX6" fmla="*/ 36475 w 1000086"/>
                <a:gd name="connsiteY6" fmla="*/ 86143 h 275243"/>
                <a:gd name="connsiteX7" fmla="*/ 47598 w 1000086"/>
                <a:gd name="connsiteY7" fmla="*/ 82780 h 275243"/>
                <a:gd name="connsiteX8" fmla="*/ 51479 w 1000086"/>
                <a:gd name="connsiteY8" fmla="*/ 71915 h 275243"/>
                <a:gd name="connsiteX9" fmla="*/ 46564 w 1000086"/>
                <a:gd name="connsiteY9" fmla="*/ 61826 h 275243"/>
                <a:gd name="connsiteX10" fmla="*/ 32336 w 1000086"/>
                <a:gd name="connsiteY10" fmla="*/ 58205 h 275243"/>
                <a:gd name="connsiteX11" fmla="*/ 25610 w 1000086"/>
                <a:gd name="connsiteY11" fmla="*/ 58205 h 275243"/>
                <a:gd name="connsiteX12" fmla="*/ 25610 w 1000086"/>
                <a:gd name="connsiteY12" fmla="*/ 42166 h 275243"/>
                <a:gd name="connsiteX13" fmla="*/ 32077 w 1000086"/>
                <a:gd name="connsiteY13" fmla="*/ 42166 h 275243"/>
                <a:gd name="connsiteX14" fmla="*/ 44753 w 1000086"/>
                <a:gd name="connsiteY14" fmla="*/ 38803 h 275243"/>
                <a:gd name="connsiteX15" fmla="*/ 49151 w 1000086"/>
                <a:gd name="connsiteY15" fmla="*/ 28714 h 275243"/>
                <a:gd name="connsiteX16" fmla="*/ 45529 w 1000086"/>
                <a:gd name="connsiteY16" fmla="*/ 19143 h 275243"/>
                <a:gd name="connsiteX17" fmla="*/ 35699 w 1000086"/>
                <a:gd name="connsiteY17" fmla="*/ 15780 h 275243"/>
                <a:gd name="connsiteX18" fmla="*/ 25869 w 1000086"/>
                <a:gd name="connsiteY18" fmla="*/ 19143 h 275243"/>
                <a:gd name="connsiteX19" fmla="*/ 21471 w 1000086"/>
                <a:gd name="connsiteY19" fmla="*/ 28714 h 275243"/>
                <a:gd name="connsiteX20" fmla="*/ 1811 w 1000086"/>
                <a:gd name="connsiteY20" fmla="*/ 27162 h 275243"/>
                <a:gd name="connsiteX21" fmla="*/ 12417 w 1000086"/>
                <a:gd name="connsiteY21" fmla="*/ 7243 h 275243"/>
                <a:gd name="connsiteX22" fmla="*/ 35958 w 1000086"/>
                <a:gd name="connsiteY22" fmla="*/ 0 h 275243"/>
                <a:gd name="connsiteX23" fmla="*/ 60274 w 1000086"/>
                <a:gd name="connsiteY23" fmla="*/ 6985 h 275243"/>
                <a:gd name="connsiteX24" fmla="*/ 69070 w 1000086"/>
                <a:gd name="connsiteY24" fmla="*/ 26386 h 275243"/>
                <a:gd name="connsiteX25" fmla="*/ 63637 w 1000086"/>
                <a:gd name="connsiteY25" fmla="*/ 41649 h 275243"/>
                <a:gd name="connsiteX26" fmla="*/ 47857 w 1000086"/>
                <a:gd name="connsiteY26" fmla="*/ 49668 h 275243"/>
                <a:gd name="connsiteX27" fmla="*/ 47857 w 1000086"/>
                <a:gd name="connsiteY27" fmla="*/ 49927 h 275243"/>
                <a:gd name="connsiteX28" fmla="*/ 65448 w 1000086"/>
                <a:gd name="connsiteY28" fmla="*/ 57429 h 275243"/>
                <a:gd name="connsiteX29" fmla="*/ 71656 w 1000086"/>
                <a:gd name="connsiteY29" fmla="*/ 73209 h 275243"/>
                <a:gd name="connsiteX30" fmla="*/ 94421 w 1000086"/>
                <a:gd name="connsiteY30" fmla="*/ 72691 h 275243"/>
                <a:gd name="connsiteX31" fmla="*/ 82780 w 1000086"/>
                <a:gd name="connsiteY31" fmla="*/ 72691 h 275243"/>
                <a:gd name="connsiteX32" fmla="*/ 82780 w 1000086"/>
                <a:gd name="connsiteY32" fmla="*/ 38544 h 275243"/>
                <a:gd name="connsiteX33" fmla="*/ 82521 w 1000086"/>
                <a:gd name="connsiteY33" fmla="*/ 32595 h 275243"/>
                <a:gd name="connsiteX34" fmla="*/ 82521 w 1000086"/>
                <a:gd name="connsiteY34" fmla="*/ 28197 h 275243"/>
                <a:gd name="connsiteX35" fmla="*/ 93386 w 1000086"/>
                <a:gd name="connsiteY35" fmla="*/ 28197 h 275243"/>
                <a:gd name="connsiteX36" fmla="*/ 93645 w 1000086"/>
                <a:gd name="connsiteY36" fmla="*/ 32853 h 275243"/>
                <a:gd name="connsiteX37" fmla="*/ 93904 w 1000086"/>
                <a:gd name="connsiteY37" fmla="*/ 37768 h 275243"/>
                <a:gd name="connsiteX38" fmla="*/ 94162 w 1000086"/>
                <a:gd name="connsiteY38" fmla="*/ 37768 h 275243"/>
                <a:gd name="connsiteX39" fmla="*/ 97008 w 1000086"/>
                <a:gd name="connsiteY39" fmla="*/ 31043 h 275243"/>
                <a:gd name="connsiteX40" fmla="*/ 100371 w 1000086"/>
                <a:gd name="connsiteY40" fmla="*/ 28197 h 275243"/>
                <a:gd name="connsiteX41" fmla="*/ 104768 w 1000086"/>
                <a:gd name="connsiteY41" fmla="*/ 27421 h 275243"/>
                <a:gd name="connsiteX42" fmla="*/ 108390 w 1000086"/>
                <a:gd name="connsiteY42" fmla="*/ 27938 h 275243"/>
                <a:gd name="connsiteX43" fmla="*/ 108390 w 1000086"/>
                <a:gd name="connsiteY43" fmla="*/ 37768 h 275243"/>
                <a:gd name="connsiteX44" fmla="*/ 103475 w 1000086"/>
                <a:gd name="connsiteY44" fmla="*/ 36992 h 275243"/>
                <a:gd name="connsiteX45" fmla="*/ 96749 w 1000086"/>
                <a:gd name="connsiteY45" fmla="*/ 40614 h 275243"/>
                <a:gd name="connsiteX46" fmla="*/ 94421 w 1000086"/>
                <a:gd name="connsiteY46" fmla="*/ 50961 h 275243"/>
                <a:gd name="connsiteX47" fmla="*/ 155471 w 1000086"/>
                <a:gd name="connsiteY47" fmla="*/ 72691 h 275243"/>
                <a:gd name="connsiteX48" fmla="*/ 144348 w 1000086"/>
                <a:gd name="connsiteY48" fmla="*/ 72691 h 275243"/>
                <a:gd name="connsiteX49" fmla="*/ 143830 w 1000086"/>
                <a:gd name="connsiteY49" fmla="*/ 69587 h 275243"/>
                <a:gd name="connsiteX50" fmla="*/ 143572 w 1000086"/>
                <a:gd name="connsiteY50" fmla="*/ 65448 h 275243"/>
                <a:gd name="connsiteX51" fmla="*/ 129344 w 1000086"/>
                <a:gd name="connsiteY51" fmla="*/ 73467 h 275243"/>
                <a:gd name="connsiteX52" fmla="*/ 117185 w 1000086"/>
                <a:gd name="connsiteY52" fmla="*/ 67259 h 275243"/>
                <a:gd name="connsiteX53" fmla="*/ 113046 w 1000086"/>
                <a:gd name="connsiteY53" fmla="*/ 50444 h 275243"/>
                <a:gd name="connsiteX54" fmla="*/ 117444 w 1000086"/>
                <a:gd name="connsiteY54" fmla="*/ 33371 h 275243"/>
                <a:gd name="connsiteX55" fmla="*/ 130120 w 1000086"/>
                <a:gd name="connsiteY55" fmla="*/ 27421 h 275243"/>
                <a:gd name="connsiteX56" fmla="*/ 138139 w 1000086"/>
                <a:gd name="connsiteY56" fmla="*/ 29232 h 275243"/>
                <a:gd name="connsiteX57" fmla="*/ 143572 w 1000086"/>
                <a:gd name="connsiteY57" fmla="*/ 35182 h 275243"/>
                <a:gd name="connsiteX58" fmla="*/ 143572 w 1000086"/>
                <a:gd name="connsiteY58" fmla="*/ 27938 h 275243"/>
                <a:gd name="connsiteX59" fmla="*/ 143572 w 1000086"/>
                <a:gd name="connsiteY59" fmla="*/ 11641 h 275243"/>
                <a:gd name="connsiteX60" fmla="*/ 154954 w 1000086"/>
                <a:gd name="connsiteY60" fmla="*/ 11641 h 275243"/>
                <a:gd name="connsiteX61" fmla="*/ 154954 w 1000086"/>
                <a:gd name="connsiteY61" fmla="*/ 62861 h 275243"/>
                <a:gd name="connsiteX62" fmla="*/ 155471 w 1000086"/>
                <a:gd name="connsiteY62" fmla="*/ 72691 h 275243"/>
                <a:gd name="connsiteX63" fmla="*/ 143572 w 1000086"/>
                <a:gd name="connsiteY63" fmla="*/ 50185 h 275243"/>
                <a:gd name="connsiteX64" fmla="*/ 141243 w 1000086"/>
                <a:gd name="connsiteY64" fmla="*/ 39062 h 275243"/>
                <a:gd name="connsiteX65" fmla="*/ 134259 w 1000086"/>
                <a:gd name="connsiteY65" fmla="*/ 35182 h 275243"/>
                <a:gd name="connsiteX66" fmla="*/ 127274 w 1000086"/>
                <a:gd name="connsiteY66" fmla="*/ 39062 h 275243"/>
                <a:gd name="connsiteX67" fmla="*/ 124946 w 1000086"/>
                <a:gd name="connsiteY67" fmla="*/ 50444 h 275243"/>
                <a:gd name="connsiteX68" fmla="*/ 134259 w 1000086"/>
                <a:gd name="connsiteY68" fmla="*/ 65448 h 275243"/>
                <a:gd name="connsiteX69" fmla="*/ 141243 w 1000086"/>
                <a:gd name="connsiteY69" fmla="*/ 61568 h 275243"/>
                <a:gd name="connsiteX70" fmla="*/ 143572 w 1000086"/>
                <a:gd name="connsiteY70" fmla="*/ 50185 h 275243"/>
                <a:gd name="connsiteX71" fmla="*/ 231267 w 1000086"/>
                <a:gd name="connsiteY71" fmla="*/ 100629 h 275243"/>
                <a:gd name="connsiteX72" fmla="*/ 210572 w 1000086"/>
                <a:gd name="connsiteY72" fmla="*/ 100629 h 275243"/>
                <a:gd name="connsiteX73" fmla="*/ 210572 w 1000086"/>
                <a:gd name="connsiteY73" fmla="*/ 1293 h 275243"/>
                <a:gd name="connsiteX74" fmla="*/ 231267 w 1000086"/>
                <a:gd name="connsiteY74" fmla="*/ 1293 h 275243"/>
                <a:gd name="connsiteX75" fmla="*/ 341209 w 1000086"/>
                <a:gd name="connsiteY75" fmla="*/ 100629 h 275243"/>
                <a:gd name="connsiteX76" fmla="*/ 320773 w 1000086"/>
                <a:gd name="connsiteY76" fmla="*/ 100629 h 275243"/>
                <a:gd name="connsiteX77" fmla="*/ 311977 w 1000086"/>
                <a:gd name="connsiteY77" fmla="*/ 75278 h 275243"/>
                <a:gd name="connsiteX78" fmla="*/ 274209 w 1000086"/>
                <a:gd name="connsiteY78" fmla="*/ 75278 h 275243"/>
                <a:gd name="connsiteX79" fmla="*/ 265413 w 1000086"/>
                <a:gd name="connsiteY79" fmla="*/ 100629 h 275243"/>
                <a:gd name="connsiteX80" fmla="*/ 244718 w 1000086"/>
                <a:gd name="connsiteY80" fmla="*/ 100629 h 275243"/>
                <a:gd name="connsiteX81" fmla="*/ 280676 w 1000086"/>
                <a:gd name="connsiteY81" fmla="*/ 1552 h 275243"/>
                <a:gd name="connsiteX82" fmla="*/ 305251 w 1000086"/>
                <a:gd name="connsiteY82" fmla="*/ 1552 h 275243"/>
                <a:gd name="connsiteX83" fmla="*/ 294386 w 1000086"/>
                <a:gd name="connsiteY83" fmla="*/ 21471 h 275243"/>
                <a:gd name="connsiteX84" fmla="*/ 293093 w 1000086"/>
                <a:gd name="connsiteY84" fmla="*/ 16815 h 275243"/>
                <a:gd name="connsiteX85" fmla="*/ 292576 w 1000086"/>
                <a:gd name="connsiteY85" fmla="*/ 18367 h 275243"/>
                <a:gd name="connsiteX86" fmla="*/ 290765 w 1000086"/>
                <a:gd name="connsiteY86" fmla="*/ 24058 h 275243"/>
                <a:gd name="connsiteX87" fmla="*/ 278865 w 1000086"/>
                <a:gd name="connsiteY87" fmla="*/ 59757 h 275243"/>
                <a:gd name="connsiteX88" fmla="*/ 307321 w 1000086"/>
                <a:gd name="connsiteY88" fmla="*/ 59757 h 275243"/>
                <a:gd name="connsiteX89" fmla="*/ 297491 w 1000086"/>
                <a:gd name="connsiteY89" fmla="*/ 31043 h 275243"/>
                <a:gd name="connsiteX90" fmla="*/ 435371 w 1000086"/>
                <a:gd name="connsiteY90" fmla="*/ 100629 h 275243"/>
                <a:gd name="connsiteX91" fmla="*/ 354661 w 1000086"/>
                <a:gd name="connsiteY91" fmla="*/ 100629 h 275243"/>
                <a:gd name="connsiteX92" fmla="*/ 354661 w 1000086"/>
                <a:gd name="connsiteY92" fmla="*/ 1552 h 275243"/>
                <a:gd name="connsiteX93" fmla="*/ 432526 w 1000086"/>
                <a:gd name="connsiteY93" fmla="*/ 1552 h 275243"/>
                <a:gd name="connsiteX94" fmla="*/ 432526 w 1000086"/>
                <a:gd name="connsiteY94" fmla="*/ 17591 h 275243"/>
                <a:gd name="connsiteX95" fmla="*/ 375356 w 1000086"/>
                <a:gd name="connsiteY95" fmla="*/ 17591 h 275243"/>
                <a:gd name="connsiteX96" fmla="*/ 375356 w 1000086"/>
                <a:gd name="connsiteY96" fmla="*/ 42425 h 275243"/>
                <a:gd name="connsiteX97" fmla="*/ 428387 w 1000086"/>
                <a:gd name="connsiteY97" fmla="*/ 42425 h 275243"/>
                <a:gd name="connsiteX98" fmla="*/ 428387 w 1000086"/>
                <a:gd name="connsiteY98" fmla="*/ 58463 h 275243"/>
                <a:gd name="connsiteX99" fmla="*/ 375356 w 1000086"/>
                <a:gd name="connsiteY99" fmla="*/ 58463 h 275243"/>
                <a:gd name="connsiteX100" fmla="*/ 375356 w 1000086"/>
                <a:gd name="connsiteY100" fmla="*/ 84591 h 275243"/>
                <a:gd name="connsiteX101" fmla="*/ 435371 w 1000086"/>
                <a:gd name="connsiteY101" fmla="*/ 84591 h 275243"/>
                <a:gd name="connsiteX102" fmla="*/ 531603 w 1000086"/>
                <a:gd name="connsiteY102" fmla="*/ 100629 h 275243"/>
                <a:gd name="connsiteX103" fmla="*/ 450892 w 1000086"/>
                <a:gd name="connsiteY103" fmla="*/ 100629 h 275243"/>
                <a:gd name="connsiteX104" fmla="*/ 450892 w 1000086"/>
                <a:gd name="connsiteY104" fmla="*/ 1552 h 275243"/>
                <a:gd name="connsiteX105" fmla="*/ 528757 w 1000086"/>
                <a:gd name="connsiteY105" fmla="*/ 1552 h 275243"/>
                <a:gd name="connsiteX106" fmla="*/ 528757 w 1000086"/>
                <a:gd name="connsiteY106" fmla="*/ 17591 h 275243"/>
                <a:gd name="connsiteX107" fmla="*/ 471587 w 1000086"/>
                <a:gd name="connsiteY107" fmla="*/ 17591 h 275243"/>
                <a:gd name="connsiteX108" fmla="*/ 471587 w 1000086"/>
                <a:gd name="connsiteY108" fmla="*/ 42425 h 275243"/>
                <a:gd name="connsiteX109" fmla="*/ 524360 w 1000086"/>
                <a:gd name="connsiteY109" fmla="*/ 42425 h 275243"/>
                <a:gd name="connsiteX110" fmla="*/ 524360 w 1000086"/>
                <a:gd name="connsiteY110" fmla="*/ 58463 h 275243"/>
                <a:gd name="connsiteX111" fmla="*/ 471587 w 1000086"/>
                <a:gd name="connsiteY111" fmla="*/ 58463 h 275243"/>
                <a:gd name="connsiteX112" fmla="*/ 471587 w 1000086"/>
                <a:gd name="connsiteY112" fmla="*/ 84591 h 275243"/>
                <a:gd name="connsiteX113" fmla="*/ 531603 w 1000086"/>
                <a:gd name="connsiteY113" fmla="*/ 84591 h 275243"/>
                <a:gd name="connsiteX114" fmla="*/ 687850 w 1000086"/>
                <a:gd name="connsiteY114" fmla="*/ 100629 h 275243"/>
                <a:gd name="connsiteX115" fmla="*/ 669225 w 1000086"/>
                <a:gd name="connsiteY115" fmla="*/ 100629 h 275243"/>
                <a:gd name="connsiteX116" fmla="*/ 669225 w 1000086"/>
                <a:gd name="connsiteY116" fmla="*/ 40614 h 275243"/>
                <a:gd name="connsiteX117" fmla="*/ 669225 w 1000086"/>
                <a:gd name="connsiteY117" fmla="*/ 36475 h 275243"/>
                <a:gd name="connsiteX118" fmla="*/ 670001 w 1000086"/>
                <a:gd name="connsiteY118" fmla="*/ 18884 h 275243"/>
                <a:gd name="connsiteX119" fmla="*/ 662758 w 1000086"/>
                <a:gd name="connsiteY119" fmla="*/ 45270 h 275243"/>
                <a:gd name="connsiteX120" fmla="*/ 644649 w 1000086"/>
                <a:gd name="connsiteY120" fmla="*/ 100629 h 275243"/>
                <a:gd name="connsiteX121" fmla="*/ 629904 w 1000086"/>
                <a:gd name="connsiteY121" fmla="*/ 100629 h 275243"/>
                <a:gd name="connsiteX122" fmla="*/ 612055 w 1000086"/>
                <a:gd name="connsiteY122" fmla="*/ 45270 h 275243"/>
                <a:gd name="connsiteX123" fmla="*/ 604553 w 1000086"/>
                <a:gd name="connsiteY123" fmla="*/ 18884 h 275243"/>
                <a:gd name="connsiteX124" fmla="*/ 605329 w 1000086"/>
                <a:gd name="connsiteY124" fmla="*/ 40614 h 275243"/>
                <a:gd name="connsiteX125" fmla="*/ 605329 w 1000086"/>
                <a:gd name="connsiteY125" fmla="*/ 100629 h 275243"/>
                <a:gd name="connsiteX126" fmla="*/ 586962 w 1000086"/>
                <a:gd name="connsiteY126" fmla="*/ 100629 h 275243"/>
                <a:gd name="connsiteX127" fmla="*/ 586962 w 1000086"/>
                <a:gd name="connsiteY127" fmla="*/ 1552 h 275243"/>
                <a:gd name="connsiteX128" fmla="*/ 614642 w 1000086"/>
                <a:gd name="connsiteY128" fmla="*/ 1552 h 275243"/>
                <a:gd name="connsiteX129" fmla="*/ 632491 w 1000086"/>
                <a:gd name="connsiteY129" fmla="*/ 56911 h 275243"/>
                <a:gd name="connsiteX130" fmla="*/ 634043 w 1000086"/>
                <a:gd name="connsiteY130" fmla="*/ 62344 h 275243"/>
                <a:gd name="connsiteX131" fmla="*/ 637406 w 1000086"/>
                <a:gd name="connsiteY131" fmla="*/ 75537 h 275243"/>
                <a:gd name="connsiteX132" fmla="*/ 641804 w 1000086"/>
                <a:gd name="connsiteY132" fmla="*/ 59757 h 275243"/>
                <a:gd name="connsiteX133" fmla="*/ 660171 w 1000086"/>
                <a:gd name="connsiteY133" fmla="*/ 1552 h 275243"/>
                <a:gd name="connsiteX134" fmla="*/ 687850 w 1000086"/>
                <a:gd name="connsiteY134" fmla="*/ 1552 h 275243"/>
                <a:gd name="connsiteX135" fmla="*/ 787962 w 1000086"/>
                <a:gd name="connsiteY135" fmla="*/ 100629 h 275243"/>
                <a:gd name="connsiteX136" fmla="*/ 706993 w 1000086"/>
                <a:gd name="connsiteY136" fmla="*/ 100629 h 275243"/>
                <a:gd name="connsiteX137" fmla="*/ 706993 w 1000086"/>
                <a:gd name="connsiteY137" fmla="*/ 1293 h 275243"/>
                <a:gd name="connsiteX138" fmla="*/ 785117 w 1000086"/>
                <a:gd name="connsiteY138" fmla="*/ 1293 h 275243"/>
                <a:gd name="connsiteX139" fmla="*/ 785117 w 1000086"/>
                <a:gd name="connsiteY139" fmla="*/ 17332 h 275243"/>
                <a:gd name="connsiteX140" fmla="*/ 727688 w 1000086"/>
                <a:gd name="connsiteY140" fmla="*/ 17332 h 275243"/>
                <a:gd name="connsiteX141" fmla="*/ 727688 w 1000086"/>
                <a:gd name="connsiteY141" fmla="*/ 42425 h 275243"/>
                <a:gd name="connsiteX142" fmla="*/ 780719 w 1000086"/>
                <a:gd name="connsiteY142" fmla="*/ 42425 h 275243"/>
                <a:gd name="connsiteX143" fmla="*/ 780719 w 1000086"/>
                <a:gd name="connsiteY143" fmla="*/ 58463 h 275243"/>
                <a:gd name="connsiteX144" fmla="*/ 727688 w 1000086"/>
                <a:gd name="connsiteY144" fmla="*/ 58463 h 275243"/>
                <a:gd name="connsiteX145" fmla="*/ 727688 w 1000086"/>
                <a:gd name="connsiteY145" fmla="*/ 84591 h 275243"/>
                <a:gd name="connsiteX146" fmla="*/ 787962 w 1000086"/>
                <a:gd name="connsiteY146" fmla="*/ 84591 h 275243"/>
                <a:gd name="connsiteX147" fmla="*/ 887816 w 1000086"/>
                <a:gd name="connsiteY147" fmla="*/ 100629 h 275243"/>
                <a:gd name="connsiteX148" fmla="*/ 863499 w 1000086"/>
                <a:gd name="connsiteY148" fmla="*/ 100629 h 275243"/>
                <a:gd name="connsiteX149" fmla="*/ 820298 w 1000086"/>
                <a:gd name="connsiteY149" fmla="*/ 24058 h 275243"/>
                <a:gd name="connsiteX150" fmla="*/ 821592 w 1000086"/>
                <a:gd name="connsiteY150" fmla="*/ 41907 h 275243"/>
                <a:gd name="connsiteX151" fmla="*/ 821592 w 1000086"/>
                <a:gd name="connsiteY151" fmla="*/ 100629 h 275243"/>
                <a:gd name="connsiteX152" fmla="*/ 803225 w 1000086"/>
                <a:gd name="connsiteY152" fmla="*/ 100629 h 275243"/>
                <a:gd name="connsiteX153" fmla="*/ 803225 w 1000086"/>
                <a:gd name="connsiteY153" fmla="*/ 1293 h 275243"/>
                <a:gd name="connsiteX154" fmla="*/ 827024 w 1000086"/>
                <a:gd name="connsiteY154" fmla="*/ 1293 h 275243"/>
                <a:gd name="connsiteX155" fmla="*/ 870742 w 1000086"/>
                <a:gd name="connsiteY155" fmla="*/ 78382 h 275243"/>
                <a:gd name="connsiteX156" fmla="*/ 869449 w 1000086"/>
                <a:gd name="connsiteY156" fmla="*/ 58981 h 275243"/>
                <a:gd name="connsiteX157" fmla="*/ 869449 w 1000086"/>
                <a:gd name="connsiteY157" fmla="*/ 1293 h 275243"/>
                <a:gd name="connsiteX158" fmla="*/ 887816 w 1000086"/>
                <a:gd name="connsiteY158" fmla="*/ 1293 h 275243"/>
                <a:gd name="connsiteX159" fmla="*/ 998017 w 1000086"/>
                <a:gd name="connsiteY159" fmla="*/ 100629 h 275243"/>
                <a:gd name="connsiteX160" fmla="*/ 977322 w 1000086"/>
                <a:gd name="connsiteY160" fmla="*/ 100629 h 275243"/>
                <a:gd name="connsiteX161" fmla="*/ 968526 w 1000086"/>
                <a:gd name="connsiteY161" fmla="*/ 75278 h 275243"/>
                <a:gd name="connsiteX162" fmla="*/ 930758 w 1000086"/>
                <a:gd name="connsiteY162" fmla="*/ 75278 h 275243"/>
                <a:gd name="connsiteX163" fmla="*/ 921962 w 1000086"/>
                <a:gd name="connsiteY163" fmla="*/ 100629 h 275243"/>
                <a:gd name="connsiteX164" fmla="*/ 901267 w 1000086"/>
                <a:gd name="connsiteY164" fmla="*/ 100629 h 275243"/>
                <a:gd name="connsiteX165" fmla="*/ 937484 w 1000086"/>
                <a:gd name="connsiteY165" fmla="*/ 1552 h 275243"/>
                <a:gd name="connsiteX166" fmla="*/ 961800 w 1000086"/>
                <a:gd name="connsiteY166" fmla="*/ 1552 h 275243"/>
                <a:gd name="connsiteX167" fmla="*/ 951194 w 1000086"/>
                <a:gd name="connsiteY167" fmla="*/ 21471 h 275243"/>
                <a:gd name="connsiteX168" fmla="*/ 949901 w 1000086"/>
                <a:gd name="connsiteY168" fmla="*/ 16556 h 275243"/>
                <a:gd name="connsiteX169" fmla="*/ 949383 w 1000086"/>
                <a:gd name="connsiteY169" fmla="*/ 18108 h 275243"/>
                <a:gd name="connsiteX170" fmla="*/ 947831 w 1000086"/>
                <a:gd name="connsiteY170" fmla="*/ 24058 h 275243"/>
                <a:gd name="connsiteX171" fmla="*/ 935673 w 1000086"/>
                <a:gd name="connsiteY171" fmla="*/ 59498 h 275243"/>
                <a:gd name="connsiteX172" fmla="*/ 964129 w 1000086"/>
                <a:gd name="connsiteY172" fmla="*/ 59498 h 275243"/>
                <a:gd name="connsiteX173" fmla="*/ 954298 w 1000086"/>
                <a:gd name="connsiteY173" fmla="*/ 31043 h 275243"/>
                <a:gd name="connsiteX174" fmla="*/ 52514 w 1000086"/>
                <a:gd name="connsiteY174" fmla="*/ 258946 h 275243"/>
                <a:gd name="connsiteX175" fmla="*/ 78641 w 1000086"/>
                <a:gd name="connsiteY175" fmla="*/ 240062 h 275243"/>
                <a:gd name="connsiteX176" fmla="*/ 96749 w 1000086"/>
                <a:gd name="connsiteY176" fmla="*/ 247047 h 275243"/>
                <a:gd name="connsiteX177" fmla="*/ 79676 w 1000086"/>
                <a:gd name="connsiteY177" fmla="*/ 268259 h 275243"/>
                <a:gd name="connsiteX178" fmla="*/ 52514 w 1000086"/>
                <a:gd name="connsiteY178" fmla="*/ 275244 h 275243"/>
                <a:gd name="connsiteX179" fmla="*/ 15521 w 1000086"/>
                <a:gd name="connsiteY179" fmla="*/ 261792 h 275243"/>
                <a:gd name="connsiteX180" fmla="*/ 2587 w 1000086"/>
                <a:gd name="connsiteY180" fmla="*/ 223765 h 275243"/>
                <a:gd name="connsiteX181" fmla="*/ 15263 w 1000086"/>
                <a:gd name="connsiteY181" fmla="*/ 186255 h 275243"/>
                <a:gd name="connsiteX182" fmla="*/ 51738 w 1000086"/>
                <a:gd name="connsiteY182" fmla="*/ 173321 h 275243"/>
                <a:gd name="connsiteX183" fmla="*/ 80193 w 1000086"/>
                <a:gd name="connsiteY183" fmla="*/ 180305 h 275243"/>
                <a:gd name="connsiteX184" fmla="*/ 95456 w 1000086"/>
                <a:gd name="connsiteY184" fmla="*/ 200742 h 275243"/>
                <a:gd name="connsiteX185" fmla="*/ 77348 w 1000086"/>
                <a:gd name="connsiteY185" fmla="*/ 205915 h 275243"/>
                <a:gd name="connsiteX186" fmla="*/ 68035 w 1000086"/>
                <a:gd name="connsiteY186" fmla="*/ 194016 h 275243"/>
                <a:gd name="connsiteX187" fmla="*/ 52255 w 1000086"/>
                <a:gd name="connsiteY187" fmla="*/ 189618 h 275243"/>
                <a:gd name="connsiteX188" fmla="*/ 30784 w 1000086"/>
                <a:gd name="connsiteY188" fmla="*/ 198413 h 275243"/>
                <a:gd name="connsiteX189" fmla="*/ 23541 w 1000086"/>
                <a:gd name="connsiteY189" fmla="*/ 223765 h 275243"/>
                <a:gd name="connsiteX190" fmla="*/ 31043 w 1000086"/>
                <a:gd name="connsiteY190" fmla="*/ 249892 h 275243"/>
                <a:gd name="connsiteX191" fmla="*/ 52514 w 1000086"/>
                <a:gd name="connsiteY191" fmla="*/ 258946 h 275243"/>
                <a:gd name="connsiteX192" fmla="*/ 206950 w 1000086"/>
                <a:gd name="connsiteY192" fmla="*/ 223765 h 275243"/>
                <a:gd name="connsiteX193" fmla="*/ 200741 w 1000086"/>
                <a:gd name="connsiteY193" fmla="*/ 251186 h 275243"/>
                <a:gd name="connsiteX194" fmla="*/ 183151 w 1000086"/>
                <a:gd name="connsiteY194" fmla="*/ 269035 h 275243"/>
                <a:gd name="connsiteX195" fmla="*/ 156506 w 1000086"/>
                <a:gd name="connsiteY195" fmla="*/ 275244 h 275243"/>
                <a:gd name="connsiteX196" fmla="*/ 120031 w 1000086"/>
                <a:gd name="connsiteY196" fmla="*/ 261533 h 275243"/>
                <a:gd name="connsiteX197" fmla="*/ 106579 w 1000086"/>
                <a:gd name="connsiteY197" fmla="*/ 223765 h 275243"/>
                <a:gd name="connsiteX198" fmla="*/ 120031 w 1000086"/>
                <a:gd name="connsiteY198" fmla="*/ 186514 h 275243"/>
                <a:gd name="connsiteX199" fmla="*/ 156765 w 1000086"/>
                <a:gd name="connsiteY199" fmla="*/ 173321 h 275243"/>
                <a:gd name="connsiteX200" fmla="*/ 193498 w 1000086"/>
                <a:gd name="connsiteY200" fmla="*/ 186772 h 275243"/>
                <a:gd name="connsiteX201" fmla="*/ 206950 w 1000086"/>
                <a:gd name="connsiteY201" fmla="*/ 223765 h 275243"/>
                <a:gd name="connsiteX202" fmla="*/ 185738 w 1000086"/>
                <a:gd name="connsiteY202" fmla="*/ 223765 h 275243"/>
                <a:gd name="connsiteX203" fmla="*/ 177977 w 1000086"/>
                <a:gd name="connsiteY203" fmla="*/ 198672 h 275243"/>
                <a:gd name="connsiteX204" fmla="*/ 156765 w 1000086"/>
                <a:gd name="connsiteY204" fmla="*/ 189618 h 275243"/>
                <a:gd name="connsiteX205" fmla="*/ 135294 w 1000086"/>
                <a:gd name="connsiteY205" fmla="*/ 198672 h 275243"/>
                <a:gd name="connsiteX206" fmla="*/ 127533 w 1000086"/>
                <a:gd name="connsiteY206" fmla="*/ 223765 h 275243"/>
                <a:gd name="connsiteX207" fmla="*/ 135294 w 1000086"/>
                <a:gd name="connsiteY207" fmla="*/ 249633 h 275243"/>
                <a:gd name="connsiteX208" fmla="*/ 156506 w 1000086"/>
                <a:gd name="connsiteY208" fmla="*/ 258946 h 275243"/>
                <a:gd name="connsiteX209" fmla="*/ 177977 w 1000086"/>
                <a:gd name="connsiteY209" fmla="*/ 249892 h 275243"/>
                <a:gd name="connsiteX210" fmla="*/ 185738 w 1000086"/>
                <a:gd name="connsiteY210" fmla="*/ 223765 h 275243"/>
                <a:gd name="connsiteX211" fmla="*/ 307321 w 1000086"/>
                <a:gd name="connsiteY211" fmla="*/ 273950 h 275243"/>
                <a:gd name="connsiteX212" fmla="*/ 283004 w 1000086"/>
                <a:gd name="connsiteY212" fmla="*/ 273950 h 275243"/>
                <a:gd name="connsiteX213" fmla="*/ 239803 w 1000086"/>
                <a:gd name="connsiteY213" fmla="*/ 197637 h 275243"/>
                <a:gd name="connsiteX214" fmla="*/ 241097 w 1000086"/>
                <a:gd name="connsiteY214" fmla="*/ 215487 h 275243"/>
                <a:gd name="connsiteX215" fmla="*/ 241097 w 1000086"/>
                <a:gd name="connsiteY215" fmla="*/ 273950 h 275243"/>
                <a:gd name="connsiteX216" fmla="*/ 222471 w 1000086"/>
                <a:gd name="connsiteY216" fmla="*/ 273950 h 275243"/>
                <a:gd name="connsiteX217" fmla="*/ 222471 w 1000086"/>
                <a:gd name="connsiteY217" fmla="*/ 174614 h 275243"/>
                <a:gd name="connsiteX218" fmla="*/ 246271 w 1000086"/>
                <a:gd name="connsiteY218" fmla="*/ 174614 h 275243"/>
                <a:gd name="connsiteX219" fmla="*/ 289989 w 1000086"/>
                <a:gd name="connsiteY219" fmla="*/ 251703 h 275243"/>
                <a:gd name="connsiteX220" fmla="*/ 288954 w 1000086"/>
                <a:gd name="connsiteY220" fmla="*/ 232302 h 275243"/>
                <a:gd name="connsiteX221" fmla="*/ 288954 w 1000086"/>
                <a:gd name="connsiteY221" fmla="*/ 174614 h 275243"/>
                <a:gd name="connsiteX222" fmla="*/ 307321 w 1000086"/>
                <a:gd name="connsiteY222" fmla="*/ 174614 h 275243"/>
                <a:gd name="connsiteX223" fmla="*/ 399672 w 1000086"/>
                <a:gd name="connsiteY223" fmla="*/ 190912 h 275243"/>
                <a:gd name="connsiteX224" fmla="*/ 347417 w 1000086"/>
                <a:gd name="connsiteY224" fmla="*/ 190912 h 275243"/>
                <a:gd name="connsiteX225" fmla="*/ 347417 w 1000086"/>
                <a:gd name="connsiteY225" fmla="*/ 221695 h 275243"/>
                <a:gd name="connsiteX226" fmla="*/ 398120 w 1000086"/>
                <a:gd name="connsiteY226" fmla="*/ 221695 h 275243"/>
                <a:gd name="connsiteX227" fmla="*/ 398120 w 1000086"/>
                <a:gd name="connsiteY227" fmla="*/ 237734 h 275243"/>
                <a:gd name="connsiteX228" fmla="*/ 347417 w 1000086"/>
                <a:gd name="connsiteY228" fmla="*/ 237734 h 275243"/>
                <a:gd name="connsiteX229" fmla="*/ 347417 w 1000086"/>
                <a:gd name="connsiteY229" fmla="*/ 273950 h 275243"/>
                <a:gd name="connsiteX230" fmla="*/ 326722 w 1000086"/>
                <a:gd name="connsiteY230" fmla="*/ 273950 h 275243"/>
                <a:gd name="connsiteX231" fmla="*/ 326722 w 1000086"/>
                <a:gd name="connsiteY231" fmla="*/ 174873 h 275243"/>
                <a:gd name="connsiteX232" fmla="*/ 399672 w 1000086"/>
                <a:gd name="connsiteY232" fmla="*/ 174873 h 275243"/>
                <a:gd name="connsiteX233" fmla="*/ 495645 w 1000086"/>
                <a:gd name="connsiteY233" fmla="*/ 273950 h 275243"/>
                <a:gd name="connsiteX234" fmla="*/ 414676 w 1000086"/>
                <a:gd name="connsiteY234" fmla="*/ 273950 h 275243"/>
                <a:gd name="connsiteX235" fmla="*/ 414676 w 1000086"/>
                <a:gd name="connsiteY235" fmla="*/ 174873 h 275243"/>
                <a:gd name="connsiteX236" fmla="*/ 492800 w 1000086"/>
                <a:gd name="connsiteY236" fmla="*/ 174873 h 275243"/>
                <a:gd name="connsiteX237" fmla="*/ 492800 w 1000086"/>
                <a:gd name="connsiteY237" fmla="*/ 190912 h 275243"/>
                <a:gd name="connsiteX238" fmla="*/ 435371 w 1000086"/>
                <a:gd name="connsiteY238" fmla="*/ 190912 h 275243"/>
                <a:gd name="connsiteX239" fmla="*/ 435371 w 1000086"/>
                <a:gd name="connsiteY239" fmla="*/ 215745 h 275243"/>
                <a:gd name="connsiteX240" fmla="*/ 488402 w 1000086"/>
                <a:gd name="connsiteY240" fmla="*/ 215745 h 275243"/>
                <a:gd name="connsiteX241" fmla="*/ 488402 w 1000086"/>
                <a:gd name="connsiteY241" fmla="*/ 231784 h 275243"/>
                <a:gd name="connsiteX242" fmla="*/ 435371 w 1000086"/>
                <a:gd name="connsiteY242" fmla="*/ 231784 h 275243"/>
                <a:gd name="connsiteX243" fmla="*/ 435371 w 1000086"/>
                <a:gd name="connsiteY243" fmla="*/ 257912 h 275243"/>
                <a:gd name="connsiteX244" fmla="*/ 495645 w 1000086"/>
                <a:gd name="connsiteY244" fmla="*/ 257912 h 275243"/>
                <a:gd name="connsiteX245" fmla="*/ 602225 w 1000086"/>
                <a:gd name="connsiteY245" fmla="*/ 273950 h 275243"/>
                <a:gd name="connsiteX246" fmla="*/ 578943 w 1000086"/>
                <a:gd name="connsiteY246" fmla="*/ 273950 h 275243"/>
                <a:gd name="connsiteX247" fmla="*/ 555920 w 1000086"/>
                <a:gd name="connsiteY247" fmla="*/ 236440 h 275243"/>
                <a:gd name="connsiteX248" fmla="*/ 531603 w 1000086"/>
                <a:gd name="connsiteY248" fmla="*/ 236440 h 275243"/>
                <a:gd name="connsiteX249" fmla="*/ 531603 w 1000086"/>
                <a:gd name="connsiteY249" fmla="*/ 273950 h 275243"/>
                <a:gd name="connsiteX250" fmla="*/ 510908 w 1000086"/>
                <a:gd name="connsiteY250" fmla="*/ 273950 h 275243"/>
                <a:gd name="connsiteX251" fmla="*/ 510908 w 1000086"/>
                <a:gd name="connsiteY251" fmla="*/ 174873 h 275243"/>
                <a:gd name="connsiteX252" fmla="*/ 560317 w 1000086"/>
                <a:gd name="connsiteY252" fmla="*/ 174873 h 275243"/>
                <a:gd name="connsiteX253" fmla="*/ 587738 w 1000086"/>
                <a:gd name="connsiteY253" fmla="*/ 182633 h 275243"/>
                <a:gd name="connsiteX254" fmla="*/ 597310 w 1000086"/>
                <a:gd name="connsiteY254" fmla="*/ 204363 h 275243"/>
                <a:gd name="connsiteX255" fmla="*/ 591618 w 1000086"/>
                <a:gd name="connsiteY255" fmla="*/ 222471 h 275243"/>
                <a:gd name="connsiteX256" fmla="*/ 575580 w 1000086"/>
                <a:gd name="connsiteY256" fmla="*/ 232302 h 275243"/>
                <a:gd name="connsiteX257" fmla="*/ 576356 w 1000086"/>
                <a:gd name="connsiteY257" fmla="*/ 205139 h 275243"/>
                <a:gd name="connsiteX258" fmla="*/ 557989 w 1000086"/>
                <a:gd name="connsiteY258" fmla="*/ 190912 h 275243"/>
                <a:gd name="connsiteX259" fmla="*/ 531344 w 1000086"/>
                <a:gd name="connsiteY259" fmla="*/ 190912 h 275243"/>
                <a:gd name="connsiteX260" fmla="*/ 531344 w 1000086"/>
                <a:gd name="connsiteY260" fmla="*/ 220143 h 275243"/>
                <a:gd name="connsiteX261" fmla="*/ 558506 w 1000086"/>
                <a:gd name="connsiteY261" fmla="*/ 220143 h 275243"/>
                <a:gd name="connsiteX262" fmla="*/ 571958 w 1000086"/>
                <a:gd name="connsiteY262" fmla="*/ 216263 h 275243"/>
                <a:gd name="connsiteX263" fmla="*/ 576356 w 1000086"/>
                <a:gd name="connsiteY263" fmla="*/ 205139 h 275243"/>
                <a:gd name="connsiteX264" fmla="*/ 695611 w 1000086"/>
                <a:gd name="connsiteY264" fmla="*/ 273950 h 275243"/>
                <a:gd name="connsiteX265" fmla="*/ 614642 w 1000086"/>
                <a:gd name="connsiteY265" fmla="*/ 273950 h 275243"/>
                <a:gd name="connsiteX266" fmla="*/ 614642 w 1000086"/>
                <a:gd name="connsiteY266" fmla="*/ 174873 h 275243"/>
                <a:gd name="connsiteX267" fmla="*/ 692765 w 1000086"/>
                <a:gd name="connsiteY267" fmla="*/ 174873 h 275243"/>
                <a:gd name="connsiteX268" fmla="*/ 692765 w 1000086"/>
                <a:gd name="connsiteY268" fmla="*/ 190912 h 275243"/>
                <a:gd name="connsiteX269" fmla="*/ 635595 w 1000086"/>
                <a:gd name="connsiteY269" fmla="*/ 190912 h 275243"/>
                <a:gd name="connsiteX270" fmla="*/ 635595 w 1000086"/>
                <a:gd name="connsiteY270" fmla="*/ 215745 h 275243"/>
                <a:gd name="connsiteX271" fmla="*/ 688368 w 1000086"/>
                <a:gd name="connsiteY271" fmla="*/ 215745 h 275243"/>
                <a:gd name="connsiteX272" fmla="*/ 688368 w 1000086"/>
                <a:gd name="connsiteY272" fmla="*/ 231784 h 275243"/>
                <a:gd name="connsiteX273" fmla="*/ 635595 w 1000086"/>
                <a:gd name="connsiteY273" fmla="*/ 231784 h 275243"/>
                <a:gd name="connsiteX274" fmla="*/ 635595 w 1000086"/>
                <a:gd name="connsiteY274" fmla="*/ 257912 h 275243"/>
                <a:gd name="connsiteX275" fmla="*/ 695611 w 1000086"/>
                <a:gd name="connsiteY275" fmla="*/ 257912 h 275243"/>
                <a:gd name="connsiteX276" fmla="*/ 795723 w 1000086"/>
                <a:gd name="connsiteY276" fmla="*/ 273950 h 275243"/>
                <a:gd name="connsiteX277" fmla="*/ 771406 w 1000086"/>
                <a:gd name="connsiteY277" fmla="*/ 273950 h 275243"/>
                <a:gd name="connsiteX278" fmla="*/ 728206 w 1000086"/>
                <a:gd name="connsiteY278" fmla="*/ 197637 h 275243"/>
                <a:gd name="connsiteX279" fmla="*/ 729240 w 1000086"/>
                <a:gd name="connsiteY279" fmla="*/ 215487 h 275243"/>
                <a:gd name="connsiteX280" fmla="*/ 729240 w 1000086"/>
                <a:gd name="connsiteY280" fmla="*/ 273950 h 275243"/>
                <a:gd name="connsiteX281" fmla="*/ 710873 w 1000086"/>
                <a:gd name="connsiteY281" fmla="*/ 273950 h 275243"/>
                <a:gd name="connsiteX282" fmla="*/ 710873 w 1000086"/>
                <a:gd name="connsiteY282" fmla="*/ 174873 h 275243"/>
                <a:gd name="connsiteX283" fmla="*/ 734673 w 1000086"/>
                <a:gd name="connsiteY283" fmla="*/ 174873 h 275243"/>
                <a:gd name="connsiteX284" fmla="*/ 778391 w 1000086"/>
                <a:gd name="connsiteY284" fmla="*/ 251962 h 275243"/>
                <a:gd name="connsiteX285" fmla="*/ 777097 w 1000086"/>
                <a:gd name="connsiteY285" fmla="*/ 232560 h 275243"/>
                <a:gd name="connsiteX286" fmla="*/ 777097 w 1000086"/>
                <a:gd name="connsiteY286" fmla="*/ 174873 h 275243"/>
                <a:gd name="connsiteX287" fmla="*/ 795723 w 1000086"/>
                <a:gd name="connsiteY287" fmla="*/ 174873 h 275243"/>
                <a:gd name="connsiteX288" fmla="*/ 861430 w 1000086"/>
                <a:gd name="connsiteY288" fmla="*/ 258946 h 275243"/>
                <a:gd name="connsiteX289" fmla="*/ 887557 w 1000086"/>
                <a:gd name="connsiteY289" fmla="*/ 240062 h 275243"/>
                <a:gd name="connsiteX290" fmla="*/ 905407 w 1000086"/>
                <a:gd name="connsiteY290" fmla="*/ 247047 h 275243"/>
                <a:gd name="connsiteX291" fmla="*/ 888333 w 1000086"/>
                <a:gd name="connsiteY291" fmla="*/ 268259 h 275243"/>
                <a:gd name="connsiteX292" fmla="*/ 861430 w 1000086"/>
                <a:gd name="connsiteY292" fmla="*/ 275244 h 275243"/>
                <a:gd name="connsiteX293" fmla="*/ 824179 w 1000086"/>
                <a:gd name="connsiteY293" fmla="*/ 261792 h 275243"/>
                <a:gd name="connsiteX294" fmla="*/ 811244 w 1000086"/>
                <a:gd name="connsiteY294" fmla="*/ 223765 h 275243"/>
                <a:gd name="connsiteX295" fmla="*/ 823920 w 1000086"/>
                <a:gd name="connsiteY295" fmla="*/ 186255 h 275243"/>
                <a:gd name="connsiteX296" fmla="*/ 860395 w 1000086"/>
                <a:gd name="connsiteY296" fmla="*/ 173321 h 275243"/>
                <a:gd name="connsiteX297" fmla="*/ 888850 w 1000086"/>
                <a:gd name="connsiteY297" fmla="*/ 180305 h 275243"/>
                <a:gd name="connsiteX298" fmla="*/ 904372 w 1000086"/>
                <a:gd name="connsiteY298" fmla="*/ 200742 h 275243"/>
                <a:gd name="connsiteX299" fmla="*/ 886005 w 1000086"/>
                <a:gd name="connsiteY299" fmla="*/ 205915 h 275243"/>
                <a:gd name="connsiteX300" fmla="*/ 876692 w 1000086"/>
                <a:gd name="connsiteY300" fmla="*/ 194016 h 275243"/>
                <a:gd name="connsiteX301" fmla="*/ 860912 w 1000086"/>
                <a:gd name="connsiteY301" fmla="*/ 189618 h 275243"/>
                <a:gd name="connsiteX302" fmla="*/ 839441 w 1000086"/>
                <a:gd name="connsiteY302" fmla="*/ 198413 h 275243"/>
                <a:gd name="connsiteX303" fmla="*/ 832198 w 1000086"/>
                <a:gd name="connsiteY303" fmla="*/ 223765 h 275243"/>
                <a:gd name="connsiteX304" fmla="*/ 839700 w 1000086"/>
                <a:gd name="connsiteY304" fmla="*/ 249892 h 275243"/>
                <a:gd name="connsiteX305" fmla="*/ 861430 w 1000086"/>
                <a:gd name="connsiteY305" fmla="*/ 258946 h 275243"/>
                <a:gd name="connsiteX306" fmla="*/ 1000086 w 1000086"/>
                <a:gd name="connsiteY306" fmla="*/ 273950 h 275243"/>
                <a:gd name="connsiteX307" fmla="*/ 919117 w 1000086"/>
                <a:gd name="connsiteY307" fmla="*/ 273950 h 275243"/>
                <a:gd name="connsiteX308" fmla="*/ 919117 w 1000086"/>
                <a:gd name="connsiteY308" fmla="*/ 174614 h 275243"/>
                <a:gd name="connsiteX309" fmla="*/ 996982 w 1000086"/>
                <a:gd name="connsiteY309" fmla="*/ 174614 h 275243"/>
                <a:gd name="connsiteX310" fmla="*/ 996982 w 1000086"/>
                <a:gd name="connsiteY310" fmla="*/ 190912 h 275243"/>
                <a:gd name="connsiteX311" fmla="*/ 939812 w 1000086"/>
                <a:gd name="connsiteY311" fmla="*/ 190912 h 275243"/>
                <a:gd name="connsiteX312" fmla="*/ 939812 w 1000086"/>
                <a:gd name="connsiteY312" fmla="*/ 215745 h 275243"/>
                <a:gd name="connsiteX313" fmla="*/ 992843 w 1000086"/>
                <a:gd name="connsiteY313" fmla="*/ 215745 h 275243"/>
                <a:gd name="connsiteX314" fmla="*/ 992843 w 1000086"/>
                <a:gd name="connsiteY314" fmla="*/ 231784 h 275243"/>
                <a:gd name="connsiteX315" fmla="*/ 939812 w 1000086"/>
                <a:gd name="connsiteY315" fmla="*/ 231784 h 275243"/>
                <a:gd name="connsiteX316" fmla="*/ 939812 w 1000086"/>
                <a:gd name="connsiteY316" fmla="*/ 257912 h 275243"/>
                <a:gd name="connsiteX317" fmla="*/ 1000086 w 1000086"/>
                <a:gd name="connsiteY317" fmla="*/ 257912 h 27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</a:cxnLst>
              <a:rect l="l" t="t" r="r" b="b"/>
              <a:pathLst>
                <a:path w="1000086" h="275243">
                  <a:moveTo>
                    <a:pt x="71656" y="73209"/>
                  </a:moveTo>
                  <a:cubicBezTo>
                    <a:pt x="71656" y="82348"/>
                    <a:pt x="68638" y="89506"/>
                    <a:pt x="62602" y="94680"/>
                  </a:cubicBezTo>
                  <a:cubicBezTo>
                    <a:pt x="56394" y="99680"/>
                    <a:pt x="47684" y="102182"/>
                    <a:pt x="36475" y="102182"/>
                  </a:cubicBezTo>
                  <a:cubicBezTo>
                    <a:pt x="25783" y="102182"/>
                    <a:pt x="17332" y="99768"/>
                    <a:pt x="11124" y="94938"/>
                  </a:cubicBezTo>
                  <a:cubicBezTo>
                    <a:pt x="4742" y="89938"/>
                    <a:pt x="1035" y="82865"/>
                    <a:pt x="0" y="73726"/>
                  </a:cubicBezTo>
                  <a:lnTo>
                    <a:pt x="20178" y="71915"/>
                  </a:lnTo>
                  <a:cubicBezTo>
                    <a:pt x="21386" y="81401"/>
                    <a:pt x="26818" y="86143"/>
                    <a:pt x="36475" y="86143"/>
                  </a:cubicBezTo>
                  <a:cubicBezTo>
                    <a:pt x="41131" y="86143"/>
                    <a:pt x="44838" y="85023"/>
                    <a:pt x="47598" y="82780"/>
                  </a:cubicBezTo>
                  <a:cubicBezTo>
                    <a:pt x="50185" y="80366"/>
                    <a:pt x="51479" y="76745"/>
                    <a:pt x="51479" y="71915"/>
                  </a:cubicBezTo>
                  <a:cubicBezTo>
                    <a:pt x="51479" y="67432"/>
                    <a:pt x="49841" y="64069"/>
                    <a:pt x="46564" y="61826"/>
                  </a:cubicBezTo>
                  <a:cubicBezTo>
                    <a:pt x="43459" y="59413"/>
                    <a:pt x="38718" y="58205"/>
                    <a:pt x="32336" y="58205"/>
                  </a:cubicBezTo>
                  <a:lnTo>
                    <a:pt x="25610" y="58205"/>
                  </a:lnTo>
                  <a:lnTo>
                    <a:pt x="25610" y="42166"/>
                  </a:lnTo>
                  <a:lnTo>
                    <a:pt x="32077" y="42166"/>
                  </a:lnTo>
                  <a:cubicBezTo>
                    <a:pt x="37768" y="42166"/>
                    <a:pt x="41993" y="41046"/>
                    <a:pt x="44753" y="38803"/>
                  </a:cubicBezTo>
                  <a:cubicBezTo>
                    <a:pt x="47684" y="36560"/>
                    <a:pt x="49151" y="33197"/>
                    <a:pt x="49151" y="28714"/>
                  </a:cubicBezTo>
                  <a:cubicBezTo>
                    <a:pt x="49151" y="24749"/>
                    <a:pt x="47943" y="21556"/>
                    <a:pt x="45529" y="19143"/>
                  </a:cubicBezTo>
                  <a:cubicBezTo>
                    <a:pt x="43286" y="16900"/>
                    <a:pt x="40011" y="15780"/>
                    <a:pt x="35699" y="15780"/>
                  </a:cubicBezTo>
                  <a:cubicBezTo>
                    <a:pt x="31560" y="15780"/>
                    <a:pt x="28282" y="16900"/>
                    <a:pt x="25869" y="19143"/>
                  </a:cubicBezTo>
                  <a:cubicBezTo>
                    <a:pt x="23282" y="21386"/>
                    <a:pt x="21815" y="24575"/>
                    <a:pt x="21471" y="28714"/>
                  </a:cubicBezTo>
                  <a:lnTo>
                    <a:pt x="1811" y="27162"/>
                  </a:lnTo>
                  <a:cubicBezTo>
                    <a:pt x="2846" y="18711"/>
                    <a:pt x="6382" y="12073"/>
                    <a:pt x="12417" y="7243"/>
                  </a:cubicBezTo>
                  <a:cubicBezTo>
                    <a:pt x="18452" y="2414"/>
                    <a:pt x="26301" y="0"/>
                    <a:pt x="35958" y="0"/>
                  </a:cubicBezTo>
                  <a:cubicBezTo>
                    <a:pt x="46478" y="0"/>
                    <a:pt x="54583" y="2328"/>
                    <a:pt x="60274" y="6985"/>
                  </a:cubicBezTo>
                  <a:cubicBezTo>
                    <a:pt x="66139" y="11641"/>
                    <a:pt x="69070" y="18108"/>
                    <a:pt x="69070" y="26386"/>
                  </a:cubicBezTo>
                  <a:cubicBezTo>
                    <a:pt x="69070" y="32595"/>
                    <a:pt x="67259" y="37683"/>
                    <a:pt x="63637" y="41649"/>
                  </a:cubicBezTo>
                  <a:cubicBezTo>
                    <a:pt x="60015" y="45614"/>
                    <a:pt x="54756" y="48289"/>
                    <a:pt x="47857" y="49668"/>
                  </a:cubicBezTo>
                  <a:lnTo>
                    <a:pt x="47857" y="49927"/>
                  </a:lnTo>
                  <a:cubicBezTo>
                    <a:pt x="55444" y="50788"/>
                    <a:pt x="61309" y="53290"/>
                    <a:pt x="65448" y="57429"/>
                  </a:cubicBezTo>
                  <a:cubicBezTo>
                    <a:pt x="69587" y="61568"/>
                    <a:pt x="71656" y="66827"/>
                    <a:pt x="71656" y="73209"/>
                  </a:cubicBezTo>
                  <a:close/>
                  <a:moveTo>
                    <a:pt x="94421" y="72691"/>
                  </a:moveTo>
                  <a:lnTo>
                    <a:pt x="82780" y="72691"/>
                  </a:lnTo>
                  <a:lnTo>
                    <a:pt x="82780" y="38544"/>
                  </a:lnTo>
                  <a:cubicBezTo>
                    <a:pt x="82780" y="36131"/>
                    <a:pt x="82695" y="34147"/>
                    <a:pt x="82521" y="32595"/>
                  </a:cubicBezTo>
                  <a:cubicBezTo>
                    <a:pt x="82521" y="30869"/>
                    <a:pt x="82521" y="29405"/>
                    <a:pt x="82521" y="28197"/>
                  </a:cubicBezTo>
                  <a:lnTo>
                    <a:pt x="93386" y="28197"/>
                  </a:lnTo>
                  <a:cubicBezTo>
                    <a:pt x="93560" y="28714"/>
                    <a:pt x="93645" y="30266"/>
                    <a:pt x="93645" y="32853"/>
                  </a:cubicBezTo>
                  <a:cubicBezTo>
                    <a:pt x="93818" y="35267"/>
                    <a:pt x="93904" y="36907"/>
                    <a:pt x="93904" y="37768"/>
                  </a:cubicBezTo>
                  <a:lnTo>
                    <a:pt x="94162" y="37768"/>
                  </a:lnTo>
                  <a:cubicBezTo>
                    <a:pt x="95197" y="34664"/>
                    <a:pt x="96146" y="32421"/>
                    <a:pt x="97008" y="31043"/>
                  </a:cubicBezTo>
                  <a:cubicBezTo>
                    <a:pt x="98043" y="29834"/>
                    <a:pt x="99163" y="28888"/>
                    <a:pt x="100371" y="28197"/>
                  </a:cubicBezTo>
                  <a:cubicBezTo>
                    <a:pt x="101405" y="27680"/>
                    <a:pt x="102872" y="27421"/>
                    <a:pt x="104768" y="27421"/>
                  </a:cubicBezTo>
                  <a:cubicBezTo>
                    <a:pt x="106321" y="27421"/>
                    <a:pt x="107529" y="27594"/>
                    <a:pt x="108390" y="27938"/>
                  </a:cubicBezTo>
                  <a:lnTo>
                    <a:pt x="108390" y="37768"/>
                  </a:lnTo>
                  <a:cubicBezTo>
                    <a:pt x="106494" y="37251"/>
                    <a:pt x="104854" y="36992"/>
                    <a:pt x="103475" y="36992"/>
                  </a:cubicBezTo>
                  <a:cubicBezTo>
                    <a:pt x="100544" y="36992"/>
                    <a:pt x="98301" y="38200"/>
                    <a:pt x="96749" y="40614"/>
                  </a:cubicBezTo>
                  <a:cubicBezTo>
                    <a:pt x="95197" y="42857"/>
                    <a:pt x="94421" y="46305"/>
                    <a:pt x="94421" y="50961"/>
                  </a:cubicBezTo>
                  <a:close/>
                  <a:moveTo>
                    <a:pt x="155471" y="72691"/>
                  </a:moveTo>
                  <a:lnTo>
                    <a:pt x="144348" y="72691"/>
                  </a:lnTo>
                  <a:cubicBezTo>
                    <a:pt x="144174" y="72174"/>
                    <a:pt x="144004" y="71139"/>
                    <a:pt x="143830" y="69587"/>
                  </a:cubicBezTo>
                  <a:cubicBezTo>
                    <a:pt x="143657" y="67862"/>
                    <a:pt x="143572" y="66483"/>
                    <a:pt x="143572" y="65448"/>
                  </a:cubicBezTo>
                  <a:cubicBezTo>
                    <a:pt x="140985" y="70795"/>
                    <a:pt x="136243" y="73467"/>
                    <a:pt x="129344" y="73467"/>
                  </a:cubicBezTo>
                  <a:cubicBezTo>
                    <a:pt x="124170" y="73467"/>
                    <a:pt x="120116" y="71398"/>
                    <a:pt x="117185" y="67259"/>
                  </a:cubicBezTo>
                  <a:cubicBezTo>
                    <a:pt x="114425" y="63293"/>
                    <a:pt x="113046" y="57687"/>
                    <a:pt x="113046" y="50444"/>
                  </a:cubicBezTo>
                  <a:cubicBezTo>
                    <a:pt x="113046" y="43028"/>
                    <a:pt x="114513" y="37336"/>
                    <a:pt x="117444" y="33371"/>
                  </a:cubicBezTo>
                  <a:cubicBezTo>
                    <a:pt x="120375" y="29405"/>
                    <a:pt x="124602" y="27421"/>
                    <a:pt x="130120" y="27421"/>
                  </a:cubicBezTo>
                  <a:cubicBezTo>
                    <a:pt x="133224" y="27421"/>
                    <a:pt x="135896" y="28024"/>
                    <a:pt x="138139" y="29232"/>
                  </a:cubicBezTo>
                  <a:cubicBezTo>
                    <a:pt x="140553" y="30611"/>
                    <a:pt x="142364" y="32595"/>
                    <a:pt x="143572" y="35182"/>
                  </a:cubicBezTo>
                  <a:lnTo>
                    <a:pt x="143572" y="27938"/>
                  </a:lnTo>
                  <a:lnTo>
                    <a:pt x="143572" y="11641"/>
                  </a:lnTo>
                  <a:lnTo>
                    <a:pt x="154954" y="11641"/>
                  </a:lnTo>
                  <a:lnTo>
                    <a:pt x="154954" y="62861"/>
                  </a:lnTo>
                  <a:cubicBezTo>
                    <a:pt x="154954" y="65621"/>
                    <a:pt x="155127" y="68896"/>
                    <a:pt x="155471" y="72691"/>
                  </a:cubicBezTo>
                  <a:close/>
                  <a:moveTo>
                    <a:pt x="143572" y="50185"/>
                  </a:moveTo>
                  <a:cubicBezTo>
                    <a:pt x="143572" y="45356"/>
                    <a:pt x="142795" y="41649"/>
                    <a:pt x="141243" y="39062"/>
                  </a:cubicBezTo>
                  <a:cubicBezTo>
                    <a:pt x="139691" y="36475"/>
                    <a:pt x="137363" y="35182"/>
                    <a:pt x="134259" y="35182"/>
                  </a:cubicBezTo>
                  <a:cubicBezTo>
                    <a:pt x="131155" y="35182"/>
                    <a:pt x="128826" y="36475"/>
                    <a:pt x="127274" y="39062"/>
                  </a:cubicBezTo>
                  <a:cubicBezTo>
                    <a:pt x="125722" y="41475"/>
                    <a:pt x="124946" y="45270"/>
                    <a:pt x="124946" y="50444"/>
                  </a:cubicBezTo>
                  <a:cubicBezTo>
                    <a:pt x="124946" y="60448"/>
                    <a:pt x="128050" y="65448"/>
                    <a:pt x="134259" y="65448"/>
                  </a:cubicBezTo>
                  <a:cubicBezTo>
                    <a:pt x="137190" y="65448"/>
                    <a:pt x="139518" y="64154"/>
                    <a:pt x="141243" y="61568"/>
                  </a:cubicBezTo>
                  <a:cubicBezTo>
                    <a:pt x="142795" y="58807"/>
                    <a:pt x="143572" y="55015"/>
                    <a:pt x="143572" y="50185"/>
                  </a:cubicBezTo>
                  <a:close/>
                  <a:moveTo>
                    <a:pt x="231267" y="100629"/>
                  </a:moveTo>
                  <a:lnTo>
                    <a:pt x="210572" y="100629"/>
                  </a:lnTo>
                  <a:lnTo>
                    <a:pt x="210572" y="1293"/>
                  </a:lnTo>
                  <a:lnTo>
                    <a:pt x="231267" y="1293"/>
                  </a:lnTo>
                  <a:close/>
                  <a:moveTo>
                    <a:pt x="341209" y="100629"/>
                  </a:moveTo>
                  <a:lnTo>
                    <a:pt x="320773" y="100629"/>
                  </a:lnTo>
                  <a:lnTo>
                    <a:pt x="311977" y="75278"/>
                  </a:lnTo>
                  <a:lnTo>
                    <a:pt x="274209" y="75278"/>
                  </a:lnTo>
                  <a:lnTo>
                    <a:pt x="265413" y="100629"/>
                  </a:lnTo>
                  <a:lnTo>
                    <a:pt x="244718" y="100629"/>
                  </a:lnTo>
                  <a:lnTo>
                    <a:pt x="280676" y="1552"/>
                  </a:lnTo>
                  <a:lnTo>
                    <a:pt x="305251" y="1552"/>
                  </a:lnTo>
                  <a:close/>
                  <a:moveTo>
                    <a:pt x="294386" y="21471"/>
                  </a:moveTo>
                  <a:lnTo>
                    <a:pt x="293093" y="16815"/>
                  </a:lnTo>
                  <a:lnTo>
                    <a:pt x="292576" y="18367"/>
                  </a:lnTo>
                  <a:cubicBezTo>
                    <a:pt x="292058" y="19919"/>
                    <a:pt x="291456" y="21815"/>
                    <a:pt x="290765" y="24058"/>
                  </a:cubicBezTo>
                  <a:cubicBezTo>
                    <a:pt x="290247" y="26301"/>
                    <a:pt x="286282" y="38200"/>
                    <a:pt x="278865" y="59757"/>
                  </a:cubicBezTo>
                  <a:lnTo>
                    <a:pt x="307321" y="59757"/>
                  </a:lnTo>
                  <a:lnTo>
                    <a:pt x="297491" y="31043"/>
                  </a:lnTo>
                  <a:close/>
                  <a:moveTo>
                    <a:pt x="435371" y="100629"/>
                  </a:moveTo>
                  <a:lnTo>
                    <a:pt x="354661" y="100629"/>
                  </a:lnTo>
                  <a:lnTo>
                    <a:pt x="354661" y="1552"/>
                  </a:lnTo>
                  <a:lnTo>
                    <a:pt x="432526" y="1552"/>
                  </a:lnTo>
                  <a:lnTo>
                    <a:pt x="432526" y="17591"/>
                  </a:lnTo>
                  <a:lnTo>
                    <a:pt x="375356" y="17591"/>
                  </a:lnTo>
                  <a:lnTo>
                    <a:pt x="375356" y="42425"/>
                  </a:lnTo>
                  <a:lnTo>
                    <a:pt x="428387" y="42425"/>
                  </a:lnTo>
                  <a:lnTo>
                    <a:pt x="428387" y="58463"/>
                  </a:lnTo>
                  <a:lnTo>
                    <a:pt x="375356" y="58463"/>
                  </a:lnTo>
                  <a:lnTo>
                    <a:pt x="375356" y="84591"/>
                  </a:lnTo>
                  <a:lnTo>
                    <a:pt x="435371" y="84591"/>
                  </a:lnTo>
                  <a:close/>
                  <a:moveTo>
                    <a:pt x="531603" y="100629"/>
                  </a:moveTo>
                  <a:lnTo>
                    <a:pt x="450892" y="100629"/>
                  </a:lnTo>
                  <a:lnTo>
                    <a:pt x="450892" y="1552"/>
                  </a:lnTo>
                  <a:lnTo>
                    <a:pt x="528757" y="1552"/>
                  </a:lnTo>
                  <a:lnTo>
                    <a:pt x="528757" y="17591"/>
                  </a:lnTo>
                  <a:lnTo>
                    <a:pt x="471587" y="17591"/>
                  </a:lnTo>
                  <a:lnTo>
                    <a:pt x="471587" y="42425"/>
                  </a:lnTo>
                  <a:lnTo>
                    <a:pt x="524360" y="42425"/>
                  </a:lnTo>
                  <a:lnTo>
                    <a:pt x="524360" y="58463"/>
                  </a:lnTo>
                  <a:lnTo>
                    <a:pt x="471587" y="58463"/>
                  </a:lnTo>
                  <a:lnTo>
                    <a:pt x="471587" y="84591"/>
                  </a:lnTo>
                  <a:lnTo>
                    <a:pt x="531603" y="84591"/>
                  </a:lnTo>
                  <a:close/>
                  <a:moveTo>
                    <a:pt x="687850" y="100629"/>
                  </a:moveTo>
                  <a:lnTo>
                    <a:pt x="669225" y="100629"/>
                  </a:lnTo>
                  <a:lnTo>
                    <a:pt x="669225" y="40614"/>
                  </a:lnTo>
                  <a:cubicBezTo>
                    <a:pt x="669225" y="39235"/>
                    <a:pt x="669225" y="37854"/>
                    <a:pt x="669225" y="36475"/>
                  </a:cubicBezTo>
                  <a:cubicBezTo>
                    <a:pt x="669398" y="35096"/>
                    <a:pt x="669657" y="29232"/>
                    <a:pt x="670001" y="18884"/>
                  </a:cubicBezTo>
                  <a:cubicBezTo>
                    <a:pt x="666723" y="31475"/>
                    <a:pt x="664310" y="40270"/>
                    <a:pt x="662758" y="45270"/>
                  </a:cubicBezTo>
                  <a:lnTo>
                    <a:pt x="644649" y="100629"/>
                  </a:lnTo>
                  <a:lnTo>
                    <a:pt x="629904" y="100629"/>
                  </a:lnTo>
                  <a:lnTo>
                    <a:pt x="612055" y="45270"/>
                  </a:lnTo>
                  <a:lnTo>
                    <a:pt x="604553" y="18884"/>
                  </a:lnTo>
                  <a:cubicBezTo>
                    <a:pt x="605070" y="29749"/>
                    <a:pt x="605329" y="36992"/>
                    <a:pt x="605329" y="40614"/>
                  </a:cubicBezTo>
                  <a:lnTo>
                    <a:pt x="605329" y="100629"/>
                  </a:lnTo>
                  <a:lnTo>
                    <a:pt x="586962" y="100629"/>
                  </a:lnTo>
                  <a:lnTo>
                    <a:pt x="586962" y="1552"/>
                  </a:lnTo>
                  <a:lnTo>
                    <a:pt x="614642" y="1552"/>
                  </a:lnTo>
                  <a:lnTo>
                    <a:pt x="632491" y="56911"/>
                  </a:lnTo>
                  <a:lnTo>
                    <a:pt x="634043" y="62344"/>
                  </a:lnTo>
                  <a:lnTo>
                    <a:pt x="637406" y="75537"/>
                  </a:lnTo>
                  <a:lnTo>
                    <a:pt x="641804" y="59757"/>
                  </a:lnTo>
                  <a:lnTo>
                    <a:pt x="660171" y="1552"/>
                  </a:lnTo>
                  <a:lnTo>
                    <a:pt x="687850" y="1552"/>
                  </a:lnTo>
                  <a:close/>
                  <a:moveTo>
                    <a:pt x="787962" y="100629"/>
                  </a:moveTo>
                  <a:lnTo>
                    <a:pt x="706993" y="100629"/>
                  </a:lnTo>
                  <a:lnTo>
                    <a:pt x="706993" y="1293"/>
                  </a:lnTo>
                  <a:lnTo>
                    <a:pt x="785117" y="1293"/>
                  </a:lnTo>
                  <a:lnTo>
                    <a:pt x="785117" y="17332"/>
                  </a:lnTo>
                  <a:lnTo>
                    <a:pt x="727688" y="17332"/>
                  </a:lnTo>
                  <a:lnTo>
                    <a:pt x="727688" y="42425"/>
                  </a:lnTo>
                  <a:lnTo>
                    <a:pt x="780719" y="42425"/>
                  </a:lnTo>
                  <a:lnTo>
                    <a:pt x="780719" y="58463"/>
                  </a:lnTo>
                  <a:lnTo>
                    <a:pt x="727688" y="58463"/>
                  </a:lnTo>
                  <a:lnTo>
                    <a:pt x="727688" y="84591"/>
                  </a:lnTo>
                  <a:lnTo>
                    <a:pt x="787962" y="84591"/>
                  </a:lnTo>
                  <a:close/>
                  <a:moveTo>
                    <a:pt x="887816" y="100629"/>
                  </a:moveTo>
                  <a:lnTo>
                    <a:pt x="863499" y="100629"/>
                  </a:lnTo>
                  <a:lnTo>
                    <a:pt x="820298" y="24058"/>
                  </a:lnTo>
                  <a:cubicBezTo>
                    <a:pt x="821160" y="31475"/>
                    <a:pt x="821592" y="37424"/>
                    <a:pt x="821592" y="41907"/>
                  </a:cubicBezTo>
                  <a:lnTo>
                    <a:pt x="821592" y="100629"/>
                  </a:lnTo>
                  <a:lnTo>
                    <a:pt x="803225" y="100629"/>
                  </a:lnTo>
                  <a:lnTo>
                    <a:pt x="803225" y="1293"/>
                  </a:lnTo>
                  <a:lnTo>
                    <a:pt x="827024" y="1293"/>
                  </a:lnTo>
                  <a:lnTo>
                    <a:pt x="870742" y="78382"/>
                  </a:lnTo>
                  <a:cubicBezTo>
                    <a:pt x="869881" y="71312"/>
                    <a:pt x="869449" y="64845"/>
                    <a:pt x="869449" y="58981"/>
                  </a:cubicBezTo>
                  <a:lnTo>
                    <a:pt x="869449" y="1293"/>
                  </a:lnTo>
                  <a:lnTo>
                    <a:pt x="887816" y="1293"/>
                  </a:lnTo>
                  <a:close/>
                  <a:moveTo>
                    <a:pt x="998017" y="100629"/>
                  </a:moveTo>
                  <a:lnTo>
                    <a:pt x="977322" y="100629"/>
                  </a:lnTo>
                  <a:lnTo>
                    <a:pt x="968526" y="75278"/>
                  </a:lnTo>
                  <a:lnTo>
                    <a:pt x="930758" y="75278"/>
                  </a:lnTo>
                  <a:lnTo>
                    <a:pt x="921962" y="100629"/>
                  </a:lnTo>
                  <a:lnTo>
                    <a:pt x="901267" y="100629"/>
                  </a:lnTo>
                  <a:lnTo>
                    <a:pt x="937484" y="1552"/>
                  </a:lnTo>
                  <a:lnTo>
                    <a:pt x="961800" y="1552"/>
                  </a:lnTo>
                  <a:close/>
                  <a:moveTo>
                    <a:pt x="951194" y="21471"/>
                  </a:moveTo>
                  <a:lnTo>
                    <a:pt x="949901" y="16556"/>
                  </a:lnTo>
                  <a:lnTo>
                    <a:pt x="949383" y="18108"/>
                  </a:lnTo>
                  <a:cubicBezTo>
                    <a:pt x="948866" y="19834"/>
                    <a:pt x="948349" y="21815"/>
                    <a:pt x="947831" y="24058"/>
                  </a:cubicBezTo>
                  <a:cubicBezTo>
                    <a:pt x="947141" y="26127"/>
                    <a:pt x="943090" y="37942"/>
                    <a:pt x="935673" y="59498"/>
                  </a:cubicBezTo>
                  <a:lnTo>
                    <a:pt x="964129" y="59498"/>
                  </a:lnTo>
                  <a:lnTo>
                    <a:pt x="954298" y="31043"/>
                  </a:lnTo>
                  <a:close/>
                  <a:moveTo>
                    <a:pt x="52514" y="258946"/>
                  </a:moveTo>
                  <a:cubicBezTo>
                    <a:pt x="65104" y="258946"/>
                    <a:pt x="73811" y="252652"/>
                    <a:pt x="78641" y="240062"/>
                  </a:cubicBezTo>
                  <a:lnTo>
                    <a:pt x="96749" y="247047"/>
                  </a:lnTo>
                  <a:cubicBezTo>
                    <a:pt x="92954" y="256533"/>
                    <a:pt x="87263" y="263603"/>
                    <a:pt x="79676" y="268259"/>
                  </a:cubicBezTo>
                  <a:cubicBezTo>
                    <a:pt x="72088" y="272915"/>
                    <a:pt x="63034" y="275244"/>
                    <a:pt x="52514" y="275244"/>
                  </a:cubicBezTo>
                  <a:cubicBezTo>
                    <a:pt x="36648" y="275244"/>
                    <a:pt x="24317" y="270761"/>
                    <a:pt x="15521" y="261792"/>
                  </a:cubicBezTo>
                  <a:cubicBezTo>
                    <a:pt x="6899" y="252652"/>
                    <a:pt x="2587" y="239977"/>
                    <a:pt x="2587" y="223765"/>
                  </a:cubicBezTo>
                  <a:cubicBezTo>
                    <a:pt x="2587" y="207553"/>
                    <a:pt x="6811" y="195050"/>
                    <a:pt x="15263" y="186255"/>
                  </a:cubicBezTo>
                  <a:cubicBezTo>
                    <a:pt x="23541" y="177633"/>
                    <a:pt x="35699" y="173321"/>
                    <a:pt x="51738" y="173321"/>
                  </a:cubicBezTo>
                  <a:cubicBezTo>
                    <a:pt x="63293" y="173321"/>
                    <a:pt x="72777" y="175649"/>
                    <a:pt x="80193" y="180305"/>
                  </a:cubicBezTo>
                  <a:cubicBezTo>
                    <a:pt x="87436" y="184962"/>
                    <a:pt x="92525" y="191773"/>
                    <a:pt x="95456" y="200742"/>
                  </a:cubicBezTo>
                  <a:lnTo>
                    <a:pt x="77348" y="205915"/>
                  </a:lnTo>
                  <a:cubicBezTo>
                    <a:pt x="75795" y="200915"/>
                    <a:pt x="72691" y="196947"/>
                    <a:pt x="68035" y="194016"/>
                  </a:cubicBezTo>
                  <a:cubicBezTo>
                    <a:pt x="63552" y="191085"/>
                    <a:pt x="58290" y="189618"/>
                    <a:pt x="52255" y="189618"/>
                  </a:cubicBezTo>
                  <a:cubicBezTo>
                    <a:pt x="42769" y="189618"/>
                    <a:pt x="35614" y="192549"/>
                    <a:pt x="30784" y="198413"/>
                  </a:cubicBezTo>
                  <a:cubicBezTo>
                    <a:pt x="25954" y="204105"/>
                    <a:pt x="23541" y="212556"/>
                    <a:pt x="23541" y="223765"/>
                  </a:cubicBezTo>
                  <a:cubicBezTo>
                    <a:pt x="23541" y="235147"/>
                    <a:pt x="26042" y="243857"/>
                    <a:pt x="31043" y="249892"/>
                  </a:cubicBezTo>
                  <a:cubicBezTo>
                    <a:pt x="36043" y="255927"/>
                    <a:pt x="43201" y="258946"/>
                    <a:pt x="52514" y="258946"/>
                  </a:cubicBezTo>
                  <a:close/>
                  <a:moveTo>
                    <a:pt x="206950" y="223765"/>
                  </a:moveTo>
                  <a:cubicBezTo>
                    <a:pt x="206950" y="234112"/>
                    <a:pt x="204881" y="243252"/>
                    <a:pt x="200741" y="251186"/>
                  </a:cubicBezTo>
                  <a:cubicBezTo>
                    <a:pt x="196603" y="258946"/>
                    <a:pt x="190738" y="264896"/>
                    <a:pt x="183151" y="269035"/>
                  </a:cubicBezTo>
                  <a:cubicBezTo>
                    <a:pt x="175563" y="273174"/>
                    <a:pt x="166680" y="275244"/>
                    <a:pt x="156506" y="275244"/>
                  </a:cubicBezTo>
                  <a:cubicBezTo>
                    <a:pt x="140985" y="275244"/>
                    <a:pt x="128826" y="270673"/>
                    <a:pt x="120031" y="261533"/>
                  </a:cubicBezTo>
                  <a:cubicBezTo>
                    <a:pt x="111062" y="252394"/>
                    <a:pt x="106579" y="239803"/>
                    <a:pt x="106579" y="223765"/>
                  </a:cubicBezTo>
                  <a:cubicBezTo>
                    <a:pt x="106579" y="207899"/>
                    <a:pt x="111062" y="195482"/>
                    <a:pt x="120031" y="186514"/>
                  </a:cubicBezTo>
                  <a:cubicBezTo>
                    <a:pt x="128826" y="177718"/>
                    <a:pt x="141070" y="173321"/>
                    <a:pt x="156765" y="173321"/>
                  </a:cubicBezTo>
                  <a:cubicBezTo>
                    <a:pt x="172459" y="173321"/>
                    <a:pt x="184703" y="177804"/>
                    <a:pt x="193498" y="186772"/>
                  </a:cubicBezTo>
                  <a:cubicBezTo>
                    <a:pt x="202467" y="195741"/>
                    <a:pt x="206950" y="208070"/>
                    <a:pt x="206950" y="223765"/>
                  </a:cubicBezTo>
                  <a:close/>
                  <a:moveTo>
                    <a:pt x="185738" y="223765"/>
                  </a:moveTo>
                  <a:cubicBezTo>
                    <a:pt x="185738" y="213073"/>
                    <a:pt x="183151" y="204707"/>
                    <a:pt x="177977" y="198672"/>
                  </a:cubicBezTo>
                  <a:cubicBezTo>
                    <a:pt x="172977" y="192637"/>
                    <a:pt x="165904" y="189618"/>
                    <a:pt x="156765" y="189618"/>
                  </a:cubicBezTo>
                  <a:cubicBezTo>
                    <a:pt x="147452" y="189618"/>
                    <a:pt x="140294" y="192637"/>
                    <a:pt x="135294" y="198672"/>
                  </a:cubicBezTo>
                  <a:cubicBezTo>
                    <a:pt x="130120" y="204707"/>
                    <a:pt x="127533" y="213073"/>
                    <a:pt x="127533" y="223765"/>
                  </a:cubicBezTo>
                  <a:cubicBezTo>
                    <a:pt x="127533" y="234630"/>
                    <a:pt x="130120" y="243252"/>
                    <a:pt x="135294" y="249633"/>
                  </a:cubicBezTo>
                  <a:cubicBezTo>
                    <a:pt x="140467" y="255842"/>
                    <a:pt x="147537" y="258946"/>
                    <a:pt x="156506" y="258946"/>
                  </a:cubicBezTo>
                  <a:cubicBezTo>
                    <a:pt x="165819" y="258946"/>
                    <a:pt x="172977" y="255927"/>
                    <a:pt x="177977" y="249892"/>
                  </a:cubicBezTo>
                  <a:cubicBezTo>
                    <a:pt x="183151" y="243684"/>
                    <a:pt x="185738" y="234974"/>
                    <a:pt x="185738" y="223765"/>
                  </a:cubicBezTo>
                  <a:close/>
                  <a:moveTo>
                    <a:pt x="307321" y="273950"/>
                  </a:moveTo>
                  <a:lnTo>
                    <a:pt x="283004" y="273950"/>
                  </a:lnTo>
                  <a:lnTo>
                    <a:pt x="239803" y="197637"/>
                  </a:lnTo>
                  <a:cubicBezTo>
                    <a:pt x="240665" y="205054"/>
                    <a:pt x="241097" y="211004"/>
                    <a:pt x="241097" y="215487"/>
                  </a:cubicBezTo>
                  <a:lnTo>
                    <a:pt x="241097" y="273950"/>
                  </a:lnTo>
                  <a:lnTo>
                    <a:pt x="222471" y="273950"/>
                  </a:lnTo>
                  <a:lnTo>
                    <a:pt x="222471" y="174614"/>
                  </a:lnTo>
                  <a:lnTo>
                    <a:pt x="246271" y="174614"/>
                  </a:lnTo>
                  <a:lnTo>
                    <a:pt x="289989" y="251703"/>
                  </a:lnTo>
                  <a:cubicBezTo>
                    <a:pt x="289298" y="244633"/>
                    <a:pt x="288954" y="238166"/>
                    <a:pt x="288954" y="232302"/>
                  </a:cubicBezTo>
                  <a:lnTo>
                    <a:pt x="288954" y="174614"/>
                  </a:lnTo>
                  <a:lnTo>
                    <a:pt x="307321" y="174614"/>
                  </a:lnTo>
                  <a:close/>
                  <a:moveTo>
                    <a:pt x="399672" y="190912"/>
                  </a:moveTo>
                  <a:lnTo>
                    <a:pt x="347417" y="190912"/>
                  </a:lnTo>
                  <a:lnTo>
                    <a:pt x="347417" y="221695"/>
                  </a:lnTo>
                  <a:lnTo>
                    <a:pt x="398120" y="221695"/>
                  </a:lnTo>
                  <a:lnTo>
                    <a:pt x="398120" y="237734"/>
                  </a:lnTo>
                  <a:lnTo>
                    <a:pt x="347417" y="237734"/>
                  </a:lnTo>
                  <a:lnTo>
                    <a:pt x="347417" y="273950"/>
                  </a:lnTo>
                  <a:lnTo>
                    <a:pt x="326722" y="273950"/>
                  </a:lnTo>
                  <a:lnTo>
                    <a:pt x="326722" y="174873"/>
                  </a:lnTo>
                  <a:lnTo>
                    <a:pt x="399672" y="174873"/>
                  </a:lnTo>
                  <a:close/>
                  <a:moveTo>
                    <a:pt x="495645" y="273950"/>
                  </a:moveTo>
                  <a:lnTo>
                    <a:pt x="414676" y="273950"/>
                  </a:lnTo>
                  <a:lnTo>
                    <a:pt x="414676" y="174873"/>
                  </a:lnTo>
                  <a:lnTo>
                    <a:pt x="492800" y="174873"/>
                  </a:lnTo>
                  <a:lnTo>
                    <a:pt x="492800" y="190912"/>
                  </a:lnTo>
                  <a:lnTo>
                    <a:pt x="435371" y="190912"/>
                  </a:lnTo>
                  <a:lnTo>
                    <a:pt x="435371" y="215745"/>
                  </a:lnTo>
                  <a:lnTo>
                    <a:pt x="488402" y="215745"/>
                  </a:lnTo>
                  <a:lnTo>
                    <a:pt x="488402" y="231784"/>
                  </a:lnTo>
                  <a:lnTo>
                    <a:pt x="435371" y="231784"/>
                  </a:lnTo>
                  <a:lnTo>
                    <a:pt x="435371" y="257912"/>
                  </a:lnTo>
                  <a:lnTo>
                    <a:pt x="495645" y="257912"/>
                  </a:lnTo>
                  <a:close/>
                  <a:moveTo>
                    <a:pt x="602225" y="273950"/>
                  </a:moveTo>
                  <a:lnTo>
                    <a:pt x="578943" y="273950"/>
                  </a:lnTo>
                  <a:lnTo>
                    <a:pt x="555920" y="236440"/>
                  </a:lnTo>
                  <a:lnTo>
                    <a:pt x="531603" y="236440"/>
                  </a:lnTo>
                  <a:lnTo>
                    <a:pt x="531603" y="273950"/>
                  </a:lnTo>
                  <a:lnTo>
                    <a:pt x="510908" y="273950"/>
                  </a:lnTo>
                  <a:lnTo>
                    <a:pt x="510908" y="174873"/>
                  </a:lnTo>
                  <a:lnTo>
                    <a:pt x="560317" y="174873"/>
                  </a:lnTo>
                  <a:cubicBezTo>
                    <a:pt x="572217" y="174873"/>
                    <a:pt x="581356" y="177460"/>
                    <a:pt x="587738" y="182633"/>
                  </a:cubicBezTo>
                  <a:cubicBezTo>
                    <a:pt x="594120" y="187634"/>
                    <a:pt x="597310" y="194877"/>
                    <a:pt x="597310" y="204363"/>
                  </a:cubicBezTo>
                  <a:cubicBezTo>
                    <a:pt x="597310" y="211433"/>
                    <a:pt x="595413" y="217471"/>
                    <a:pt x="591618" y="222471"/>
                  </a:cubicBezTo>
                  <a:cubicBezTo>
                    <a:pt x="587653" y="227472"/>
                    <a:pt x="582306" y="230749"/>
                    <a:pt x="575580" y="232302"/>
                  </a:cubicBezTo>
                  <a:close/>
                  <a:moveTo>
                    <a:pt x="576356" y="205139"/>
                  </a:moveTo>
                  <a:cubicBezTo>
                    <a:pt x="576356" y="195653"/>
                    <a:pt x="570233" y="190912"/>
                    <a:pt x="557989" y="190912"/>
                  </a:cubicBezTo>
                  <a:lnTo>
                    <a:pt x="531344" y="190912"/>
                  </a:lnTo>
                  <a:lnTo>
                    <a:pt x="531344" y="220143"/>
                  </a:lnTo>
                  <a:lnTo>
                    <a:pt x="558506" y="220143"/>
                  </a:lnTo>
                  <a:cubicBezTo>
                    <a:pt x="564371" y="220143"/>
                    <a:pt x="568854" y="218850"/>
                    <a:pt x="571958" y="216263"/>
                  </a:cubicBezTo>
                  <a:cubicBezTo>
                    <a:pt x="574889" y="213676"/>
                    <a:pt x="576356" y="209969"/>
                    <a:pt x="576356" y="205139"/>
                  </a:cubicBezTo>
                  <a:close/>
                  <a:moveTo>
                    <a:pt x="695611" y="273950"/>
                  </a:moveTo>
                  <a:lnTo>
                    <a:pt x="614642" y="273950"/>
                  </a:lnTo>
                  <a:lnTo>
                    <a:pt x="614642" y="174873"/>
                  </a:lnTo>
                  <a:lnTo>
                    <a:pt x="692765" y="174873"/>
                  </a:lnTo>
                  <a:lnTo>
                    <a:pt x="692765" y="190912"/>
                  </a:lnTo>
                  <a:lnTo>
                    <a:pt x="635595" y="190912"/>
                  </a:lnTo>
                  <a:lnTo>
                    <a:pt x="635595" y="215745"/>
                  </a:lnTo>
                  <a:lnTo>
                    <a:pt x="688368" y="215745"/>
                  </a:lnTo>
                  <a:lnTo>
                    <a:pt x="688368" y="231784"/>
                  </a:lnTo>
                  <a:lnTo>
                    <a:pt x="635595" y="231784"/>
                  </a:lnTo>
                  <a:lnTo>
                    <a:pt x="635595" y="257912"/>
                  </a:lnTo>
                  <a:lnTo>
                    <a:pt x="695611" y="257912"/>
                  </a:lnTo>
                  <a:close/>
                  <a:moveTo>
                    <a:pt x="795723" y="273950"/>
                  </a:moveTo>
                  <a:lnTo>
                    <a:pt x="771406" y="273950"/>
                  </a:lnTo>
                  <a:lnTo>
                    <a:pt x="728206" y="197637"/>
                  </a:lnTo>
                  <a:cubicBezTo>
                    <a:pt x="728896" y="205054"/>
                    <a:pt x="729240" y="211004"/>
                    <a:pt x="729240" y="215487"/>
                  </a:cubicBezTo>
                  <a:lnTo>
                    <a:pt x="729240" y="273950"/>
                  </a:lnTo>
                  <a:lnTo>
                    <a:pt x="710873" y="273950"/>
                  </a:lnTo>
                  <a:lnTo>
                    <a:pt x="710873" y="174873"/>
                  </a:lnTo>
                  <a:lnTo>
                    <a:pt x="734673" y="174873"/>
                  </a:lnTo>
                  <a:lnTo>
                    <a:pt x="778391" y="251962"/>
                  </a:lnTo>
                  <a:cubicBezTo>
                    <a:pt x="777530" y="244719"/>
                    <a:pt x="777097" y="238251"/>
                    <a:pt x="777097" y="232560"/>
                  </a:cubicBezTo>
                  <a:lnTo>
                    <a:pt x="777097" y="174873"/>
                  </a:lnTo>
                  <a:lnTo>
                    <a:pt x="795723" y="174873"/>
                  </a:lnTo>
                  <a:close/>
                  <a:moveTo>
                    <a:pt x="861430" y="258946"/>
                  </a:moveTo>
                  <a:cubicBezTo>
                    <a:pt x="873847" y="258946"/>
                    <a:pt x="882557" y="252652"/>
                    <a:pt x="887557" y="240062"/>
                  </a:cubicBezTo>
                  <a:lnTo>
                    <a:pt x="905407" y="247047"/>
                  </a:lnTo>
                  <a:cubicBezTo>
                    <a:pt x="901611" y="256533"/>
                    <a:pt x="895920" y="263603"/>
                    <a:pt x="888333" y="268259"/>
                  </a:cubicBezTo>
                  <a:cubicBezTo>
                    <a:pt x="880916" y="272915"/>
                    <a:pt x="871950" y="275244"/>
                    <a:pt x="861430" y="275244"/>
                  </a:cubicBezTo>
                  <a:cubicBezTo>
                    <a:pt x="845391" y="275244"/>
                    <a:pt x="832974" y="270761"/>
                    <a:pt x="824179" y="261792"/>
                  </a:cubicBezTo>
                  <a:cubicBezTo>
                    <a:pt x="815556" y="252823"/>
                    <a:pt x="811244" y="240147"/>
                    <a:pt x="811244" y="223765"/>
                  </a:cubicBezTo>
                  <a:cubicBezTo>
                    <a:pt x="811244" y="207553"/>
                    <a:pt x="815469" y="195050"/>
                    <a:pt x="823920" y="186255"/>
                  </a:cubicBezTo>
                  <a:cubicBezTo>
                    <a:pt x="832371" y="177633"/>
                    <a:pt x="844530" y="173321"/>
                    <a:pt x="860395" y="173321"/>
                  </a:cubicBezTo>
                  <a:cubicBezTo>
                    <a:pt x="872121" y="173321"/>
                    <a:pt x="881607" y="175649"/>
                    <a:pt x="888850" y="180305"/>
                  </a:cubicBezTo>
                  <a:cubicBezTo>
                    <a:pt x="896094" y="184962"/>
                    <a:pt x="901267" y="191773"/>
                    <a:pt x="904372" y="200742"/>
                  </a:cubicBezTo>
                  <a:lnTo>
                    <a:pt x="886005" y="205915"/>
                  </a:lnTo>
                  <a:cubicBezTo>
                    <a:pt x="884453" y="200915"/>
                    <a:pt x="881349" y="196947"/>
                    <a:pt x="876692" y="194016"/>
                  </a:cubicBezTo>
                  <a:cubicBezTo>
                    <a:pt x="872209" y="191085"/>
                    <a:pt x="866947" y="189618"/>
                    <a:pt x="860912" y="189618"/>
                  </a:cubicBezTo>
                  <a:cubicBezTo>
                    <a:pt x="851426" y="189618"/>
                    <a:pt x="844271" y="192549"/>
                    <a:pt x="839441" y="198413"/>
                  </a:cubicBezTo>
                  <a:cubicBezTo>
                    <a:pt x="834611" y="204105"/>
                    <a:pt x="832198" y="212556"/>
                    <a:pt x="832198" y="223765"/>
                  </a:cubicBezTo>
                  <a:cubicBezTo>
                    <a:pt x="832198" y="235320"/>
                    <a:pt x="834699" y="244028"/>
                    <a:pt x="839700" y="249892"/>
                  </a:cubicBezTo>
                  <a:cubicBezTo>
                    <a:pt x="844700" y="255927"/>
                    <a:pt x="851944" y="258946"/>
                    <a:pt x="861430" y="258946"/>
                  </a:cubicBezTo>
                  <a:close/>
                  <a:moveTo>
                    <a:pt x="1000086" y="273950"/>
                  </a:moveTo>
                  <a:lnTo>
                    <a:pt x="919117" y="273950"/>
                  </a:lnTo>
                  <a:lnTo>
                    <a:pt x="919117" y="174614"/>
                  </a:lnTo>
                  <a:lnTo>
                    <a:pt x="996982" y="174614"/>
                  </a:lnTo>
                  <a:lnTo>
                    <a:pt x="996982" y="190912"/>
                  </a:lnTo>
                  <a:lnTo>
                    <a:pt x="939812" y="190912"/>
                  </a:lnTo>
                  <a:lnTo>
                    <a:pt x="939812" y="215745"/>
                  </a:lnTo>
                  <a:lnTo>
                    <a:pt x="992843" y="215745"/>
                  </a:lnTo>
                  <a:lnTo>
                    <a:pt x="992843" y="231784"/>
                  </a:lnTo>
                  <a:lnTo>
                    <a:pt x="939812" y="231784"/>
                  </a:lnTo>
                  <a:lnTo>
                    <a:pt x="939812" y="257912"/>
                  </a:lnTo>
                  <a:lnTo>
                    <a:pt x="1000086" y="257912"/>
                  </a:lnTo>
                  <a:close/>
                </a:path>
              </a:pathLst>
            </a:custGeom>
            <a:solidFill>
              <a:srgbClr val="004C42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5F874B6-2F03-781D-9C65-AD6EE95C8ED2}"/>
                </a:ext>
              </a:extLst>
            </p:cNvPr>
            <p:cNvSpPr/>
            <p:nvPr/>
          </p:nvSpPr>
          <p:spPr>
            <a:xfrm>
              <a:off x="1387839" y="6250145"/>
              <a:ext cx="1115202" cy="216262"/>
            </a:xfrm>
            <a:custGeom>
              <a:avLst/>
              <a:gdLst>
                <a:gd name="connsiteX0" fmla="*/ 40355 w 1115202"/>
                <a:gd name="connsiteY0" fmla="*/ 45270 h 216262"/>
                <a:gd name="connsiteX1" fmla="*/ 47081 w 1115202"/>
                <a:gd name="connsiteY1" fmla="*/ 50444 h 216262"/>
                <a:gd name="connsiteX2" fmla="*/ 53548 w 1115202"/>
                <a:gd name="connsiteY2" fmla="*/ 60792 h 216262"/>
                <a:gd name="connsiteX3" fmla="*/ 64413 w 1115202"/>
                <a:gd name="connsiteY3" fmla="*/ 82521 h 216262"/>
                <a:gd name="connsiteX4" fmla="*/ 52772 w 1115202"/>
                <a:gd name="connsiteY4" fmla="*/ 82521 h 216262"/>
                <a:gd name="connsiteX5" fmla="*/ 42683 w 1115202"/>
                <a:gd name="connsiteY5" fmla="*/ 62085 h 216262"/>
                <a:gd name="connsiteX6" fmla="*/ 35182 w 1115202"/>
                <a:gd name="connsiteY6" fmla="*/ 51738 h 216262"/>
                <a:gd name="connsiteX7" fmla="*/ 25093 w 1115202"/>
                <a:gd name="connsiteY7" fmla="*/ 49151 h 216262"/>
                <a:gd name="connsiteX8" fmla="*/ 13452 w 1115202"/>
                <a:gd name="connsiteY8" fmla="*/ 49151 h 216262"/>
                <a:gd name="connsiteX9" fmla="*/ 13452 w 1115202"/>
                <a:gd name="connsiteY9" fmla="*/ 82521 h 216262"/>
                <a:gd name="connsiteX10" fmla="*/ 2846 w 1115202"/>
                <a:gd name="connsiteY10" fmla="*/ 82521 h 216262"/>
                <a:gd name="connsiteX11" fmla="*/ 2846 w 1115202"/>
                <a:gd name="connsiteY11" fmla="*/ 3363 h 216262"/>
                <a:gd name="connsiteX12" fmla="*/ 26903 w 1115202"/>
                <a:gd name="connsiteY12" fmla="*/ 3363 h 216262"/>
                <a:gd name="connsiteX13" fmla="*/ 47081 w 1115202"/>
                <a:gd name="connsiteY13" fmla="*/ 9054 h 216262"/>
                <a:gd name="connsiteX14" fmla="*/ 53807 w 1115202"/>
                <a:gd name="connsiteY14" fmla="*/ 26128 h 216262"/>
                <a:gd name="connsiteX15" fmla="*/ 50444 w 1115202"/>
                <a:gd name="connsiteY15" fmla="*/ 38545 h 216262"/>
                <a:gd name="connsiteX16" fmla="*/ 40355 w 1115202"/>
                <a:gd name="connsiteY16" fmla="*/ 45270 h 216262"/>
                <a:gd name="connsiteX17" fmla="*/ 26903 w 1115202"/>
                <a:gd name="connsiteY17" fmla="*/ 12158 h 216262"/>
                <a:gd name="connsiteX18" fmla="*/ 13452 w 1115202"/>
                <a:gd name="connsiteY18" fmla="*/ 12158 h 216262"/>
                <a:gd name="connsiteX19" fmla="*/ 13452 w 1115202"/>
                <a:gd name="connsiteY19" fmla="*/ 40355 h 216262"/>
                <a:gd name="connsiteX20" fmla="*/ 26903 w 1115202"/>
                <a:gd name="connsiteY20" fmla="*/ 40355 h 216262"/>
                <a:gd name="connsiteX21" fmla="*/ 38544 w 1115202"/>
                <a:gd name="connsiteY21" fmla="*/ 36734 h 216262"/>
                <a:gd name="connsiteX22" fmla="*/ 42683 w 1115202"/>
                <a:gd name="connsiteY22" fmla="*/ 26128 h 216262"/>
                <a:gd name="connsiteX23" fmla="*/ 38544 w 1115202"/>
                <a:gd name="connsiteY23" fmla="*/ 15780 h 216262"/>
                <a:gd name="connsiteX24" fmla="*/ 26903 w 1115202"/>
                <a:gd name="connsiteY24" fmla="*/ 12158 h 216262"/>
                <a:gd name="connsiteX25" fmla="*/ 77865 w 1115202"/>
                <a:gd name="connsiteY25" fmla="*/ 82521 h 216262"/>
                <a:gd name="connsiteX26" fmla="*/ 77865 w 1115202"/>
                <a:gd name="connsiteY26" fmla="*/ 23023 h 216262"/>
                <a:gd name="connsiteX27" fmla="*/ 87436 w 1115202"/>
                <a:gd name="connsiteY27" fmla="*/ 23023 h 216262"/>
                <a:gd name="connsiteX28" fmla="*/ 87436 w 1115202"/>
                <a:gd name="connsiteY28" fmla="*/ 82521 h 216262"/>
                <a:gd name="connsiteX29" fmla="*/ 77865 w 1115202"/>
                <a:gd name="connsiteY29" fmla="*/ 12417 h 216262"/>
                <a:gd name="connsiteX30" fmla="*/ 77865 w 1115202"/>
                <a:gd name="connsiteY30" fmla="*/ 0 h 216262"/>
                <a:gd name="connsiteX31" fmla="*/ 87695 w 1115202"/>
                <a:gd name="connsiteY31" fmla="*/ 0 h 216262"/>
                <a:gd name="connsiteX32" fmla="*/ 87695 w 1115202"/>
                <a:gd name="connsiteY32" fmla="*/ 12417 h 216262"/>
                <a:gd name="connsiteX33" fmla="*/ 158834 w 1115202"/>
                <a:gd name="connsiteY33" fmla="*/ 23023 h 216262"/>
                <a:gd name="connsiteX34" fmla="*/ 132707 w 1115202"/>
                <a:gd name="connsiteY34" fmla="*/ 87954 h 216262"/>
                <a:gd name="connsiteX35" fmla="*/ 124687 w 1115202"/>
                <a:gd name="connsiteY35" fmla="*/ 101923 h 216262"/>
                <a:gd name="connsiteX36" fmla="*/ 114340 w 1115202"/>
                <a:gd name="connsiteY36" fmla="*/ 105027 h 216262"/>
                <a:gd name="connsiteX37" fmla="*/ 106321 w 1115202"/>
                <a:gd name="connsiteY37" fmla="*/ 105027 h 216262"/>
                <a:gd name="connsiteX38" fmla="*/ 106321 w 1115202"/>
                <a:gd name="connsiteY38" fmla="*/ 97008 h 216262"/>
                <a:gd name="connsiteX39" fmla="*/ 112270 w 1115202"/>
                <a:gd name="connsiteY39" fmla="*/ 97008 h 216262"/>
                <a:gd name="connsiteX40" fmla="*/ 118479 w 1115202"/>
                <a:gd name="connsiteY40" fmla="*/ 94938 h 216262"/>
                <a:gd name="connsiteX41" fmla="*/ 123394 w 1115202"/>
                <a:gd name="connsiteY41" fmla="*/ 86143 h 216262"/>
                <a:gd name="connsiteX42" fmla="*/ 125205 w 1115202"/>
                <a:gd name="connsiteY42" fmla="*/ 81487 h 216262"/>
                <a:gd name="connsiteX43" fmla="*/ 101147 w 1115202"/>
                <a:gd name="connsiteY43" fmla="*/ 23023 h 216262"/>
                <a:gd name="connsiteX44" fmla="*/ 111494 w 1115202"/>
                <a:gd name="connsiteY44" fmla="*/ 23023 h 216262"/>
                <a:gd name="connsiteX45" fmla="*/ 129861 w 1115202"/>
                <a:gd name="connsiteY45" fmla="*/ 69587 h 216262"/>
                <a:gd name="connsiteX46" fmla="*/ 148487 w 1115202"/>
                <a:gd name="connsiteY46" fmla="*/ 23023 h 216262"/>
                <a:gd name="connsiteX47" fmla="*/ 209020 w 1115202"/>
                <a:gd name="connsiteY47" fmla="*/ 52772 h 216262"/>
                <a:gd name="connsiteX48" fmla="*/ 199448 w 1115202"/>
                <a:gd name="connsiteY48" fmla="*/ 52772 h 216262"/>
                <a:gd name="connsiteX49" fmla="*/ 182892 w 1115202"/>
                <a:gd name="connsiteY49" fmla="*/ 55359 h 216262"/>
                <a:gd name="connsiteX50" fmla="*/ 178494 w 1115202"/>
                <a:gd name="connsiteY50" fmla="*/ 64672 h 216262"/>
                <a:gd name="connsiteX51" fmla="*/ 181857 w 1115202"/>
                <a:gd name="connsiteY51" fmla="*/ 72950 h 216262"/>
                <a:gd name="connsiteX52" fmla="*/ 191170 w 1115202"/>
                <a:gd name="connsiteY52" fmla="*/ 75796 h 216262"/>
                <a:gd name="connsiteX53" fmla="*/ 204104 w 1115202"/>
                <a:gd name="connsiteY53" fmla="*/ 70104 h 216262"/>
                <a:gd name="connsiteX54" fmla="*/ 209020 w 1115202"/>
                <a:gd name="connsiteY54" fmla="*/ 54842 h 216262"/>
                <a:gd name="connsiteX55" fmla="*/ 218850 w 1115202"/>
                <a:gd name="connsiteY55" fmla="*/ 48633 h 216262"/>
                <a:gd name="connsiteX56" fmla="*/ 218850 w 1115202"/>
                <a:gd name="connsiteY56" fmla="*/ 82521 h 216262"/>
                <a:gd name="connsiteX57" fmla="*/ 209020 w 1115202"/>
                <a:gd name="connsiteY57" fmla="*/ 82521 h 216262"/>
                <a:gd name="connsiteX58" fmla="*/ 209020 w 1115202"/>
                <a:gd name="connsiteY58" fmla="*/ 73726 h 216262"/>
                <a:gd name="connsiteX59" fmla="*/ 200742 w 1115202"/>
                <a:gd name="connsiteY59" fmla="*/ 81745 h 216262"/>
                <a:gd name="connsiteX60" fmla="*/ 188583 w 1115202"/>
                <a:gd name="connsiteY60" fmla="*/ 84073 h 216262"/>
                <a:gd name="connsiteX61" fmla="*/ 174097 w 1115202"/>
                <a:gd name="connsiteY61" fmla="*/ 79159 h 216262"/>
                <a:gd name="connsiteX62" fmla="*/ 168664 w 1115202"/>
                <a:gd name="connsiteY62" fmla="*/ 65448 h 216262"/>
                <a:gd name="connsiteX63" fmla="*/ 175390 w 1115202"/>
                <a:gd name="connsiteY63" fmla="*/ 50185 h 216262"/>
                <a:gd name="connsiteX64" fmla="*/ 195309 w 1115202"/>
                <a:gd name="connsiteY64" fmla="*/ 45012 h 216262"/>
                <a:gd name="connsiteX65" fmla="*/ 209020 w 1115202"/>
                <a:gd name="connsiteY65" fmla="*/ 45012 h 216262"/>
                <a:gd name="connsiteX66" fmla="*/ 209020 w 1115202"/>
                <a:gd name="connsiteY66" fmla="*/ 44236 h 216262"/>
                <a:gd name="connsiteX67" fmla="*/ 204622 w 1115202"/>
                <a:gd name="connsiteY67" fmla="*/ 33888 h 216262"/>
                <a:gd name="connsiteX68" fmla="*/ 192205 w 1115202"/>
                <a:gd name="connsiteY68" fmla="*/ 30008 h 216262"/>
                <a:gd name="connsiteX69" fmla="*/ 182375 w 1115202"/>
                <a:gd name="connsiteY69" fmla="*/ 31301 h 216262"/>
                <a:gd name="connsiteX70" fmla="*/ 173062 w 1115202"/>
                <a:gd name="connsiteY70" fmla="*/ 34923 h 216262"/>
                <a:gd name="connsiteX71" fmla="*/ 173062 w 1115202"/>
                <a:gd name="connsiteY71" fmla="*/ 25869 h 216262"/>
                <a:gd name="connsiteX72" fmla="*/ 183409 w 1115202"/>
                <a:gd name="connsiteY72" fmla="*/ 22765 h 216262"/>
                <a:gd name="connsiteX73" fmla="*/ 193240 w 1115202"/>
                <a:gd name="connsiteY73" fmla="*/ 21730 h 216262"/>
                <a:gd name="connsiteX74" fmla="*/ 212383 w 1115202"/>
                <a:gd name="connsiteY74" fmla="*/ 28456 h 216262"/>
                <a:gd name="connsiteX75" fmla="*/ 218850 w 1115202"/>
                <a:gd name="connsiteY75" fmla="*/ 48633 h 216262"/>
                <a:gd name="connsiteX76" fmla="*/ 278089 w 1115202"/>
                <a:gd name="connsiteY76" fmla="*/ 32336 h 216262"/>
                <a:gd name="connsiteX77" fmla="*/ 278089 w 1115202"/>
                <a:gd name="connsiteY77" fmla="*/ 0 h 216262"/>
                <a:gd name="connsiteX78" fmla="*/ 287661 w 1115202"/>
                <a:gd name="connsiteY78" fmla="*/ 0 h 216262"/>
                <a:gd name="connsiteX79" fmla="*/ 287661 w 1115202"/>
                <a:gd name="connsiteY79" fmla="*/ 82521 h 216262"/>
                <a:gd name="connsiteX80" fmla="*/ 278089 w 1115202"/>
                <a:gd name="connsiteY80" fmla="*/ 82521 h 216262"/>
                <a:gd name="connsiteX81" fmla="*/ 278089 w 1115202"/>
                <a:gd name="connsiteY81" fmla="*/ 73726 h 216262"/>
                <a:gd name="connsiteX82" fmla="*/ 270070 w 1115202"/>
                <a:gd name="connsiteY82" fmla="*/ 81745 h 216262"/>
                <a:gd name="connsiteX83" fmla="*/ 258946 w 1115202"/>
                <a:gd name="connsiteY83" fmla="*/ 84073 h 216262"/>
                <a:gd name="connsiteX84" fmla="*/ 241355 w 1115202"/>
                <a:gd name="connsiteY84" fmla="*/ 75537 h 216262"/>
                <a:gd name="connsiteX85" fmla="*/ 234630 w 1115202"/>
                <a:gd name="connsiteY85" fmla="*/ 53031 h 216262"/>
                <a:gd name="connsiteX86" fmla="*/ 241355 w 1115202"/>
                <a:gd name="connsiteY86" fmla="*/ 30266 h 216262"/>
                <a:gd name="connsiteX87" fmla="*/ 258946 w 1115202"/>
                <a:gd name="connsiteY87" fmla="*/ 21730 h 216262"/>
                <a:gd name="connsiteX88" fmla="*/ 270070 w 1115202"/>
                <a:gd name="connsiteY88" fmla="*/ 24317 h 216262"/>
                <a:gd name="connsiteX89" fmla="*/ 278089 w 1115202"/>
                <a:gd name="connsiteY89" fmla="*/ 32336 h 216262"/>
                <a:gd name="connsiteX90" fmla="*/ 244718 w 1115202"/>
                <a:gd name="connsiteY90" fmla="*/ 53031 h 216262"/>
                <a:gd name="connsiteX91" fmla="*/ 249116 w 1115202"/>
                <a:gd name="connsiteY91" fmla="*/ 69846 h 216262"/>
                <a:gd name="connsiteX92" fmla="*/ 261274 w 1115202"/>
                <a:gd name="connsiteY92" fmla="*/ 76054 h 216262"/>
                <a:gd name="connsiteX93" fmla="*/ 273433 w 1115202"/>
                <a:gd name="connsiteY93" fmla="*/ 69846 h 216262"/>
                <a:gd name="connsiteX94" fmla="*/ 278089 w 1115202"/>
                <a:gd name="connsiteY94" fmla="*/ 53031 h 216262"/>
                <a:gd name="connsiteX95" fmla="*/ 273433 w 1115202"/>
                <a:gd name="connsiteY95" fmla="*/ 36216 h 216262"/>
                <a:gd name="connsiteX96" fmla="*/ 261274 w 1115202"/>
                <a:gd name="connsiteY96" fmla="*/ 30008 h 216262"/>
                <a:gd name="connsiteX97" fmla="*/ 249116 w 1115202"/>
                <a:gd name="connsiteY97" fmla="*/ 36216 h 216262"/>
                <a:gd name="connsiteX98" fmla="*/ 244718 w 1115202"/>
                <a:gd name="connsiteY98" fmla="*/ 53031 h 216262"/>
                <a:gd name="connsiteX99" fmla="*/ 357248 w 1115202"/>
                <a:gd name="connsiteY99" fmla="*/ 46823 h 216262"/>
                <a:gd name="connsiteX100" fmla="*/ 357248 w 1115202"/>
                <a:gd name="connsiteY100" fmla="*/ 82521 h 216262"/>
                <a:gd name="connsiteX101" fmla="*/ 347417 w 1115202"/>
                <a:gd name="connsiteY101" fmla="*/ 82521 h 216262"/>
                <a:gd name="connsiteX102" fmla="*/ 347417 w 1115202"/>
                <a:gd name="connsiteY102" fmla="*/ 47081 h 216262"/>
                <a:gd name="connsiteX103" fmla="*/ 344054 w 1115202"/>
                <a:gd name="connsiteY103" fmla="*/ 34406 h 216262"/>
                <a:gd name="connsiteX104" fmla="*/ 334224 w 1115202"/>
                <a:gd name="connsiteY104" fmla="*/ 30266 h 216262"/>
                <a:gd name="connsiteX105" fmla="*/ 321807 w 1115202"/>
                <a:gd name="connsiteY105" fmla="*/ 35440 h 216262"/>
                <a:gd name="connsiteX106" fmla="*/ 317410 w 1115202"/>
                <a:gd name="connsiteY106" fmla="*/ 49151 h 216262"/>
                <a:gd name="connsiteX107" fmla="*/ 317410 w 1115202"/>
                <a:gd name="connsiteY107" fmla="*/ 82521 h 216262"/>
                <a:gd name="connsiteX108" fmla="*/ 307580 w 1115202"/>
                <a:gd name="connsiteY108" fmla="*/ 82521 h 216262"/>
                <a:gd name="connsiteX109" fmla="*/ 307580 w 1115202"/>
                <a:gd name="connsiteY109" fmla="*/ 0 h 216262"/>
                <a:gd name="connsiteX110" fmla="*/ 317410 w 1115202"/>
                <a:gd name="connsiteY110" fmla="*/ 0 h 216262"/>
                <a:gd name="connsiteX111" fmla="*/ 317410 w 1115202"/>
                <a:gd name="connsiteY111" fmla="*/ 32336 h 216262"/>
                <a:gd name="connsiteX112" fmla="*/ 325429 w 1115202"/>
                <a:gd name="connsiteY112" fmla="*/ 24575 h 216262"/>
                <a:gd name="connsiteX113" fmla="*/ 336553 w 1115202"/>
                <a:gd name="connsiteY113" fmla="*/ 21730 h 216262"/>
                <a:gd name="connsiteX114" fmla="*/ 352074 w 1115202"/>
                <a:gd name="connsiteY114" fmla="*/ 28197 h 216262"/>
                <a:gd name="connsiteX115" fmla="*/ 357248 w 1115202"/>
                <a:gd name="connsiteY115" fmla="*/ 46823 h 216262"/>
                <a:gd name="connsiteX116" fmla="*/ 379236 w 1115202"/>
                <a:gd name="connsiteY116" fmla="*/ 78382 h 216262"/>
                <a:gd name="connsiteX117" fmla="*/ 379236 w 1115202"/>
                <a:gd name="connsiteY117" fmla="*/ 69070 h 216262"/>
                <a:gd name="connsiteX118" fmla="*/ 390360 w 1115202"/>
                <a:gd name="connsiteY118" fmla="*/ 69070 h 216262"/>
                <a:gd name="connsiteX119" fmla="*/ 390360 w 1115202"/>
                <a:gd name="connsiteY119" fmla="*/ 78382 h 216262"/>
                <a:gd name="connsiteX120" fmla="*/ 381564 w 1115202"/>
                <a:gd name="connsiteY120" fmla="*/ 95197 h 216262"/>
                <a:gd name="connsiteX121" fmla="*/ 374838 w 1115202"/>
                <a:gd name="connsiteY121" fmla="*/ 95197 h 216262"/>
                <a:gd name="connsiteX122" fmla="*/ 493576 w 1115202"/>
                <a:gd name="connsiteY122" fmla="*/ 6209 h 216262"/>
                <a:gd name="connsiteX123" fmla="*/ 493576 w 1115202"/>
                <a:gd name="connsiteY123" fmla="*/ 16556 h 216262"/>
                <a:gd name="connsiteX124" fmla="*/ 482194 w 1115202"/>
                <a:gd name="connsiteY124" fmla="*/ 12417 h 216262"/>
                <a:gd name="connsiteX125" fmla="*/ 471587 w 1115202"/>
                <a:gd name="connsiteY125" fmla="*/ 10865 h 216262"/>
                <a:gd name="connsiteX126" fmla="*/ 458136 w 1115202"/>
                <a:gd name="connsiteY126" fmla="*/ 14228 h 216262"/>
                <a:gd name="connsiteX127" fmla="*/ 453479 w 1115202"/>
                <a:gd name="connsiteY127" fmla="*/ 23799 h 216262"/>
                <a:gd name="connsiteX128" fmla="*/ 456584 w 1115202"/>
                <a:gd name="connsiteY128" fmla="*/ 31819 h 216262"/>
                <a:gd name="connsiteX129" fmla="*/ 468483 w 1115202"/>
                <a:gd name="connsiteY129" fmla="*/ 36216 h 216262"/>
                <a:gd name="connsiteX130" fmla="*/ 474950 w 1115202"/>
                <a:gd name="connsiteY130" fmla="*/ 37510 h 216262"/>
                <a:gd name="connsiteX131" fmla="*/ 492800 w 1115202"/>
                <a:gd name="connsiteY131" fmla="*/ 45529 h 216262"/>
                <a:gd name="connsiteX132" fmla="*/ 498491 w 1115202"/>
                <a:gd name="connsiteY132" fmla="*/ 61050 h 216262"/>
                <a:gd name="connsiteX133" fmla="*/ 490730 w 1115202"/>
                <a:gd name="connsiteY133" fmla="*/ 78382 h 216262"/>
                <a:gd name="connsiteX134" fmla="*/ 468225 w 1115202"/>
                <a:gd name="connsiteY134" fmla="*/ 84332 h 216262"/>
                <a:gd name="connsiteX135" fmla="*/ 456066 w 1115202"/>
                <a:gd name="connsiteY135" fmla="*/ 83039 h 216262"/>
                <a:gd name="connsiteX136" fmla="*/ 443132 w 1115202"/>
                <a:gd name="connsiteY136" fmla="*/ 79159 h 216262"/>
                <a:gd name="connsiteX137" fmla="*/ 443132 w 1115202"/>
                <a:gd name="connsiteY137" fmla="*/ 68294 h 216262"/>
                <a:gd name="connsiteX138" fmla="*/ 455808 w 1115202"/>
                <a:gd name="connsiteY138" fmla="*/ 73726 h 216262"/>
                <a:gd name="connsiteX139" fmla="*/ 468225 w 1115202"/>
                <a:gd name="connsiteY139" fmla="*/ 75537 h 216262"/>
                <a:gd name="connsiteX140" fmla="*/ 482194 w 1115202"/>
                <a:gd name="connsiteY140" fmla="*/ 71915 h 216262"/>
                <a:gd name="connsiteX141" fmla="*/ 487367 w 1115202"/>
                <a:gd name="connsiteY141" fmla="*/ 61826 h 216262"/>
                <a:gd name="connsiteX142" fmla="*/ 483746 w 1115202"/>
                <a:gd name="connsiteY142" fmla="*/ 52514 h 216262"/>
                <a:gd name="connsiteX143" fmla="*/ 471846 w 1115202"/>
                <a:gd name="connsiteY143" fmla="*/ 47599 h 216262"/>
                <a:gd name="connsiteX144" fmla="*/ 465379 w 1115202"/>
                <a:gd name="connsiteY144" fmla="*/ 46305 h 216262"/>
                <a:gd name="connsiteX145" fmla="*/ 448047 w 1115202"/>
                <a:gd name="connsiteY145" fmla="*/ 38803 h 216262"/>
                <a:gd name="connsiteX146" fmla="*/ 442614 w 1115202"/>
                <a:gd name="connsiteY146" fmla="*/ 24834 h 216262"/>
                <a:gd name="connsiteX147" fmla="*/ 450116 w 1115202"/>
                <a:gd name="connsiteY147" fmla="*/ 8278 h 216262"/>
                <a:gd name="connsiteX148" fmla="*/ 470553 w 1115202"/>
                <a:gd name="connsiteY148" fmla="*/ 2070 h 216262"/>
                <a:gd name="connsiteX149" fmla="*/ 481935 w 1115202"/>
                <a:gd name="connsiteY149" fmla="*/ 3104 h 216262"/>
                <a:gd name="connsiteX150" fmla="*/ 493576 w 1115202"/>
                <a:gd name="connsiteY150" fmla="*/ 6209 h 216262"/>
                <a:gd name="connsiteX151" fmla="*/ 551522 w 1115202"/>
                <a:gd name="connsiteY151" fmla="*/ 53031 h 216262"/>
                <a:gd name="connsiteX152" fmla="*/ 541692 w 1115202"/>
                <a:gd name="connsiteY152" fmla="*/ 53031 h 216262"/>
                <a:gd name="connsiteX153" fmla="*/ 525394 w 1115202"/>
                <a:gd name="connsiteY153" fmla="*/ 55618 h 216262"/>
                <a:gd name="connsiteX154" fmla="*/ 520738 w 1115202"/>
                <a:gd name="connsiteY154" fmla="*/ 64931 h 216262"/>
                <a:gd name="connsiteX155" fmla="*/ 524101 w 1115202"/>
                <a:gd name="connsiteY155" fmla="*/ 73209 h 216262"/>
                <a:gd name="connsiteX156" fmla="*/ 533414 w 1115202"/>
                <a:gd name="connsiteY156" fmla="*/ 76054 h 216262"/>
                <a:gd name="connsiteX157" fmla="*/ 546607 w 1115202"/>
                <a:gd name="connsiteY157" fmla="*/ 70363 h 216262"/>
                <a:gd name="connsiteX158" fmla="*/ 551522 w 1115202"/>
                <a:gd name="connsiteY158" fmla="*/ 55101 h 216262"/>
                <a:gd name="connsiteX159" fmla="*/ 561093 w 1115202"/>
                <a:gd name="connsiteY159" fmla="*/ 48892 h 216262"/>
                <a:gd name="connsiteX160" fmla="*/ 561093 w 1115202"/>
                <a:gd name="connsiteY160" fmla="*/ 82780 h 216262"/>
                <a:gd name="connsiteX161" fmla="*/ 551522 w 1115202"/>
                <a:gd name="connsiteY161" fmla="*/ 82780 h 216262"/>
                <a:gd name="connsiteX162" fmla="*/ 551522 w 1115202"/>
                <a:gd name="connsiteY162" fmla="*/ 73985 h 216262"/>
                <a:gd name="connsiteX163" fmla="*/ 542985 w 1115202"/>
                <a:gd name="connsiteY163" fmla="*/ 82004 h 216262"/>
                <a:gd name="connsiteX164" fmla="*/ 530827 w 1115202"/>
                <a:gd name="connsiteY164" fmla="*/ 84332 h 216262"/>
                <a:gd name="connsiteX165" fmla="*/ 516340 w 1115202"/>
                <a:gd name="connsiteY165" fmla="*/ 79417 h 216262"/>
                <a:gd name="connsiteX166" fmla="*/ 510908 w 1115202"/>
                <a:gd name="connsiteY166" fmla="*/ 65707 h 216262"/>
                <a:gd name="connsiteX167" fmla="*/ 517634 w 1115202"/>
                <a:gd name="connsiteY167" fmla="*/ 50444 h 216262"/>
                <a:gd name="connsiteX168" fmla="*/ 537811 w 1115202"/>
                <a:gd name="connsiteY168" fmla="*/ 45270 h 216262"/>
                <a:gd name="connsiteX169" fmla="*/ 551522 w 1115202"/>
                <a:gd name="connsiteY169" fmla="*/ 45270 h 216262"/>
                <a:gd name="connsiteX170" fmla="*/ 551522 w 1115202"/>
                <a:gd name="connsiteY170" fmla="*/ 44494 h 216262"/>
                <a:gd name="connsiteX171" fmla="*/ 546866 w 1115202"/>
                <a:gd name="connsiteY171" fmla="*/ 34147 h 216262"/>
                <a:gd name="connsiteX172" fmla="*/ 534449 w 1115202"/>
                <a:gd name="connsiteY172" fmla="*/ 30266 h 216262"/>
                <a:gd name="connsiteX173" fmla="*/ 524618 w 1115202"/>
                <a:gd name="connsiteY173" fmla="*/ 31560 h 216262"/>
                <a:gd name="connsiteX174" fmla="*/ 515306 w 1115202"/>
                <a:gd name="connsiteY174" fmla="*/ 35182 h 216262"/>
                <a:gd name="connsiteX175" fmla="*/ 515306 w 1115202"/>
                <a:gd name="connsiteY175" fmla="*/ 26128 h 216262"/>
                <a:gd name="connsiteX176" fmla="*/ 525653 w 1115202"/>
                <a:gd name="connsiteY176" fmla="*/ 23023 h 216262"/>
                <a:gd name="connsiteX177" fmla="*/ 535483 w 1115202"/>
                <a:gd name="connsiteY177" fmla="*/ 21988 h 216262"/>
                <a:gd name="connsiteX178" fmla="*/ 554885 w 1115202"/>
                <a:gd name="connsiteY178" fmla="*/ 28714 h 216262"/>
                <a:gd name="connsiteX179" fmla="*/ 561093 w 1115202"/>
                <a:gd name="connsiteY179" fmla="*/ 48892 h 216262"/>
                <a:gd name="connsiteX180" fmla="*/ 580236 w 1115202"/>
                <a:gd name="connsiteY180" fmla="*/ 59498 h 216262"/>
                <a:gd name="connsiteX181" fmla="*/ 580236 w 1115202"/>
                <a:gd name="connsiteY181" fmla="*/ 23541 h 216262"/>
                <a:gd name="connsiteX182" fmla="*/ 590066 w 1115202"/>
                <a:gd name="connsiteY182" fmla="*/ 23541 h 216262"/>
                <a:gd name="connsiteX183" fmla="*/ 590066 w 1115202"/>
                <a:gd name="connsiteY183" fmla="*/ 58981 h 216262"/>
                <a:gd name="connsiteX184" fmla="*/ 593429 w 1115202"/>
                <a:gd name="connsiteY184" fmla="*/ 71657 h 216262"/>
                <a:gd name="connsiteX185" fmla="*/ 603259 w 1115202"/>
                <a:gd name="connsiteY185" fmla="*/ 76054 h 216262"/>
                <a:gd name="connsiteX186" fmla="*/ 615676 w 1115202"/>
                <a:gd name="connsiteY186" fmla="*/ 70880 h 216262"/>
                <a:gd name="connsiteX187" fmla="*/ 620333 w 1115202"/>
                <a:gd name="connsiteY187" fmla="*/ 57170 h 216262"/>
                <a:gd name="connsiteX188" fmla="*/ 620333 w 1115202"/>
                <a:gd name="connsiteY188" fmla="*/ 23541 h 216262"/>
                <a:gd name="connsiteX189" fmla="*/ 629904 w 1115202"/>
                <a:gd name="connsiteY189" fmla="*/ 23541 h 216262"/>
                <a:gd name="connsiteX190" fmla="*/ 629904 w 1115202"/>
                <a:gd name="connsiteY190" fmla="*/ 82780 h 216262"/>
                <a:gd name="connsiteX191" fmla="*/ 620333 w 1115202"/>
                <a:gd name="connsiteY191" fmla="*/ 82780 h 216262"/>
                <a:gd name="connsiteX192" fmla="*/ 620333 w 1115202"/>
                <a:gd name="connsiteY192" fmla="*/ 73726 h 216262"/>
                <a:gd name="connsiteX193" fmla="*/ 612055 w 1115202"/>
                <a:gd name="connsiteY193" fmla="*/ 81745 h 216262"/>
                <a:gd name="connsiteX194" fmla="*/ 601190 w 1115202"/>
                <a:gd name="connsiteY194" fmla="*/ 84332 h 216262"/>
                <a:gd name="connsiteX195" fmla="*/ 585669 w 1115202"/>
                <a:gd name="connsiteY195" fmla="*/ 78124 h 216262"/>
                <a:gd name="connsiteX196" fmla="*/ 580236 w 1115202"/>
                <a:gd name="connsiteY196" fmla="*/ 59498 h 216262"/>
                <a:gd name="connsiteX197" fmla="*/ 689144 w 1115202"/>
                <a:gd name="connsiteY197" fmla="*/ 32595 h 216262"/>
                <a:gd name="connsiteX198" fmla="*/ 689144 w 1115202"/>
                <a:gd name="connsiteY198" fmla="*/ 259 h 216262"/>
                <a:gd name="connsiteX199" fmla="*/ 698974 w 1115202"/>
                <a:gd name="connsiteY199" fmla="*/ 259 h 216262"/>
                <a:gd name="connsiteX200" fmla="*/ 698974 w 1115202"/>
                <a:gd name="connsiteY200" fmla="*/ 82780 h 216262"/>
                <a:gd name="connsiteX201" fmla="*/ 689144 w 1115202"/>
                <a:gd name="connsiteY201" fmla="*/ 82780 h 216262"/>
                <a:gd name="connsiteX202" fmla="*/ 689144 w 1115202"/>
                <a:gd name="connsiteY202" fmla="*/ 73985 h 216262"/>
                <a:gd name="connsiteX203" fmla="*/ 681383 w 1115202"/>
                <a:gd name="connsiteY203" fmla="*/ 82004 h 216262"/>
                <a:gd name="connsiteX204" fmla="*/ 670259 w 1115202"/>
                <a:gd name="connsiteY204" fmla="*/ 84332 h 216262"/>
                <a:gd name="connsiteX205" fmla="*/ 652669 w 1115202"/>
                <a:gd name="connsiteY205" fmla="*/ 75796 h 216262"/>
                <a:gd name="connsiteX206" fmla="*/ 645943 w 1115202"/>
                <a:gd name="connsiteY206" fmla="*/ 53290 h 216262"/>
                <a:gd name="connsiteX207" fmla="*/ 652669 w 1115202"/>
                <a:gd name="connsiteY207" fmla="*/ 30525 h 216262"/>
                <a:gd name="connsiteX208" fmla="*/ 670259 w 1115202"/>
                <a:gd name="connsiteY208" fmla="*/ 21988 h 216262"/>
                <a:gd name="connsiteX209" fmla="*/ 681383 w 1115202"/>
                <a:gd name="connsiteY209" fmla="*/ 24575 h 216262"/>
                <a:gd name="connsiteX210" fmla="*/ 689144 w 1115202"/>
                <a:gd name="connsiteY210" fmla="*/ 32595 h 216262"/>
                <a:gd name="connsiteX211" fmla="*/ 656032 w 1115202"/>
                <a:gd name="connsiteY211" fmla="*/ 53290 h 216262"/>
                <a:gd name="connsiteX212" fmla="*/ 660429 w 1115202"/>
                <a:gd name="connsiteY212" fmla="*/ 70104 h 216262"/>
                <a:gd name="connsiteX213" fmla="*/ 672588 w 1115202"/>
                <a:gd name="connsiteY213" fmla="*/ 76313 h 216262"/>
                <a:gd name="connsiteX214" fmla="*/ 684746 w 1115202"/>
                <a:gd name="connsiteY214" fmla="*/ 70104 h 216262"/>
                <a:gd name="connsiteX215" fmla="*/ 689144 w 1115202"/>
                <a:gd name="connsiteY215" fmla="*/ 53290 h 216262"/>
                <a:gd name="connsiteX216" fmla="*/ 684746 w 1115202"/>
                <a:gd name="connsiteY216" fmla="*/ 36475 h 216262"/>
                <a:gd name="connsiteX217" fmla="*/ 672588 w 1115202"/>
                <a:gd name="connsiteY217" fmla="*/ 30266 h 216262"/>
                <a:gd name="connsiteX218" fmla="*/ 660429 w 1115202"/>
                <a:gd name="connsiteY218" fmla="*/ 36475 h 216262"/>
                <a:gd name="connsiteX219" fmla="*/ 656032 w 1115202"/>
                <a:gd name="connsiteY219" fmla="*/ 53290 h 216262"/>
                <a:gd name="connsiteX220" fmla="*/ 719151 w 1115202"/>
                <a:gd name="connsiteY220" fmla="*/ 82780 h 216262"/>
                <a:gd name="connsiteX221" fmla="*/ 719151 w 1115202"/>
                <a:gd name="connsiteY221" fmla="*/ 23541 h 216262"/>
                <a:gd name="connsiteX222" fmla="*/ 728723 w 1115202"/>
                <a:gd name="connsiteY222" fmla="*/ 23541 h 216262"/>
                <a:gd name="connsiteX223" fmla="*/ 728723 w 1115202"/>
                <a:gd name="connsiteY223" fmla="*/ 82780 h 216262"/>
                <a:gd name="connsiteX224" fmla="*/ 719151 w 1115202"/>
                <a:gd name="connsiteY224" fmla="*/ 12676 h 216262"/>
                <a:gd name="connsiteX225" fmla="*/ 719151 w 1115202"/>
                <a:gd name="connsiteY225" fmla="*/ 259 h 216262"/>
                <a:gd name="connsiteX226" fmla="*/ 728982 w 1115202"/>
                <a:gd name="connsiteY226" fmla="*/ 259 h 216262"/>
                <a:gd name="connsiteX227" fmla="*/ 728982 w 1115202"/>
                <a:gd name="connsiteY227" fmla="*/ 12676 h 216262"/>
                <a:gd name="connsiteX228" fmla="*/ 825472 w 1115202"/>
                <a:gd name="connsiteY228" fmla="*/ 53548 h 216262"/>
                <a:gd name="connsiteX229" fmla="*/ 810727 w 1115202"/>
                <a:gd name="connsiteY229" fmla="*/ 14228 h 216262"/>
                <a:gd name="connsiteX230" fmla="*/ 796240 w 1115202"/>
                <a:gd name="connsiteY230" fmla="*/ 53548 h 216262"/>
                <a:gd name="connsiteX231" fmla="*/ 774511 w 1115202"/>
                <a:gd name="connsiteY231" fmla="*/ 82780 h 216262"/>
                <a:gd name="connsiteX232" fmla="*/ 804777 w 1115202"/>
                <a:gd name="connsiteY232" fmla="*/ 3622 h 216262"/>
                <a:gd name="connsiteX233" fmla="*/ 816935 w 1115202"/>
                <a:gd name="connsiteY233" fmla="*/ 3622 h 216262"/>
                <a:gd name="connsiteX234" fmla="*/ 847202 w 1115202"/>
                <a:gd name="connsiteY234" fmla="*/ 82780 h 216262"/>
                <a:gd name="connsiteX235" fmla="*/ 836078 w 1115202"/>
                <a:gd name="connsiteY235" fmla="*/ 82780 h 216262"/>
                <a:gd name="connsiteX236" fmla="*/ 828835 w 1115202"/>
                <a:gd name="connsiteY236" fmla="*/ 62602 h 216262"/>
                <a:gd name="connsiteX237" fmla="*/ 793136 w 1115202"/>
                <a:gd name="connsiteY237" fmla="*/ 62602 h 216262"/>
                <a:gd name="connsiteX238" fmla="*/ 785893 w 1115202"/>
                <a:gd name="connsiteY238" fmla="*/ 82780 h 216262"/>
                <a:gd name="connsiteX239" fmla="*/ 892472 w 1115202"/>
                <a:gd name="connsiteY239" fmla="*/ 22506 h 216262"/>
                <a:gd name="connsiteX240" fmla="*/ 892731 w 1115202"/>
                <a:gd name="connsiteY240" fmla="*/ 32595 h 216262"/>
                <a:gd name="connsiteX241" fmla="*/ 889109 w 1115202"/>
                <a:gd name="connsiteY241" fmla="*/ 31301 h 216262"/>
                <a:gd name="connsiteX242" fmla="*/ 884712 w 1115202"/>
                <a:gd name="connsiteY242" fmla="*/ 30784 h 216262"/>
                <a:gd name="connsiteX243" fmla="*/ 872036 w 1115202"/>
                <a:gd name="connsiteY243" fmla="*/ 36216 h 216262"/>
                <a:gd name="connsiteX244" fmla="*/ 867638 w 1115202"/>
                <a:gd name="connsiteY244" fmla="*/ 51479 h 216262"/>
                <a:gd name="connsiteX245" fmla="*/ 867638 w 1115202"/>
                <a:gd name="connsiteY245" fmla="*/ 82780 h 216262"/>
                <a:gd name="connsiteX246" fmla="*/ 857808 w 1115202"/>
                <a:gd name="connsiteY246" fmla="*/ 82780 h 216262"/>
                <a:gd name="connsiteX247" fmla="*/ 857808 w 1115202"/>
                <a:gd name="connsiteY247" fmla="*/ 23541 h 216262"/>
                <a:gd name="connsiteX248" fmla="*/ 867638 w 1115202"/>
                <a:gd name="connsiteY248" fmla="*/ 23541 h 216262"/>
                <a:gd name="connsiteX249" fmla="*/ 867638 w 1115202"/>
                <a:gd name="connsiteY249" fmla="*/ 32595 h 216262"/>
                <a:gd name="connsiteX250" fmla="*/ 875657 w 1115202"/>
                <a:gd name="connsiteY250" fmla="*/ 24834 h 216262"/>
                <a:gd name="connsiteX251" fmla="*/ 887557 w 1115202"/>
                <a:gd name="connsiteY251" fmla="*/ 21988 h 216262"/>
                <a:gd name="connsiteX252" fmla="*/ 889885 w 1115202"/>
                <a:gd name="connsiteY252" fmla="*/ 22247 h 216262"/>
                <a:gd name="connsiteX253" fmla="*/ 892472 w 1115202"/>
                <a:gd name="connsiteY253" fmla="*/ 22506 h 216262"/>
                <a:gd name="connsiteX254" fmla="*/ 939553 w 1115202"/>
                <a:gd name="connsiteY254" fmla="*/ 53031 h 216262"/>
                <a:gd name="connsiteX255" fmla="*/ 929982 w 1115202"/>
                <a:gd name="connsiteY255" fmla="*/ 53031 h 216262"/>
                <a:gd name="connsiteX256" fmla="*/ 913426 w 1115202"/>
                <a:gd name="connsiteY256" fmla="*/ 55618 h 216262"/>
                <a:gd name="connsiteX257" fmla="*/ 909028 w 1115202"/>
                <a:gd name="connsiteY257" fmla="*/ 64931 h 216262"/>
                <a:gd name="connsiteX258" fmla="*/ 912391 w 1115202"/>
                <a:gd name="connsiteY258" fmla="*/ 73209 h 216262"/>
                <a:gd name="connsiteX259" fmla="*/ 921704 w 1115202"/>
                <a:gd name="connsiteY259" fmla="*/ 76313 h 216262"/>
                <a:gd name="connsiteX260" fmla="*/ 934638 w 1115202"/>
                <a:gd name="connsiteY260" fmla="*/ 70622 h 216262"/>
                <a:gd name="connsiteX261" fmla="*/ 939553 w 1115202"/>
                <a:gd name="connsiteY261" fmla="*/ 55101 h 216262"/>
                <a:gd name="connsiteX262" fmla="*/ 949383 w 1115202"/>
                <a:gd name="connsiteY262" fmla="*/ 49151 h 216262"/>
                <a:gd name="connsiteX263" fmla="*/ 949383 w 1115202"/>
                <a:gd name="connsiteY263" fmla="*/ 83039 h 216262"/>
                <a:gd name="connsiteX264" fmla="*/ 939553 w 1115202"/>
                <a:gd name="connsiteY264" fmla="*/ 83039 h 216262"/>
                <a:gd name="connsiteX265" fmla="*/ 939553 w 1115202"/>
                <a:gd name="connsiteY265" fmla="*/ 73985 h 216262"/>
                <a:gd name="connsiteX266" fmla="*/ 931275 w 1115202"/>
                <a:gd name="connsiteY266" fmla="*/ 82004 h 216262"/>
                <a:gd name="connsiteX267" fmla="*/ 919117 w 1115202"/>
                <a:gd name="connsiteY267" fmla="*/ 84591 h 216262"/>
                <a:gd name="connsiteX268" fmla="*/ 904630 w 1115202"/>
                <a:gd name="connsiteY268" fmla="*/ 79417 h 216262"/>
                <a:gd name="connsiteX269" fmla="*/ 899198 w 1115202"/>
                <a:gd name="connsiteY269" fmla="*/ 65707 h 216262"/>
                <a:gd name="connsiteX270" fmla="*/ 905924 w 1115202"/>
                <a:gd name="connsiteY270" fmla="*/ 50703 h 216262"/>
                <a:gd name="connsiteX271" fmla="*/ 925843 w 1115202"/>
                <a:gd name="connsiteY271" fmla="*/ 45529 h 216262"/>
                <a:gd name="connsiteX272" fmla="*/ 939553 w 1115202"/>
                <a:gd name="connsiteY272" fmla="*/ 45529 h 216262"/>
                <a:gd name="connsiteX273" fmla="*/ 939553 w 1115202"/>
                <a:gd name="connsiteY273" fmla="*/ 44494 h 216262"/>
                <a:gd name="connsiteX274" fmla="*/ 935156 w 1115202"/>
                <a:gd name="connsiteY274" fmla="*/ 34147 h 216262"/>
                <a:gd name="connsiteX275" fmla="*/ 922739 w 1115202"/>
                <a:gd name="connsiteY275" fmla="*/ 30525 h 216262"/>
                <a:gd name="connsiteX276" fmla="*/ 912909 w 1115202"/>
                <a:gd name="connsiteY276" fmla="*/ 31560 h 216262"/>
                <a:gd name="connsiteX277" fmla="*/ 903596 w 1115202"/>
                <a:gd name="connsiteY277" fmla="*/ 35440 h 216262"/>
                <a:gd name="connsiteX278" fmla="*/ 903596 w 1115202"/>
                <a:gd name="connsiteY278" fmla="*/ 26386 h 216262"/>
                <a:gd name="connsiteX279" fmla="*/ 913943 w 1115202"/>
                <a:gd name="connsiteY279" fmla="*/ 23282 h 216262"/>
                <a:gd name="connsiteX280" fmla="*/ 923773 w 1115202"/>
                <a:gd name="connsiteY280" fmla="*/ 22247 h 216262"/>
                <a:gd name="connsiteX281" fmla="*/ 942916 w 1115202"/>
                <a:gd name="connsiteY281" fmla="*/ 28973 h 216262"/>
                <a:gd name="connsiteX282" fmla="*/ 949383 w 1115202"/>
                <a:gd name="connsiteY282" fmla="*/ 49151 h 216262"/>
                <a:gd name="connsiteX283" fmla="*/ 1011986 w 1115202"/>
                <a:gd name="connsiteY283" fmla="*/ 53290 h 216262"/>
                <a:gd name="connsiteX284" fmla="*/ 1007588 w 1115202"/>
                <a:gd name="connsiteY284" fmla="*/ 36475 h 216262"/>
                <a:gd name="connsiteX285" fmla="*/ 995430 w 1115202"/>
                <a:gd name="connsiteY285" fmla="*/ 30266 h 216262"/>
                <a:gd name="connsiteX286" fmla="*/ 983271 w 1115202"/>
                <a:gd name="connsiteY286" fmla="*/ 36475 h 216262"/>
                <a:gd name="connsiteX287" fmla="*/ 978874 w 1115202"/>
                <a:gd name="connsiteY287" fmla="*/ 53290 h 216262"/>
                <a:gd name="connsiteX288" fmla="*/ 983271 w 1115202"/>
                <a:gd name="connsiteY288" fmla="*/ 70363 h 216262"/>
                <a:gd name="connsiteX289" fmla="*/ 995430 w 1115202"/>
                <a:gd name="connsiteY289" fmla="*/ 76313 h 216262"/>
                <a:gd name="connsiteX290" fmla="*/ 1007588 w 1115202"/>
                <a:gd name="connsiteY290" fmla="*/ 70363 h 216262"/>
                <a:gd name="connsiteX291" fmla="*/ 1011986 w 1115202"/>
                <a:gd name="connsiteY291" fmla="*/ 53290 h 216262"/>
                <a:gd name="connsiteX292" fmla="*/ 978874 w 1115202"/>
                <a:gd name="connsiteY292" fmla="*/ 517 h 216262"/>
                <a:gd name="connsiteX293" fmla="*/ 978874 w 1115202"/>
                <a:gd name="connsiteY293" fmla="*/ 32595 h 216262"/>
                <a:gd name="connsiteX294" fmla="*/ 986634 w 1115202"/>
                <a:gd name="connsiteY294" fmla="*/ 24834 h 216262"/>
                <a:gd name="connsiteX295" fmla="*/ 997758 w 1115202"/>
                <a:gd name="connsiteY295" fmla="*/ 22247 h 216262"/>
                <a:gd name="connsiteX296" fmla="*/ 1015349 w 1115202"/>
                <a:gd name="connsiteY296" fmla="*/ 30784 h 216262"/>
                <a:gd name="connsiteX297" fmla="*/ 1022075 w 1115202"/>
                <a:gd name="connsiteY297" fmla="*/ 53290 h 216262"/>
                <a:gd name="connsiteX298" fmla="*/ 1015349 w 1115202"/>
                <a:gd name="connsiteY298" fmla="*/ 76054 h 216262"/>
                <a:gd name="connsiteX299" fmla="*/ 997758 w 1115202"/>
                <a:gd name="connsiteY299" fmla="*/ 84591 h 216262"/>
                <a:gd name="connsiteX300" fmla="*/ 986634 w 1115202"/>
                <a:gd name="connsiteY300" fmla="*/ 82004 h 216262"/>
                <a:gd name="connsiteX301" fmla="*/ 978874 w 1115202"/>
                <a:gd name="connsiteY301" fmla="*/ 73985 h 216262"/>
                <a:gd name="connsiteX302" fmla="*/ 978874 w 1115202"/>
                <a:gd name="connsiteY302" fmla="*/ 83039 h 216262"/>
                <a:gd name="connsiteX303" fmla="*/ 969044 w 1115202"/>
                <a:gd name="connsiteY303" fmla="*/ 83039 h 216262"/>
                <a:gd name="connsiteX304" fmla="*/ 969044 w 1115202"/>
                <a:gd name="connsiteY304" fmla="*/ 517 h 216262"/>
                <a:gd name="connsiteX305" fmla="*/ 1038372 w 1115202"/>
                <a:gd name="connsiteY305" fmla="*/ 83039 h 216262"/>
                <a:gd name="connsiteX306" fmla="*/ 1038372 w 1115202"/>
                <a:gd name="connsiteY306" fmla="*/ 23541 h 216262"/>
                <a:gd name="connsiteX307" fmla="*/ 1048202 w 1115202"/>
                <a:gd name="connsiteY307" fmla="*/ 23541 h 216262"/>
                <a:gd name="connsiteX308" fmla="*/ 1048202 w 1115202"/>
                <a:gd name="connsiteY308" fmla="*/ 83039 h 216262"/>
                <a:gd name="connsiteX309" fmla="*/ 1038372 w 1115202"/>
                <a:gd name="connsiteY309" fmla="*/ 12934 h 216262"/>
                <a:gd name="connsiteX310" fmla="*/ 1038372 w 1115202"/>
                <a:gd name="connsiteY310" fmla="*/ 517 h 216262"/>
                <a:gd name="connsiteX311" fmla="*/ 1047943 w 1115202"/>
                <a:gd name="connsiteY311" fmla="*/ 517 h 216262"/>
                <a:gd name="connsiteX312" fmla="*/ 1047943 w 1115202"/>
                <a:gd name="connsiteY312" fmla="*/ 12934 h 216262"/>
                <a:gd name="connsiteX313" fmla="*/ 1105372 w 1115202"/>
                <a:gd name="connsiteY313" fmla="*/ 53031 h 216262"/>
                <a:gd name="connsiteX314" fmla="*/ 1095542 w 1115202"/>
                <a:gd name="connsiteY314" fmla="*/ 53031 h 216262"/>
                <a:gd name="connsiteX315" fmla="*/ 1079245 w 1115202"/>
                <a:gd name="connsiteY315" fmla="*/ 55877 h 216262"/>
                <a:gd name="connsiteX316" fmla="*/ 1074847 w 1115202"/>
                <a:gd name="connsiteY316" fmla="*/ 65189 h 216262"/>
                <a:gd name="connsiteX317" fmla="*/ 1078210 w 1115202"/>
                <a:gd name="connsiteY317" fmla="*/ 73467 h 216262"/>
                <a:gd name="connsiteX318" fmla="*/ 1087523 w 1115202"/>
                <a:gd name="connsiteY318" fmla="*/ 76313 h 216262"/>
                <a:gd name="connsiteX319" fmla="*/ 1100457 w 1115202"/>
                <a:gd name="connsiteY319" fmla="*/ 70622 h 216262"/>
                <a:gd name="connsiteX320" fmla="*/ 1105372 w 1115202"/>
                <a:gd name="connsiteY320" fmla="*/ 55359 h 216262"/>
                <a:gd name="connsiteX321" fmla="*/ 1115202 w 1115202"/>
                <a:gd name="connsiteY321" fmla="*/ 48892 h 216262"/>
                <a:gd name="connsiteX322" fmla="*/ 1115202 w 1115202"/>
                <a:gd name="connsiteY322" fmla="*/ 82780 h 216262"/>
                <a:gd name="connsiteX323" fmla="*/ 1105372 w 1115202"/>
                <a:gd name="connsiteY323" fmla="*/ 82780 h 216262"/>
                <a:gd name="connsiteX324" fmla="*/ 1105372 w 1115202"/>
                <a:gd name="connsiteY324" fmla="*/ 73726 h 216262"/>
                <a:gd name="connsiteX325" fmla="*/ 1097094 w 1115202"/>
                <a:gd name="connsiteY325" fmla="*/ 81745 h 216262"/>
                <a:gd name="connsiteX326" fmla="*/ 1084936 w 1115202"/>
                <a:gd name="connsiteY326" fmla="*/ 84332 h 216262"/>
                <a:gd name="connsiteX327" fmla="*/ 1070191 w 1115202"/>
                <a:gd name="connsiteY327" fmla="*/ 79159 h 216262"/>
                <a:gd name="connsiteX328" fmla="*/ 1065017 w 1115202"/>
                <a:gd name="connsiteY328" fmla="*/ 65448 h 216262"/>
                <a:gd name="connsiteX329" fmla="*/ 1071743 w 1115202"/>
                <a:gd name="connsiteY329" fmla="*/ 50444 h 216262"/>
                <a:gd name="connsiteX330" fmla="*/ 1091662 w 1115202"/>
                <a:gd name="connsiteY330" fmla="*/ 45270 h 216262"/>
                <a:gd name="connsiteX331" fmla="*/ 1105372 w 1115202"/>
                <a:gd name="connsiteY331" fmla="*/ 45270 h 216262"/>
                <a:gd name="connsiteX332" fmla="*/ 1105372 w 1115202"/>
                <a:gd name="connsiteY332" fmla="*/ 44494 h 216262"/>
                <a:gd name="connsiteX333" fmla="*/ 1100974 w 1115202"/>
                <a:gd name="connsiteY333" fmla="*/ 33888 h 216262"/>
                <a:gd name="connsiteX334" fmla="*/ 1088557 w 1115202"/>
                <a:gd name="connsiteY334" fmla="*/ 30266 h 216262"/>
                <a:gd name="connsiteX335" fmla="*/ 1078469 w 1115202"/>
                <a:gd name="connsiteY335" fmla="*/ 31560 h 216262"/>
                <a:gd name="connsiteX336" fmla="*/ 1069415 w 1115202"/>
                <a:gd name="connsiteY336" fmla="*/ 35182 h 216262"/>
                <a:gd name="connsiteX337" fmla="*/ 1069415 w 1115202"/>
                <a:gd name="connsiteY337" fmla="*/ 26128 h 216262"/>
                <a:gd name="connsiteX338" fmla="*/ 1079762 w 1115202"/>
                <a:gd name="connsiteY338" fmla="*/ 23023 h 216262"/>
                <a:gd name="connsiteX339" fmla="*/ 1089592 w 1115202"/>
                <a:gd name="connsiteY339" fmla="*/ 21988 h 216262"/>
                <a:gd name="connsiteX340" fmla="*/ 1108735 w 1115202"/>
                <a:gd name="connsiteY340" fmla="*/ 28714 h 216262"/>
                <a:gd name="connsiteX341" fmla="*/ 1115202 w 1115202"/>
                <a:gd name="connsiteY341" fmla="*/ 48892 h 216262"/>
                <a:gd name="connsiteX342" fmla="*/ 27162 w 1115202"/>
                <a:gd name="connsiteY342" fmla="*/ 177201 h 216262"/>
                <a:gd name="connsiteX343" fmla="*/ 15004 w 1115202"/>
                <a:gd name="connsiteY343" fmla="*/ 181340 h 216262"/>
                <a:gd name="connsiteX344" fmla="*/ 10606 w 1115202"/>
                <a:gd name="connsiteY344" fmla="*/ 192464 h 216262"/>
                <a:gd name="connsiteX345" fmla="*/ 15004 w 1115202"/>
                <a:gd name="connsiteY345" fmla="*/ 203846 h 216262"/>
                <a:gd name="connsiteX346" fmla="*/ 27162 w 1115202"/>
                <a:gd name="connsiteY346" fmla="*/ 207726 h 216262"/>
                <a:gd name="connsiteX347" fmla="*/ 39062 w 1115202"/>
                <a:gd name="connsiteY347" fmla="*/ 203846 h 216262"/>
                <a:gd name="connsiteX348" fmla="*/ 43459 w 1115202"/>
                <a:gd name="connsiteY348" fmla="*/ 192464 h 216262"/>
                <a:gd name="connsiteX349" fmla="*/ 39062 w 1115202"/>
                <a:gd name="connsiteY349" fmla="*/ 181340 h 216262"/>
                <a:gd name="connsiteX350" fmla="*/ 27162 w 1115202"/>
                <a:gd name="connsiteY350" fmla="*/ 177201 h 216262"/>
                <a:gd name="connsiteX351" fmla="*/ 16297 w 1115202"/>
                <a:gd name="connsiteY351" fmla="*/ 172545 h 216262"/>
                <a:gd name="connsiteX352" fmla="*/ 5691 w 1115202"/>
                <a:gd name="connsiteY352" fmla="*/ 166077 h 216262"/>
                <a:gd name="connsiteX353" fmla="*/ 1811 w 1115202"/>
                <a:gd name="connsiteY353" fmla="*/ 154695 h 216262"/>
                <a:gd name="connsiteX354" fmla="*/ 8537 w 1115202"/>
                <a:gd name="connsiteY354" fmla="*/ 139691 h 216262"/>
                <a:gd name="connsiteX355" fmla="*/ 27162 w 1115202"/>
                <a:gd name="connsiteY355" fmla="*/ 134259 h 216262"/>
                <a:gd name="connsiteX356" fmla="*/ 45529 w 1115202"/>
                <a:gd name="connsiteY356" fmla="*/ 139691 h 216262"/>
                <a:gd name="connsiteX357" fmla="*/ 52255 w 1115202"/>
                <a:gd name="connsiteY357" fmla="*/ 154695 h 216262"/>
                <a:gd name="connsiteX358" fmla="*/ 48375 w 1115202"/>
                <a:gd name="connsiteY358" fmla="*/ 166077 h 216262"/>
                <a:gd name="connsiteX359" fmla="*/ 37768 w 1115202"/>
                <a:gd name="connsiteY359" fmla="*/ 172545 h 216262"/>
                <a:gd name="connsiteX360" fmla="*/ 49927 w 1115202"/>
                <a:gd name="connsiteY360" fmla="*/ 179788 h 216262"/>
                <a:gd name="connsiteX361" fmla="*/ 54066 w 1115202"/>
                <a:gd name="connsiteY361" fmla="*/ 192464 h 216262"/>
                <a:gd name="connsiteX362" fmla="*/ 47081 w 1115202"/>
                <a:gd name="connsiteY362" fmla="*/ 210054 h 216262"/>
                <a:gd name="connsiteX363" fmla="*/ 27162 w 1115202"/>
                <a:gd name="connsiteY363" fmla="*/ 216263 h 216262"/>
                <a:gd name="connsiteX364" fmla="*/ 6985 w 1115202"/>
                <a:gd name="connsiteY364" fmla="*/ 210054 h 216262"/>
                <a:gd name="connsiteX365" fmla="*/ 0 w 1115202"/>
                <a:gd name="connsiteY365" fmla="*/ 192464 h 216262"/>
                <a:gd name="connsiteX366" fmla="*/ 4139 w 1115202"/>
                <a:gd name="connsiteY366" fmla="*/ 179788 h 216262"/>
                <a:gd name="connsiteX367" fmla="*/ 16297 w 1115202"/>
                <a:gd name="connsiteY367" fmla="*/ 172545 h 216262"/>
                <a:gd name="connsiteX368" fmla="*/ 12417 w 1115202"/>
                <a:gd name="connsiteY368" fmla="*/ 155730 h 216262"/>
                <a:gd name="connsiteX369" fmla="*/ 16297 w 1115202"/>
                <a:gd name="connsiteY369" fmla="*/ 165301 h 216262"/>
                <a:gd name="connsiteX370" fmla="*/ 27162 w 1115202"/>
                <a:gd name="connsiteY370" fmla="*/ 168664 h 216262"/>
                <a:gd name="connsiteX371" fmla="*/ 37768 w 1115202"/>
                <a:gd name="connsiteY371" fmla="*/ 165301 h 216262"/>
                <a:gd name="connsiteX372" fmla="*/ 41649 w 1115202"/>
                <a:gd name="connsiteY372" fmla="*/ 155730 h 216262"/>
                <a:gd name="connsiteX373" fmla="*/ 37768 w 1115202"/>
                <a:gd name="connsiteY373" fmla="*/ 146159 h 216262"/>
                <a:gd name="connsiteX374" fmla="*/ 27162 w 1115202"/>
                <a:gd name="connsiteY374" fmla="*/ 142537 h 216262"/>
                <a:gd name="connsiteX375" fmla="*/ 16297 w 1115202"/>
                <a:gd name="connsiteY375" fmla="*/ 146159 h 216262"/>
                <a:gd name="connsiteX376" fmla="*/ 12417 w 1115202"/>
                <a:gd name="connsiteY376" fmla="*/ 155730 h 216262"/>
                <a:gd name="connsiteX377" fmla="*/ 67000 w 1115202"/>
                <a:gd name="connsiteY377" fmla="*/ 189359 h 216262"/>
                <a:gd name="connsiteX378" fmla="*/ 67000 w 1115202"/>
                <a:gd name="connsiteY378" fmla="*/ 180564 h 216262"/>
                <a:gd name="connsiteX379" fmla="*/ 95456 w 1115202"/>
                <a:gd name="connsiteY379" fmla="*/ 180564 h 216262"/>
                <a:gd name="connsiteX380" fmla="*/ 95456 w 1115202"/>
                <a:gd name="connsiteY380" fmla="*/ 189359 h 216262"/>
                <a:gd name="connsiteX381" fmla="*/ 112788 w 1115202"/>
                <a:gd name="connsiteY381" fmla="*/ 213159 h 216262"/>
                <a:gd name="connsiteX382" fmla="*/ 112788 w 1115202"/>
                <a:gd name="connsiteY382" fmla="*/ 203329 h 216262"/>
                <a:gd name="connsiteX383" fmla="*/ 121066 w 1115202"/>
                <a:gd name="connsiteY383" fmla="*/ 206174 h 216262"/>
                <a:gd name="connsiteX384" fmla="*/ 129085 w 1115202"/>
                <a:gd name="connsiteY384" fmla="*/ 207209 h 216262"/>
                <a:gd name="connsiteX385" fmla="*/ 145382 w 1115202"/>
                <a:gd name="connsiteY385" fmla="*/ 200224 h 216262"/>
                <a:gd name="connsiteX386" fmla="*/ 151850 w 1115202"/>
                <a:gd name="connsiteY386" fmla="*/ 178494 h 216262"/>
                <a:gd name="connsiteX387" fmla="*/ 143830 w 1115202"/>
                <a:gd name="connsiteY387" fmla="*/ 185479 h 216262"/>
                <a:gd name="connsiteX388" fmla="*/ 133483 w 1115202"/>
                <a:gd name="connsiteY388" fmla="*/ 187807 h 216262"/>
                <a:gd name="connsiteX389" fmla="*/ 114599 w 1115202"/>
                <a:gd name="connsiteY389" fmla="*/ 180823 h 216262"/>
                <a:gd name="connsiteX390" fmla="*/ 107873 w 1115202"/>
                <a:gd name="connsiteY390" fmla="*/ 161163 h 216262"/>
                <a:gd name="connsiteX391" fmla="*/ 115116 w 1115202"/>
                <a:gd name="connsiteY391" fmla="*/ 141502 h 216262"/>
                <a:gd name="connsiteX392" fmla="*/ 134259 w 1115202"/>
                <a:gd name="connsiteY392" fmla="*/ 134259 h 216262"/>
                <a:gd name="connsiteX393" fmla="*/ 155213 w 1115202"/>
                <a:gd name="connsiteY393" fmla="*/ 144606 h 216262"/>
                <a:gd name="connsiteX394" fmla="*/ 162456 w 1115202"/>
                <a:gd name="connsiteY394" fmla="*/ 175132 h 216262"/>
                <a:gd name="connsiteX395" fmla="*/ 153402 w 1115202"/>
                <a:gd name="connsiteY395" fmla="*/ 205139 h 216262"/>
                <a:gd name="connsiteX396" fmla="*/ 129602 w 1115202"/>
                <a:gd name="connsiteY396" fmla="*/ 216263 h 216262"/>
                <a:gd name="connsiteX397" fmla="*/ 121583 w 1115202"/>
                <a:gd name="connsiteY397" fmla="*/ 215487 h 216262"/>
                <a:gd name="connsiteX398" fmla="*/ 112788 w 1115202"/>
                <a:gd name="connsiteY398" fmla="*/ 213159 h 216262"/>
                <a:gd name="connsiteX399" fmla="*/ 134259 w 1115202"/>
                <a:gd name="connsiteY399" fmla="*/ 179529 h 216262"/>
                <a:gd name="connsiteX400" fmla="*/ 145641 w 1115202"/>
                <a:gd name="connsiteY400" fmla="*/ 174614 h 216262"/>
                <a:gd name="connsiteX401" fmla="*/ 149780 w 1115202"/>
                <a:gd name="connsiteY401" fmla="*/ 161163 h 216262"/>
                <a:gd name="connsiteX402" fmla="*/ 145641 w 1115202"/>
                <a:gd name="connsiteY402" fmla="*/ 147711 h 216262"/>
                <a:gd name="connsiteX403" fmla="*/ 134259 w 1115202"/>
                <a:gd name="connsiteY403" fmla="*/ 142537 h 216262"/>
                <a:gd name="connsiteX404" fmla="*/ 122618 w 1115202"/>
                <a:gd name="connsiteY404" fmla="*/ 147711 h 216262"/>
                <a:gd name="connsiteX405" fmla="*/ 118479 w 1115202"/>
                <a:gd name="connsiteY405" fmla="*/ 161163 h 216262"/>
                <a:gd name="connsiteX406" fmla="*/ 122618 w 1115202"/>
                <a:gd name="connsiteY406" fmla="*/ 174614 h 216262"/>
                <a:gd name="connsiteX407" fmla="*/ 134259 w 1115202"/>
                <a:gd name="connsiteY407" fmla="*/ 179529 h 216262"/>
                <a:gd name="connsiteX408" fmla="*/ 238769 w 1115202"/>
                <a:gd name="connsiteY408" fmla="*/ 144348 h 216262"/>
                <a:gd name="connsiteX409" fmla="*/ 225834 w 1115202"/>
                <a:gd name="connsiteY409" fmla="*/ 144348 h 216262"/>
                <a:gd name="connsiteX410" fmla="*/ 225834 w 1115202"/>
                <a:gd name="connsiteY410" fmla="*/ 205915 h 216262"/>
                <a:gd name="connsiteX411" fmla="*/ 238769 w 1115202"/>
                <a:gd name="connsiteY411" fmla="*/ 205915 h 216262"/>
                <a:gd name="connsiteX412" fmla="*/ 262827 w 1115202"/>
                <a:gd name="connsiteY412" fmla="*/ 198413 h 216262"/>
                <a:gd name="connsiteX413" fmla="*/ 270587 w 1115202"/>
                <a:gd name="connsiteY413" fmla="*/ 175132 h 216262"/>
                <a:gd name="connsiteX414" fmla="*/ 262827 w 1115202"/>
                <a:gd name="connsiteY414" fmla="*/ 151850 h 216262"/>
                <a:gd name="connsiteX415" fmla="*/ 238769 w 1115202"/>
                <a:gd name="connsiteY415" fmla="*/ 144348 h 216262"/>
                <a:gd name="connsiteX416" fmla="*/ 215228 w 1115202"/>
                <a:gd name="connsiteY416" fmla="*/ 214711 h 216262"/>
                <a:gd name="connsiteX417" fmla="*/ 215228 w 1115202"/>
                <a:gd name="connsiteY417" fmla="*/ 135552 h 216262"/>
                <a:gd name="connsiteX418" fmla="*/ 237217 w 1115202"/>
                <a:gd name="connsiteY418" fmla="*/ 135552 h 216262"/>
                <a:gd name="connsiteX419" fmla="*/ 271105 w 1115202"/>
                <a:gd name="connsiteY419" fmla="*/ 145124 h 216262"/>
                <a:gd name="connsiteX420" fmla="*/ 281711 w 1115202"/>
                <a:gd name="connsiteY420" fmla="*/ 175132 h 216262"/>
                <a:gd name="connsiteX421" fmla="*/ 270846 w 1115202"/>
                <a:gd name="connsiteY421" fmla="*/ 205139 h 216262"/>
                <a:gd name="connsiteX422" fmla="*/ 237217 w 1115202"/>
                <a:gd name="connsiteY422" fmla="*/ 214711 h 216262"/>
                <a:gd name="connsiteX423" fmla="*/ 349228 w 1115202"/>
                <a:gd name="connsiteY423" fmla="*/ 182634 h 216262"/>
                <a:gd name="connsiteX424" fmla="*/ 349228 w 1115202"/>
                <a:gd name="connsiteY424" fmla="*/ 187290 h 216262"/>
                <a:gd name="connsiteX425" fmla="*/ 304475 w 1115202"/>
                <a:gd name="connsiteY425" fmla="*/ 187290 h 216262"/>
                <a:gd name="connsiteX426" fmla="*/ 310425 w 1115202"/>
                <a:gd name="connsiteY426" fmla="*/ 202811 h 216262"/>
                <a:gd name="connsiteX427" fmla="*/ 325688 w 1115202"/>
                <a:gd name="connsiteY427" fmla="*/ 207985 h 216262"/>
                <a:gd name="connsiteX428" fmla="*/ 336553 w 1115202"/>
                <a:gd name="connsiteY428" fmla="*/ 206691 h 216262"/>
                <a:gd name="connsiteX429" fmla="*/ 346900 w 1115202"/>
                <a:gd name="connsiteY429" fmla="*/ 202553 h 216262"/>
                <a:gd name="connsiteX430" fmla="*/ 346900 w 1115202"/>
                <a:gd name="connsiteY430" fmla="*/ 211865 h 216262"/>
                <a:gd name="connsiteX431" fmla="*/ 336294 w 1115202"/>
                <a:gd name="connsiteY431" fmla="*/ 215228 h 216262"/>
                <a:gd name="connsiteX432" fmla="*/ 324912 w 1115202"/>
                <a:gd name="connsiteY432" fmla="*/ 216263 h 216262"/>
                <a:gd name="connsiteX433" fmla="*/ 302406 w 1115202"/>
                <a:gd name="connsiteY433" fmla="*/ 207985 h 216262"/>
                <a:gd name="connsiteX434" fmla="*/ 294128 w 1115202"/>
                <a:gd name="connsiteY434" fmla="*/ 185738 h 216262"/>
                <a:gd name="connsiteX435" fmla="*/ 302147 w 1115202"/>
                <a:gd name="connsiteY435" fmla="*/ 162456 h 216262"/>
                <a:gd name="connsiteX436" fmla="*/ 323359 w 1115202"/>
                <a:gd name="connsiteY436" fmla="*/ 153919 h 216262"/>
                <a:gd name="connsiteX437" fmla="*/ 342244 w 1115202"/>
                <a:gd name="connsiteY437" fmla="*/ 161680 h 216262"/>
                <a:gd name="connsiteX438" fmla="*/ 349228 w 1115202"/>
                <a:gd name="connsiteY438" fmla="*/ 182634 h 216262"/>
                <a:gd name="connsiteX439" fmla="*/ 304734 w 1115202"/>
                <a:gd name="connsiteY439" fmla="*/ 179788 h 216262"/>
                <a:gd name="connsiteX440" fmla="*/ 339398 w 1115202"/>
                <a:gd name="connsiteY440" fmla="*/ 179788 h 216262"/>
                <a:gd name="connsiteX441" fmla="*/ 335000 w 1115202"/>
                <a:gd name="connsiteY441" fmla="*/ 167112 h 216262"/>
                <a:gd name="connsiteX442" fmla="*/ 323359 w 1115202"/>
                <a:gd name="connsiteY442" fmla="*/ 162197 h 216262"/>
                <a:gd name="connsiteX443" fmla="*/ 310425 w 1115202"/>
                <a:gd name="connsiteY443" fmla="*/ 166854 h 216262"/>
                <a:gd name="connsiteX444" fmla="*/ 304734 w 1115202"/>
                <a:gd name="connsiteY444" fmla="*/ 179788 h 216262"/>
                <a:gd name="connsiteX445" fmla="*/ 407950 w 1115202"/>
                <a:gd name="connsiteY445" fmla="*/ 157541 h 216262"/>
                <a:gd name="connsiteX446" fmla="*/ 407950 w 1115202"/>
                <a:gd name="connsiteY446" fmla="*/ 166854 h 216262"/>
                <a:gd name="connsiteX447" fmla="*/ 399672 w 1115202"/>
                <a:gd name="connsiteY447" fmla="*/ 163491 h 216262"/>
                <a:gd name="connsiteX448" fmla="*/ 391394 w 1115202"/>
                <a:gd name="connsiteY448" fmla="*/ 162197 h 216262"/>
                <a:gd name="connsiteX449" fmla="*/ 376649 w 1115202"/>
                <a:gd name="connsiteY449" fmla="*/ 168147 h 216262"/>
                <a:gd name="connsiteX450" fmla="*/ 371217 w 1115202"/>
                <a:gd name="connsiteY450" fmla="*/ 185220 h 216262"/>
                <a:gd name="connsiteX451" fmla="*/ 376649 w 1115202"/>
                <a:gd name="connsiteY451" fmla="*/ 202035 h 216262"/>
                <a:gd name="connsiteX452" fmla="*/ 391394 w 1115202"/>
                <a:gd name="connsiteY452" fmla="*/ 207985 h 216262"/>
                <a:gd name="connsiteX453" fmla="*/ 399672 w 1115202"/>
                <a:gd name="connsiteY453" fmla="*/ 206950 h 216262"/>
                <a:gd name="connsiteX454" fmla="*/ 407950 w 1115202"/>
                <a:gd name="connsiteY454" fmla="*/ 203587 h 216262"/>
                <a:gd name="connsiteX455" fmla="*/ 407950 w 1115202"/>
                <a:gd name="connsiteY455" fmla="*/ 212383 h 216262"/>
                <a:gd name="connsiteX456" fmla="*/ 399414 w 1115202"/>
                <a:gd name="connsiteY456" fmla="*/ 215228 h 216262"/>
                <a:gd name="connsiteX457" fmla="*/ 390360 w 1115202"/>
                <a:gd name="connsiteY457" fmla="*/ 216263 h 216262"/>
                <a:gd name="connsiteX458" fmla="*/ 368888 w 1115202"/>
                <a:gd name="connsiteY458" fmla="*/ 207985 h 216262"/>
                <a:gd name="connsiteX459" fmla="*/ 361128 w 1115202"/>
                <a:gd name="connsiteY459" fmla="*/ 185220 h 216262"/>
                <a:gd name="connsiteX460" fmla="*/ 368888 w 1115202"/>
                <a:gd name="connsiteY460" fmla="*/ 162197 h 216262"/>
                <a:gd name="connsiteX461" fmla="*/ 390877 w 1115202"/>
                <a:gd name="connsiteY461" fmla="*/ 153919 h 216262"/>
                <a:gd name="connsiteX462" fmla="*/ 399672 w 1115202"/>
                <a:gd name="connsiteY462" fmla="*/ 154954 h 216262"/>
                <a:gd name="connsiteX463" fmla="*/ 407950 w 1115202"/>
                <a:gd name="connsiteY463" fmla="*/ 157541 h 216262"/>
                <a:gd name="connsiteX464" fmla="*/ 475726 w 1115202"/>
                <a:gd name="connsiteY464" fmla="*/ 182634 h 216262"/>
                <a:gd name="connsiteX465" fmla="*/ 475726 w 1115202"/>
                <a:gd name="connsiteY465" fmla="*/ 187290 h 216262"/>
                <a:gd name="connsiteX466" fmla="*/ 430974 w 1115202"/>
                <a:gd name="connsiteY466" fmla="*/ 187290 h 216262"/>
                <a:gd name="connsiteX467" fmla="*/ 436923 w 1115202"/>
                <a:gd name="connsiteY467" fmla="*/ 202811 h 216262"/>
                <a:gd name="connsiteX468" fmla="*/ 452186 w 1115202"/>
                <a:gd name="connsiteY468" fmla="*/ 207985 h 216262"/>
                <a:gd name="connsiteX469" fmla="*/ 463051 w 1115202"/>
                <a:gd name="connsiteY469" fmla="*/ 206691 h 216262"/>
                <a:gd name="connsiteX470" fmla="*/ 473398 w 1115202"/>
                <a:gd name="connsiteY470" fmla="*/ 202553 h 216262"/>
                <a:gd name="connsiteX471" fmla="*/ 473398 w 1115202"/>
                <a:gd name="connsiteY471" fmla="*/ 211865 h 216262"/>
                <a:gd name="connsiteX472" fmla="*/ 462792 w 1115202"/>
                <a:gd name="connsiteY472" fmla="*/ 215228 h 216262"/>
                <a:gd name="connsiteX473" fmla="*/ 451669 w 1115202"/>
                <a:gd name="connsiteY473" fmla="*/ 216263 h 216262"/>
                <a:gd name="connsiteX474" fmla="*/ 428904 w 1115202"/>
                <a:gd name="connsiteY474" fmla="*/ 207985 h 216262"/>
                <a:gd name="connsiteX475" fmla="*/ 420626 w 1115202"/>
                <a:gd name="connsiteY475" fmla="*/ 185738 h 216262"/>
                <a:gd name="connsiteX476" fmla="*/ 428645 w 1115202"/>
                <a:gd name="connsiteY476" fmla="*/ 162456 h 216262"/>
                <a:gd name="connsiteX477" fmla="*/ 449858 w 1115202"/>
                <a:gd name="connsiteY477" fmla="*/ 153919 h 216262"/>
                <a:gd name="connsiteX478" fmla="*/ 468742 w 1115202"/>
                <a:gd name="connsiteY478" fmla="*/ 161680 h 216262"/>
                <a:gd name="connsiteX479" fmla="*/ 475726 w 1115202"/>
                <a:gd name="connsiteY479" fmla="*/ 182634 h 216262"/>
                <a:gd name="connsiteX480" fmla="*/ 431232 w 1115202"/>
                <a:gd name="connsiteY480" fmla="*/ 179788 h 216262"/>
                <a:gd name="connsiteX481" fmla="*/ 466155 w 1115202"/>
                <a:gd name="connsiteY481" fmla="*/ 179788 h 216262"/>
                <a:gd name="connsiteX482" fmla="*/ 461499 w 1115202"/>
                <a:gd name="connsiteY482" fmla="*/ 167112 h 216262"/>
                <a:gd name="connsiteX483" fmla="*/ 449858 w 1115202"/>
                <a:gd name="connsiteY483" fmla="*/ 162197 h 216262"/>
                <a:gd name="connsiteX484" fmla="*/ 436923 w 1115202"/>
                <a:gd name="connsiteY484" fmla="*/ 166854 h 216262"/>
                <a:gd name="connsiteX485" fmla="*/ 431232 w 1115202"/>
                <a:gd name="connsiteY485" fmla="*/ 179788 h 216262"/>
                <a:gd name="connsiteX486" fmla="*/ 538070 w 1115202"/>
                <a:gd name="connsiteY486" fmla="*/ 166854 h 216262"/>
                <a:gd name="connsiteX487" fmla="*/ 546866 w 1115202"/>
                <a:gd name="connsiteY487" fmla="*/ 157023 h 216262"/>
                <a:gd name="connsiteX488" fmla="*/ 558765 w 1115202"/>
                <a:gd name="connsiteY488" fmla="*/ 153919 h 216262"/>
                <a:gd name="connsiteX489" fmla="*/ 572993 w 1115202"/>
                <a:gd name="connsiteY489" fmla="*/ 160386 h 216262"/>
                <a:gd name="connsiteX490" fmla="*/ 578167 w 1115202"/>
                <a:gd name="connsiteY490" fmla="*/ 179012 h 216262"/>
                <a:gd name="connsiteX491" fmla="*/ 578167 w 1115202"/>
                <a:gd name="connsiteY491" fmla="*/ 214711 h 216262"/>
                <a:gd name="connsiteX492" fmla="*/ 568337 w 1115202"/>
                <a:gd name="connsiteY492" fmla="*/ 214711 h 216262"/>
                <a:gd name="connsiteX493" fmla="*/ 568337 w 1115202"/>
                <a:gd name="connsiteY493" fmla="*/ 179271 h 216262"/>
                <a:gd name="connsiteX494" fmla="*/ 565232 w 1115202"/>
                <a:gd name="connsiteY494" fmla="*/ 166595 h 216262"/>
                <a:gd name="connsiteX495" fmla="*/ 556178 w 1115202"/>
                <a:gd name="connsiteY495" fmla="*/ 162456 h 216262"/>
                <a:gd name="connsiteX496" fmla="*/ 544020 w 1115202"/>
                <a:gd name="connsiteY496" fmla="*/ 167371 h 216262"/>
                <a:gd name="connsiteX497" fmla="*/ 539622 w 1115202"/>
                <a:gd name="connsiteY497" fmla="*/ 181081 h 216262"/>
                <a:gd name="connsiteX498" fmla="*/ 539622 w 1115202"/>
                <a:gd name="connsiteY498" fmla="*/ 214711 h 216262"/>
                <a:gd name="connsiteX499" fmla="*/ 529792 w 1115202"/>
                <a:gd name="connsiteY499" fmla="*/ 214711 h 216262"/>
                <a:gd name="connsiteX500" fmla="*/ 529792 w 1115202"/>
                <a:gd name="connsiteY500" fmla="*/ 179271 h 216262"/>
                <a:gd name="connsiteX501" fmla="*/ 526947 w 1115202"/>
                <a:gd name="connsiteY501" fmla="*/ 166595 h 216262"/>
                <a:gd name="connsiteX502" fmla="*/ 517634 w 1115202"/>
                <a:gd name="connsiteY502" fmla="*/ 162456 h 216262"/>
                <a:gd name="connsiteX503" fmla="*/ 505734 w 1115202"/>
                <a:gd name="connsiteY503" fmla="*/ 167630 h 216262"/>
                <a:gd name="connsiteX504" fmla="*/ 501336 w 1115202"/>
                <a:gd name="connsiteY504" fmla="*/ 181081 h 216262"/>
                <a:gd name="connsiteX505" fmla="*/ 501336 w 1115202"/>
                <a:gd name="connsiteY505" fmla="*/ 214711 h 216262"/>
                <a:gd name="connsiteX506" fmla="*/ 491506 w 1115202"/>
                <a:gd name="connsiteY506" fmla="*/ 214711 h 216262"/>
                <a:gd name="connsiteX507" fmla="*/ 491506 w 1115202"/>
                <a:gd name="connsiteY507" fmla="*/ 155471 h 216262"/>
                <a:gd name="connsiteX508" fmla="*/ 501336 w 1115202"/>
                <a:gd name="connsiteY508" fmla="*/ 155471 h 216262"/>
                <a:gd name="connsiteX509" fmla="*/ 501336 w 1115202"/>
                <a:gd name="connsiteY509" fmla="*/ 164525 h 216262"/>
                <a:gd name="connsiteX510" fmla="*/ 509356 w 1115202"/>
                <a:gd name="connsiteY510" fmla="*/ 156506 h 216262"/>
                <a:gd name="connsiteX511" fmla="*/ 520479 w 1115202"/>
                <a:gd name="connsiteY511" fmla="*/ 153919 h 216262"/>
                <a:gd name="connsiteX512" fmla="*/ 531344 w 1115202"/>
                <a:gd name="connsiteY512" fmla="*/ 157282 h 216262"/>
                <a:gd name="connsiteX513" fmla="*/ 538070 w 1115202"/>
                <a:gd name="connsiteY513" fmla="*/ 166854 h 216262"/>
                <a:gd name="connsiteX514" fmla="*/ 640252 w 1115202"/>
                <a:gd name="connsiteY514" fmla="*/ 185220 h 216262"/>
                <a:gd name="connsiteX515" fmla="*/ 635854 w 1115202"/>
                <a:gd name="connsiteY515" fmla="*/ 168147 h 216262"/>
                <a:gd name="connsiteX516" fmla="*/ 623696 w 1115202"/>
                <a:gd name="connsiteY516" fmla="*/ 162197 h 216262"/>
                <a:gd name="connsiteX517" fmla="*/ 611537 w 1115202"/>
                <a:gd name="connsiteY517" fmla="*/ 168147 h 216262"/>
                <a:gd name="connsiteX518" fmla="*/ 607140 w 1115202"/>
                <a:gd name="connsiteY518" fmla="*/ 185220 h 216262"/>
                <a:gd name="connsiteX519" fmla="*/ 611537 w 1115202"/>
                <a:gd name="connsiteY519" fmla="*/ 202035 h 216262"/>
                <a:gd name="connsiteX520" fmla="*/ 623696 w 1115202"/>
                <a:gd name="connsiteY520" fmla="*/ 208244 h 216262"/>
                <a:gd name="connsiteX521" fmla="*/ 635854 w 1115202"/>
                <a:gd name="connsiteY521" fmla="*/ 202035 h 216262"/>
                <a:gd name="connsiteX522" fmla="*/ 640252 w 1115202"/>
                <a:gd name="connsiteY522" fmla="*/ 185220 h 216262"/>
                <a:gd name="connsiteX523" fmla="*/ 607140 w 1115202"/>
                <a:gd name="connsiteY523" fmla="*/ 132189 h 216262"/>
                <a:gd name="connsiteX524" fmla="*/ 607140 w 1115202"/>
                <a:gd name="connsiteY524" fmla="*/ 164267 h 216262"/>
                <a:gd name="connsiteX525" fmla="*/ 614900 w 1115202"/>
                <a:gd name="connsiteY525" fmla="*/ 156506 h 216262"/>
                <a:gd name="connsiteX526" fmla="*/ 626024 w 1115202"/>
                <a:gd name="connsiteY526" fmla="*/ 153919 h 216262"/>
                <a:gd name="connsiteX527" fmla="*/ 643615 w 1115202"/>
                <a:gd name="connsiteY527" fmla="*/ 162456 h 216262"/>
                <a:gd name="connsiteX528" fmla="*/ 650341 w 1115202"/>
                <a:gd name="connsiteY528" fmla="*/ 185220 h 216262"/>
                <a:gd name="connsiteX529" fmla="*/ 643615 w 1115202"/>
                <a:gd name="connsiteY529" fmla="*/ 207726 h 216262"/>
                <a:gd name="connsiteX530" fmla="*/ 626024 w 1115202"/>
                <a:gd name="connsiteY530" fmla="*/ 216263 h 216262"/>
                <a:gd name="connsiteX531" fmla="*/ 614900 w 1115202"/>
                <a:gd name="connsiteY531" fmla="*/ 213676 h 216262"/>
                <a:gd name="connsiteX532" fmla="*/ 607140 w 1115202"/>
                <a:gd name="connsiteY532" fmla="*/ 205915 h 216262"/>
                <a:gd name="connsiteX533" fmla="*/ 607140 w 1115202"/>
                <a:gd name="connsiteY533" fmla="*/ 214711 h 216262"/>
                <a:gd name="connsiteX534" fmla="*/ 597310 w 1115202"/>
                <a:gd name="connsiteY534" fmla="*/ 214711 h 216262"/>
                <a:gd name="connsiteX535" fmla="*/ 597310 w 1115202"/>
                <a:gd name="connsiteY535" fmla="*/ 132189 h 216262"/>
                <a:gd name="connsiteX536" fmla="*/ 717341 w 1115202"/>
                <a:gd name="connsiteY536" fmla="*/ 182634 h 216262"/>
                <a:gd name="connsiteX537" fmla="*/ 717341 w 1115202"/>
                <a:gd name="connsiteY537" fmla="*/ 187290 h 216262"/>
                <a:gd name="connsiteX538" fmla="*/ 672588 w 1115202"/>
                <a:gd name="connsiteY538" fmla="*/ 187290 h 216262"/>
                <a:gd name="connsiteX539" fmla="*/ 678537 w 1115202"/>
                <a:gd name="connsiteY539" fmla="*/ 202811 h 216262"/>
                <a:gd name="connsiteX540" fmla="*/ 693800 w 1115202"/>
                <a:gd name="connsiteY540" fmla="*/ 207985 h 216262"/>
                <a:gd name="connsiteX541" fmla="*/ 704665 w 1115202"/>
                <a:gd name="connsiteY541" fmla="*/ 206691 h 216262"/>
                <a:gd name="connsiteX542" fmla="*/ 715013 w 1115202"/>
                <a:gd name="connsiteY542" fmla="*/ 202553 h 216262"/>
                <a:gd name="connsiteX543" fmla="*/ 715013 w 1115202"/>
                <a:gd name="connsiteY543" fmla="*/ 211865 h 216262"/>
                <a:gd name="connsiteX544" fmla="*/ 704406 w 1115202"/>
                <a:gd name="connsiteY544" fmla="*/ 215228 h 216262"/>
                <a:gd name="connsiteX545" fmla="*/ 693024 w 1115202"/>
                <a:gd name="connsiteY545" fmla="*/ 216263 h 216262"/>
                <a:gd name="connsiteX546" fmla="*/ 670518 w 1115202"/>
                <a:gd name="connsiteY546" fmla="*/ 207985 h 216262"/>
                <a:gd name="connsiteX547" fmla="*/ 662240 w 1115202"/>
                <a:gd name="connsiteY547" fmla="*/ 185738 h 216262"/>
                <a:gd name="connsiteX548" fmla="*/ 670259 w 1115202"/>
                <a:gd name="connsiteY548" fmla="*/ 162456 h 216262"/>
                <a:gd name="connsiteX549" fmla="*/ 691472 w 1115202"/>
                <a:gd name="connsiteY549" fmla="*/ 153919 h 216262"/>
                <a:gd name="connsiteX550" fmla="*/ 710356 w 1115202"/>
                <a:gd name="connsiteY550" fmla="*/ 161680 h 216262"/>
                <a:gd name="connsiteX551" fmla="*/ 717341 w 1115202"/>
                <a:gd name="connsiteY551" fmla="*/ 182634 h 216262"/>
                <a:gd name="connsiteX552" fmla="*/ 672846 w 1115202"/>
                <a:gd name="connsiteY552" fmla="*/ 179788 h 216262"/>
                <a:gd name="connsiteX553" fmla="*/ 707511 w 1115202"/>
                <a:gd name="connsiteY553" fmla="*/ 179788 h 216262"/>
                <a:gd name="connsiteX554" fmla="*/ 703113 w 1115202"/>
                <a:gd name="connsiteY554" fmla="*/ 167112 h 216262"/>
                <a:gd name="connsiteX555" fmla="*/ 691472 w 1115202"/>
                <a:gd name="connsiteY555" fmla="*/ 162197 h 216262"/>
                <a:gd name="connsiteX556" fmla="*/ 678537 w 1115202"/>
                <a:gd name="connsiteY556" fmla="*/ 166854 h 216262"/>
                <a:gd name="connsiteX557" fmla="*/ 672846 w 1115202"/>
                <a:gd name="connsiteY557" fmla="*/ 179788 h 216262"/>
                <a:gd name="connsiteX558" fmla="*/ 767785 w 1115202"/>
                <a:gd name="connsiteY558" fmla="*/ 154437 h 216262"/>
                <a:gd name="connsiteX559" fmla="*/ 767785 w 1115202"/>
                <a:gd name="connsiteY559" fmla="*/ 164525 h 216262"/>
                <a:gd name="connsiteX560" fmla="*/ 764163 w 1115202"/>
                <a:gd name="connsiteY560" fmla="*/ 163232 h 216262"/>
                <a:gd name="connsiteX561" fmla="*/ 760024 w 1115202"/>
                <a:gd name="connsiteY561" fmla="*/ 162715 h 216262"/>
                <a:gd name="connsiteX562" fmla="*/ 747348 w 1115202"/>
                <a:gd name="connsiteY562" fmla="*/ 168147 h 216262"/>
                <a:gd name="connsiteX563" fmla="*/ 742951 w 1115202"/>
                <a:gd name="connsiteY563" fmla="*/ 183410 h 216262"/>
                <a:gd name="connsiteX564" fmla="*/ 742951 w 1115202"/>
                <a:gd name="connsiteY564" fmla="*/ 214711 h 216262"/>
                <a:gd name="connsiteX565" fmla="*/ 733121 w 1115202"/>
                <a:gd name="connsiteY565" fmla="*/ 214711 h 216262"/>
                <a:gd name="connsiteX566" fmla="*/ 733121 w 1115202"/>
                <a:gd name="connsiteY566" fmla="*/ 155471 h 216262"/>
                <a:gd name="connsiteX567" fmla="*/ 742951 w 1115202"/>
                <a:gd name="connsiteY567" fmla="*/ 155471 h 216262"/>
                <a:gd name="connsiteX568" fmla="*/ 742951 w 1115202"/>
                <a:gd name="connsiteY568" fmla="*/ 164525 h 216262"/>
                <a:gd name="connsiteX569" fmla="*/ 750970 w 1115202"/>
                <a:gd name="connsiteY569" fmla="*/ 156506 h 216262"/>
                <a:gd name="connsiteX570" fmla="*/ 762870 w 1115202"/>
                <a:gd name="connsiteY570" fmla="*/ 153919 h 216262"/>
                <a:gd name="connsiteX571" fmla="*/ 764939 w 1115202"/>
                <a:gd name="connsiteY571" fmla="*/ 154178 h 216262"/>
                <a:gd name="connsiteX572" fmla="*/ 767785 w 1115202"/>
                <a:gd name="connsiteY572" fmla="*/ 154437 h 216262"/>
                <a:gd name="connsiteX573" fmla="*/ 823144 w 1115202"/>
                <a:gd name="connsiteY573" fmla="*/ 205657 h 216262"/>
                <a:gd name="connsiteX574" fmla="*/ 860654 w 1115202"/>
                <a:gd name="connsiteY574" fmla="*/ 205657 h 216262"/>
                <a:gd name="connsiteX575" fmla="*/ 860654 w 1115202"/>
                <a:gd name="connsiteY575" fmla="*/ 214711 h 216262"/>
                <a:gd name="connsiteX576" fmla="*/ 810210 w 1115202"/>
                <a:gd name="connsiteY576" fmla="*/ 214711 h 216262"/>
                <a:gd name="connsiteX577" fmla="*/ 810210 w 1115202"/>
                <a:gd name="connsiteY577" fmla="*/ 205657 h 216262"/>
                <a:gd name="connsiteX578" fmla="*/ 827024 w 1115202"/>
                <a:gd name="connsiteY578" fmla="*/ 188842 h 216262"/>
                <a:gd name="connsiteX579" fmla="*/ 840217 w 1115202"/>
                <a:gd name="connsiteY579" fmla="*/ 175132 h 216262"/>
                <a:gd name="connsiteX580" fmla="*/ 847202 w 1115202"/>
                <a:gd name="connsiteY580" fmla="*/ 165301 h 216262"/>
                <a:gd name="connsiteX581" fmla="*/ 849271 w 1115202"/>
                <a:gd name="connsiteY581" fmla="*/ 157541 h 216262"/>
                <a:gd name="connsiteX582" fmla="*/ 844874 w 1115202"/>
                <a:gd name="connsiteY582" fmla="*/ 147193 h 216262"/>
                <a:gd name="connsiteX583" fmla="*/ 833491 w 1115202"/>
                <a:gd name="connsiteY583" fmla="*/ 143054 h 216262"/>
                <a:gd name="connsiteX584" fmla="*/ 822885 w 1115202"/>
                <a:gd name="connsiteY584" fmla="*/ 144865 h 216262"/>
                <a:gd name="connsiteX585" fmla="*/ 810727 w 1115202"/>
                <a:gd name="connsiteY585" fmla="*/ 150298 h 216262"/>
                <a:gd name="connsiteX586" fmla="*/ 810727 w 1115202"/>
                <a:gd name="connsiteY586" fmla="*/ 139433 h 216262"/>
                <a:gd name="connsiteX587" fmla="*/ 822885 w 1115202"/>
                <a:gd name="connsiteY587" fmla="*/ 135552 h 216262"/>
                <a:gd name="connsiteX588" fmla="*/ 833233 w 1115202"/>
                <a:gd name="connsiteY588" fmla="*/ 134259 h 216262"/>
                <a:gd name="connsiteX589" fmla="*/ 852893 w 1115202"/>
                <a:gd name="connsiteY589" fmla="*/ 140209 h 216262"/>
                <a:gd name="connsiteX590" fmla="*/ 860136 w 1115202"/>
                <a:gd name="connsiteY590" fmla="*/ 156765 h 216262"/>
                <a:gd name="connsiteX591" fmla="*/ 858325 w 1115202"/>
                <a:gd name="connsiteY591" fmla="*/ 166077 h 216262"/>
                <a:gd name="connsiteX592" fmla="*/ 851600 w 1115202"/>
                <a:gd name="connsiteY592" fmla="*/ 176425 h 216262"/>
                <a:gd name="connsiteX593" fmla="*/ 843321 w 1115202"/>
                <a:gd name="connsiteY593" fmla="*/ 185220 h 216262"/>
                <a:gd name="connsiteX594" fmla="*/ 823144 w 1115202"/>
                <a:gd name="connsiteY594" fmla="*/ 205657 h 216262"/>
                <a:gd name="connsiteX595" fmla="*/ 905924 w 1115202"/>
                <a:gd name="connsiteY595" fmla="*/ 142537 h 216262"/>
                <a:gd name="connsiteX596" fmla="*/ 893507 w 1115202"/>
                <a:gd name="connsiteY596" fmla="*/ 150815 h 216262"/>
                <a:gd name="connsiteX597" fmla="*/ 889368 w 1115202"/>
                <a:gd name="connsiteY597" fmla="*/ 175132 h 216262"/>
                <a:gd name="connsiteX598" fmla="*/ 893507 w 1115202"/>
                <a:gd name="connsiteY598" fmla="*/ 199707 h 216262"/>
                <a:gd name="connsiteX599" fmla="*/ 905924 w 1115202"/>
                <a:gd name="connsiteY599" fmla="*/ 207726 h 216262"/>
                <a:gd name="connsiteX600" fmla="*/ 918341 w 1115202"/>
                <a:gd name="connsiteY600" fmla="*/ 199707 h 216262"/>
                <a:gd name="connsiteX601" fmla="*/ 922739 w 1115202"/>
                <a:gd name="connsiteY601" fmla="*/ 175132 h 216262"/>
                <a:gd name="connsiteX602" fmla="*/ 918341 w 1115202"/>
                <a:gd name="connsiteY602" fmla="*/ 150815 h 216262"/>
                <a:gd name="connsiteX603" fmla="*/ 905924 w 1115202"/>
                <a:gd name="connsiteY603" fmla="*/ 142537 h 216262"/>
                <a:gd name="connsiteX604" fmla="*/ 905924 w 1115202"/>
                <a:gd name="connsiteY604" fmla="*/ 134259 h 216262"/>
                <a:gd name="connsiteX605" fmla="*/ 926360 w 1115202"/>
                <a:gd name="connsiteY605" fmla="*/ 144606 h 216262"/>
                <a:gd name="connsiteX606" fmla="*/ 933345 w 1115202"/>
                <a:gd name="connsiteY606" fmla="*/ 175132 h 216262"/>
                <a:gd name="connsiteX607" fmla="*/ 926360 w 1115202"/>
                <a:gd name="connsiteY607" fmla="*/ 205915 h 216262"/>
                <a:gd name="connsiteX608" fmla="*/ 905924 w 1115202"/>
                <a:gd name="connsiteY608" fmla="*/ 216263 h 216262"/>
                <a:gd name="connsiteX609" fmla="*/ 885488 w 1115202"/>
                <a:gd name="connsiteY609" fmla="*/ 205915 h 216262"/>
                <a:gd name="connsiteX610" fmla="*/ 878503 w 1115202"/>
                <a:gd name="connsiteY610" fmla="*/ 175132 h 216262"/>
                <a:gd name="connsiteX611" fmla="*/ 885488 w 1115202"/>
                <a:gd name="connsiteY611" fmla="*/ 144606 h 216262"/>
                <a:gd name="connsiteX612" fmla="*/ 905924 w 1115202"/>
                <a:gd name="connsiteY612" fmla="*/ 134259 h 216262"/>
                <a:gd name="connsiteX613" fmla="*/ 961283 w 1115202"/>
                <a:gd name="connsiteY613" fmla="*/ 205657 h 216262"/>
                <a:gd name="connsiteX614" fmla="*/ 998793 w 1115202"/>
                <a:gd name="connsiteY614" fmla="*/ 205657 h 216262"/>
                <a:gd name="connsiteX615" fmla="*/ 998793 w 1115202"/>
                <a:gd name="connsiteY615" fmla="*/ 214711 h 216262"/>
                <a:gd name="connsiteX616" fmla="*/ 948607 w 1115202"/>
                <a:gd name="connsiteY616" fmla="*/ 214711 h 216262"/>
                <a:gd name="connsiteX617" fmla="*/ 948607 w 1115202"/>
                <a:gd name="connsiteY617" fmla="*/ 205657 h 216262"/>
                <a:gd name="connsiteX618" fmla="*/ 965163 w 1115202"/>
                <a:gd name="connsiteY618" fmla="*/ 188842 h 216262"/>
                <a:gd name="connsiteX619" fmla="*/ 978356 w 1115202"/>
                <a:gd name="connsiteY619" fmla="*/ 175132 h 216262"/>
                <a:gd name="connsiteX620" fmla="*/ 985600 w 1115202"/>
                <a:gd name="connsiteY620" fmla="*/ 165301 h 216262"/>
                <a:gd name="connsiteX621" fmla="*/ 987669 w 1115202"/>
                <a:gd name="connsiteY621" fmla="*/ 157541 h 216262"/>
                <a:gd name="connsiteX622" fmla="*/ 983013 w 1115202"/>
                <a:gd name="connsiteY622" fmla="*/ 147193 h 216262"/>
                <a:gd name="connsiteX623" fmla="*/ 971630 w 1115202"/>
                <a:gd name="connsiteY623" fmla="*/ 143054 h 216262"/>
                <a:gd name="connsiteX624" fmla="*/ 961024 w 1115202"/>
                <a:gd name="connsiteY624" fmla="*/ 144865 h 216262"/>
                <a:gd name="connsiteX625" fmla="*/ 949125 w 1115202"/>
                <a:gd name="connsiteY625" fmla="*/ 150298 h 216262"/>
                <a:gd name="connsiteX626" fmla="*/ 949125 w 1115202"/>
                <a:gd name="connsiteY626" fmla="*/ 139433 h 216262"/>
                <a:gd name="connsiteX627" fmla="*/ 961024 w 1115202"/>
                <a:gd name="connsiteY627" fmla="*/ 135552 h 216262"/>
                <a:gd name="connsiteX628" fmla="*/ 971372 w 1115202"/>
                <a:gd name="connsiteY628" fmla="*/ 134259 h 216262"/>
                <a:gd name="connsiteX629" fmla="*/ 991032 w 1115202"/>
                <a:gd name="connsiteY629" fmla="*/ 140209 h 216262"/>
                <a:gd name="connsiteX630" fmla="*/ 998275 w 1115202"/>
                <a:gd name="connsiteY630" fmla="*/ 156765 h 216262"/>
                <a:gd name="connsiteX631" fmla="*/ 996465 w 1115202"/>
                <a:gd name="connsiteY631" fmla="*/ 166077 h 216262"/>
                <a:gd name="connsiteX632" fmla="*/ 989997 w 1115202"/>
                <a:gd name="connsiteY632" fmla="*/ 176425 h 216262"/>
                <a:gd name="connsiteX633" fmla="*/ 981461 w 1115202"/>
                <a:gd name="connsiteY633" fmla="*/ 185220 h 216262"/>
                <a:gd name="connsiteX634" fmla="*/ 961283 w 1115202"/>
                <a:gd name="connsiteY634" fmla="*/ 205657 h 216262"/>
                <a:gd name="connsiteX635" fmla="*/ 1050789 w 1115202"/>
                <a:gd name="connsiteY635" fmla="*/ 187290 h 216262"/>
                <a:gd name="connsiteX636" fmla="*/ 1050789 w 1115202"/>
                <a:gd name="connsiteY636" fmla="*/ 144865 h 216262"/>
                <a:gd name="connsiteX637" fmla="*/ 1023627 w 1115202"/>
                <a:gd name="connsiteY637" fmla="*/ 187290 h 216262"/>
                <a:gd name="connsiteX638" fmla="*/ 1015090 w 1115202"/>
                <a:gd name="connsiteY638" fmla="*/ 185738 h 216262"/>
                <a:gd name="connsiteX639" fmla="*/ 1047943 w 1115202"/>
                <a:gd name="connsiteY639" fmla="*/ 135552 h 216262"/>
                <a:gd name="connsiteX640" fmla="*/ 1061395 w 1115202"/>
                <a:gd name="connsiteY640" fmla="*/ 135552 h 216262"/>
                <a:gd name="connsiteX641" fmla="*/ 1061395 w 1115202"/>
                <a:gd name="connsiteY641" fmla="*/ 187290 h 216262"/>
                <a:gd name="connsiteX642" fmla="*/ 1072777 w 1115202"/>
                <a:gd name="connsiteY642" fmla="*/ 187290 h 216262"/>
                <a:gd name="connsiteX643" fmla="*/ 1072777 w 1115202"/>
                <a:gd name="connsiteY643" fmla="*/ 196085 h 216262"/>
                <a:gd name="connsiteX644" fmla="*/ 1061395 w 1115202"/>
                <a:gd name="connsiteY644" fmla="*/ 196085 h 216262"/>
                <a:gd name="connsiteX645" fmla="*/ 1061395 w 1115202"/>
                <a:gd name="connsiteY645" fmla="*/ 214711 h 216262"/>
                <a:gd name="connsiteX646" fmla="*/ 1050789 w 1115202"/>
                <a:gd name="connsiteY646" fmla="*/ 214711 h 216262"/>
                <a:gd name="connsiteX647" fmla="*/ 1050789 w 1115202"/>
                <a:gd name="connsiteY647" fmla="*/ 196085 h 216262"/>
                <a:gd name="connsiteX648" fmla="*/ 1015090 w 1115202"/>
                <a:gd name="connsiteY648" fmla="*/ 196085 h 21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</a:cxnLst>
              <a:rect l="l" t="t" r="r" b="b"/>
              <a:pathLst>
                <a:path w="1115202" h="216262">
                  <a:moveTo>
                    <a:pt x="40355" y="45270"/>
                  </a:moveTo>
                  <a:cubicBezTo>
                    <a:pt x="42598" y="46132"/>
                    <a:pt x="44838" y="47857"/>
                    <a:pt x="47081" y="50444"/>
                  </a:cubicBezTo>
                  <a:cubicBezTo>
                    <a:pt x="49151" y="53031"/>
                    <a:pt x="51306" y="56479"/>
                    <a:pt x="53548" y="60792"/>
                  </a:cubicBezTo>
                  <a:lnTo>
                    <a:pt x="64413" y="82521"/>
                  </a:lnTo>
                  <a:lnTo>
                    <a:pt x="52772" y="82521"/>
                  </a:lnTo>
                  <a:lnTo>
                    <a:pt x="42683" y="62085"/>
                  </a:lnTo>
                  <a:cubicBezTo>
                    <a:pt x="40097" y="56911"/>
                    <a:pt x="37595" y="53463"/>
                    <a:pt x="35182" y="51738"/>
                  </a:cubicBezTo>
                  <a:cubicBezTo>
                    <a:pt x="32768" y="50012"/>
                    <a:pt x="29405" y="49151"/>
                    <a:pt x="25093" y="49151"/>
                  </a:cubicBezTo>
                  <a:lnTo>
                    <a:pt x="13452" y="49151"/>
                  </a:lnTo>
                  <a:lnTo>
                    <a:pt x="13452" y="82521"/>
                  </a:lnTo>
                  <a:lnTo>
                    <a:pt x="2846" y="82521"/>
                  </a:lnTo>
                  <a:lnTo>
                    <a:pt x="2846" y="3363"/>
                  </a:lnTo>
                  <a:lnTo>
                    <a:pt x="26903" y="3363"/>
                  </a:lnTo>
                  <a:cubicBezTo>
                    <a:pt x="36043" y="3363"/>
                    <a:pt x="42769" y="5259"/>
                    <a:pt x="47081" y="9054"/>
                  </a:cubicBezTo>
                  <a:cubicBezTo>
                    <a:pt x="51564" y="12849"/>
                    <a:pt x="53807" y="18540"/>
                    <a:pt x="53807" y="26128"/>
                  </a:cubicBezTo>
                  <a:cubicBezTo>
                    <a:pt x="53807" y="31128"/>
                    <a:pt x="52687" y="35267"/>
                    <a:pt x="50444" y="38545"/>
                  </a:cubicBezTo>
                  <a:cubicBezTo>
                    <a:pt x="48030" y="41822"/>
                    <a:pt x="44668" y="44062"/>
                    <a:pt x="40355" y="45270"/>
                  </a:cubicBezTo>
                  <a:close/>
                  <a:moveTo>
                    <a:pt x="26903" y="12158"/>
                  </a:moveTo>
                  <a:lnTo>
                    <a:pt x="13452" y="12158"/>
                  </a:lnTo>
                  <a:lnTo>
                    <a:pt x="13452" y="40355"/>
                  </a:lnTo>
                  <a:lnTo>
                    <a:pt x="26903" y="40355"/>
                  </a:lnTo>
                  <a:cubicBezTo>
                    <a:pt x="32077" y="40355"/>
                    <a:pt x="35958" y="39147"/>
                    <a:pt x="38544" y="36734"/>
                  </a:cubicBezTo>
                  <a:cubicBezTo>
                    <a:pt x="41305" y="34320"/>
                    <a:pt x="42683" y="30784"/>
                    <a:pt x="42683" y="26128"/>
                  </a:cubicBezTo>
                  <a:cubicBezTo>
                    <a:pt x="42683" y="21471"/>
                    <a:pt x="41305" y="18023"/>
                    <a:pt x="38544" y="15780"/>
                  </a:cubicBezTo>
                  <a:cubicBezTo>
                    <a:pt x="35958" y="13367"/>
                    <a:pt x="32077" y="12158"/>
                    <a:pt x="26903" y="12158"/>
                  </a:cubicBezTo>
                  <a:close/>
                  <a:moveTo>
                    <a:pt x="77865" y="82521"/>
                  </a:moveTo>
                  <a:lnTo>
                    <a:pt x="77865" y="23023"/>
                  </a:lnTo>
                  <a:lnTo>
                    <a:pt x="87436" y="23023"/>
                  </a:lnTo>
                  <a:lnTo>
                    <a:pt x="87436" y="82521"/>
                  </a:lnTo>
                  <a:close/>
                  <a:moveTo>
                    <a:pt x="77865" y="12417"/>
                  </a:moveTo>
                  <a:lnTo>
                    <a:pt x="77865" y="0"/>
                  </a:lnTo>
                  <a:lnTo>
                    <a:pt x="87695" y="0"/>
                  </a:lnTo>
                  <a:lnTo>
                    <a:pt x="87695" y="12417"/>
                  </a:lnTo>
                  <a:close/>
                  <a:moveTo>
                    <a:pt x="158834" y="23023"/>
                  </a:moveTo>
                  <a:lnTo>
                    <a:pt x="132707" y="87954"/>
                  </a:lnTo>
                  <a:cubicBezTo>
                    <a:pt x="129947" y="95024"/>
                    <a:pt x="127274" y="99680"/>
                    <a:pt x="124687" y="101923"/>
                  </a:cubicBezTo>
                  <a:cubicBezTo>
                    <a:pt x="122101" y="103992"/>
                    <a:pt x="118652" y="105027"/>
                    <a:pt x="114340" y="105027"/>
                  </a:cubicBezTo>
                  <a:lnTo>
                    <a:pt x="106321" y="105027"/>
                  </a:lnTo>
                  <a:lnTo>
                    <a:pt x="106321" y="97008"/>
                  </a:lnTo>
                  <a:lnTo>
                    <a:pt x="112270" y="97008"/>
                  </a:lnTo>
                  <a:cubicBezTo>
                    <a:pt x="114857" y="97008"/>
                    <a:pt x="116927" y="96317"/>
                    <a:pt x="118479" y="94938"/>
                  </a:cubicBezTo>
                  <a:cubicBezTo>
                    <a:pt x="119858" y="93730"/>
                    <a:pt x="121498" y="90799"/>
                    <a:pt x="123394" y="86143"/>
                  </a:cubicBezTo>
                  <a:lnTo>
                    <a:pt x="125205" y="81487"/>
                  </a:lnTo>
                  <a:lnTo>
                    <a:pt x="101147" y="23023"/>
                  </a:lnTo>
                  <a:lnTo>
                    <a:pt x="111494" y="23023"/>
                  </a:lnTo>
                  <a:lnTo>
                    <a:pt x="129861" y="69587"/>
                  </a:lnTo>
                  <a:lnTo>
                    <a:pt x="148487" y="23023"/>
                  </a:lnTo>
                  <a:close/>
                  <a:moveTo>
                    <a:pt x="209020" y="52772"/>
                  </a:moveTo>
                  <a:lnTo>
                    <a:pt x="199448" y="52772"/>
                  </a:lnTo>
                  <a:cubicBezTo>
                    <a:pt x="191514" y="52772"/>
                    <a:pt x="185996" y="53634"/>
                    <a:pt x="182892" y="55359"/>
                  </a:cubicBezTo>
                  <a:cubicBezTo>
                    <a:pt x="179961" y="57085"/>
                    <a:pt x="178494" y="60189"/>
                    <a:pt x="178494" y="64672"/>
                  </a:cubicBezTo>
                  <a:cubicBezTo>
                    <a:pt x="178494" y="68120"/>
                    <a:pt x="179615" y="70880"/>
                    <a:pt x="181857" y="72950"/>
                  </a:cubicBezTo>
                  <a:cubicBezTo>
                    <a:pt x="184100" y="74846"/>
                    <a:pt x="187204" y="75796"/>
                    <a:pt x="191170" y="75796"/>
                  </a:cubicBezTo>
                  <a:cubicBezTo>
                    <a:pt x="196517" y="75796"/>
                    <a:pt x="200827" y="73899"/>
                    <a:pt x="204104" y="70104"/>
                  </a:cubicBezTo>
                  <a:cubicBezTo>
                    <a:pt x="207382" y="66309"/>
                    <a:pt x="209020" y="61224"/>
                    <a:pt x="209020" y="54842"/>
                  </a:cubicBezTo>
                  <a:close/>
                  <a:moveTo>
                    <a:pt x="218850" y="48633"/>
                  </a:moveTo>
                  <a:lnTo>
                    <a:pt x="218850" y="82521"/>
                  </a:lnTo>
                  <a:lnTo>
                    <a:pt x="209020" y="82521"/>
                  </a:lnTo>
                  <a:lnTo>
                    <a:pt x="209020" y="73726"/>
                  </a:lnTo>
                  <a:cubicBezTo>
                    <a:pt x="206777" y="77174"/>
                    <a:pt x="204019" y="79849"/>
                    <a:pt x="200742" y="81745"/>
                  </a:cubicBezTo>
                  <a:cubicBezTo>
                    <a:pt x="197464" y="83297"/>
                    <a:pt x="193413" y="84073"/>
                    <a:pt x="188583" y="84073"/>
                  </a:cubicBezTo>
                  <a:cubicBezTo>
                    <a:pt x="182375" y="84073"/>
                    <a:pt x="177545" y="82436"/>
                    <a:pt x="174097" y="79159"/>
                  </a:cubicBezTo>
                  <a:cubicBezTo>
                    <a:pt x="170475" y="75710"/>
                    <a:pt x="168664" y="71139"/>
                    <a:pt x="168664" y="65448"/>
                  </a:cubicBezTo>
                  <a:cubicBezTo>
                    <a:pt x="168664" y="58722"/>
                    <a:pt x="170907" y="53634"/>
                    <a:pt x="175390" y="50185"/>
                  </a:cubicBezTo>
                  <a:cubicBezTo>
                    <a:pt x="179873" y="46737"/>
                    <a:pt x="186514" y="45012"/>
                    <a:pt x="195309" y="45012"/>
                  </a:cubicBezTo>
                  <a:lnTo>
                    <a:pt x="209020" y="45012"/>
                  </a:lnTo>
                  <a:lnTo>
                    <a:pt x="209020" y="44236"/>
                  </a:lnTo>
                  <a:cubicBezTo>
                    <a:pt x="209020" y="39753"/>
                    <a:pt x="207553" y="36302"/>
                    <a:pt x="204622" y="33888"/>
                  </a:cubicBezTo>
                  <a:cubicBezTo>
                    <a:pt x="201691" y="31301"/>
                    <a:pt x="197552" y="30008"/>
                    <a:pt x="192205" y="30008"/>
                  </a:cubicBezTo>
                  <a:cubicBezTo>
                    <a:pt x="188757" y="30008"/>
                    <a:pt x="185479" y="30440"/>
                    <a:pt x="182375" y="31301"/>
                  </a:cubicBezTo>
                  <a:cubicBezTo>
                    <a:pt x="179097" y="32163"/>
                    <a:pt x="175993" y="33371"/>
                    <a:pt x="173062" y="34923"/>
                  </a:cubicBezTo>
                  <a:lnTo>
                    <a:pt x="173062" y="25869"/>
                  </a:lnTo>
                  <a:cubicBezTo>
                    <a:pt x="176510" y="24490"/>
                    <a:pt x="179961" y="23455"/>
                    <a:pt x="183409" y="22765"/>
                  </a:cubicBezTo>
                  <a:cubicBezTo>
                    <a:pt x="186687" y="22074"/>
                    <a:pt x="189962" y="21730"/>
                    <a:pt x="193240" y="21730"/>
                  </a:cubicBezTo>
                  <a:cubicBezTo>
                    <a:pt x="201862" y="21730"/>
                    <a:pt x="208243" y="23973"/>
                    <a:pt x="212383" y="28456"/>
                  </a:cubicBezTo>
                  <a:cubicBezTo>
                    <a:pt x="216695" y="32939"/>
                    <a:pt x="218850" y="39665"/>
                    <a:pt x="218850" y="48633"/>
                  </a:cubicBezTo>
                  <a:close/>
                  <a:moveTo>
                    <a:pt x="278089" y="32336"/>
                  </a:moveTo>
                  <a:lnTo>
                    <a:pt x="278089" y="0"/>
                  </a:lnTo>
                  <a:lnTo>
                    <a:pt x="287661" y="0"/>
                  </a:lnTo>
                  <a:lnTo>
                    <a:pt x="287661" y="82521"/>
                  </a:lnTo>
                  <a:lnTo>
                    <a:pt x="278089" y="82521"/>
                  </a:lnTo>
                  <a:lnTo>
                    <a:pt x="278089" y="73726"/>
                  </a:lnTo>
                  <a:cubicBezTo>
                    <a:pt x="276020" y="77174"/>
                    <a:pt x="273347" y="79849"/>
                    <a:pt x="270070" y="81745"/>
                  </a:cubicBezTo>
                  <a:cubicBezTo>
                    <a:pt x="266966" y="83297"/>
                    <a:pt x="263259" y="84073"/>
                    <a:pt x="258946" y="84073"/>
                  </a:cubicBezTo>
                  <a:cubicBezTo>
                    <a:pt x="251703" y="84073"/>
                    <a:pt x="245839" y="81228"/>
                    <a:pt x="241355" y="75537"/>
                  </a:cubicBezTo>
                  <a:cubicBezTo>
                    <a:pt x="236872" y="69846"/>
                    <a:pt x="234630" y="62344"/>
                    <a:pt x="234630" y="53031"/>
                  </a:cubicBezTo>
                  <a:cubicBezTo>
                    <a:pt x="234630" y="43718"/>
                    <a:pt x="236872" y="36131"/>
                    <a:pt x="241355" y="30266"/>
                  </a:cubicBezTo>
                  <a:cubicBezTo>
                    <a:pt x="245839" y="24575"/>
                    <a:pt x="251703" y="21730"/>
                    <a:pt x="258946" y="21730"/>
                  </a:cubicBezTo>
                  <a:cubicBezTo>
                    <a:pt x="263259" y="21730"/>
                    <a:pt x="266966" y="22591"/>
                    <a:pt x="270070" y="24317"/>
                  </a:cubicBezTo>
                  <a:cubicBezTo>
                    <a:pt x="273347" y="26042"/>
                    <a:pt x="276020" y="28714"/>
                    <a:pt x="278089" y="32336"/>
                  </a:cubicBezTo>
                  <a:close/>
                  <a:moveTo>
                    <a:pt x="244718" y="53031"/>
                  </a:moveTo>
                  <a:cubicBezTo>
                    <a:pt x="244718" y="60101"/>
                    <a:pt x="246185" y="65707"/>
                    <a:pt x="249116" y="69846"/>
                  </a:cubicBezTo>
                  <a:cubicBezTo>
                    <a:pt x="252047" y="73985"/>
                    <a:pt x="256101" y="76054"/>
                    <a:pt x="261274" y="76054"/>
                  </a:cubicBezTo>
                  <a:cubicBezTo>
                    <a:pt x="266448" y="76054"/>
                    <a:pt x="270502" y="73985"/>
                    <a:pt x="273433" y="69846"/>
                  </a:cubicBezTo>
                  <a:cubicBezTo>
                    <a:pt x="276537" y="65707"/>
                    <a:pt x="278089" y="60101"/>
                    <a:pt x="278089" y="53031"/>
                  </a:cubicBezTo>
                  <a:cubicBezTo>
                    <a:pt x="278089" y="45788"/>
                    <a:pt x="276537" y="40182"/>
                    <a:pt x="273433" y="36216"/>
                  </a:cubicBezTo>
                  <a:cubicBezTo>
                    <a:pt x="270502" y="32077"/>
                    <a:pt x="266448" y="30008"/>
                    <a:pt x="261274" y="30008"/>
                  </a:cubicBezTo>
                  <a:cubicBezTo>
                    <a:pt x="256101" y="30008"/>
                    <a:pt x="252047" y="32077"/>
                    <a:pt x="249116" y="36216"/>
                  </a:cubicBezTo>
                  <a:cubicBezTo>
                    <a:pt x="246185" y="40182"/>
                    <a:pt x="244718" y="45788"/>
                    <a:pt x="244718" y="53031"/>
                  </a:cubicBezTo>
                  <a:close/>
                  <a:moveTo>
                    <a:pt x="357248" y="46823"/>
                  </a:moveTo>
                  <a:lnTo>
                    <a:pt x="357248" y="82521"/>
                  </a:lnTo>
                  <a:lnTo>
                    <a:pt x="347417" y="82521"/>
                  </a:lnTo>
                  <a:lnTo>
                    <a:pt x="347417" y="47081"/>
                  </a:lnTo>
                  <a:cubicBezTo>
                    <a:pt x="347417" y="41390"/>
                    <a:pt x="346297" y="37166"/>
                    <a:pt x="344054" y="34406"/>
                  </a:cubicBezTo>
                  <a:cubicBezTo>
                    <a:pt x="341985" y="31645"/>
                    <a:pt x="338707" y="30266"/>
                    <a:pt x="334224" y="30266"/>
                  </a:cubicBezTo>
                  <a:cubicBezTo>
                    <a:pt x="329051" y="30266"/>
                    <a:pt x="324912" y="31992"/>
                    <a:pt x="321807" y="35440"/>
                  </a:cubicBezTo>
                  <a:cubicBezTo>
                    <a:pt x="318876" y="38718"/>
                    <a:pt x="317410" y="43286"/>
                    <a:pt x="317410" y="49151"/>
                  </a:cubicBezTo>
                  <a:lnTo>
                    <a:pt x="317410" y="82521"/>
                  </a:lnTo>
                  <a:lnTo>
                    <a:pt x="307580" y="82521"/>
                  </a:lnTo>
                  <a:lnTo>
                    <a:pt x="307580" y="0"/>
                  </a:lnTo>
                  <a:lnTo>
                    <a:pt x="317410" y="0"/>
                  </a:lnTo>
                  <a:lnTo>
                    <a:pt x="317410" y="32336"/>
                  </a:lnTo>
                  <a:cubicBezTo>
                    <a:pt x="319652" y="28888"/>
                    <a:pt x="322325" y="26301"/>
                    <a:pt x="325429" y="24575"/>
                  </a:cubicBezTo>
                  <a:cubicBezTo>
                    <a:pt x="328707" y="22679"/>
                    <a:pt x="332414" y="21730"/>
                    <a:pt x="336553" y="21730"/>
                  </a:cubicBezTo>
                  <a:cubicBezTo>
                    <a:pt x="343278" y="21730"/>
                    <a:pt x="348452" y="23885"/>
                    <a:pt x="352074" y="28197"/>
                  </a:cubicBezTo>
                  <a:cubicBezTo>
                    <a:pt x="355522" y="32336"/>
                    <a:pt x="357248" y="38545"/>
                    <a:pt x="357248" y="46823"/>
                  </a:cubicBezTo>
                  <a:close/>
                  <a:moveTo>
                    <a:pt x="379236" y="78382"/>
                  </a:moveTo>
                  <a:lnTo>
                    <a:pt x="379236" y="69070"/>
                  </a:lnTo>
                  <a:lnTo>
                    <a:pt x="390360" y="69070"/>
                  </a:lnTo>
                  <a:lnTo>
                    <a:pt x="390360" y="78382"/>
                  </a:lnTo>
                  <a:lnTo>
                    <a:pt x="381564" y="95197"/>
                  </a:lnTo>
                  <a:lnTo>
                    <a:pt x="374838" y="95197"/>
                  </a:lnTo>
                  <a:close/>
                  <a:moveTo>
                    <a:pt x="493576" y="6209"/>
                  </a:moveTo>
                  <a:lnTo>
                    <a:pt x="493576" y="16556"/>
                  </a:lnTo>
                  <a:cubicBezTo>
                    <a:pt x="489610" y="14660"/>
                    <a:pt x="485815" y="13278"/>
                    <a:pt x="482194" y="12417"/>
                  </a:cubicBezTo>
                  <a:cubicBezTo>
                    <a:pt x="478572" y="11382"/>
                    <a:pt x="475036" y="10865"/>
                    <a:pt x="471587" y="10865"/>
                  </a:cubicBezTo>
                  <a:cubicBezTo>
                    <a:pt x="465896" y="10865"/>
                    <a:pt x="461413" y="11985"/>
                    <a:pt x="458136" y="14228"/>
                  </a:cubicBezTo>
                  <a:cubicBezTo>
                    <a:pt x="455031" y="16471"/>
                    <a:pt x="453479" y="19660"/>
                    <a:pt x="453479" y="23799"/>
                  </a:cubicBezTo>
                  <a:cubicBezTo>
                    <a:pt x="453479" y="27421"/>
                    <a:pt x="454514" y="30093"/>
                    <a:pt x="456584" y="31819"/>
                  </a:cubicBezTo>
                  <a:cubicBezTo>
                    <a:pt x="458653" y="33544"/>
                    <a:pt x="462619" y="35008"/>
                    <a:pt x="468483" y="36216"/>
                  </a:cubicBezTo>
                  <a:lnTo>
                    <a:pt x="474950" y="37510"/>
                  </a:lnTo>
                  <a:cubicBezTo>
                    <a:pt x="483055" y="39062"/>
                    <a:pt x="489005" y="41734"/>
                    <a:pt x="492800" y="45529"/>
                  </a:cubicBezTo>
                  <a:cubicBezTo>
                    <a:pt x="496595" y="49324"/>
                    <a:pt x="498491" y="54498"/>
                    <a:pt x="498491" y="61050"/>
                  </a:cubicBezTo>
                  <a:cubicBezTo>
                    <a:pt x="498491" y="68638"/>
                    <a:pt x="495904" y="74417"/>
                    <a:pt x="490730" y="78382"/>
                  </a:cubicBezTo>
                  <a:cubicBezTo>
                    <a:pt x="485557" y="82348"/>
                    <a:pt x="478055" y="84332"/>
                    <a:pt x="468225" y="84332"/>
                  </a:cubicBezTo>
                  <a:cubicBezTo>
                    <a:pt x="464430" y="84332"/>
                    <a:pt x="460379" y="83900"/>
                    <a:pt x="456066" y="83039"/>
                  </a:cubicBezTo>
                  <a:cubicBezTo>
                    <a:pt x="451927" y="82177"/>
                    <a:pt x="447615" y="80884"/>
                    <a:pt x="443132" y="79159"/>
                  </a:cubicBezTo>
                  <a:lnTo>
                    <a:pt x="443132" y="68294"/>
                  </a:lnTo>
                  <a:cubicBezTo>
                    <a:pt x="447444" y="70707"/>
                    <a:pt x="451669" y="72518"/>
                    <a:pt x="455808" y="73726"/>
                  </a:cubicBezTo>
                  <a:cubicBezTo>
                    <a:pt x="459946" y="74934"/>
                    <a:pt x="464085" y="75537"/>
                    <a:pt x="468225" y="75537"/>
                  </a:cubicBezTo>
                  <a:cubicBezTo>
                    <a:pt x="474260" y="75537"/>
                    <a:pt x="478916" y="74329"/>
                    <a:pt x="482194" y="71915"/>
                  </a:cubicBezTo>
                  <a:cubicBezTo>
                    <a:pt x="485642" y="69502"/>
                    <a:pt x="487367" y="66139"/>
                    <a:pt x="487367" y="61826"/>
                  </a:cubicBezTo>
                  <a:cubicBezTo>
                    <a:pt x="487367" y="57861"/>
                    <a:pt x="486159" y="54757"/>
                    <a:pt x="483746" y="52514"/>
                  </a:cubicBezTo>
                  <a:cubicBezTo>
                    <a:pt x="481332" y="50444"/>
                    <a:pt x="477364" y="48807"/>
                    <a:pt x="471846" y="47599"/>
                  </a:cubicBezTo>
                  <a:lnTo>
                    <a:pt x="465379" y="46305"/>
                  </a:lnTo>
                  <a:cubicBezTo>
                    <a:pt x="457445" y="44753"/>
                    <a:pt x="451669" y="42251"/>
                    <a:pt x="448047" y="38803"/>
                  </a:cubicBezTo>
                  <a:cubicBezTo>
                    <a:pt x="444425" y="35526"/>
                    <a:pt x="442614" y="30869"/>
                    <a:pt x="442614" y="24834"/>
                  </a:cubicBezTo>
                  <a:cubicBezTo>
                    <a:pt x="442614" y="17764"/>
                    <a:pt x="445116" y="12244"/>
                    <a:pt x="450116" y="8278"/>
                  </a:cubicBezTo>
                  <a:cubicBezTo>
                    <a:pt x="455117" y="4139"/>
                    <a:pt x="461931" y="2070"/>
                    <a:pt x="470553" y="2070"/>
                  </a:cubicBezTo>
                  <a:cubicBezTo>
                    <a:pt x="474174" y="2070"/>
                    <a:pt x="477969" y="2414"/>
                    <a:pt x="481935" y="3104"/>
                  </a:cubicBezTo>
                  <a:cubicBezTo>
                    <a:pt x="485730" y="3795"/>
                    <a:pt x="489610" y="4830"/>
                    <a:pt x="493576" y="6209"/>
                  </a:cubicBezTo>
                  <a:close/>
                  <a:moveTo>
                    <a:pt x="551522" y="53031"/>
                  </a:moveTo>
                  <a:lnTo>
                    <a:pt x="541692" y="53031"/>
                  </a:lnTo>
                  <a:cubicBezTo>
                    <a:pt x="533758" y="53031"/>
                    <a:pt x="528325" y="53892"/>
                    <a:pt x="525394" y="55618"/>
                  </a:cubicBezTo>
                  <a:cubicBezTo>
                    <a:pt x="522290" y="57343"/>
                    <a:pt x="520738" y="60448"/>
                    <a:pt x="520738" y="64931"/>
                  </a:cubicBezTo>
                  <a:cubicBezTo>
                    <a:pt x="520738" y="68379"/>
                    <a:pt x="521858" y="71139"/>
                    <a:pt x="524101" y="73209"/>
                  </a:cubicBezTo>
                  <a:cubicBezTo>
                    <a:pt x="526515" y="75105"/>
                    <a:pt x="529619" y="76054"/>
                    <a:pt x="533414" y="76054"/>
                  </a:cubicBezTo>
                  <a:cubicBezTo>
                    <a:pt x="538932" y="76054"/>
                    <a:pt x="543329" y="74158"/>
                    <a:pt x="546607" y="70363"/>
                  </a:cubicBezTo>
                  <a:cubicBezTo>
                    <a:pt x="549884" y="66568"/>
                    <a:pt x="551522" y="61482"/>
                    <a:pt x="551522" y="55101"/>
                  </a:cubicBezTo>
                  <a:close/>
                  <a:moveTo>
                    <a:pt x="561093" y="48892"/>
                  </a:moveTo>
                  <a:lnTo>
                    <a:pt x="561093" y="82780"/>
                  </a:lnTo>
                  <a:lnTo>
                    <a:pt x="551522" y="82780"/>
                  </a:lnTo>
                  <a:lnTo>
                    <a:pt x="551522" y="73985"/>
                  </a:lnTo>
                  <a:cubicBezTo>
                    <a:pt x="549279" y="77433"/>
                    <a:pt x="546434" y="80108"/>
                    <a:pt x="542985" y="82004"/>
                  </a:cubicBezTo>
                  <a:cubicBezTo>
                    <a:pt x="539708" y="83556"/>
                    <a:pt x="535657" y="84332"/>
                    <a:pt x="530827" y="84332"/>
                  </a:cubicBezTo>
                  <a:cubicBezTo>
                    <a:pt x="524792" y="84332"/>
                    <a:pt x="519962" y="82695"/>
                    <a:pt x="516340" y="79417"/>
                  </a:cubicBezTo>
                  <a:cubicBezTo>
                    <a:pt x="512719" y="75969"/>
                    <a:pt x="510908" y="71398"/>
                    <a:pt x="510908" y="65707"/>
                  </a:cubicBezTo>
                  <a:cubicBezTo>
                    <a:pt x="510908" y="58981"/>
                    <a:pt x="513151" y="53892"/>
                    <a:pt x="517634" y="50444"/>
                  </a:cubicBezTo>
                  <a:cubicBezTo>
                    <a:pt x="522117" y="46996"/>
                    <a:pt x="528843" y="45270"/>
                    <a:pt x="537811" y="45270"/>
                  </a:cubicBezTo>
                  <a:lnTo>
                    <a:pt x="551522" y="45270"/>
                  </a:lnTo>
                  <a:lnTo>
                    <a:pt x="551522" y="44494"/>
                  </a:lnTo>
                  <a:cubicBezTo>
                    <a:pt x="551522" y="40011"/>
                    <a:pt x="549970" y="36560"/>
                    <a:pt x="546866" y="34147"/>
                  </a:cubicBezTo>
                  <a:cubicBezTo>
                    <a:pt x="543935" y="31560"/>
                    <a:pt x="539796" y="30266"/>
                    <a:pt x="534449" y="30266"/>
                  </a:cubicBezTo>
                  <a:cubicBezTo>
                    <a:pt x="531171" y="30266"/>
                    <a:pt x="527896" y="30698"/>
                    <a:pt x="524618" y="31560"/>
                  </a:cubicBezTo>
                  <a:cubicBezTo>
                    <a:pt x="521341" y="32421"/>
                    <a:pt x="518237" y="33629"/>
                    <a:pt x="515306" y="35182"/>
                  </a:cubicBezTo>
                  <a:lnTo>
                    <a:pt x="515306" y="26128"/>
                  </a:lnTo>
                  <a:cubicBezTo>
                    <a:pt x="518927" y="24749"/>
                    <a:pt x="522376" y="23714"/>
                    <a:pt x="525653" y="23023"/>
                  </a:cubicBezTo>
                  <a:cubicBezTo>
                    <a:pt x="529101" y="22332"/>
                    <a:pt x="532379" y="21988"/>
                    <a:pt x="535483" y="21988"/>
                  </a:cubicBezTo>
                  <a:cubicBezTo>
                    <a:pt x="544105" y="21988"/>
                    <a:pt x="550573" y="24231"/>
                    <a:pt x="554885" y="28714"/>
                  </a:cubicBezTo>
                  <a:cubicBezTo>
                    <a:pt x="559024" y="33197"/>
                    <a:pt x="561093" y="39923"/>
                    <a:pt x="561093" y="48892"/>
                  </a:cubicBezTo>
                  <a:close/>
                  <a:moveTo>
                    <a:pt x="580236" y="59498"/>
                  </a:moveTo>
                  <a:lnTo>
                    <a:pt x="580236" y="23541"/>
                  </a:lnTo>
                  <a:lnTo>
                    <a:pt x="590066" y="23541"/>
                  </a:lnTo>
                  <a:lnTo>
                    <a:pt x="590066" y="58981"/>
                  </a:lnTo>
                  <a:cubicBezTo>
                    <a:pt x="590066" y="64672"/>
                    <a:pt x="591186" y="68896"/>
                    <a:pt x="593429" y="71657"/>
                  </a:cubicBezTo>
                  <a:cubicBezTo>
                    <a:pt x="595499" y="74587"/>
                    <a:pt x="598776" y="76054"/>
                    <a:pt x="603259" y="76054"/>
                  </a:cubicBezTo>
                  <a:cubicBezTo>
                    <a:pt x="608433" y="76054"/>
                    <a:pt x="612572" y="74329"/>
                    <a:pt x="615676" y="70880"/>
                  </a:cubicBezTo>
                  <a:cubicBezTo>
                    <a:pt x="618781" y="67603"/>
                    <a:pt x="620333" y="63034"/>
                    <a:pt x="620333" y="57170"/>
                  </a:cubicBezTo>
                  <a:lnTo>
                    <a:pt x="620333" y="23541"/>
                  </a:lnTo>
                  <a:lnTo>
                    <a:pt x="629904" y="23541"/>
                  </a:lnTo>
                  <a:lnTo>
                    <a:pt x="629904" y="82780"/>
                  </a:lnTo>
                  <a:lnTo>
                    <a:pt x="620333" y="82780"/>
                  </a:lnTo>
                  <a:lnTo>
                    <a:pt x="620333" y="73726"/>
                  </a:lnTo>
                  <a:cubicBezTo>
                    <a:pt x="617919" y="77348"/>
                    <a:pt x="615159" y="80020"/>
                    <a:pt x="612055" y="81745"/>
                  </a:cubicBezTo>
                  <a:cubicBezTo>
                    <a:pt x="608951" y="83471"/>
                    <a:pt x="605329" y="84332"/>
                    <a:pt x="601190" y="84332"/>
                  </a:cubicBezTo>
                  <a:cubicBezTo>
                    <a:pt x="594291" y="84332"/>
                    <a:pt x="589117" y="82263"/>
                    <a:pt x="585669" y="78124"/>
                  </a:cubicBezTo>
                  <a:cubicBezTo>
                    <a:pt x="582047" y="73811"/>
                    <a:pt x="580236" y="67603"/>
                    <a:pt x="580236" y="59498"/>
                  </a:cubicBezTo>
                  <a:close/>
                  <a:moveTo>
                    <a:pt x="689144" y="32595"/>
                  </a:moveTo>
                  <a:lnTo>
                    <a:pt x="689144" y="259"/>
                  </a:lnTo>
                  <a:lnTo>
                    <a:pt x="698974" y="259"/>
                  </a:lnTo>
                  <a:lnTo>
                    <a:pt x="698974" y="82780"/>
                  </a:lnTo>
                  <a:lnTo>
                    <a:pt x="689144" y="82780"/>
                  </a:lnTo>
                  <a:lnTo>
                    <a:pt x="689144" y="73985"/>
                  </a:lnTo>
                  <a:cubicBezTo>
                    <a:pt x="687074" y="77433"/>
                    <a:pt x="684487" y="80108"/>
                    <a:pt x="681383" y="82004"/>
                  </a:cubicBezTo>
                  <a:cubicBezTo>
                    <a:pt x="678279" y="83556"/>
                    <a:pt x="674572" y="84332"/>
                    <a:pt x="670259" y="84332"/>
                  </a:cubicBezTo>
                  <a:cubicBezTo>
                    <a:pt x="663016" y="84332"/>
                    <a:pt x="657152" y="81487"/>
                    <a:pt x="652669" y="75796"/>
                  </a:cubicBezTo>
                  <a:cubicBezTo>
                    <a:pt x="648186" y="70104"/>
                    <a:pt x="645943" y="62602"/>
                    <a:pt x="645943" y="53290"/>
                  </a:cubicBezTo>
                  <a:cubicBezTo>
                    <a:pt x="645943" y="43977"/>
                    <a:pt x="648186" y="36390"/>
                    <a:pt x="652669" y="30525"/>
                  </a:cubicBezTo>
                  <a:cubicBezTo>
                    <a:pt x="657152" y="24834"/>
                    <a:pt x="663016" y="21988"/>
                    <a:pt x="670259" y="21988"/>
                  </a:cubicBezTo>
                  <a:cubicBezTo>
                    <a:pt x="674572" y="21988"/>
                    <a:pt x="678279" y="22850"/>
                    <a:pt x="681383" y="24575"/>
                  </a:cubicBezTo>
                  <a:cubicBezTo>
                    <a:pt x="684487" y="26301"/>
                    <a:pt x="687074" y="28973"/>
                    <a:pt x="689144" y="32595"/>
                  </a:cubicBezTo>
                  <a:close/>
                  <a:moveTo>
                    <a:pt x="656032" y="53290"/>
                  </a:moveTo>
                  <a:cubicBezTo>
                    <a:pt x="656032" y="60360"/>
                    <a:pt x="657498" y="65965"/>
                    <a:pt x="660429" y="70104"/>
                  </a:cubicBezTo>
                  <a:cubicBezTo>
                    <a:pt x="663360" y="74243"/>
                    <a:pt x="667414" y="76313"/>
                    <a:pt x="672588" y="76313"/>
                  </a:cubicBezTo>
                  <a:cubicBezTo>
                    <a:pt x="677761" y="76313"/>
                    <a:pt x="681815" y="74243"/>
                    <a:pt x="684746" y="70104"/>
                  </a:cubicBezTo>
                  <a:cubicBezTo>
                    <a:pt x="687677" y="65965"/>
                    <a:pt x="689144" y="60360"/>
                    <a:pt x="689144" y="53290"/>
                  </a:cubicBezTo>
                  <a:cubicBezTo>
                    <a:pt x="689144" y="46047"/>
                    <a:pt x="687677" y="40441"/>
                    <a:pt x="684746" y="36475"/>
                  </a:cubicBezTo>
                  <a:cubicBezTo>
                    <a:pt x="681815" y="32336"/>
                    <a:pt x="677761" y="30266"/>
                    <a:pt x="672588" y="30266"/>
                  </a:cubicBezTo>
                  <a:cubicBezTo>
                    <a:pt x="667414" y="30266"/>
                    <a:pt x="663360" y="32336"/>
                    <a:pt x="660429" y="36475"/>
                  </a:cubicBezTo>
                  <a:cubicBezTo>
                    <a:pt x="657498" y="40441"/>
                    <a:pt x="656032" y="46047"/>
                    <a:pt x="656032" y="53290"/>
                  </a:cubicBezTo>
                  <a:close/>
                  <a:moveTo>
                    <a:pt x="719151" y="82780"/>
                  </a:moveTo>
                  <a:lnTo>
                    <a:pt x="719151" y="23541"/>
                  </a:lnTo>
                  <a:lnTo>
                    <a:pt x="728723" y="23541"/>
                  </a:lnTo>
                  <a:lnTo>
                    <a:pt x="728723" y="82780"/>
                  </a:lnTo>
                  <a:close/>
                  <a:moveTo>
                    <a:pt x="719151" y="12676"/>
                  </a:moveTo>
                  <a:lnTo>
                    <a:pt x="719151" y="259"/>
                  </a:lnTo>
                  <a:lnTo>
                    <a:pt x="728982" y="259"/>
                  </a:lnTo>
                  <a:lnTo>
                    <a:pt x="728982" y="12676"/>
                  </a:lnTo>
                  <a:close/>
                  <a:moveTo>
                    <a:pt x="825472" y="53548"/>
                  </a:moveTo>
                  <a:lnTo>
                    <a:pt x="810727" y="14228"/>
                  </a:lnTo>
                  <a:lnTo>
                    <a:pt x="796240" y="53548"/>
                  </a:lnTo>
                  <a:close/>
                  <a:moveTo>
                    <a:pt x="774511" y="82780"/>
                  </a:moveTo>
                  <a:lnTo>
                    <a:pt x="804777" y="3622"/>
                  </a:lnTo>
                  <a:lnTo>
                    <a:pt x="816935" y="3622"/>
                  </a:lnTo>
                  <a:lnTo>
                    <a:pt x="847202" y="82780"/>
                  </a:lnTo>
                  <a:lnTo>
                    <a:pt x="836078" y="82780"/>
                  </a:lnTo>
                  <a:lnTo>
                    <a:pt x="828835" y="62602"/>
                  </a:lnTo>
                  <a:lnTo>
                    <a:pt x="793136" y="62602"/>
                  </a:lnTo>
                  <a:lnTo>
                    <a:pt x="785893" y="82780"/>
                  </a:lnTo>
                  <a:close/>
                  <a:moveTo>
                    <a:pt x="892472" y="22506"/>
                  </a:moveTo>
                  <a:lnTo>
                    <a:pt x="892731" y="32595"/>
                  </a:lnTo>
                  <a:cubicBezTo>
                    <a:pt x="891523" y="31904"/>
                    <a:pt x="890317" y="31475"/>
                    <a:pt x="889109" y="31301"/>
                  </a:cubicBezTo>
                  <a:cubicBezTo>
                    <a:pt x="887730" y="30957"/>
                    <a:pt x="886264" y="30784"/>
                    <a:pt x="884712" y="30784"/>
                  </a:cubicBezTo>
                  <a:cubicBezTo>
                    <a:pt x="879194" y="30784"/>
                    <a:pt x="874967" y="32595"/>
                    <a:pt x="872036" y="36216"/>
                  </a:cubicBezTo>
                  <a:cubicBezTo>
                    <a:pt x="869105" y="39838"/>
                    <a:pt x="867638" y="44926"/>
                    <a:pt x="867638" y="51479"/>
                  </a:cubicBezTo>
                  <a:lnTo>
                    <a:pt x="867638" y="82780"/>
                  </a:lnTo>
                  <a:lnTo>
                    <a:pt x="857808" y="82780"/>
                  </a:lnTo>
                  <a:lnTo>
                    <a:pt x="857808" y="23541"/>
                  </a:lnTo>
                  <a:lnTo>
                    <a:pt x="867638" y="23541"/>
                  </a:lnTo>
                  <a:lnTo>
                    <a:pt x="867638" y="32595"/>
                  </a:lnTo>
                  <a:cubicBezTo>
                    <a:pt x="869708" y="29146"/>
                    <a:pt x="872380" y="26560"/>
                    <a:pt x="875657" y="24834"/>
                  </a:cubicBezTo>
                  <a:cubicBezTo>
                    <a:pt x="878935" y="22938"/>
                    <a:pt x="882901" y="21988"/>
                    <a:pt x="887557" y="21988"/>
                  </a:cubicBezTo>
                  <a:cubicBezTo>
                    <a:pt x="888248" y="21988"/>
                    <a:pt x="889024" y="22074"/>
                    <a:pt x="889885" y="22247"/>
                  </a:cubicBezTo>
                  <a:cubicBezTo>
                    <a:pt x="890747" y="22247"/>
                    <a:pt x="891611" y="22332"/>
                    <a:pt x="892472" y="22506"/>
                  </a:cubicBezTo>
                  <a:close/>
                  <a:moveTo>
                    <a:pt x="939553" y="53031"/>
                  </a:moveTo>
                  <a:lnTo>
                    <a:pt x="929982" y="53031"/>
                  </a:lnTo>
                  <a:cubicBezTo>
                    <a:pt x="922048" y="53031"/>
                    <a:pt x="916530" y="53892"/>
                    <a:pt x="913426" y="55618"/>
                  </a:cubicBezTo>
                  <a:cubicBezTo>
                    <a:pt x="910495" y="57514"/>
                    <a:pt x="909028" y="60618"/>
                    <a:pt x="909028" y="64931"/>
                  </a:cubicBezTo>
                  <a:cubicBezTo>
                    <a:pt x="909028" y="68379"/>
                    <a:pt x="910148" y="71139"/>
                    <a:pt x="912391" y="73209"/>
                  </a:cubicBezTo>
                  <a:cubicBezTo>
                    <a:pt x="914634" y="75278"/>
                    <a:pt x="917738" y="76313"/>
                    <a:pt x="921704" y="76313"/>
                  </a:cubicBezTo>
                  <a:cubicBezTo>
                    <a:pt x="927051" y="76313"/>
                    <a:pt x="931361" y="74417"/>
                    <a:pt x="934638" y="70622"/>
                  </a:cubicBezTo>
                  <a:cubicBezTo>
                    <a:pt x="937916" y="66656"/>
                    <a:pt x="939553" y="61482"/>
                    <a:pt x="939553" y="55101"/>
                  </a:cubicBezTo>
                  <a:close/>
                  <a:moveTo>
                    <a:pt x="949383" y="49151"/>
                  </a:moveTo>
                  <a:lnTo>
                    <a:pt x="949383" y="83039"/>
                  </a:lnTo>
                  <a:lnTo>
                    <a:pt x="939553" y="83039"/>
                  </a:lnTo>
                  <a:lnTo>
                    <a:pt x="939553" y="73985"/>
                  </a:lnTo>
                  <a:cubicBezTo>
                    <a:pt x="937310" y="77606"/>
                    <a:pt x="934553" y="80279"/>
                    <a:pt x="931275" y="82004"/>
                  </a:cubicBezTo>
                  <a:cubicBezTo>
                    <a:pt x="927998" y="83729"/>
                    <a:pt x="923947" y="84591"/>
                    <a:pt x="919117" y="84591"/>
                  </a:cubicBezTo>
                  <a:cubicBezTo>
                    <a:pt x="912909" y="84591"/>
                    <a:pt x="908079" y="82865"/>
                    <a:pt x="904630" y="79417"/>
                  </a:cubicBezTo>
                  <a:cubicBezTo>
                    <a:pt x="901009" y="75969"/>
                    <a:pt x="899198" y="71398"/>
                    <a:pt x="899198" y="65707"/>
                  </a:cubicBezTo>
                  <a:cubicBezTo>
                    <a:pt x="899198" y="58981"/>
                    <a:pt x="901441" y="53980"/>
                    <a:pt x="905924" y="50703"/>
                  </a:cubicBezTo>
                  <a:cubicBezTo>
                    <a:pt x="910407" y="47255"/>
                    <a:pt x="917047" y="45529"/>
                    <a:pt x="925843" y="45529"/>
                  </a:cubicBezTo>
                  <a:lnTo>
                    <a:pt x="939553" y="45529"/>
                  </a:lnTo>
                  <a:lnTo>
                    <a:pt x="939553" y="44494"/>
                  </a:lnTo>
                  <a:cubicBezTo>
                    <a:pt x="939553" y="40011"/>
                    <a:pt x="938086" y="36560"/>
                    <a:pt x="935156" y="34147"/>
                  </a:cubicBezTo>
                  <a:cubicBezTo>
                    <a:pt x="932225" y="31733"/>
                    <a:pt x="928086" y="30525"/>
                    <a:pt x="922739" y="30525"/>
                  </a:cubicBezTo>
                  <a:cubicBezTo>
                    <a:pt x="919290" y="30525"/>
                    <a:pt x="916013" y="30869"/>
                    <a:pt x="912909" y="31560"/>
                  </a:cubicBezTo>
                  <a:cubicBezTo>
                    <a:pt x="909631" y="32421"/>
                    <a:pt x="906527" y="33715"/>
                    <a:pt x="903596" y="35440"/>
                  </a:cubicBezTo>
                  <a:lnTo>
                    <a:pt x="903596" y="26386"/>
                  </a:lnTo>
                  <a:cubicBezTo>
                    <a:pt x="907044" y="25007"/>
                    <a:pt x="910495" y="23973"/>
                    <a:pt x="913943" y="23282"/>
                  </a:cubicBezTo>
                  <a:cubicBezTo>
                    <a:pt x="917221" y="22591"/>
                    <a:pt x="920496" y="22247"/>
                    <a:pt x="923773" y="22247"/>
                  </a:cubicBezTo>
                  <a:cubicBezTo>
                    <a:pt x="932395" y="22247"/>
                    <a:pt x="938777" y="24490"/>
                    <a:pt x="942916" y="28973"/>
                  </a:cubicBezTo>
                  <a:cubicBezTo>
                    <a:pt x="947229" y="33285"/>
                    <a:pt x="949383" y="40011"/>
                    <a:pt x="949383" y="49151"/>
                  </a:cubicBezTo>
                  <a:close/>
                  <a:moveTo>
                    <a:pt x="1011986" y="53290"/>
                  </a:moveTo>
                  <a:cubicBezTo>
                    <a:pt x="1011986" y="46220"/>
                    <a:pt x="1010519" y="40614"/>
                    <a:pt x="1007588" y="36475"/>
                  </a:cubicBezTo>
                  <a:cubicBezTo>
                    <a:pt x="1004657" y="32336"/>
                    <a:pt x="1000603" y="30266"/>
                    <a:pt x="995430" y="30266"/>
                  </a:cubicBezTo>
                  <a:cubicBezTo>
                    <a:pt x="990256" y="30266"/>
                    <a:pt x="986202" y="32336"/>
                    <a:pt x="983271" y="36475"/>
                  </a:cubicBezTo>
                  <a:cubicBezTo>
                    <a:pt x="980340" y="40614"/>
                    <a:pt x="978874" y="46220"/>
                    <a:pt x="978874" y="53290"/>
                  </a:cubicBezTo>
                  <a:cubicBezTo>
                    <a:pt x="978874" y="60533"/>
                    <a:pt x="980340" y="66224"/>
                    <a:pt x="983271" y="70363"/>
                  </a:cubicBezTo>
                  <a:cubicBezTo>
                    <a:pt x="986202" y="74329"/>
                    <a:pt x="990256" y="76313"/>
                    <a:pt x="995430" y="76313"/>
                  </a:cubicBezTo>
                  <a:cubicBezTo>
                    <a:pt x="1000603" y="76313"/>
                    <a:pt x="1004657" y="74329"/>
                    <a:pt x="1007588" y="70363"/>
                  </a:cubicBezTo>
                  <a:cubicBezTo>
                    <a:pt x="1010519" y="66224"/>
                    <a:pt x="1011986" y="60533"/>
                    <a:pt x="1011986" y="53290"/>
                  </a:cubicBezTo>
                  <a:close/>
                  <a:moveTo>
                    <a:pt x="978874" y="517"/>
                  </a:moveTo>
                  <a:lnTo>
                    <a:pt x="978874" y="32595"/>
                  </a:lnTo>
                  <a:cubicBezTo>
                    <a:pt x="980943" y="29146"/>
                    <a:pt x="983530" y="26560"/>
                    <a:pt x="986634" y="24834"/>
                  </a:cubicBezTo>
                  <a:cubicBezTo>
                    <a:pt x="989739" y="23109"/>
                    <a:pt x="993446" y="22247"/>
                    <a:pt x="997758" y="22247"/>
                  </a:cubicBezTo>
                  <a:cubicBezTo>
                    <a:pt x="1005001" y="22247"/>
                    <a:pt x="1010866" y="25093"/>
                    <a:pt x="1015349" y="30784"/>
                  </a:cubicBezTo>
                  <a:cubicBezTo>
                    <a:pt x="1019832" y="36475"/>
                    <a:pt x="1022075" y="43977"/>
                    <a:pt x="1022075" y="53290"/>
                  </a:cubicBezTo>
                  <a:cubicBezTo>
                    <a:pt x="1022075" y="62602"/>
                    <a:pt x="1019832" y="70190"/>
                    <a:pt x="1015349" y="76054"/>
                  </a:cubicBezTo>
                  <a:cubicBezTo>
                    <a:pt x="1010866" y="81745"/>
                    <a:pt x="1005001" y="84591"/>
                    <a:pt x="997758" y="84591"/>
                  </a:cubicBezTo>
                  <a:cubicBezTo>
                    <a:pt x="993446" y="84591"/>
                    <a:pt x="989739" y="83729"/>
                    <a:pt x="986634" y="82004"/>
                  </a:cubicBezTo>
                  <a:cubicBezTo>
                    <a:pt x="983530" y="80279"/>
                    <a:pt x="980943" y="77606"/>
                    <a:pt x="978874" y="73985"/>
                  </a:cubicBezTo>
                  <a:lnTo>
                    <a:pt x="978874" y="83039"/>
                  </a:lnTo>
                  <a:lnTo>
                    <a:pt x="969044" y="83039"/>
                  </a:lnTo>
                  <a:lnTo>
                    <a:pt x="969044" y="517"/>
                  </a:lnTo>
                  <a:close/>
                  <a:moveTo>
                    <a:pt x="1038372" y="83039"/>
                  </a:moveTo>
                  <a:lnTo>
                    <a:pt x="1038372" y="23541"/>
                  </a:lnTo>
                  <a:lnTo>
                    <a:pt x="1048202" y="23541"/>
                  </a:lnTo>
                  <a:lnTo>
                    <a:pt x="1048202" y="83039"/>
                  </a:lnTo>
                  <a:close/>
                  <a:moveTo>
                    <a:pt x="1038372" y="12934"/>
                  </a:moveTo>
                  <a:lnTo>
                    <a:pt x="1038372" y="517"/>
                  </a:lnTo>
                  <a:lnTo>
                    <a:pt x="1047943" y="517"/>
                  </a:lnTo>
                  <a:lnTo>
                    <a:pt x="1047943" y="12934"/>
                  </a:lnTo>
                  <a:close/>
                  <a:moveTo>
                    <a:pt x="1105372" y="53031"/>
                  </a:moveTo>
                  <a:lnTo>
                    <a:pt x="1095542" y="53031"/>
                  </a:lnTo>
                  <a:cubicBezTo>
                    <a:pt x="1087781" y="53031"/>
                    <a:pt x="1082349" y="53980"/>
                    <a:pt x="1079245" y="55877"/>
                  </a:cubicBezTo>
                  <a:cubicBezTo>
                    <a:pt x="1076314" y="57602"/>
                    <a:pt x="1074847" y="60706"/>
                    <a:pt x="1074847" y="65189"/>
                  </a:cubicBezTo>
                  <a:cubicBezTo>
                    <a:pt x="1074847" y="68638"/>
                    <a:pt x="1075967" y="71398"/>
                    <a:pt x="1078210" y="73467"/>
                  </a:cubicBezTo>
                  <a:cubicBezTo>
                    <a:pt x="1080453" y="75363"/>
                    <a:pt x="1083557" y="76313"/>
                    <a:pt x="1087523" y="76313"/>
                  </a:cubicBezTo>
                  <a:cubicBezTo>
                    <a:pt x="1092870" y="76313"/>
                    <a:pt x="1097179" y="74417"/>
                    <a:pt x="1100457" y="70622"/>
                  </a:cubicBezTo>
                  <a:cubicBezTo>
                    <a:pt x="1103735" y="66827"/>
                    <a:pt x="1105372" y="61741"/>
                    <a:pt x="1105372" y="55359"/>
                  </a:cubicBezTo>
                  <a:close/>
                  <a:moveTo>
                    <a:pt x="1115202" y="48892"/>
                  </a:moveTo>
                  <a:lnTo>
                    <a:pt x="1115202" y="82780"/>
                  </a:lnTo>
                  <a:lnTo>
                    <a:pt x="1105372" y="82780"/>
                  </a:lnTo>
                  <a:lnTo>
                    <a:pt x="1105372" y="73726"/>
                  </a:lnTo>
                  <a:cubicBezTo>
                    <a:pt x="1103129" y="77348"/>
                    <a:pt x="1100372" y="80020"/>
                    <a:pt x="1097094" y="81745"/>
                  </a:cubicBezTo>
                  <a:cubicBezTo>
                    <a:pt x="1093816" y="83471"/>
                    <a:pt x="1089765" y="84332"/>
                    <a:pt x="1084936" y="84332"/>
                  </a:cubicBezTo>
                  <a:cubicBezTo>
                    <a:pt x="1078727" y="84332"/>
                    <a:pt x="1073812" y="82607"/>
                    <a:pt x="1070191" y="79159"/>
                  </a:cubicBezTo>
                  <a:cubicBezTo>
                    <a:pt x="1066742" y="75881"/>
                    <a:pt x="1065017" y="71312"/>
                    <a:pt x="1065017" y="65448"/>
                  </a:cubicBezTo>
                  <a:cubicBezTo>
                    <a:pt x="1065017" y="58895"/>
                    <a:pt x="1067260" y="53892"/>
                    <a:pt x="1071743" y="50444"/>
                  </a:cubicBezTo>
                  <a:cubicBezTo>
                    <a:pt x="1076226" y="46996"/>
                    <a:pt x="1082866" y="45270"/>
                    <a:pt x="1091662" y="45270"/>
                  </a:cubicBezTo>
                  <a:lnTo>
                    <a:pt x="1105372" y="45270"/>
                  </a:lnTo>
                  <a:lnTo>
                    <a:pt x="1105372" y="44494"/>
                  </a:lnTo>
                  <a:cubicBezTo>
                    <a:pt x="1105372" y="40011"/>
                    <a:pt x="1103905" y="36475"/>
                    <a:pt x="1100974" y="33888"/>
                  </a:cubicBezTo>
                  <a:cubicBezTo>
                    <a:pt x="1098043" y="31475"/>
                    <a:pt x="1093904" y="30266"/>
                    <a:pt x="1088557" y="30266"/>
                  </a:cubicBezTo>
                  <a:cubicBezTo>
                    <a:pt x="1085109" y="30266"/>
                    <a:pt x="1081746" y="30698"/>
                    <a:pt x="1078469" y="31560"/>
                  </a:cubicBezTo>
                  <a:cubicBezTo>
                    <a:pt x="1075364" y="32251"/>
                    <a:pt x="1072345" y="33456"/>
                    <a:pt x="1069415" y="35182"/>
                  </a:cubicBezTo>
                  <a:lnTo>
                    <a:pt x="1069415" y="26128"/>
                  </a:lnTo>
                  <a:cubicBezTo>
                    <a:pt x="1072863" y="24749"/>
                    <a:pt x="1076314" y="23714"/>
                    <a:pt x="1079762" y="23023"/>
                  </a:cubicBezTo>
                  <a:cubicBezTo>
                    <a:pt x="1083040" y="22332"/>
                    <a:pt x="1086314" y="21988"/>
                    <a:pt x="1089592" y="21988"/>
                  </a:cubicBezTo>
                  <a:cubicBezTo>
                    <a:pt x="1098214" y="21988"/>
                    <a:pt x="1104596" y="24231"/>
                    <a:pt x="1108735" y="28714"/>
                  </a:cubicBezTo>
                  <a:cubicBezTo>
                    <a:pt x="1113047" y="33197"/>
                    <a:pt x="1115202" y="39923"/>
                    <a:pt x="1115202" y="48892"/>
                  </a:cubicBezTo>
                  <a:close/>
                  <a:moveTo>
                    <a:pt x="27162" y="177201"/>
                  </a:moveTo>
                  <a:cubicBezTo>
                    <a:pt x="21988" y="177201"/>
                    <a:pt x="17935" y="178580"/>
                    <a:pt x="15004" y="181340"/>
                  </a:cubicBezTo>
                  <a:cubicBezTo>
                    <a:pt x="12073" y="183927"/>
                    <a:pt x="10606" y="187634"/>
                    <a:pt x="10606" y="192464"/>
                  </a:cubicBezTo>
                  <a:cubicBezTo>
                    <a:pt x="10606" y="197293"/>
                    <a:pt x="12073" y="201086"/>
                    <a:pt x="15004" y="203846"/>
                  </a:cubicBezTo>
                  <a:cubicBezTo>
                    <a:pt x="17935" y="206433"/>
                    <a:pt x="21988" y="207726"/>
                    <a:pt x="27162" y="207726"/>
                  </a:cubicBezTo>
                  <a:cubicBezTo>
                    <a:pt x="32163" y="207726"/>
                    <a:pt x="36131" y="206433"/>
                    <a:pt x="39062" y="203846"/>
                  </a:cubicBezTo>
                  <a:cubicBezTo>
                    <a:pt x="41993" y="201086"/>
                    <a:pt x="43459" y="197293"/>
                    <a:pt x="43459" y="192464"/>
                  </a:cubicBezTo>
                  <a:cubicBezTo>
                    <a:pt x="43459" y="187634"/>
                    <a:pt x="41993" y="183927"/>
                    <a:pt x="39062" y="181340"/>
                  </a:cubicBezTo>
                  <a:cubicBezTo>
                    <a:pt x="36131" y="178580"/>
                    <a:pt x="32163" y="177201"/>
                    <a:pt x="27162" y="177201"/>
                  </a:cubicBezTo>
                  <a:close/>
                  <a:moveTo>
                    <a:pt x="16297" y="172545"/>
                  </a:moveTo>
                  <a:cubicBezTo>
                    <a:pt x="11641" y="171510"/>
                    <a:pt x="8105" y="169355"/>
                    <a:pt x="5691" y="166077"/>
                  </a:cubicBezTo>
                  <a:cubicBezTo>
                    <a:pt x="3104" y="162973"/>
                    <a:pt x="1811" y="159178"/>
                    <a:pt x="1811" y="154695"/>
                  </a:cubicBezTo>
                  <a:cubicBezTo>
                    <a:pt x="1811" y="148313"/>
                    <a:pt x="4054" y="143313"/>
                    <a:pt x="8537" y="139691"/>
                  </a:cubicBezTo>
                  <a:cubicBezTo>
                    <a:pt x="13020" y="136070"/>
                    <a:pt x="19228" y="134259"/>
                    <a:pt x="27162" y="134259"/>
                  </a:cubicBezTo>
                  <a:cubicBezTo>
                    <a:pt x="34923" y="134259"/>
                    <a:pt x="41046" y="136070"/>
                    <a:pt x="45529" y="139691"/>
                  </a:cubicBezTo>
                  <a:cubicBezTo>
                    <a:pt x="50012" y="143313"/>
                    <a:pt x="52255" y="148313"/>
                    <a:pt x="52255" y="154695"/>
                  </a:cubicBezTo>
                  <a:cubicBezTo>
                    <a:pt x="52255" y="159178"/>
                    <a:pt x="50961" y="162973"/>
                    <a:pt x="48375" y="166077"/>
                  </a:cubicBezTo>
                  <a:cubicBezTo>
                    <a:pt x="45961" y="169355"/>
                    <a:pt x="42425" y="171510"/>
                    <a:pt x="37768" y="172545"/>
                  </a:cubicBezTo>
                  <a:cubicBezTo>
                    <a:pt x="42942" y="173753"/>
                    <a:pt x="46996" y="176166"/>
                    <a:pt x="49927" y="179788"/>
                  </a:cubicBezTo>
                  <a:cubicBezTo>
                    <a:pt x="52687" y="183236"/>
                    <a:pt x="54066" y="187463"/>
                    <a:pt x="54066" y="192464"/>
                  </a:cubicBezTo>
                  <a:cubicBezTo>
                    <a:pt x="54066" y="200224"/>
                    <a:pt x="51738" y="206089"/>
                    <a:pt x="47081" y="210054"/>
                  </a:cubicBezTo>
                  <a:cubicBezTo>
                    <a:pt x="42425" y="214193"/>
                    <a:pt x="35784" y="216263"/>
                    <a:pt x="27162" y="216263"/>
                  </a:cubicBezTo>
                  <a:cubicBezTo>
                    <a:pt x="18367" y="216263"/>
                    <a:pt x="11641" y="214193"/>
                    <a:pt x="6985" y="210054"/>
                  </a:cubicBezTo>
                  <a:cubicBezTo>
                    <a:pt x="2328" y="206089"/>
                    <a:pt x="0" y="200224"/>
                    <a:pt x="0" y="192464"/>
                  </a:cubicBezTo>
                  <a:cubicBezTo>
                    <a:pt x="0" y="187463"/>
                    <a:pt x="1379" y="183236"/>
                    <a:pt x="4139" y="179788"/>
                  </a:cubicBezTo>
                  <a:cubicBezTo>
                    <a:pt x="7070" y="176166"/>
                    <a:pt x="11124" y="173753"/>
                    <a:pt x="16297" y="172545"/>
                  </a:cubicBezTo>
                  <a:close/>
                  <a:moveTo>
                    <a:pt x="12417" y="155730"/>
                  </a:moveTo>
                  <a:cubicBezTo>
                    <a:pt x="12417" y="159869"/>
                    <a:pt x="13710" y="163059"/>
                    <a:pt x="16297" y="165301"/>
                  </a:cubicBezTo>
                  <a:cubicBezTo>
                    <a:pt x="18884" y="167544"/>
                    <a:pt x="22506" y="168664"/>
                    <a:pt x="27162" y="168664"/>
                  </a:cubicBezTo>
                  <a:cubicBezTo>
                    <a:pt x="31645" y="168664"/>
                    <a:pt x="35182" y="167544"/>
                    <a:pt x="37768" y="165301"/>
                  </a:cubicBezTo>
                  <a:cubicBezTo>
                    <a:pt x="40355" y="163059"/>
                    <a:pt x="41649" y="159869"/>
                    <a:pt x="41649" y="155730"/>
                  </a:cubicBezTo>
                  <a:cubicBezTo>
                    <a:pt x="41649" y="151591"/>
                    <a:pt x="40355" y="148401"/>
                    <a:pt x="37768" y="146159"/>
                  </a:cubicBezTo>
                  <a:cubicBezTo>
                    <a:pt x="35182" y="143745"/>
                    <a:pt x="31645" y="142537"/>
                    <a:pt x="27162" y="142537"/>
                  </a:cubicBezTo>
                  <a:cubicBezTo>
                    <a:pt x="22506" y="142537"/>
                    <a:pt x="18884" y="143745"/>
                    <a:pt x="16297" y="146159"/>
                  </a:cubicBezTo>
                  <a:cubicBezTo>
                    <a:pt x="13710" y="148401"/>
                    <a:pt x="12417" y="151591"/>
                    <a:pt x="12417" y="155730"/>
                  </a:cubicBezTo>
                  <a:close/>
                  <a:moveTo>
                    <a:pt x="67000" y="189359"/>
                  </a:moveTo>
                  <a:lnTo>
                    <a:pt x="67000" y="180564"/>
                  </a:lnTo>
                  <a:lnTo>
                    <a:pt x="95456" y="180564"/>
                  </a:lnTo>
                  <a:lnTo>
                    <a:pt x="95456" y="189359"/>
                  </a:lnTo>
                  <a:close/>
                  <a:moveTo>
                    <a:pt x="112788" y="213159"/>
                  </a:moveTo>
                  <a:lnTo>
                    <a:pt x="112788" y="203329"/>
                  </a:lnTo>
                  <a:cubicBezTo>
                    <a:pt x="115548" y="204707"/>
                    <a:pt x="118306" y="205657"/>
                    <a:pt x="121066" y="206174"/>
                  </a:cubicBezTo>
                  <a:cubicBezTo>
                    <a:pt x="123826" y="206865"/>
                    <a:pt x="126498" y="207209"/>
                    <a:pt x="129085" y="207209"/>
                  </a:cubicBezTo>
                  <a:cubicBezTo>
                    <a:pt x="136155" y="207209"/>
                    <a:pt x="141587" y="204881"/>
                    <a:pt x="145382" y="200224"/>
                  </a:cubicBezTo>
                  <a:cubicBezTo>
                    <a:pt x="149177" y="195395"/>
                    <a:pt x="151332" y="188151"/>
                    <a:pt x="151850" y="178494"/>
                  </a:cubicBezTo>
                  <a:cubicBezTo>
                    <a:pt x="149780" y="181599"/>
                    <a:pt x="147108" y="183927"/>
                    <a:pt x="143830" y="185479"/>
                  </a:cubicBezTo>
                  <a:cubicBezTo>
                    <a:pt x="140726" y="187031"/>
                    <a:pt x="137278" y="187807"/>
                    <a:pt x="133483" y="187807"/>
                  </a:cubicBezTo>
                  <a:cubicBezTo>
                    <a:pt x="125549" y="187807"/>
                    <a:pt x="119255" y="185479"/>
                    <a:pt x="114599" y="180823"/>
                  </a:cubicBezTo>
                  <a:cubicBezTo>
                    <a:pt x="110116" y="175993"/>
                    <a:pt x="107873" y="169440"/>
                    <a:pt x="107873" y="161163"/>
                  </a:cubicBezTo>
                  <a:cubicBezTo>
                    <a:pt x="107873" y="153058"/>
                    <a:pt x="110286" y="146503"/>
                    <a:pt x="115116" y="141502"/>
                  </a:cubicBezTo>
                  <a:cubicBezTo>
                    <a:pt x="119772" y="136672"/>
                    <a:pt x="126154" y="134259"/>
                    <a:pt x="134259" y="134259"/>
                  </a:cubicBezTo>
                  <a:cubicBezTo>
                    <a:pt x="143398" y="134259"/>
                    <a:pt x="150383" y="137707"/>
                    <a:pt x="155213" y="144606"/>
                  </a:cubicBezTo>
                  <a:cubicBezTo>
                    <a:pt x="160042" y="151676"/>
                    <a:pt x="162456" y="161853"/>
                    <a:pt x="162456" y="175132"/>
                  </a:cubicBezTo>
                  <a:cubicBezTo>
                    <a:pt x="162456" y="187722"/>
                    <a:pt x="159437" y="197723"/>
                    <a:pt x="153402" y="205139"/>
                  </a:cubicBezTo>
                  <a:cubicBezTo>
                    <a:pt x="147537" y="212556"/>
                    <a:pt x="139606" y="216263"/>
                    <a:pt x="129602" y="216263"/>
                  </a:cubicBezTo>
                  <a:cubicBezTo>
                    <a:pt x="127016" y="216263"/>
                    <a:pt x="124343" y="216004"/>
                    <a:pt x="121583" y="215487"/>
                  </a:cubicBezTo>
                  <a:cubicBezTo>
                    <a:pt x="118823" y="214970"/>
                    <a:pt x="115892" y="214193"/>
                    <a:pt x="112788" y="213159"/>
                  </a:cubicBezTo>
                  <a:close/>
                  <a:moveTo>
                    <a:pt x="134259" y="179529"/>
                  </a:moveTo>
                  <a:cubicBezTo>
                    <a:pt x="139089" y="179529"/>
                    <a:pt x="142881" y="177892"/>
                    <a:pt x="145641" y="174614"/>
                  </a:cubicBezTo>
                  <a:cubicBezTo>
                    <a:pt x="148401" y="171337"/>
                    <a:pt x="149780" y="166854"/>
                    <a:pt x="149780" y="161163"/>
                  </a:cubicBezTo>
                  <a:cubicBezTo>
                    <a:pt x="149780" y="155471"/>
                    <a:pt x="148401" y="150988"/>
                    <a:pt x="145641" y="147711"/>
                  </a:cubicBezTo>
                  <a:cubicBezTo>
                    <a:pt x="142881" y="144262"/>
                    <a:pt x="139089" y="142537"/>
                    <a:pt x="134259" y="142537"/>
                  </a:cubicBezTo>
                  <a:cubicBezTo>
                    <a:pt x="129429" y="142537"/>
                    <a:pt x="125549" y="144262"/>
                    <a:pt x="122618" y="147711"/>
                  </a:cubicBezTo>
                  <a:cubicBezTo>
                    <a:pt x="119858" y="150988"/>
                    <a:pt x="118479" y="155471"/>
                    <a:pt x="118479" y="161163"/>
                  </a:cubicBezTo>
                  <a:cubicBezTo>
                    <a:pt x="118479" y="166854"/>
                    <a:pt x="119858" y="171337"/>
                    <a:pt x="122618" y="174614"/>
                  </a:cubicBezTo>
                  <a:cubicBezTo>
                    <a:pt x="125549" y="177892"/>
                    <a:pt x="129429" y="179529"/>
                    <a:pt x="134259" y="179529"/>
                  </a:cubicBezTo>
                  <a:close/>
                  <a:moveTo>
                    <a:pt x="238769" y="144348"/>
                  </a:moveTo>
                  <a:lnTo>
                    <a:pt x="225834" y="144348"/>
                  </a:lnTo>
                  <a:lnTo>
                    <a:pt x="225834" y="205915"/>
                  </a:lnTo>
                  <a:lnTo>
                    <a:pt x="238769" y="205915"/>
                  </a:lnTo>
                  <a:cubicBezTo>
                    <a:pt x="249807" y="205915"/>
                    <a:pt x="257826" y="203414"/>
                    <a:pt x="262827" y="198413"/>
                  </a:cubicBezTo>
                  <a:cubicBezTo>
                    <a:pt x="268000" y="193584"/>
                    <a:pt x="270587" y="185823"/>
                    <a:pt x="270587" y="175132"/>
                  </a:cubicBezTo>
                  <a:cubicBezTo>
                    <a:pt x="270587" y="164440"/>
                    <a:pt x="268000" y="156679"/>
                    <a:pt x="262827" y="151850"/>
                  </a:cubicBezTo>
                  <a:cubicBezTo>
                    <a:pt x="257826" y="146849"/>
                    <a:pt x="249807" y="144348"/>
                    <a:pt x="238769" y="144348"/>
                  </a:cubicBezTo>
                  <a:close/>
                  <a:moveTo>
                    <a:pt x="215228" y="214711"/>
                  </a:moveTo>
                  <a:lnTo>
                    <a:pt x="215228" y="135552"/>
                  </a:lnTo>
                  <a:lnTo>
                    <a:pt x="237217" y="135552"/>
                  </a:lnTo>
                  <a:cubicBezTo>
                    <a:pt x="252564" y="135552"/>
                    <a:pt x="263861" y="138742"/>
                    <a:pt x="271105" y="145124"/>
                  </a:cubicBezTo>
                  <a:cubicBezTo>
                    <a:pt x="278174" y="151506"/>
                    <a:pt x="281711" y="161507"/>
                    <a:pt x="281711" y="175132"/>
                  </a:cubicBezTo>
                  <a:cubicBezTo>
                    <a:pt x="281711" y="188757"/>
                    <a:pt x="278089" y="198757"/>
                    <a:pt x="270846" y="205139"/>
                  </a:cubicBezTo>
                  <a:cubicBezTo>
                    <a:pt x="263776" y="211521"/>
                    <a:pt x="252564" y="214711"/>
                    <a:pt x="237217" y="214711"/>
                  </a:cubicBezTo>
                  <a:close/>
                  <a:moveTo>
                    <a:pt x="349228" y="182634"/>
                  </a:moveTo>
                  <a:lnTo>
                    <a:pt x="349228" y="187290"/>
                  </a:lnTo>
                  <a:lnTo>
                    <a:pt x="304475" y="187290"/>
                  </a:lnTo>
                  <a:cubicBezTo>
                    <a:pt x="304819" y="194016"/>
                    <a:pt x="306803" y="199189"/>
                    <a:pt x="310425" y="202811"/>
                  </a:cubicBezTo>
                  <a:cubicBezTo>
                    <a:pt x="314047" y="206259"/>
                    <a:pt x="319135" y="207985"/>
                    <a:pt x="325688" y="207985"/>
                  </a:cubicBezTo>
                  <a:cubicBezTo>
                    <a:pt x="329309" y="207985"/>
                    <a:pt x="332931" y="207553"/>
                    <a:pt x="336553" y="206691"/>
                  </a:cubicBezTo>
                  <a:cubicBezTo>
                    <a:pt x="340001" y="205830"/>
                    <a:pt x="343452" y="204449"/>
                    <a:pt x="346900" y="202553"/>
                  </a:cubicBezTo>
                  <a:lnTo>
                    <a:pt x="346900" y="211865"/>
                  </a:lnTo>
                  <a:cubicBezTo>
                    <a:pt x="343452" y="213244"/>
                    <a:pt x="339915" y="214367"/>
                    <a:pt x="336294" y="215228"/>
                  </a:cubicBezTo>
                  <a:cubicBezTo>
                    <a:pt x="332499" y="215919"/>
                    <a:pt x="328707" y="216263"/>
                    <a:pt x="324912" y="216263"/>
                  </a:cubicBezTo>
                  <a:cubicBezTo>
                    <a:pt x="315599" y="216263"/>
                    <a:pt x="308097" y="213503"/>
                    <a:pt x="302406" y="207985"/>
                  </a:cubicBezTo>
                  <a:cubicBezTo>
                    <a:pt x="296888" y="202467"/>
                    <a:pt x="294128" y="195051"/>
                    <a:pt x="294128" y="185738"/>
                  </a:cubicBezTo>
                  <a:cubicBezTo>
                    <a:pt x="294128" y="175908"/>
                    <a:pt x="296800" y="168147"/>
                    <a:pt x="302147" y="162456"/>
                  </a:cubicBezTo>
                  <a:cubicBezTo>
                    <a:pt x="307321" y="156765"/>
                    <a:pt x="314391" y="153919"/>
                    <a:pt x="323359" y="153919"/>
                  </a:cubicBezTo>
                  <a:cubicBezTo>
                    <a:pt x="331293" y="153919"/>
                    <a:pt x="337587" y="156506"/>
                    <a:pt x="342244" y="161680"/>
                  </a:cubicBezTo>
                  <a:cubicBezTo>
                    <a:pt x="346900" y="166854"/>
                    <a:pt x="349228" y="173838"/>
                    <a:pt x="349228" y="182634"/>
                  </a:cubicBezTo>
                  <a:close/>
                  <a:moveTo>
                    <a:pt x="304734" y="179788"/>
                  </a:moveTo>
                  <a:lnTo>
                    <a:pt x="339398" y="179788"/>
                  </a:lnTo>
                  <a:cubicBezTo>
                    <a:pt x="339398" y="174441"/>
                    <a:pt x="337931" y="170217"/>
                    <a:pt x="335000" y="167112"/>
                  </a:cubicBezTo>
                  <a:cubicBezTo>
                    <a:pt x="332069" y="163835"/>
                    <a:pt x="328189" y="162197"/>
                    <a:pt x="323359" y="162197"/>
                  </a:cubicBezTo>
                  <a:cubicBezTo>
                    <a:pt x="318012" y="162197"/>
                    <a:pt x="313703" y="163749"/>
                    <a:pt x="310425" y="166854"/>
                  </a:cubicBezTo>
                  <a:cubicBezTo>
                    <a:pt x="307148" y="169958"/>
                    <a:pt x="305251" y="174270"/>
                    <a:pt x="304734" y="179788"/>
                  </a:cubicBezTo>
                  <a:close/>
                  <a:moveTo>
                    <a:pt x="407950" y="157541"/>
                  </a:moveTo>
                  <a:lnTo>
                    <a:pt x="407950" y="166854"/>
                  </a:lnTo>
                  <a:cubicBezTo>
                    <a:pt x="405190" y="165301"/>
                    <a:pt x="402432" y="164181"/>
                    <a:pt x="399672" y="163491"/>
                  </a:cubicBezTo>
                  <a:cubicBezTo>
                    <a:pt x="396912" y="162629"/>
                    <a:pt x="394155" y="162197"/>
                    <a:pt x="391394" y="162197"/>
                  </a:cubicBezTo>
                  <a:cubicBezTo>
                    <a:pt x="385012" y="162197"/>
                    <a:pt x="380097" y="164181"/>
                    <a:pt x="376649" y="168147"/>
                  </a:cubicBezTo>
                  <a:cubicBezTo>
                    <a:pt x="373028" y="172286"/>
                    <a:pt x="371217" y="177977"/>
                    <a:pt x="371217" y="185220"/>
                  </a:cubicBezTo>
                  <a:cubicBezTo>
                    <a:pt x="371217" y="192464"/>
                    <a:pt x="373028" y="198069"/>
                    <a:pt x="376649" y="202035"/>
                  </a:cubicBezTo>
                  <a:cubicBezTo>
                    <a:pt x="380097" y="206001"/>
                    <a:pt x="385012" y="207985"/>
                    <a:pt x="391394" y="207985"/>
                  </a:cubicBezTo>
                  <a:cubicBezTo>
                    <a:pt x="394155" y="207985"/>
                    <a:pt x="396912" y="207641"/>
                    <a:pt x="399672" y="206950"/>
                  </a:cubicBezTo>
                  <a:cubicBezTo>
                    <a:pt x="402432" y="206089"/>
                    <a:pt x="405190" y="204966"/>
                    <a:pt x="407950" y="203587"/>
                  </a:cubicBezTo>
                  <a:lnTo>
                    <a:pt x="407950" y="212383"/>
                  </a:lnTo>
                  <a:cubicBezTo>
                    <a:pt x="405363" y="213761"/>
                    <a:pt x="402518" y="214711"/>
                    <a:pt x="399414" y="215228"/>
                  </a:cubicBezTo>
                  <a:cubicBezTo>
                    <a:pt x="396653" y="215919"/>
                    <a:pt x="393637" y="216263"/>
                    <a:pt x="390360" y="216263"/>
                  </a:cubicBezTo>
                  <a:cubicBezTo>
                    <a:pt x="381391" y="216263"/>
                    <a:pt x="374236" y="213503"/>
                    <a:pt x="368888" y="207985"/>
                  </a:cubicBezTo>
                  <a:cubicBezTo>
                    <a:pt x="363715" y="202294"/>
                    <a:pt x="361128" y="194706"/>
                    <a:pt x="361128" y="185220"/>
                  </a:cubicBezTo>
                  <a:cubicBezTo>
                    <a:pt x="361128" y="175390"/>
                    <a:pt x="363715" y="167715"/>
                    <a:pt x="368888" y="162197"/>
                  </a:cubicBezTo>
                  <a:cubicBezTo>
                    <a:pt x="374236" y="156679"/>
                    <a:pt x="381564" y="153919"/>
                    <a:pt x="390877" y="153919"/>
                  </a:cubicBezTo>
                  <a:cubicBezTo>
                    <a:pt x="393808" y="153919"/>
                    <a:pt x="396741" y="154263"/>
                    <a:pt x="399672" y="154954"/>
                  </a:cubicBezTo>
                  <a:cubicBezTo>
                    <a:pt x="402603" y="155471"/>
                    <a:pt x="405363" y="156333"/>
                    <a:pt x="407950" y="157541"/>
                  </a:cubicBezTo>
                  <a:close/>
                  <a:moveTo>
                    <a:pt x="475726" y="182634"/>
                  </a:moveTo>
                  <a:lnTo>
                    <a:pt x="475726" y="187290"/>
                  </a:lnTo>
                  <a:lnTo>
                    <a:pt x="430974" y="187290"/>
                  </a:lnTo>
                  <a:cubicBezTo>
                    <a:pt x="431318" y="194016"/>
                    <a:pt x="433302" y="199189"/>
                    <a:pt x="436923" y="202811"/>
                  </a:cubicBezTo>
                  <a:cubicBezTo>
                    <a:pt x="440545" y="206259"/>
                    <a:pt x="445633" y="207985"/>
                    <a:pt x="452186" y="207985"/>
                  </a:cubicBezTo>
                  <a:cubicBezTo>
                    <a:pt x="455981" y="207985"/>
                    <a:pt x="459602" y="207553"/>
                    <a:pt x="463051" y="206691"/>
                  </a:cubicBezTo>
                  <a:cubicBezTo>
                    <a:pt x="466499" y="205830"/>
                    <a:pt x="469950" y="204449"/>
                    <a:pt x="473398" y="202553"/>
                  </a:cubicBezTo>
                  <a:lnTo>
                    <a:pt x="473398" y="211865"/>
                  </a:lnTo>
                  <a:cubicBezTo>
                    <a:pt x="469950" y="213244"/>
                    <a:pt x="466414" y="214367"/>
                    <a:pt x="462792" y="215228"/>
                  </a:cubicBezTo>
                  <a:cubicBezTo>
                    <a:pt x="459170" y="215919"/>
                    <a:pt x="455463" y="216263"/>
                    <a:pt x="451669" y="216263"/>
                  </a:cubicBezTo>
                  <a:cubicBezTo>
                    <a:pt x="442182" y="216263"/>
                    <a:pt x="434595" y="213503"/>
                    <a:pt x="428904" y="207985"/>
                  </a:cubicBezTo>
                  <a:cubicBezTo>
                    <a:pt x="423386" y="202467"/>
                    <a:pt x="420626" y="195051"/>
                    <a:pt x="420626" y="185738"/>
                  </a:cubicBezTo>
                  <a:cubicBezTo>
                    <a:pt x="420626" y="175908"/>
                    <a:pt x="423298" y="168147"/>
                    <a:pt x="428645" y="162456"/>
                  </a:cubicBezTo>
                  <a:cubicBezTo>
                    <a:pt x="433819" y="156765"/>
                    <a:pt x="440889" y="153919"/>
                    <a:pt x="449858" y="153919"/>
                  </a:cubicBezTo>
                  <a:cubicBezTo>
                    <a:pt x="457792" y="153919"/>
                    <a:pt x="464085" y="156506"/>
                    <a:pt x="468742" y="161680"/>
                  </a:cubicBezTo>
                  <a:cubicBezTo>
                    <a:pt x="473398" y="166854"/>
                    <a:pt x="475726" y="173838"/>
                    <a:pt x="475726" y="182634"/>
                  </a:cubicBezTo>
                  <a:close/>
                  <a:moveTo>
                    <a:pt x="431232" y="179788"/>
                  </a:moveTo>
                  <a:lnTo>
                    <a:pt x="466155" y="179788"/>
                  </a:lnTo>
                  <a:cubicBezTo>
                    <a:pt x="465982" y="174441"/>
                    <a:pt x="464430" y="170217"/>
                    <a:pt x="461499" y="167112"/>
                  </a:cubicBezTo>
                  <a:cubicBezTo>
                    <a:pt x="458568" y="163835"/>
                    <a:pt x="454687" y="162197"/>
                    <a:pt x="449858" y="162197"/>
                  </a:cubicBezTo>
                  <a:cubicBezTo>
                    <a:pt x="444511" y="162197"/>
                    <a:pt x="440201" y="163749"/>
                    <a:pt x="436923" y="166854"/>
                  </a:cubicBezTo>
                  <a:cubicBezTo>
                    <a:pt x="433646" y="169958"/>
                    <a:pt x="431750" y="174270"/>
                    <a:pt x="431232" y="179788"/>
                  </a:cubicBezTo>
                  <a:close/>
                  <a:moveTo>
                    <a:pt x="538070" y="166854"/>
                  </a:moveTo>
                  <a:cubicBezTo>
                    <a:pt x="540484" y="162371"/>
                    <a:pt x="543417" y="159093"/>
                    <a:pt x="546866" y="157023"/>
                  </a:cubicBezTo>
                  <a:cubicBezTo>
                    <a:pt x="550143" y="154954"/>
                    <a:pt x="554109" y="153919"/>
                    <a:pt x="558765" y="153919"/>
                  </a:cubicBezTo>
                  <a:cubicBezTo>
                    <a:pt x="564974" y="153919"/>
                    <a:pt x="569715" y="156074"/>
                    <a:pt x="572993" y="160386"/>
                  </a:cubicBezTo>
                  <a:cubicBezTo>
                    <a:pt x="576441" y="164699"/>
                    <a:pt x="578167" y="170907"/>
                    <a:pt x="578167" y="179012"/>
                  </a:cubicBezTo>
                  <a:lnTo>
                    <a:pt x="578167" y="214711"/>
                  </a:lnTo>
                  <a:lnTo>
                    <a:pt x="568337" y="214711"/>
                  </a:lnTo>
                  <a:lnTo>
                    <a:pt x="568337" y="179271"/>
                  </a:lnTo>
                  <a:cubicBezTo>
                    <a:pt x="568337" y="173579"/>
                    <a:pt x="567302" y="169355"/>
                    <a:pt x="565232" y="166595"/>
                  </a:cubicBezTo>
                  <a:cubicBezTo>
                    <a:pt x="563336" y="163835"/>
                    <a:pt x="560317" y="162456"/>
                    <a:pt x="556178" y="162456"/>
                  </a:cubicBezTo>
                  <a:cubicBezTo>
                    <a:pt x="551005" y="162456"/>
                    <a:pt x="546951" y="164093"/>
                    <a:pt x="544020" y="167371"/>
                  </a:cubicBezTo>
                  <a:cubicBezTo>
                    <a:pt x="541089" y="170819"/>
                    <a:pt x="539622" y="175390"/>
                    <a:pt x="539622" y="181081"/>
                  </a:cubicBezTo>
                  <a:lnTo>
                    <a:pt x="539622" y="214711"/>
                  </a:lnTo>
                  <a:lnTo>
                    <a:pt x="529792" y="214711"/>
                  </a:lnTo>
                  <a:lnTo>
                    <a:pt x="529792" y="179271"/>
                  </a:lnTo>
                  <a:cubicBezTo>
                    <a:pt x="529792" y="173579"/>
                    <a:pt x="528843" y="169355"/>
                    <a:pt x="526947" y="166595"/>
                  </a:cubicBezTo>
                  <a:cubicBezTo>
                    <a:pt x="524877" y="163835"/>
                    <a:pt x="521773" y="162456"/>
                    <a:pt x="517634" y="162456"/>
                  </a:cubicBezTo>
                  <a:cubicBezTo>
                    <a:pt x="512633" y="162456"/>
                    <a:pt x="508665" y="164181"/>
                    <a:pt x="505734" y="167630"/>
                  </a:cubicBezTo>
                  <a:cubicBezTo>
                    <a:pt x="502803" y="170907"/>
                    <a:pt x="501336" y="175390"/>
                    <a:pt x="501336" y="181081"/>
                  </a:cubicBezTo>
                  <a:lnTo>
                    <a:pt x="501336" y="214711"/>
                  </a:lnTo>
                  <a:lnTo>
                    <a:pt x="491506" y="214711"/>
                  </a:lnTo>
                  <a:lnTo>
                    <a:pt x="491506" y="155471"/>
                  </a:lnTo>
                  <a:lnTo>
                    <a:pt x="501336" y="155471"/>
                  </a:lnTo>
                  <a:lnTo>
                    <a:pt x="501336" y="164525"/>
                  </a:lnTo>
                  <a:cubicBezTo>
                    <a:pt x="503579" y="160904"/>
                    <a:pt x="506252" y="158232"/>
                    <a:pt x="509356" y="156506"/>
                  </a:cubicBezTo>
                  <a:cubicBezTo>
                    <a:pt x="512460" y="154781"/>
                    <a:pt x="516167" y="153919"/>
                    <a:pt x="520479" y="153919"/>
                  </a:cubicBezTo>
                  <a:cubicBezTo>
                    <a:pt x="524792" y="153919"/>
                    <a:pt x="528413" y="155039"/>
                    <a:pt x="531344" y="157282"/>
                  </a:cubicBezTo>
                  <a:cubicBezTo>
                    <a:pt x="534449" y="159352"/>
                    <a:pt x="536691" y="162541"/>
                    <a:pt x="538070" y="166854"/>
                  </a:cubicBezTo>
                  <a:close/>
                  <a:moveTo>
                    <a:pt x="640252" y="185220"/>
                  </a:moveTo>
                  <a:cubicBezTo>
                    <a:pt x="640252" y="177977"/>
                    <a:pt x="638785" y="172286"/>
                    <a:pt x="635854" y="168147"/>
                  </a:cubicBezTo>
                  <a:cubicBezTo>
                    <a:pt x="632923" y="164181"/>
                    <a:pt x="628870" y="162197"/>
                    <a:pt x="623696" y="162197"/>
                  </a:cubicBezTo>
                  <a:cubicBezTo>
                    <a:pt x="618522" y="162197"/>
                    <a:pt x="614468" y="164181"/>
                    <a:pt x="611537" y="168147"/>
                  </a:cubicBezTo>
                  <a:cubicBezTo>
                    <a:pt x="608606" y="172286"/>
                    <a:pt x="607140" y="177977"/>
                    <a:pt x="607140" y="185220"/>
                  </a:cubicBezTo>
                  <a:cubicBezTo>
                    <a:pt x="607140" y="192290"/>
                    <a:pt x="608606" y="197896"/>
                    <a:pt x="611537" y="202035"/>
                  </a:cubicBezTo>
                  <a:cubicBezTo>
                    <a:pt x="614468" y="206174"/>
                    <a:pt x="618522" y="208244"/>
                    <a:pt x="623696" y="208244"/>
                  </a:cubicBezTo>
                  <a:cubicBezTo>
                    <a:pt x="628870" y="208244"/>
                    <a:pt x="632923" y="206174"/>
                    <a:pt x="635854" y="202035"/>
                  </a:cubicBezTo>
                  <a:cubicBezTo>
                    <a:pt x="638785" y="197896"/>
                    <a:pt x="640252" y="192290"/>
                    <a:pt x="640252" y="185220"/>
                  </a:cubicBezTo>
                  <a:close/>
                  <a:moveTo>
                    <a:pt x="607140" y="132189"/>
                  </a:moveTo>
                  <a:lnTo>
                    <a:pt x="607140" y="164267"/>
                  </a:lnTo>
                  <a:cubicBezTo>
                    <a:pt x="609209" y="160818"/>
                    <a:pt x="611796" y="158232"/>
                    <a:pt x="614900" y="156506"/>
                  </a:cubicBezTo>
                  <a:cubicBezTo>
                    <a:pt x="618005" y="154781"/>
                    <a:pt x="621712" y="153919"/>
                    <a:pt x="626024" y="153919"/>
                  </a:cubicBezTo>
                  <a:cubicBezTo>
                    <a:pt x="633267" y="153919"/>
                    <a:pt x="639132" y="156765"/>
                    <a:pt x="643615" y="162456"/>
                  </a:cubicBezTo>
                  <a:cubicBezTo>
                    <a:pt x="648098" y="168320"/>
                    <a:pt x="650341" y="175908"/>
                    <a:pt x="650341" y="185220"/>
                  </a:cubicBezTo>
                  <a:cubicBezTo>
                    <a:pt x="650341" y="194533"/>
                    <a:pt x="648098" y="202035"/>
                    <a:pt x="643615" y="207726"/>
                  </a:cubicBezTo>
                  <a:cubicBezTo>
                    <a:pt x="639132" y="213417"/>
                    <a:pt x="633267" y="216263"/>
                    <a:pt x="626024" y="216263"/>
                  </a:cubicBezTo>
                  <a:cubicBezTo>
                    <a:pt x="621712" y="216263"/>
                    <a:pt x="618005" y="215401"/>
                    <a:pt x="614900" y="213676"/>
                  </a:cubicBezTo>
                  <a:cubicBezTo>
                    <a:pt x="611796" y="211951"/>
                    <a:pt x="609209" y="209364"/>
                    <a:pt x="607140" y="205915"/>
                  </a:cubicBezTo>
                  <a:lnTo>
                    <a:pt x="607140" y="214711"/>
                  </a:lnTo>
                  <a:lnTo>
                    <a:pt x="597310" y="214711"/>
                  </a:lnTo>
                  <a:lnTo>
                    <a:pt x="597310" y="132189"/>
                  </a:lnTo>
                  <a:close/>
                  <a:moveTo>
                    <a:pt x="717341" y="182634"/>
                  </a:moveTo>
                  <a:lnTo>
                    <a:pt x="717341" y="187290"/>
                  </a:lnTo>
                  <a:lnTo>
                    <a:pt x="672588" y="187290"/>
                  </a:lnTo>
                  <a:cubicBezTo>
                    <a:pt x="672932" y="194016"/>
                    <a:pt x="674916" y="199189"/>
                    <a:pt x="678537" y="202811"/>
                  </a:cubicBezTo>
                  <a:cubicBezTo>
                    <a:pt x="682159" y="206259"/>
                    <a:pt x="687248" y="207985"/>
                    <a:pt x="693800" y="207985"/>
                  </a:cubicBezTo>
                  <a:cubicBezTo>
                    <a:pt x="697422" y="207985"/>
                    <a:pt x="701043" y="207553"/>
                    <a:pt x="704665" y="206691"/>
                  </a:cubicBezTo>
                  <a:cubicBezTo>
                    <a:pt x="708113" y="205830"/>
                    <a:pt x="711564" y="204449"/>
                    <a:pt x="715013" y="202553"/>
                  </a:cubicBezTo>
                  <a:lnTo>
                    <a:pt x="715013" y="211865"/>
                  </a:lnTo>
                  <a:cubicBezTo>
                    <a:pt x="711564" y="213244"/>
                    <a:pt x="708028" y="214367"/>
                    <a:pt x="704406" y="215228"/>
                  </a:cubicBezTo>
                  <a:cubicBezTo>
                    <a:pt x="700611" y="215919"/>
                    <a:pt x="696819" y="216263"/>
                    <a:pt x="693024" y="216263"/>
                  </a:cubicBezTo>
                  <a:cubicBezTo>
                    <a:pt x="683711" y="216263"/>
                    <a:pt x="676209" y="213503"/>
                    <a:pt x="670518" y="207985"/>
                  </a:cubicBezTo>
                  <a:cubicBezTo>
                    <a:pt x="665000" y="202467"/>
                    <a:pt x="662240" y="195051"/>
                    <a:pt x="662240" y="185738"/>
                  </a:cubicBezTo>
                  <a:cubicBezTo>
                    <a:pt x="662240" y="175908"/>
                    <a:pt x="664912" y="168147"/>
                    <a:pt x="670259" y="162456"/>
                  </a:cubicBezTo>
                  <a:cubicBezTo>
                    <a:pt x="675433" y="156765"/>
                    <a:pt x="682503" y="153919"/>
                    <a:pt x="691472" y="153919"/>
                  </a:cubicBezTo>
                  <a:cubicBezTo>
                    <a:pt x="699406" y="153919"/>
                    <a:pt x="705700" y="156506"/>
                    <a:pt x="710356" y="161680"/>
                  </a:cubicBezTo>
                  <a:cubicBezTo>
                    <a:pt x="715013" y="166854"/>
                    <a:pt x="717341" y="173838"/>
                    <a:pt x="717341" y="182634"/>
                  </a:cubicBezTo>
                  <a:close/>
                  <a:moveTo>
                    <a:pt x="672846" y="179788"/>
                  </a:moveTo>
                  <a:lnTo>
                    <a:pt x="707511" y="179788"/>
                  </a:lnTo>
                  <a:cubicBezTo>
                    <a:pt x="707511" y="174441"/>
                    <a:pt x="706044" y="170217"/>
                    <a:pt x="703113" y="167112"/>
                  </a:cubicBezTo>
                  <a:cubicBezTo>
                    <a:pt x="700182" y="163835"/>
                    <a:pt x="696302" y="162197"/>
                    <a:pt x="691472" y="162197"/>
                  </a:cubicBezTo>
                  <a:cubicBezTo>
                    <a:pt x="686125" y="162197"/>
                    <a:pt x="681815" y="163749"/>
                    <a:pt x="678537" y="166854"/>
                  </a:cubicBezTo>
                  <a:cubicBezTo>
                    <a:pt x="675260" y="169958"/>
                    <a:pt x="673364" y="174270"/>
                    <a:pt x="672846" y="179788"/>
                  </a:cubicBezTo>
                  <a:close/>
                  <a:moveTo>
                    <a:pt x="767785" y="154437"/>
                  </a:moveTo>
                  <a:lnTo>
                    <a:pt x="767785" y="164525"/>
                  </a:lnTo>
                  <a:cubicBezTo>
                    <a:pt x="766750" y="163835"/>
                    <a:pt x="765542" y="163405"/>
                    <a:pt x="764163" y="163232"/>
                  </a:cubicBezTo>
                  <a:cubicBezTo>
                    <a:pt x="762955" y="162888"/>
                    <a:pt x="761576" y="162715"/>
                    <a:pt x="760024" y="162715"/>
                  </a:cubicBezTo>
                  <a:cubicBezTo>
                    <a:pt x="754506" y="162715"/>
                    <a:pt x="750279" y="164525"/>
                    <a:pt x="747348" y="168147"/>
                  </a:cubicBezTo>
                  <a:cubicBezTo>
                    <a:pt x="744418" y="171595"/>
                    <a:pt x="742951" y="176684"/>
                    <a:pt x="742951" y="183410"/>
                  </a:cubicBezTo>
                  <a:lnTo>
                    <a:pt x="742951" y="214711"/>
                  </a:lnTo>
                  <a:lnTo>
                    <a:pt x="733121" y="214711"/>
                  </a:lnTo>
                  <a:lnTo>
                    <a:pt x="733121" y="155471"/>
                  </a:lnTo>
                  <a:lnTo>
                    <a:pt x="742951" y="155471"/>
                  </a:lnTo>
                  <a:lnTo>
                    <a:pt x="742951" y="164525"/>
                  </a:lnTo>
                  <a:cubicBezTo>
                    <a:pt x="744847" y="160904"/>
                    <a:pt x="747522" y="158232"/>
                    <a:pt x="750970" y="156506"/>
                  </a:cubicBezTo>
                  <a:cubicBezTo>
                    <a:pt x="754248" y="154781"/>
                    <a:pt x="758213" y="153919"/>
                    <a:pt x="762870" y="153919"/>
                  </a:cubicBezTo>
                  <a:cubicBezTo>
                    <a:pt x="763560" y="153919"/>
                    <a:pt x="764248" y="154005"/>
                    <a:pt x="764939" y="154178"/>
                  </a:cubicBezTo>
                  <a:cubicBezTo>
                    <a:pt x="765801" y="154178"/>
                    <a:pt x="766750" y="154263"/>
                    <a:pt x="767785" y="154437"/>
                  </a:cubicBezTo>
                  <a:close/>
                  <a:moveTo>
                    <a:pt x="823144" y="205657"/>
                  </a:moveTo>
                  <a:lnTo>
                    <a:pt x="860654" y="205657"/>
                  </a:lnTo>
                  <a:lnTo>
                    <a:pt x="860654" y="214711"/>
                  </a:lnTo>
                  <a:lnTo>
                    <a:pt x="810210" y="214711"/>
                  </a:lnTo>
                  <a:lnTo>
                    <a:pt x="810210" y="205657"/>
                  </a:lnTo>
                  <a:cubicBezTo>
                    <a:pt x="814348" y="201518"/>
                    <a:pt x="819954" y="195912"/>
                    <a:pt x="827024" y="188842"/>
                  </a:cubicBezTo>
                  <a:cubicBezTo>
                    <a:pt x="833923" y="181772"/>
                    <a:pt x="838321" y="177201"/>
                    <a:pt x="840217" y="175132"/>
                  </a:cubicBezTo>
                  <a:cubicBezTo>
                    <a:pt x="843666" y="171337"/>
                    <a:pt x="845994" y="168062"/>
                    <a:pt x="847202" y="165301"/>
                  </a:cubicBezTo>
                  <a:cubicBezTo>
                    <a:pt x="848581" y="162715"/>
                    <a:pt x="849271" y="160128"/>
                    <a:pt x="849271" y="157541"/>
                  </a:cubicBezTo>
                  <a:cubicBezTo>
                    <a:pt x="849271" y="153229"/>
                    <a:pt x="847804" y="149780"/>
                    <a:pt x="844874" y="147193"/>
                  </a:cubicBezTo>
                  <a:cubicBezTo>
                    <a:pt x="841943" y="144433"/>
                    <a:pt x="838148" y="143054"/>
                    <a:pt x="833491" y="143054"/>
                  </a:cubicBezTo>
                  <a:cubicBezTo>
                    <a:pt x="830043" y="143054"/>
                    <a:pt x="826507" y="143657"/>
                    <a:pt x="822885" y="144865"/>
                  </a:cubicBezTo>
                  <a:cubicBezTo>
                    <a:pt x="819090" y="146073"/>
                    <a:pt x="815039" y="147884"/>
                    <a:pt x="810727" y="150298"/>
                  </a:cubicBezTo>
                  <a:lnTo>
                    <a:pt x="810727" y="139433"/>
                  </a:lnTo>
                  <a:cubicBezTo>
                    <a:pt x="815039" y="137707"/>
                    <a:pt x="819090" y="136414"/>
                    <a:pt x="822885" y="135552"/>
                  </a:cubicBezTo>
                  <a:cubicBezTo>
                    <a:pt x="826680" y="134691"/>
                    <a:pt x="830128" y="134259"/>
                    <a:pt x="833233" y="134259"/>
                  </a:cubicBezTo>
                  <a:cubicBezTo>
                    <a:pt x="841337" y="134259"/>
                    <a:pt x="847893" y="136243"/>
                    <a:pt x="852893" y="140209"/>
                  </a:cubicBezTo>
                  <a:cubicBezTo>
                    <a:pt x="857723" y="144348"/>
                    <a:pt x="860136" y="149866"/>
                    <a:pt x="860136" y="156765"/>
                  </a:cubicBezTo>
                  <a:cubicBezTo>
                    <a:pt x="860136" y="160042"/>
                    <a:pt x="859534" y="163147"/>
                    <a:pt x="858325" y="166077"/>
                  </a:cubicBezTo>
                  <a:cubicBezTo>
                    <a:pt x="857117" y="169008"/>
                    <a:pt x="854877" y="172459"/>
                    <a:pt x="851600" y="176425"/>
                  </a:cubicBezTo>
                  <a:cubicBezTo>
                    <a:pt x="850738" y="177460"/>
                    <a:pt x="847978" y="180391"/>
                    <a:pt x="843321" y="185220"/>
                  </a:cubicBezTo>
                  <a:cubicBezTo>
                    <a:pt x="838492" y="190050"/>
                    <a:pt x="831766" y="196861"/>
                    <a:pt x="823144" y="205657"/>
                  </a:cubicBezTo>
                  <a:close/>
                  <a:moveTo>
                    <a:pt x="905924" y="142537"/>
                  </a:moveTo>
                  <a:cubicBezTo>
                    <a:pt x="900406" y="142537"/>
                    <a:pt x="896267" y="145297"/>
                    <a:pt x="893507" y="150815"/>
                  </a:cubicBezTo>
                  <a:cubicBezTo>
                    <a:pt x="890747" y="156162"/>
                    <a:pt x="889368" y="164267"/>
                    <a:pt x="889368" y="175132"/>
                  </a:cubicBezTo>
                  <a:cubicBezTo>
                    <a:pt x="889368" y="185996"/>
                    <a:pt x="890747" y="194189"/>
                    <a:pt x="893507" y="199707"/>
                  </a:cubicBezTo>
                  <a:cubicBezTo>
                    <a:pt x="896267" y="205054"/>
                    <a:pt x="900406" y="207726"/>
                    <a:pt x="905924" y="207726"/>
                  </a:cubicBezTo>
                  <a:cubicBezTo>
                    <a:pt x="911442" y="207726"/>
                    <a:pt x="915581" y="205054"/>
                    <a:pt x="918341" y="199707"/>
                  </a:cubicBezTo>
                  <a:cubicBezTo>
                    <a:pt x="921272" y="194189"/>
                    <a:pt x="922739" y="185996"/>
                    <a:pt x="922739" y="175132"/>
                  </a:cubicBezTo>
                  <a:cubicBezTo>
                    <a:pt x="922739" y="164267"/>
                    <a:pt x="921272" y="156162"/>
                    <a:pt x="918341" y="150815"/>
                  </a:cubicBezTo>
                  <a:cubicBezTo>
                    <a:pt x="915581" y="145297"/>
                    <a:pt x="911442" y="142537"/>
                    <a:pt x="905924" y="142537"/>
                  </a:cubicBezTo>
                  <a:close/>
                  <a:moveTo>
                    <a:pt x="905924" y="134259"/>
                  </a:moveTo>
                  <a:cubicBezTo>
                    <a:pt x="914893" y="134259"/>
                    <a:pt x="921704" y="137707"/>
                    <a:pt x="926360" y="144606"/>
                  </a:cubicBezTo>
                  <a:cubicBezTo>
                    <a:pt x="931017" y="151676"/>
                    <a:pt x="933345" y="161853"/>
                    <a:pt x="933345" y="175132"/>
                  </a:cubicBezTo>
                  <a:cubicBezTo>
                    <a:pt x="933345" y="188583"/>
                    <a:pt x="931017" y="198845"/>
                    <a:pt x="926360" y="205915"/>
                  </a:cubicBezTo>
                  <a:cubicBezTo>
                    <a:pt x="921704" y="212815"/>
                    <a:pt x="914893" y="216263"/>
                    <a:pt x="905924" y="216263"/>
                  </a:cubicBezTo>
                  <a:cubicBezTo>
                    <a:pt x="897128" y="216263"/>
                    <a:pt x="890317" y="212815"/>
                    <a:pt x="885488" y="205915"/>
                  </a:cubicBezTo>
                  <a:cubicBezTo>
                    <a:pt x="880831" y="198845"/>
                    <a:pt x="878503" y="188583"/>
                    <a:pt x="878503" y="175132"/>
                  </a:cubicBezTo>
                  <a:cubicBezTo>
                    <a:pt x="878503" y="161853"/>
                    <a:pt x="880831" y="151676"/>
                    <a:pt x="885488" y="144606"/>
                  </a:cubicBezTo>
                  <a:cubicBezTo>
                    <a:pt x="890317" y="137707"/>
                    <a:pt x="897128" y="134259"/>
                    <a:pt x="905924" y="134259"/>
                  </a:cubicBezTo>
                  <a:close/>
                  <a:moveTo>
                    <a:pt x="961283" y="205657"/>
                  </a:moveTo>
                  <a:lnTo>
                    <a:pt x="998793" y="205657"/>
                  </a:lnTo>
                  <a:lnTo>
                    <a:pt x="998793" y="214711"/>
                  </a:lnTo>
                  <a:lnTo>
                    <a:pt x="948607" y="214711"/>
                  </a:lnTo>
                  <a:lnTo>
                    <a:pt x="948607" y="205657"/>
                  </a:lnTo>
                  <a:cubicBezTo>
                    <a:pt x="952573" y="201518"/>
                    <a:pt x="958093" y="195912"/>
                    <a:pt x="965163" y="188842"/>
                  </a:cubicBezTo>
                  <a:cubicBezTo>
                    <a:pt x="972233" y="181772"/>
                    <a:pt x="976631" y="177201"/>
                    <a:pt x="978356" y="175132"/>
                  </a:cubicBezTo>
                  <a:cubicBezTo>
                    <a:pt x="981805" y="171337"/>
                    <a:pt x="984221" y="168062"/>
                    <a:pt x="985600" y="165301"/>
                  </a:cubicBezTo>
                  <a:cubicBezTo>
                    <a:pt x="986979" y="162715"/>
                    <a:pt x="987669" y="160128"/>
                    <a:pt x="987669" y="157541"/>
                  </a:cubicBezTo>
                  <a:cubicBezTo>
                    <a:pt x="987669" y="153229"/>
                    <a:pt x="986117" y="149780"/>
                    <a:pt x="983013" y="147193"/>
                  </a:cubicBezTo>
                  <a:cubicBezTo>
                    <a:pt x="980082" y="144433"/>
                    <a:pt x="976287" y="143054"/>
                    <a:pt x="971630" y="143054"/>
                  </a:cubicBezTo>
                  <a:cubicBezTo>
                    <a:pt x="968353" y="143054"/>
                    <a:pt x="964819" y="143657"/>
                    <a:pt x="961024" y="144865"/>
                  </a:cubicBezTo>
                  <a:cubicBezTo>
                    <a:pt x="957229" y="146073"/>
                    <a:pt x="953264" y="147884"/>
                    <a:pt x="949125" y="150298"/>
                  </a:cubicBezTo>
                  <a:lnTo>
                    <a:pt x="949125" y="139433"/>
                  </a:lnTo>
                  <a:cubicBezTo>
                    <a:pt x="953437" y="137707"/>
                    <a:pt x="957403" y="136414"/>
                    <a:pt x="961024" y="135552"/>
                  </a:cubicBezTo>
                  <a:cubicBezTo>
                    <a:pt x="964819" y="134691"/>
                    <a:pt x="968268" y="134259"/>
                    <a:pt x="971372" y="134259"/>
                  </a:cubicBezTo>
                  <a:cubicBezTo>
                    <a:pt x="979650" y="134259"/>
                    <a:pt x="986202" y="136243"/>
                    <a:pt x="991032" y="140209"/>
                  </a:cubicBezTo>
                  <a:cubicBezTo>
                    <a:pt x="995862" y="144348"/>
                    <a:pt x="998275" y="149866"/>
                    <a:pt x="998275" y="156765"/>
                  </a:cubicBezTo>
                  <a:cubicBezTo>
                    <a:pt x="998275" y="160042"/>
                    <a:pt x="997673" y="163147"/>
                    <a:pt x="996465" y="166077"/>
                  </a:cubicBezTo>
                  <a:cubicBezTo>
                    <a:pt x="995256" y="169008"/>
                    <a:pt x="993102" y="172459"/>
                    <a:pt x="989997" y="176425"/>
                  </a:cubicBezTo>
                  <a:cubicBezTo>
                    <a:pt x="988963" y="177460"/>
                    <a:pt x="986117" y="180391"/>
                    <a:pt x="981461" y="185220"/>
                  </a:cubicBezTo>
                  <a:cubicBezTo>
                    <a:pt x="976631" y="190050"/>
                    <a:pt x="969905" y="196861"/>
                    <a:pt x="961283" y="205657"/>
                  </a:cubicBezTo>
                  <a:close/>
                  <a:moveTo>
                    <a:pt x="1050789" y="187290"/>
                  </a:moveTo>
                  <a:lnTo>
                    <a:pt x="1050789" y="144865"/>
                  </a:lnTo>
                  <a:lnTo>
                    <a:pt x="1023627" y="187290"/>
                  </a:lnTo>
                  <a:close/>
                  <a:moveTo>
                    <a:pt x="1015090" y="185738"/>
                  </a:moveTo>
                  <a:lnTo>
                    <a:pt x="1047943" y="135552"/>
                  </a:lnTo>
                  <a:lnTo>
                    <a:pt x="1061395" y="135552"/>
                  </a:lnTo>
                  <a:lnTo>
                    <a:pt x="1061395" y="187290"/>
                  </a:lnTo>
                  <a:lnTo>
                    <a:pt x="1072777" y="187290"/>
                  </a:lnTo>
                  <a:lnTo>
                    <a:pt x="1072777" y="196085"/>
                  </a:lnTo>
                  <a:lnTo>
                    <a:pt x="1061395" y="196085"/>
                  </a:lnTo>
                  <a:lnTo>
                    <a:pt x="1061395" y="214711"/>
                  </a:lnTo>
                  <a:lnTo>
                    <a:pt x="1050789" y="214711"/>
                  </a:lnTo>
                  <a:lnTo>
                    <a:pt x="1050789" y="196085"/>
                  </a:lnTo>
                  <a:lnTo>
                    <a:pt x="1015090" y="196085"/>
                  </a:lnTo>
                  <a:close/>
                </a:path>
              </a:pathLst>
            </a:custGeom>
            <a:solidFill>
              <a:srgbClr val="35987C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" name="Graphic 16">
              <a:extLst>
                <a:ext uri="{FF2B5EF4-FFF2-40B4-BE49-F238E27FC236}">
                  <a16:creationId xmlns:a16="http://schemas.microsoft.com/office/drawing/2014/main" id="{3BC059AA-3005-C9F5-9255-8907327E22F0}"/>
                </a:ext>
              </a:extLst>
            </p:cNvPr>
            <p:cNvGrpSpPr/>
            <p:nvPr/>
          </p:nvGrpSpPr>
          <p:grpSpPr>
            <a:xfrm>
              <a:off x="860634" y="5928338"/>
              <a:ext cx="361386" cy="536518"/>
              <a:chOff x="860634" y="5928338"/>
              <a:chExt cx="361386" cy="536518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F7CD473-8013-F456-1608-FA9280D16D25}"/>
                  </a:ext>
                </a:extLst>
              </p:cNvPr>
              <p:cNvSpPr/>
              <p:nvPr/>
            </p:nvSpPr>
            <p:spPr>
              <a:xfrm>
                <a:off x="1178820" y="5928338"/>
                <a:ext cx="43200" cy="43459"/>
              </a:xfrm>
              <a:custGeom>
                <a:avLst/>
                <a:gdLst>
                  <a:gd name="connsiteX0" fmla="*/ 21730 w 43200"/>
                  <a:gd name="connsiteY0" fmla="*/ 43459 h 43459"/>
                  <a:gd name="connsiteX1" fmla="*/ 0 w 43200"/>
                  <a:gd name="connsiteY1" fmla="*/ 21730 h 43459"/>
                  <a:gd name="connsiteX2" fmla="*/ 21730 w 43200"/>
                  <a:gd name="connsiteY2" fmla="*/ 0 h 43459"/>
                  <a:gd name="connsiteX3" fmla="*/ 43201 w 43200"/>
                  <a:gd name="connsiteY3" fmla="*/ 21730 h 43459"/>
                  <a:gd name="connsiteX4" fmla="*/ 21730 w 43200"/>
                  <a:gd name="connsiteY4" fmla="*/ 43459 h 43459"/>
                  <a:gd name="connsiteX5" fmla="*/ 21730 w 43200"/>
                  <a:gd name="connsiteY5" fmla="*/ 11641 h 43459"/>
                  <a:gd name="connsiteX6" fmla="*/ 11641 w 43200"/>
                  <a:gd name="connsiteY6" fmla="*/ 21730 h 43459"/>
                  <a:gd name="connsiteX7" fmla="*/ 21730 w 43200"/>
                  <a:gd name="connsiteY7" fmla="*/ 31819 h 43459"/>
                  <a:gd name="connsiteX8" fmla="*/ 31819 w 43200"/>
                  <a:gd name="connsiteY8" fmla="*/ 21730 h 43459"/>
                  <a:gd name="connsiteX9" fmla="*/ 21730 w 43200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00" h="43459">
                    <a:moveTo>
                      <a:pt x="21730" y="43459"/>
                    </a:moveTo>
                    <a:cubicBezTo>
                      <a:pt x="9571" y="43459"/>
                      <a:pt x="0" y="33629"/>
                      <a:pt x="0" y="21730"/>
                    </a:cubicBezTo>
                    <a:cubicBezTo>
                      <a:pt x="0" y="9830"/>
                      <a:pt x="9571" y="0"/>
                      <a:pt x="21730" y="0"/>
                    </a:cubicBezTo>
                    <a:cubicBezTo>
                      <a:pt x="33629" y="0"/>
                      <a:pt x="43201" y="9830"/>
                      <a:pt x="43201" y="21730"/>
                    </a:cubicBezTo>
                    <a:cubicBezTo>
                      <a:pt x="43201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2327C3B-65DA-8CA2-A1E8-26C5DB7458C2}"/>
                  </a:ext>
                </a:extLst>
              </p:cNvPr>
              <p:cNvSpPr/>
              <p:nvPr/>
            </p:nvSpPr>
            <p:spPr>
              <a:xfrm>
                <a:off x="1152175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1043 w 69845"/>
                  <a:gd name="connsiteY1" fmla="*/ 68035 h 69845"/>
                  <a:gd name="connsiteX2" fmla="*/ 1811 w 69845"/>
                  <a:gd name="connsiteY2" fmla="*/ 39062 h 69845"/>
                  <a:gd name="connsiteX3" fmla="*/ 0 w 69845"/>
                  <a:gd name="connsiteY3" fmla="*/ 34923 h 69845"/>
                  <a:gd name="connsiteX4" fmla="*/ 1811 w 69845"/>
                  <a:gd name="connsiteY4" fmla="*/ 30784 h 69845"/>
                  <a:gd name="connsiteX5" fmla="*/ 31043 w 69845"/>
                  <a:gd name="connsiteY5" fmla="*/ 1552 h 69845"/>
                  <a:gd name="connsiteX6" fmla="*/ 39062 w 69845"/>
                  <a:gd name="connsiteY6" fmla="*/ 1552 h 69845"/>
                  <a:gd name="connsiteX7" fmla="*/ 68294 w 69845"/>
                  <a:gd name="connsiteY7" fmla="*/ 30784 h 69845"/>
                  <a:gd name="connsiteX8" fmla="*/ 69846 w 69845"/>
                  <a:gd name="connsiteY8" fmla="*/ 34923 h 69845"/>
                  <a:gd name="connsiteX9" fmla="*/ 68294 w 69845"/>
                  <a:gd name="connsiteY9" fmla="*/ 39062 h 69845"/>
                  <a:gd name="connsiteX10" fmla="*/ 39062 w 69845"/>
                  <a:gd name="connsiteY10" fmla="*/ 68035 h 69845"/>
                  <a:gd name="connsiteX11" fmla="*/ 34923 w 69845"/>
                  <a:gd name="connsiteY11" fmla="*/ 69846 h 69845"/>
                  <a:gd name="connsiteX12" fmla="*/ 13969 w 69845"/>
                  <a:gd name="connsiteY12" fmla="*/ 34923 h 69845"/>
                  <a:gd name="connsiteX13" fmla="*/ 34923 w 69845"/>
                  <a:gd name="connsiteY13" fmla="*/ 55877 h 69845"/>
                  <a:gd name="connsiteX14" fmla="*/ 55877 w 69845"/>
                  <a:gd name="connsiteY14" fmla="*/ 34923 h 69845"/>
                  <a:gd name="connsiteX15" fmla="*/ 34923 w 69845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629" y="69846"/>
                      <a:pt x="32077" y="69328"/>
                      <a:pt x="31043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1043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294" y="30784"/>
                    </a:lnTo>
                    <a:cubicBezTo>
                      <a:pt x="69328" y="31819"/>
                      <a:pt x="69846" y="33371"/>
                      <a:pt x="69846" y="34923"/>
                    </a:cubicBezTo>
                    <a:cubicBezTo>
                      <a:pt x="69846" y="36475"/>
                      <a:pt x="69328" y="37768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3" name="Graphic 16">
                <a:extLst>
                  <a:ext uri="{FF2B5EF4-FFF2-40B4-BE49-F238E27FC236}">
                    <a16:creationId xmlns:a16="http://schemas.microsoft.com/office/drawing/2014/main" id="{C8BCC25D-6AD0-C6F9-3CBE-B26A62C1B981}"/>
                  </a:ext>
                </a:extLst>
              </p:cNvPr>
              <p:cNvGrpSpPr/>
              <p:nvPr/>
            </p:nvGrpSpPr>
            <p:grpSpPr>
              <a:xfrm>
                <a:off x="860634" y="5928338"/>
                <a:ext cx="361386" cy="536518"/>
                <a:chOff x="860634" y="5928338"/>
                <a:chExt cx="361386" cy="536518"/>
              </a:xfrm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EF0E1ADF-50BC-D2ED-76D6-AC49C089DD1A}"/>
                    </a:ext>
                  </a:extLst>
                </p:cNvPr>
                <p:cNvSpPr/>
                <p:nvPr/>
              </p:nvSpPr>
              <p:spPr>
                <a:xfrm>
                  <a:off x="860634" y="6453215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691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691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691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691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F7BC32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85EE832E-50C8-0170-D9F4-83D2F962A939}"/>
                    </a:ext>
                  </a:extLst>
                </p:cNvPr>
                <p:cNvSpPr/>
                <p:nvPr/>
              </p:nvSpPr>
              <p:spPr>
                <a:xfrm>
                  <a:off x="860634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297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297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10C63E84-9734-7484-C8C2-03EC877AFCA3}"/>
                    </a:ext>
                  </a:extLst>
                </p:cNvPr>
                <p:cNvSpPr/>
                <p:nvPr/>
              </p:nvSpPr>
              <p:spPr>
                <a:xfrm>
                  <a:off x="924271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297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297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376F3933-E3B1-5016-16BB-F11F3DC5C633}"/>
                    </a:ext>
                  </a:extLst>
                </p:cNvPr>
                <p:cNvSpPr/>
                <p:nvPr/>
              </p:nvSpPr>
              <p:spPr>
                <a:xfrm>
                  <a:off x="987909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7589FA5-AD62-F704-FA0F-7AEEE7B4EB44}"/>
                    </a:ext>
                  </a:extLst>
                </p:cNvPr>
                <p:cNvSpPr/>
                <p:nvPr/>
              </p:nvSpPr>
              <p:spPr>
                <a:xfrm>
                  <a:off x="1051546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162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162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1AA7247D-9E00-8DAF-CCC3-95EE3AF697E5}"/>
                    </a:ext>
                  </a:extLst>
                </p:cNvPr>
                <p:cNvSpPr/>
                <p:nvPr/>
              </p:nvSpPr>
              <p:spPr>
                <a:xfrm>
                  <a:off x="1115183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59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59" y="9830"/>
                        <a:pt x="43459" y="21730"/>
                      </a:cubicBezTo>
                      <a:cubicBezTo>
                        <a:pt x="43459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162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162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CE447016-3203-4FFF-6403-771962B9CEF6}"/>
                    </a:ext>
                  </a:extLst>
                </p:cNvPr>
                <p:cNvSpPr/>
                <p:nvPr/>
              </p:nvSpPr>
              <p:spPr>
                <a:xfrm>
                  <a:off x="860634" y="6365779"/>
                  <a:ext cx="70104" cy="69845"/>
                </a:xfrm>
                <a:custGeom>
                  <a:avLst/>
                  <a:gdLst>
                    <a:gd name="connsiteX0" fmla="*/ 34923 w 70104"/>
                    <a:gd name="connsiteY0" fmla="*/ 69846 h 69845"/>
                    <a:gd name="connsiteX1" fmla="*/ 31042 w 70104"/>
                    <a:gd name="connsiteY1" fmla="*/ 68035 h 69845"/>
                    <a:gd name="connsiteX2" fmla="*/ 1811 w 70104"/>
                    <a:gd name="connsiteY2" fmla="*/ 39062 h 69845"/>
                    <a:gd name="connsiteX3" fmla="*/ 0 w 70104"/>
                    <a:gd name="connsiteY3" fmla="*/ 34923 h 69845"/>
                    <a:gd name="connsiteX4" fmla="*/ 1811 w 70104"/>
                    <a:gd name="connsiteY4" fmla="*/ 30784 h 69845"/>
                    <a:gd name="connsiteX5" fmla="*/ 31042 w 70104"/>
                    <a:gd name="connsiteY5" fmla="*/ 1552 h 69845"/>
                    <a:gd name="connsiteX6" fmla="*/ 39062 w 70104"/>
                    <a:gd name="connsiteY6" fmla="*/ 1552 h 69845"/>
                    <a:gd name="connsiteX7" fmla="*/ 68294 w 70104"/>
                    <a:gd name="connsiteY7" fmla="*/ 30784 h 69845"/>
                    <a:gd name="connsiteX8" fmla="*/ 70104 w 70104"/>
                    <a:gd name="connsiteY8" fmla="*/ 34923 h 69845"/>
                    <a:gd name="connsiteX9" fmla="*/ 68294 w 70104"/>
                    <a:gd name="connsiteY9" fmla="*/ 39062 h 69845"/>
                    <a:gd name="connsiteX10" fmla="*/ 39062 w 70104"/>
                    <a:gd name="connsiteY10" fmla="*/ 68035 h 69845"/>
                    <a:gd name="connsiteX11" fmla="*/ 34923 w 70104"/>
                    <a:gd name="connsiteY11" fmla="*/ 69846 h 69845"/>
                    <a:gd name="connsiteX12" fmla="*/ 13969 w 70104"/>
                    <a:gd name="connsiteY12" fmla="*/ 34923 h 69845"/>
                    <a:gd name="connsiteX13" fmla="*/ 34923 w 70104"/>
                    <a:gd name="connsiteY13" fmla="*/ 55877 h 69845"/>
                    <a:gd name="connsiteX14" fmla="*/ 56135 w 70104"/>
                    <a:gd name="connsiteY14" fmla="*/ 34923 h 69845"/>
                    <a:gd name="connsiteX15" fmla="*/ 34923 w 70104"/>
                    <a:gd name="connsiteY15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104" h="69845">
                      <a:moveTo>
                        <a:pt x="34923" y="69846"/>
                      </a:moveTo>
                      <a:cubicBezTo>
                        <a:pt x="33629" y="69846"/>
                        <a:pt x="32077" y="69328"/>
                        <a:pt x="31042" y="68035"/>
                      </a:cubicBezTo>
                      <a:lnTo>
                        <a:pt x="1811" y="39062"/>
                      </a:lnTo>
                      <a:cubicBezTo>
                        <a:pt x="776" y="37768"/>
                        <a:pt x="0" y="36475"/>
                        <a:pt x="0" y="34923"/>
                      </a:cubicBezTo>
                      <a:cubicBezTo>
                        <a:pt x="0" y="33371"/>
                        <a:pt x="776" y="31819"/>
                        <a:pt x="1811" y="30784"/>
                      </a:cubicBezTo>
                      <a:lnTo>
                        <a:pt x="31042" y="1552"/>
                      </a:lnTo>
                      <a:cubicBezTo>
                        <a:pt x="33112" y="-517"/>
                        <a:pt x="36992" y="-517"/>
                        <a:pt x="39062" y="1552"/>
                      </a:cubicBezTo>
                      <a:lnTo>
                        <a:pt x="68294" y="30784"/>
                      </a:lnTo>
                      <a:cubicBezTo>
                        <a:pt x="69328" y="31819"/>
                        <a:pt x="70104" y="33371"/>
                        <a:pt x="70104" y="34923"/>
                      </a:cubicBezTo>
                      <a:cubicBezTo>
                        <a:pt x="70104" y="36475"/>
                        <a:pt x="69328" y="37768"/>
                        <a:pt x="68294" y="39062"/>
                      </a:cubicBezTo>
                      <a:lnTo>
                        <a:pt x="39062" y="68035"/>
                      </a:lnTo>
                      <a:cubicBezTo>
                        <a:pt x="38027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6135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EF5039D5-804C-C96E-5C2E-2C75A0E02B2E}"/>
                    </a:ext>
                  </a:extLst>
                </p:cNvPr>
                <p:cNvSpPr/>
                <p:nvPr/>
              </p:nvSpPr>
              <p:spPr>
                <a:xfrm>
                  <a:off x="919098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552 w 69845"/>
                    <a:gd name="connsiteY2" fmla="*/ 39062 h 69845"/>
                    <a:gd name="connsiteX3" fmla="*/ 1552 w 69845"/>
                    <a:gd name="connsiteY3" fmla="*/ 30784 h 69845"/>
                    <a:gd name="connsiteX4" fmla="*/ 30784 w 69845"/>
                    <a:gd name="connsiteY4" fmla="*/ 1552 h 69845"/>
                    <a:gd name="connsiteX5" fmla="*/ 39062 w 69845"/>
                    <a:gd name="connsiteY5" fmla="*/ 1552 h 69845"/>
                    <a:gd name="connsiteX6" fmla="*/ 68035 w 69845"/>
                    <a:gd name="connsiteY6" fmla="*/ 30784 h 69845"/>
                    <a:gd name="connsiteX7" fmla="*/ 69846 w 69845"/>
                    <a:gd name="connsiteY7" fmla="*/ 34923 h 69845"/>
                    <a:gd name="connsiteX8" fmla="*/ 68035 w 69845"/>
                    <a:gd name="connsiteY8" fmla="*/ 39062 h 69845"/>
                    <a:gd name="connsiteX9" fmla="*/ 39062 w 69845"/>
                    <a:gd name="connsiteY9" fmla="*/ 68035 h 69845"/>
                    <a:gd name="connsiteX10" fmla="*/ 34923 w 69845"/>
                    <a:gd name="connsiteY10" fmla="*/ 69846 h 69845"/>
                    <a:gd name="connsiteX11" fmla="*/ 13969 w 69845"/>
                    <a:gd name="connsiteY11" fmla="*/ 34923 h 69845"/>
                    <a:gd name="connsiteX12" fmla="*/ 34923 w 69845"/>
                    <a:gd name="connsiteY12" fmla="*/ 55877 h 69845"/>
                    <a:gd name="connsiteX13" fmla="*/ 55877 w 69845"/>
                    <a:gd name="connsiteY13" fmla="*/ 34923 h 69845"/>
                    <a:gd name="connsiteX14" fmla="*/ 34923 w 69845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1819" y="69328"/>
                        <a:pt x="30784" y="68035"/>
                      </a:cubicBezTo>
                      <a:lnTo>
                        <a:pt x="1552" y="39062"/>
                      </a:lnTo>
                      <a:cubicBezTo>
                        <a:pt x="-517" y="36734"/>
                        <a:pt x="-517" y="33112"/>
                        <a:pt x="1552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9062" y="1552"/>
                      </a:cubicBezTo>
                      <a:lnTo>
                        <a:pt x="68035" y="30784"/>
                      </a:lnTo>
                      <a:cubicBezTo>
                        <a:pt x="69328" y="31819"/>
                        <a:pt x="69846" y="33371"/>
                        <a:pt x="69846" y="34923"/>
                      </a:cubicBezTo>
                      <a:cubicBezTo>
                        <a:pt x="69846" y="36475"/>
                        <a:pt x="69328" y="37768"/>
                        <a:pt x="68035" y="39062"/>
                      </a:cubicBezTo>
                      <a:lnTo>
                        <a:pt x="39062" y="68035"/>
                      </a:lnTo>
                      <a:cubicBezTo>
                        <a:pt x="37768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3CC554DF-3468-839D-A26E-26069A9F8B4B}"/>
                    </a:ext>
                  </a:extLst>
                </p:cNvPr>
                <p:cNvSpPr/>
                <p:nvPr/>
              </p:nvSpPr>
              <p:spPr>
                <a:xfrm>
                  <a:off x="977302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811 w 69845"/>
                    <a:gd name="connsiteY2" fmla="*/ 39062 h 69845"/>
                    <a:gd name="connsiteX3" fmla="*/ 0 w 69845"/>
                    <a:gd name="connsiteY3" fmla="*/ 34923 h 69845"/>
                    <a:gd name="connsiteX4" fmla="*/ 1811 w 69845"/>
                    <a:gd name="connsiteY4" fmla="*/ 30784 h 69845"/>
                    <a:gd name="connsiteX5" fmla="*/ 30784 w 69845"/>
                    <a:gd name="connsiteY5" fmla="*/ 1552 h 69845"/>
                    <a:gd name="connsiteX6" fmla="*/ 39062 w 69845"/>
                    <a:gd name="connsiteY6" fmla="*/ 1552 h 69845"/>
                    <a:gd name="connsiteX7" fmla="*/ 68294 w 69845"/>
                    <a:gd name="connsiteY7" fmla="*/ 30784 h 69845"/>
                    <a:gd name="connsiteX8" fmla="*/ 68294 w 69845"/>
                    <a:gd name="connsiteY8" fmla="*/ 39062 h 69845"/>
                    <a:gd name="connsiteX9" fmla="*/ 39062 w 69845"/>
                    <a:gd name="connsiteY9" fmla="*/ 68035 h 69845"/>
                    <a:gd name="connsiteX10" fmla="*/ 34923 w 69845"/>
                    <a:gd name="connsiteY10" fmla="*/ 69846 h 69845"/>
                    <a:gd name="connsiteX11" fmla="*/ 13969 w 69845"/>
                    <a:gd name="connsiteY11" fmla="*/ 34923 h 69845"/>
                    <a:gd name="connsiteX12" fmla="*/ 34923 w 69845"/>
                    <a:gd name="connsiteY12" fmla="*/ 55877 h 69845"/>
                    <a:gd name="connsiteX13" fmla="*/ 55877 w 69845"/>
                    <a:gd name="connsiteY13" fmla="*/ 34923 h 69845"/>
                    <a:gd name="connsiteX14" fmla="*/ 34923 w 69845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2077" y="69328"/>
                        <a:pt x="30784" y="68035"/>
                      </a:cubicBezTo>
                      <a:lnTo>
                        <a:pt x="1811" y="39062"/>
                      </a:lnTo>
                      <a:cubicBezTo>
                        <a:pt x="776" y="37768"/>
                        <a:pt x="0" y="36475"/>
                        <a:pt x="0" y="34923"/>
                      </a:cubicBezTo>
                      <a:cubicBezTo>
                        <a:pt x="0" y="33371"/>
                        <a:pt x="776" y="31819"/>
                        <a:pt x="1811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9062" y="1552"/>
                      </a:cubicBezTo>
                      <a:lnTo>
                        <a:pt x="68294" y="30784"/>
                      </a:lnTo>
                      <a:cubicBezTo>
                        <a:pt x="70363" y="33112"/>
                        <a:pt x="70363" y="36734"/>
                        <a:pt x="68294" y="39062"/>
                      </a:cubicBezTo>
                      <a:lnTo>
                        <a:pt x="39062" y="68035"/>
                      </a:lnTo>
                      <a:cubicBezTo>
                        <a:pt x="38027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39F14862-2B55-9F81-032D-AC9421C70A99}"/>
                    </a:ext>
                  </a:extLst>
                </p:cNvPr>
                <p:cNvSpPr/>
                <p:nvPr/>
              </p:nvSpPr>
              <p:spPr>
                <a:xfrm>
                  <a:off x="1035766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552 w 69845"/>
                    <a:gd name="connsiteY2" fmla="*/ 39062 h 69845"/>
                    <a:gd name="connsiteX3" fmla="*/ 0 w 69845"/>
                    <a:gd name="connsiteY3" fmla="*/ 34923 h 69845"/>
                    <a:gd name="connsiteX4" fmla="*/ 1552 w 69845"/>
                    <a:gd name="connsiteY4" fmla="*/ 30784 h 69845"/>
                    <a:gd name="connsiteX5" fmla="*/ 30784 w 69845"/>
                    <a:gd name="connsiteY5" fmla="*/ 1552 h 69845"/>
                    <a:gd name="connsiteX6" fmla="*/ 38803 w 69845"/>
                    <a:gd name="connsiteY6" fmla="*/ 1552 h 69845"/>
                    <a:gd name="connsiteX7" fmla="*/ 68035 w 69845"/>
                    <a:gd name="connsiteY7" fmla="*/ 30784 h 69845"/>
                    <a:gd name="connsiteX8" fmla="*/ 69846 w 69845"/>
                    <a:gd name="connsiteY8" fmla="*/ 34923 h 69845"/>
                    <a:gd name="connsiteX9" fmla="*/ 68035 w 69845"/>
                    <a:gd name="connsiteY9" fmla="*/ 39062 h 69845"/>
                    <a:gd name="connsiteX10" fmla="*/ 38803 w 69845"/>
                    <a:gd name="connsiteY10" fmla="*/ 68035 h 69845"/>
                    <a:gd name="connsiteX11" fmla="*/ 34923 w 69845"/>
                    <a:gd name="connsiteY11" fmla="*/ 69846 h 69845"/>
                    <a:gd name="connsiteX12" fmla="*/ 13969 w 69845"/>
                    <a:gd name="connsiteY12" fmla="*/ 34923 h 69845"/>
                    <a:gd name="connsiteX13" fmla="*/ 34923 w 69845"/>
                    <a:gd name="connsiteY13" fmla="*/ 55877 h 69845"/>
                    <a:gd name="connsiteX14" fmla="*/ 55877 w 69845"/>
                    <a:gd name="connsiteY14" fmla="*/ 34923 h 69845"/>
                    <a:gd name="connsiteX15" fmla="*/ 34923 w 69845"/>
                    <a:gd name="connsiteY15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1819" y="69328"/>
                        <a:pt x="30784" y="68035"/>
                      </a:cubicBezTo>
                      <a:lnTo>
                        <a:pt x="1552" y="39062"/>
                      </a:lnTo>
                      <a:cubicBezTo>
                        <a:pt x="517" y="37768"/>
                        <a:pt x="0" y="36475"/>
                        <a:pt x="0" y="34923"/>
                      </a:cubicBezTo>
                      <a:cubicBezTo>
                        <a:pt x="0" y="33371"/>
                        <a:pt x="517" y="31819"/>
                        <a:pt x="1552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8803" y="1552"/>
                      </a:cubicBezTo>
                      <a:lnTo>
                        <a:pt x="68035" y="30784"/>
                      </a:lnTo>
                      <a:cubicBezTo>
                        <a:pt x="69070" y="31819"/>
                        <a:pt x="69846" y="33371"/>
                        <a:pt x="69846" y="34923"/>
                      </a:cubicBezTo>
                      <a:cubicBezTo>
                        <a:pt x="69846" y="36475"/>
                        <a:pt x="69070" y="37768"/>
                        <a:pt x="68035" y="39062"/>
                      </a:cubicBezTo>
                      <a:lnTo>
                        <a:pt x="38803" y="68035"/>
                      </a:lnTo>
                      <a:cubicBezTo>
                        <a:pt x="37768" y="69328"/>
                        <a:pt x="36216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795E2262-9295-D7BC-5F91-ADF7951A82D7}"/>
                    </a:ext>
                  </a:extLst>
                </p:cNvPr>
                <p:cNvSpPr/>
                <p:nvPr/>
              </p:nvSpPr>
              <p:spPr>
                <a:xfrm>
                  <a:off x="1094035" y="6365779"/>
                  <a:ext cx="69780" cy="69845"/>
                </a:xfrm>
                <a:custGeom>
                  <a:avLst/>
                  <a:gdLst>
                    <a:gd name="connsiteX0" fmla="*/ 34858 w 69780"/>
                    <a:gd name="connsiteY0" fmla="*/ 69846 h 69845"/>
                    <a:gd name="connsiteX1" fmla="*/ 30719 w 69780"/>
                    <a:gd name="connsiteY1" fmla="*/ 68035 h 69845"/>
                    <a:gd name="connsiteX2" fmla="*/ 1746 w 69780"/>
                    <a:gd name="connsiteY2" fmla="*/ 39062 h 69845"/>
                    <a:gd name="connsiteX3" fmla="*/ 1746 w 69780"/>
                    <a:gd name="connsiteY3" fmla="*/ 30784 h 69845"/>
                    <a:gd name="connsiteX4" fmla="*/ 30719 w 69780"/>
                    <a:gd name="connsiteY4" fmla="*/ 1552 h 69845"/>
                    <a:gd name="connsiteX5" fmla="*/ 38997 w 69780"/>
                    <a:gd name="connsiteY5" fmla="*/ 1552 h 69845"/>
                    <a:gd name="connsiteX6" fmla="*/ 68229 w 69780"/>
                    <a:gd name="connsiteY6" fmla="*/ 30784 h 69845"/>
                    <a:gd name="connsiteX7" fmla="*/ 69781 w 69780"/>
                    <a:gd name="connsiteY7" fmla="*/ 34923 h 69845"/>
                    <a:gd name="connsiteX8" fmla="*/ 68229 w 69780"/>
                    <a:gd name="connsiteY8" fmla="*/ 39062 h 69845"/>
                    <a:gd name="connsiteX9" fmla="*/ 38997 w 69780"/>
                    <a:gd name="connsiteY9" fmla="*/ 68035 h 69845"/>
                    <a:gd name="connsiteX10" fmla="*/ 34858 w 69780"/>
                    <a:gd name="connsiteY10" fmla="*/ 69846 h 69845"/>
                    <a:gd name="connsiteX11" fmla="*/ 13904 w 69780"/>
                    <a:gd name="connsiteY11" fmla="*/ 34923 h 69845"/>
                    <a:gd name="connsiteX12" fmla="*/ 34858 w 69780"/>
                    <a:gd name="connsiteY12" fmla="*/ 55877 h 69845"/>
                    <a:gd name="connsiteX13" fmla="*/ 55812 w 69780"/>
                    <a:gd name="connsiteY13" fmla="*/ 34923 h 69845"/>
                    <a:gd name="connsiteX14" fmla="*/ 34858 w 69780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780" h="69845">
                      <a:moveTo>
                        <a:pt x="34858" y="69846"/>
                      </a:moveTo>
                      <a:cubicBezTo>
                        <a:pt x="33306" y="69846"/>
                        <a:pt x="31754" y="69328"/>
                        <a:pt x="30719" y="68035"/>
                      </a:cubicBezTo>
                      <a:lnTo>
                        <a:pt x="1746" y="39062"/>
                      </a:lnTo>
                      <a:cubicBezTo>
                        <a:pt x="-582" y="36734"/>
                        <a:pt x="-582" y="33112"/>
                        <a:pt x="1746" y="30784"/>
                      </a:cubicBezTo>
                      <a:lnTo>
                        <a:pt x="30719" y="1552"/>
                      </a:lnTo>
                      <a:cubicBezTo>
                        <a:pt x="33047" y="-517"/>
                        <a:pt x="36669" y="-517"/>
                        <a:pt x="38997" y="1552"/>
                      </a:cubicBezTo>
                      <a:lnTo>
                        <a:pt x="68229" y="30784"/>
                      </a:lnTo>
                      <a:cubicBezTo>
                        <a:pt x="69264" y="31819"/>
                        <a:pt x="69781" y="33371"/>
                        <a:pt x="69781" y="34923"/>
                      </a:cubicBezTo>
                      <a:cubicBezTo>
                        <a:pt x="69781" y="36475"/>
                        <a:pt x="69264" y="37768"/>
                        <a:pt x="68229" y="39062"/>
                      </a:cubicBezTo>
                      <a:lnTo>
                        <a:pt x="38997" y="68035"/>
                      </a:lnTo>
                      <a:cubicBezTo>
                        <a:pt x="37962" y="69328"/>
                        <a:pt x="36410" y="69846"/>
                        <a:pt x="34858" y="69846"/>
                      </a:cubicBezTo>
                      <a:close/>
                      <a:moveTo>
                        <a:pt x="13904" y="34923"/>
                      </a:moveTo>
                      <a:lnTo>
                        <a:pt x="34858" y="55877"/>
                      </a:lnTo>
                      <a:lnTo>
                        <a:pt x="55812" y="34923"/>
                      </a:lnTo>
                      <a:lnTo>
                        <a:pt x="34858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2A065486-ECF7-BD87-472C-CF0EC705D087}"/>
                    </a:ext>
                  </a:extLst>
                </p:cNvPr>
                <p:cNvSpPr/>
                <p:nvPr/>
              </p:nvSpPr>
              <p:spPr>
                <a:xfrm>
                  <a:off x="867101" y="5988095"/>
                  <a:ext cx="349228" cy="353108"/>
                </a:xfrm>
                <a:custGeom>
                  <a:avLst/>
                  <a:gdLst>
                    <a:gd name="connsiteX0" fmla="*/ 349228 w 349228"/>
                    <a:gd name="connsiteY0" fmla="*/ 353109 h 353108"/>
                    <a:gd name="connsiteX1" fmla="*/ 0 w 349228"/>
                    <a:gd name="connsiteY1" fmla="*/ 353109 h 353108"/>
                    <a:gd name="connsiteX2" fmla="*/ 0 w 349228"/>
                    <a:gd name="connsiteY2" fmla="*/ 0 h 353108"/>
                    <a:gd name="connsiteX3" fmla="*/ 349228 w 349228"/>
                    <a:gd name="connsiteY3" fmla="*/ 0 h 353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228" h="353108">
                      <a:moveTo>
                        <a:pt x="349228" y="353109"/>
                      </a:moveTo>
                      <a:lnTo>
                        <a:pt x="0" y="353109"/>
                      </a:lnTo>
                      <a:lnTo>
                        <a:pt x="0" y="0"/>
                      </a:lnTo>
                      <a:lnTo>
                        <a:pt x="349228" y="0"/>
                      </a:lnTo>
                      <a:close/>
                    </a:path>
                  </a:pathLst>
                </a:custGeom>
                <a:solidFill>
                  <a:srgbClr val="004C42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FFE99353-F28E-F8C7-65F9-9271B20C3F65}"/>
                    </a:ext>
                  </a:extLst>
                </p:cNvPr>
                <p:cNvSpPr/>
                <p:nvPr/>
              </p:nvSpPr>
              <p:spPr>
                <a:xfrm>
                  <a:off x="860634" y="5988095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691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691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691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691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35987C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866EBEE2-07FB-0B6F-6EFA-5C9D80C42C66}"/>
                    </a:ext>
                  </a:extLst>
                </p:cNvPr>
                <p:cNvSpPr/>
                <p:nvPr/>
              </p:nvSpPr>
              <p:spPr>
                <a:xfrm>
                  <a:off x="860634" y="6337841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950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950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950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950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35987C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8" name="Graphic 16">
                  <a:extLst>
                    <a:ext uri="{FF2B5EF4-FFF2-40B4-BE49-F238E27FC236}">
                      <a16:creationId xmlns:a16="http://schemas.microsoft.com/office/drawing/2014/main" id="{016936E1-8D91-A307-6240-7E8CDE67CFCB}"/>
                    </a:ext>
                  </a:extLst>
                </p:cNvPr>
                <p:cNvGrpSpPr/>
                <p:nvPr/>
              </p:nvGrpSpPr>
              <p:grpSpPr>
                <a:xfrm>
                  <a:off x="947678" y="6046041"/>
                  <a:ext cx="187558" cy="240320"/>
                  <a:chOff x="947678" y="6046041"/>
                  <a:chExt cx="187558" cy="240320"/>
                </a:xfrm>
                <a:solidFill>
                  <a:srgbClr val="FFFFFF"/>
                </a:solidFill>
              </p:grpSpPr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D0B61531-BF9D-8C25-B2A3-1FE02C44A2A0}"/>
                      </a:ext>
                    </a:extLst>
                  </p:cNvPr>
                  <p:cNvSpPr/>
                  <p:nvPr/>
                </p:nvSpPr>
                <p:spPr>
                  <a:xfrm>
                    <a:off x="947678" y="6088849"/>
                    <a:ext cx="187558" cy="100505"/>
                  </a:xfrm>
                  <a:custGeom>
                    <a:avLst/>
                    <a:gdLst>
                      <a:gd name="connsiteX0" fmla="*/ 180698 w 187558"/>
                      <a:gd name="connsiteY0" fmla="*/ 100505 h 100505"/>
                      <a:gd name="connsiteX1" fmla="*/ 177853 w 187558"/>
                      <a:gd name="connsiteY1" fmla="*/ 99729 h 100505"/>
                      <a:gd name="connsiteX2" fmla="*/ 3756 w 187558"/>
                      <a:gd name="connsiteY2" fmla="*/ 12810 h 100505"/>
                      <a:gd name="connsiteX3" fmla="*/ 652 w 187558"/>
                      <a:gd name="connsiteY3" fmla="*/ 3756 h 100505"/>
                      <a:gd name="connsiteX4" fmla="*/ 9706 w 187558"/>
                      <a:gd name="connsiteY4" fmla="*/ 652 h 100505"/>
                      <a:gd name="connsiteX5" fmla="*/ 183802 w 187558"/>
                      <a:gd name="connsiteY5" fmla="*/ 87829 h 100505"/>
                      <a:gd name="connsiteX6" fmla="*/ 186907 w 187558"/>
                      <a:gd name="connsiteY6" fmla="*/ 96883 h 100505"/>
                      <a:gd name="connsiteX7" fmla="*/ 180698 w 187558"/>
                      <a:gd name="connsiteY7" fmla="*/ 100505 h 100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558" h="100505">
                        <a:moveTo>
                          <a:pt x="180698" y="100505"/>
                        </a:moveTo>
                        <a:cubicBezTo>
                          <a:pt x="179663" y="100505"/>
                          <a:pt x="178714" y="100246"/>
                          <a:pt x="177853" y="99729"/>
                        </a:cubicBezTo>
                        <a:lnTo>
                          <a:pt x="3756" y="12810"/>
                        </a:lnTo>
                        <a:cubicBezTo>
                          <a:pt x="393" y="10999"/>
                          <a:pt x="-900" y="6860"/>
                          <a:pt x="652" y="3756"/>
                        </a:cubicBezTo>
                        <a:cubicBezTo>
                          <a:pt x="2462" y="393"/>
                          <a:pt x="6343" y="-900"/>
                          <a:pt x="9706" y="652"/>
                        </a:cubicBezTo>
                        <a:lnTo>
                          <a:pt x="183802" y="87829"/>
                        </a:lnTo>
                        <a:cubicBezTo>
                          <a:pt x="187165" y="89381"/>
                          <a:pt x="188459" y="93521"/>
                          <a:pt x="186907" y="96883"/>
                        </a:cubicBezTo>
                        <a:cubicBezTo>
                          <a:pt x="185613" y="99212"/>
                          <a:pt x="183285" y="100505"/>
                          <a:pt x="180698" y="1005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1CB6409B-4C44-1A80-3F0C-4EE0B62933D0}"/>
                      </a:ext>
                    </a:extLst>
                  </p:cNvPr>
                  <p:cNvSpPr/>
                  <p:nvPr/>
                </p:nvSpPr>
                <p:spPr>
                  <a:xfrm>
                    <a:off x="1034731" y="6046041"/>
                    <a:ext cx="13451" cy="240320"/>
                  </a:xfrm>
                  <a:custGeom>
                    <a:avLst/>
                    <a:gdLst>
                      <a:gd name="connsiteX0" fmla="*/ 6726 w 13451"/>
                      <a:gd name="connsiteY0" fmla="*/ 240321 h 240320"/>
                      <a:gd name="connsiteX1" fmla="*/ 0 w 13451"/>
                      <a:gd name="connsiteY1" fmla="*/ 233595 h 240320"/>
                      <a:gd name="connsiteX2" fmla="*/ 0 w 13451"/>
                      <a:gd name="connsiteY2" fmla="*/ 6726 h 240320"/>
                      <a:gd name="connsiteX3" fmla="*/ 6726 w 13451"/>
                      <a:gd name="connsiteY3" fmla="*/ 0 h 240320"/>
                      <a:gd name="connsiteX4" fmla="*/ 13452 w 13451"/>
                      <a:gd name="connsiteY4" fmla="*/ 6726 h 240320"/>
                      <a:gd name="connsiteX5" fmla="*/ 13452 w 13451"/>
                      <a:gd name="connsiteY5" fmla="*/ 233595 h 240320"/>
                      <a:gd name="connsiteX6" fmla="*/ 6726 w 13451"/>
                      <a:gd name="connsiteY6" fmla="*/ 240321 h 240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51" h="240320">
                        <a:moveTo>
                          <a:pt x="6726" y="240321"/>
                        </a:moveTo>
                        <a:cubicBezTo>
                          <a:pt x="3104" y="240321"/>
                          <a:pt x="0" y="237217"/>
                          <a:pt x="0" y="233595"/>
                        </a:cubicBezTo>
                        <a:lnTo>
                          <a:pt x="0" y="6726"/>
                        </a:lnTo>
                        <a:cubicBezTo>
                          <a:pt x="0" y="2846"/>
                          <a:pt x="3104" y="0"/>
                          <a:pt x="6726" y="0"/>
                        </a:cubicBezTo>
                        <a:cubicBezTo>
                          <a:pt x="10348" y="0"/>
                          <a:pt x="13452" y="2846"/>
                          <a:pt x="13452" y="6726"/>
                        </a:cubicBezTo>
                        <a:lnTo>
                          <a:pt x="13452" y="233595"/>
                        </a:lnTo>
                        <a:cubicBezTo>
                          <a:pt x="13452" y="237217"/>
                          <a:pt x="10348" y="240321"/>
                          <a:pt x="6726" y="2403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5F4FC192-A486-C0A1-FC9E-D8EF9DEBEB40}"/>
                      </a:ext>
                    </a:extLst>
                  </p:cNvPr>
                  <p:cNvSpPr/>
                  <p:nvPr/>
                </p:nvSpPr>
                <p:spPr>
                  <a:xfrm>
                    <a:off x="1074828" y="6272910"/>
                    <a:ext cx="33629" cy="13451"/>
                  </a:xfrm>
                  <a:custGeom>
                    <a:avLst/>
                    <a:gdLst>
                      <a:gd name="connsiteX0" fmla="*/ 26903 w 33629"/>
                      <a:gd name="connsiteY0" fmla="*/ 13452 h 13451"/>
                      <a:gd name="connsiteX1" fmla="*/ 6726 w 33629"/>
                      <a:gd name="connsiteY1" fmla="*/ 13452 h 13451"/>
                      <a:gd name="connsiteX2" fmla="*/ 0 w 33629"/>
                      <a:gd name="connsiteY2" fmla="*/ 6726 h 13451"/>
                      <a:gd name="connsiteX3" fmla="*/ 6726 w 33629"/>
                      <a:gd name="connsiteY3" fmla="*/ 0 h 13451"/>
                      <a:gd name="connsiteX4" fmla="*/ 26903 w 33629"/>
                      <a:gd name="connsiteY4" fmla="*/ 0 h 13451"/>
                      <a:gd name="connsiteX5" fmla="*/ 33629 w 33629"/>
                      <a:gd name="connsiteY5" fmla="*/ 6726 h 13451"/>
                      <a:gd name="connsiteX6" fmla="*/ 26903 w 33629"/>
                      <a:gd name="connsiteY6" fmla="*/ 13452 h 1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629" h="13451">
                        <a:moveTo>
                          <a:pt x="26903" y="13452"/>
                        </a:moveTo>
                        <a:lnTo>
                          <a:pt x="6726" y="13452"/>
                        </a:lnTo>
                        <a:cubicBezTo>
                          <a:pt x="3104" y="13452"/>
                          <a:pt x="0" y="10348"/>
                          <a:pt x="0" y="6726"/>
                        </a:cubicBezTo>
                        <a:cubicBezTo>
                          <a:pt x="0" y="2846"/>
                          <a:pt x="3104" y="0"/>
                          <a:pt x="6726" y="0"/>
                        </a:cubicBezTo>
                        <a:lnTo>
                          <a:pt x="26903" y="0"/>
                        </a:lnTo>
                        <a:cubicBezTo>
                          <a:pt x="30525" y="0"/>
                          <a:pt x="33629" y="2846"/>
                          <a:pt x="33629" y="6726"/>
                        </a:cubicBezTo>
                        <a:cubicBezTo>
                          <a:pt x="33629" y="10348"/>
                          <a:pt x="30525" y="13452"/>
                          <a:pt x="26903" y="134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334D778D-B3E9-F607-77C5-C131F6C21876}"/>
                      </a:ext>
                    </a:extLst>
                  </p:cNvPr>
                  <p:cNvSpPr/>
                  <p:nvPr/>
                </p:nvSpPr>
                <p:spPr>
                  <a:xfrm>
                    <a:off x="973939" y="6272910"/>
                    <a:ext cx="33370" cy="13451"/>
                  </a:xfrm>
                  <a:custGeom>
                    <a:avLst/>
                    <a:gdLst>
                      <a:gd name="connsiteX0" fmla="*/ 26645 w 33370"/>
                      <a:gd name="connsiteY0" fmla="*/ 13452 h 13451"/>
                      <a:gd name="connsiteX1" fmla="*/ 6726 w 33370"/>
                      <a:gd name="connsiteY1" fmla="*/ 13452 h 13451"/>
                      <a:gd name="connsiteX2" fmla="*/ 0 w 33370"/>
                      <a:gd name="connsiteY2" fmla="*/ 6726 h 13451"/>
                      <a:gd name="connsiteX3" fmla="*/ 6726 w 33370"/>
                      <a:gd name="connsiteY3" fmla="*/ 0 h 13451"/>
                      <a:gd name="connsiteX4" fmla="*/ 26645 w 33370"/>
                      <a:gd name="connsiteY4" fmla="*/ 0 h 13451"/>
                      <a:gd name="connsiteX5" fmla="*/ 33371 w 33370"/>
                      <a:gd name="connsiteY5" fmla="*/ 6726 h 13451"/>
                      <a:gd name="connsiteX6" fmla="*/ 26645 w 33370"/>
                      <a:gd name="connsiteY6" fmla="*/ 13452 h 1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370" h="13451">
                        <a:moveTo>
                          <a:pt x="26645" y="13452"/>
                        </a:moveTo>
                        <a:lnTo>
                          <a:pt x="6726" y="13452"/>
                        </a:lnTo>
                        <a:cubicBezTo>
                          <a:pt x="2846" y="13452"/>
                          <a:pt x="0" y="10348"/>
                          <a:pt x="0" y="6726"/>
                        </a:cubicBezTo>
                        <a:cubicBezTo>
                          <a:pt x="0" y="2846"/>
                          <a:pt x="2846" y="0"/>
                          <a:pt x="6726" y="0"/>
                        </a:cubicBezTo>
                        <a:lnTo>
                          <a:pt x="26645" y="0"/>
                        </a:lnTo>
                        <a:cubicBezTo>
                          <a:pt x="30266" y="0"/>
                          <a:pt x="33371" y="2846"/>
                          <a:pt x="33371" y="6726"/>
                        </a:cubicBezTo>
                        <a:cubicBezTo>
                          <a:pt x="33371" y="10348"/>
                          <a:pt x="30266" y="13452"/>
                          <a:pt x="26645" y="134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CC8471FD-FDB7-9EA2-CC13-6C1EA1E5B601}"/>
                      </a:ext>
                    </a:extLst>
                  </p:cNvPr>
                  <p:cNvSpPr/>
                  <p:nvPr/>
                </p:nvSpPr>
                <p:spPr>
                  <a:xfrm>
                    <a:off x="948027" y="6088073"/>
                    <a:ext cx="186697" cy="102057"/>
                  </a:xfrm>
                  <a:custGeom>
                    <a:avLst/>
                    <a:gdLst>
                      <a:gd name="connsiteX0" fmla="*/ 6770 w 186697"/>
                      <a:gd name="connsiteY0" fmla="*/ 102057 h 102057"/>
                      <a:gd name="connsiteX1" fmla="*/ 820 w 186697"/>
                      <a:gd name="connsiteY1" fmla="*/ 98436 h 102057"/>
                      <a:gd name="connsiteX2" fmla="*/ 3666 w 186697"/>
                      <a:gd name="connsiteY2" fmla="*/ 89381 h 102057"/>
                      <a:gd name="connsiteX3" fmla="*/ 176986 w 186697"/>
                      <a:gd name="connsiteY3" fmla="*/ 652 h 102057"/>
                      <a:gd name="connsiteX4" fmla="*/ 186040 w 186697"/>
                      <a:gd name="connsiteY4" fmla="*/ 3756 h 102057"/>
                      <a:gd name="connsiteX5" fmla="*/ 183195 w 186697"/>
                      <a:gd name="connsiteY5" fmla="*/ 12810 h 102057"/>
                      <a:gd name="connsiteX6" fmla="*/ 9874 w 186697"/>
                      <a:gd name="connsiteY6" fmla="*/ 101281 h 102057"/>
                      <a:gd name="connsiteX7" fmla="*/ 6770 w 186697"/>
                      <a:gd name="connsiteY7" fmla="*/ 102057 h 102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6697" h="102057">
                        <a:moveTo>
                          <a:pt x="6770" y="102057"/>
                        </a:moveTo>
                        <a:cubicBezTo>
                          <a:pt x="4442" y="102057"/>
                          <a:pt x="2113" y="100764"/>
                          <a:pt x="820" y="98436"/>
                        </a:cubicBezTo>
                        <a:cubicBezTo>
                          <a:pt x="-991" y="95073"/>
                          <a:pt x="303" y="90934"/>
                          <a:pt x="3666" y="89381"/>
                        </a:cubicBezTo>
                        <a:lnTo>
                          <a:pt x="176986" y="652"/>
                        </a:lnTo>
                        <a:cubicBezTo>
                          <a:pt x="180349" y="-900"/>
                          <a:pt x="184229" y="393"/>
                          <a:pt x="186040" y="3756"/>
                        </a:cubicBezTo>
                        <a:cubicBezTo>
                          <a:pt x="187592" y="6860"/>
                          <a:pt x="186299" y="10999"/>
                          <a:pt x="183195" y="12810"/>
                        </a:cubicBezTo>
                        <a:lnTo>
                          <a:pt x="9874" y="101281"/>
                        </a:lnTo>
                        <a:cubicBezTo>
                          <a:pt x="8839" y="101798"/>
                          <a:pt x="7805" y="102057"/>
                          <a:pt x="6770" y="10205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28F5D56-58F4-D1DB-5FE3-26BF40DEF174}"/>
                </a:ext>
              </a:extLst>
            </p:cNvPr>
            <p:cNvSpPr/>
            <p:nvPr/>
          </p:nvSpPr>
          <p:spPr>
            <a:xfrm>
              <a:off x="1293677" y="5928338"/>
              <a:ext cx="9830" cy="534189"/>
            </a:xfrm>
            <a:custGeom>
              <a:avLst/>
              <a:gdLst>
                <a:gd name="connsiteX0" fmla="*/ 9830 w 9830"/>
                <a:gd name="connsiteY0" fmla="*/ 534190 h 534189"/>
                <a:gd name="connsiteX1" fmla="*/ 0 w 9830"/>
                <a:gd name="connsiteY1" fmla="*/ 534190 h 534189"/>
                <a:gd name="connsiteX2" fmla="*/ 0 w 9830"/>
                <a:gd name="connsiteY2" fmla="*/ 0 h 534189"/>
                <a:gd name="connsiteX3" fmla="*/ 9830 w 9830"/>
                <a:gd name="connsiteY3" fmla="*/ 0 h 53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30" h="534189">
                  <a:moveTo>
                    <a:pt x="9830" y="534190"/>
                  </a:moveTo>
                  <a:lnTo>
                    <a:pt x="0" y="534190"/>
                  </a:lnTo>
                  <a:lnTo>
                    <a:pt x="0" y="0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004C42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3969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Additional-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96FF093B-9CA3-4A30-B2CE-03E80D065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0" y="360055"/>
            <a:ext cx="10080319" cy="719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Header</a:t>
            </a:r>
            <a:endParaRPr lang="ru-RU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9AE6DBA7-D8EA-55D5-D718-4B8D5986DCC5}"/>
              </a:ext>
            </a:extLst>
          </p:cNvPr>
          <p:cNvSpPr txBox="1">
            <a:spLocks/>
          </p:cNvSpPr>
          <p:nvPr userDrawn="1"/>
        </p:nvSpPr>
        <p:spPr>
          <a:xfrm>
            <a:off x="720219" y="1440065"/>
            <a:ext cx="2430005" cy="1890000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F667F01-0839-67FD-D134-23A7FE88586F}"/>
              </a:ext>
            </a:extLst>
          </p:cNvPr>
          <p:cNvSpPr txBox="1">
            <a:spLocks/>
          </p:cNvSpPr>
          <p:nvPr userDrawn="1"/>
        </p:nvSpPr>
        <p:spPr>
          <a:xfrm>
            <a:off x="3240242" y="1445324"/>
            <a:ext cx="2430005" cy="1890000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D0401F-629B-C9C0-75D9-01DC5D022FE4}"/>
              </a:ext>
            </a:extLst>
          </p:cNvPr>
          <p:cNvSpPr txBox="1">
            <a:spLocks/>
          </p:cNvSpPr>
          <p:nvPr userDrawn="1"/>
        </p:nvSpPr>
        <p:spPr>
          <a:xfrm>
            <a:off x="5760265" y="1445324"/>
            <a:ext cx="2430005" cy="1890000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023A5E-6666-65D5-09A6-E563ABA1FE5B}"/>
              </a:ext>
            </a:extLst>
          </p:cNvPr>
          <p:cNvSpPr txBox="1">
            <a:spLocks/>
          </p:cNvSpPr>
          <p:nvPr userDrawn="1"/>
        </p:nvSpPr>
        <p:spPr>
          <a:xfrm>
            <a:off x="8280289" y="1445324"/>
            <a:ext cx="2430005" cy="1890000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CCD77A6-C107-395D-8AE4-1EF5002E0AE1}"/>
              </a:ext>
            </a:extLst>
          </p:cNvPr>
          <p:cNvSpPr txBox="1">
            <a:spLocks/>
          </p:cNvSpPr>
          <p:nvPr userDrawn="1"/>
        </p:nvSpPr>
        <p:spPr>
          <a:xfrm>
            <a:off x="3240216" y="3420087"/>
            <a:ext cx="2430005" cy="1890000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63C5ED5B-9210-D7E6-8061-506D3194C17A}"/>
              </a:ext>
            </a:extLst>
          </p:cNvPr>
          <p:cNvSpPr txBox="1">
            <a:spLocks/>
          </p:cNvSpPr>
          <p:nvPr userDrawn="1"/>
        </p:nvSpPr>
        <p:spPr>
          <a:xfrm>
            <a:off x="5760239" y="3425346"/>
            <a:ext cx="2430005" cy="1890000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A546579-CE27-1DB4-255F-8EDA8C2E17DC}"/>
              </a:ext>
            </a:extLst>
          </p:cNvPr>
          <p:cNvSpPr txBox="1">
            <a:spLocks/>
          </p:cNvSpPr>
          <p:nvPr userDrawn="1"/>
        </p:nvSpPr>
        <p:spPr>
          <a:xfrm>
            <a:off x="8280258" y="3425346"/>
            <a:ext cx="2430005" cy="1890000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994CDC81-A2A7-FA60-48CA-08D7078CEFB9}"/>
              </a:ext>
            </a:extLst>
          </p:cNvPr>
          <p:cNvSpPr txBox="1">
            <a:spLocks/>
          </p:cNvSpPr>
          <p:nvPr userDrawn="1"/>
        </p:nvSpPr>
        <p:spPr>
          <a:xfrm>
            <a:off x="720188" y="3420087"/>
            <a:ext cx="2430005" cy="1890000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6D8AE5C9-358B-AD4E-DD52-CD96DF7E99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188" y="1445326"/>
            <a:ext cx="2430004" cy="360000"/>
          </a:xfrm>
        </p:spPr>
        <p:txBody>
          <a:bodyPr lIns="72000" tIns="72000" rIns="72000" bIns="72000" anchor="t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Subheading in 1 Row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430CFDD-2B59-8F99-1997-377E215DD6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1304" y="1805843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B8CF9E10-920E-97E3-B976-0E3C634BC0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188" y="3420089"/>
            <a:ext cx="2430004" cy="360000"/>
          </a:xfrm>
        </p:spPr>
        <p:txBody>
          <a:bodyPr lIns="72000" tIns="72000" rIns="72000" bIns="72000" anchor="t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Subheading in 1 Row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7170B2AD-0FAC-DD3B-B5ED-FF72FC61AD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1304" y="3780606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84AF168A-A71D-F938-DD41-534E6DF657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40216" y="1445326"/>
            <a:ext cx="2430004" cy="360000"/>
          </a:xfrm>
        </p:spPr>
        <p:txBody>
          <a:bodyPr lIns="72000" tIns="72000" rIns="72000" bIns="72000" anchor="t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Subheading in 1 Row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39D0F2AC-BCBF-1F6A-7B33-ED009BC91A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41332" y="1805843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C82A2D1D-486D-DA49-F743-0CE79CFB07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216" y="3420089"/>
            <a:ext cx="2430004" cy="360000"/>
          </a:xfrm>
        </p:spPr>
        <p:txBody>
          <a:bodyPr lIns="72000" tIns="72000" rIns="72000" bIns="72000" anchor="t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Subheading in 1 Row</a:t>
            </a:r>
          </a:p>
        </p:txBody>
      </p:sp>
      <p:sp>
        <p:nvSpPr>
          <p:cNvPr id="44" name="Text Placeholder 36">
            <a:extLst>
              <a:ext uri="{FF2B5EF4-FFF2-40B4-BE49-F238E27FC236}">
                <a16:creationId xmlns:a16="http://schemas.microsoft.com/office/drawing/2014/main" id="{DB2AADB7-D98F-9DC9-FA6E-C492397999E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241332" y="3780606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3B3AF04B-DE76-B88F-1465-CB998FCF94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60244" y="1445326"/>
            <a:ext cx="2430004" cy="360000"/>
          </a:xfrm>
        </p:spPr>
        <p:txBody>
          <a:bodyPr lIns="72000" tIns="72000" rIns="72000" bIns="72000" anchor="t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Subheading in 1 Row</a:t>
            </a:r>
          </a:p>
        </p:txBody>
      </p:sp>
      <p:sp>
        <p:nvSpPr>
          <p:cNvPr id="46" name="Text Placeholder 36">
            <a:extLst>
              <a:ext uri="{FF2B5EF4-FFF2-40B4-BE49-F238E27FC236}">
                <a16:creationId xmlns:a16="http://schemas.microsoft.com/office/drawing/2014/main" id="{6CB24780-699C-E8F5-795B-9BEFBA68706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61360" y="1805843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D753B28B-5694-2512-45C6-FE8E3006EE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60244" y="3420089"/>
            <a:ext cx="2430004" cy="360000"/>
          </a:xfrm>
        </p:spPr>
        <p:txBody>
          <a:bodyPr lIns="72000" tIns="72000" rIns="72000" bIns="72000" anchor="t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Subheading in 1 Row</a:t>
            </a:r>
          </a:p>
        </p:txBody>
      </p:sp>
      <p:sp>
        <p:nvSpPr>
          <p:cNvPr id="48" name="Text Placeholder 36">
            <a:extLst>
              <a:ext uri="{FF2B5EF4-FFF2-40B4-BE49-F238E27FC236}">
                <a16:creationId xmlns:a16="http://schemas.microsoft.com/office/drawing/2014/main" id="{11E97FC0-88E0-20C7-27B2-19021D48E28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60781" y="3780606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2028CE38-6A44-33D9-16FA-7EE6F916BE4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272" y="1445326"/>
            <a:ext cx="2430004" cy="360000"/>
          </a:xfrm>
        </p:spPr>
        <p:txBody>
          <a:bodyPr lIns="72000" tIns="72000" rIns="72000" bIns="72000" anchor="t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Subheading in 1 Row</a:t>
            </a:r>
          </a:p>
        </p:txBody>
      </p:sp>
      <p:sp>
        <p:nvSpPr>
          <p:cNvPr id="51" name="Text Placeholder 36">
            <a:extLst>
              <a:ext uri="{FF2B5EF4-FFF2-40B4-BE49-F238E27FC236}">
                <a16:creationId xmlns:a16="http://schemas.microsoft.com/office/drawing/2014/main" id="{969C1AB5-D75C-E09A-904D-F373EB4B35A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1388" y="1805843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949F2F57-939D-6310-3D49-4460D35F3C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80272" y="3420089"/>
            <a:ext cx="2430004" cy="360000"/>
          </a:xfrm>
        </p:spPr>
        <p:txBody>
          <a:bodyPr lIns="72000" tIns="72000" rIns="72000" bIns="72000" anchor="t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Subheading in 1 Row</a:t>
            </a:r>
          </a:p>
        </p:txBody>
      </p:sp>
      <p:sp>
        <p:nvSpPr>
          <p:cNvPr id="53" name="Text Placeholder 36">
            <a:extLst>
              <a:ext uri="{FF2B5EF4-FFF2-40B4-BE49-F238E27FC236}">
                <a16:creationId xmlns:a16="http://schemas.microsoft.com/office/drawing/2014/main" id="{54E1DE82-C947-ABDA-B3B8-14FA7E51BB5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281388" y="3780606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867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Additional-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96FF093B-9CA3-4A30-B2CE-03E80D065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0" y="360059"/>
            <a:ext cx="10080319" cy="719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Header</a:t>
            </a:r>
            <a:endParaRPr lang="ru-RU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9AE6DBA7-D8EA-55D5-D718-4B8D5986DCC5}"/>
              </a:ext>
            </a:extLst>
          </p:cNvPr>
          <p:cNvSpPr txBox="1">
            <a:spLocks/>
          </p:cNvSpPr>
          <p:nvPr userDrawn="1"/>
        </p:nvSpPr>
        <p:spPr>
          <a:xfrm>
            <a:off x="720219" y="1440067"/>
            <a:ext cx="2430005" cy="189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F667F01-0839-67FD-D134-23A7FE88586F}"/>
              </a:ext>
            </a:extLst>
          </p:cNvPr>
          <p:cNvSpPr txBox="1">
            <a:spLocks/>
          </p:cNvSpPr>
          <p:nvPr userDrawn="1"/>
        </p:nvSpPr>
        <p:spPr>
          <a:xfrm>
            <a:off x="3240242" y="1445326"/>
            <a:ext cx="2430005" cy="189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D0401F-629B-C9C0-75D9-01DC5D022FE4}"/>
              </a:ext>
            </a:extLst>
          </p:cNvPr>
          <p:cNvSpPr txBox="1">
            <a:spLocks/>
          </p:cNvSpPr>
          <p:nvPr userDrawn="1"/>
        </p:nvSpPr>
        <p:spPr>
          <a:xfrm>
            <a:off x="5760265" y="1445326"/>
            <a:ext cx="2430005" cy="189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023A5E-6666-65D5-09A6-E563ABA1FE5B}"/>
              </a:ext>
            </a:extLst>
          </p:cNvPr>
          <p:cNvSpPr txBox="1">
            <a:spLocks/>
          </p:cNvSpPr>
          <p:nvPr userDrawn="1"/>
        </p:nvSpPr>
        <p:spPr>
          <a:xfrm>
            <a:off x="8280289" y="1445326"/>
            <a:ext cx="2430005" cy="189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CCD77A6-C107-395D-8AE4-1EF5002E0AE1}"/>
              </a:ext>
            </a:extLst>
          </p:cNvPr>
          <p:cNvSpPr txBox="1">
            <a:spLocks/>
          </p:cNvSpPr>
          <p:nvPr userDrawn="1"/>
        </p:nvSpPr>
        <p:spPr>
          <a:xfrm>
            <a:off x="3240216" y="3420089"/>
            <a:ext cx="2430005" cy="189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63C5ED5B-9210-D7E6-8061-506D3194C17A}"/>
              </a:ext>
            </a:extLst>
          </p:cNvPr>
          <p:cNvSpPr txBox="1">
            <a:spLocks/>
          </p:cNvSpPr>
          <p:nvPr userDrawn="1"/>
        </p:nvSpPr>
        <p:spPr>
          <a:xfrm>
            <a:off x="5760239" y="3425348"/>
            <a:ext cx="2430005" cy="189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A546579-CE27-1DB4-255F-8EDA8C2E17DC}"/>
              </a:ext>
            </a:extLst>
          </p:cNvPr>
          <p:cNvSpPr txBox="1">
            <a:spLocks/>
          </p:cNvSpPr>
          <p:nvPr userDrawn="1"/>
        </p:nvSpPr>
        <p:spPr>
          <a:xfrm>
            <a:off x="8280258" y="3425348"/>
            <a:ext cx="2430005" cy="189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994CDC81-A2A7-FA60-48CA-08D7078CEFB9}"/>
              </a:ext>
            </a:extLst>
          </p:cNvPr>
          <p:cNvSpPr txBox="1">
            <a:spLocks/>
          </p:cNvSpPr>
          <p:nvPr userDrawn="1"/>
        </p:nvSpPr>
        <p:spPr>
          <a:xfrm>
            <a:off x="720188" y="3420089"/>
            <a:ext cx="2430005" cy="1890000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6D8AE5C9-358B-AD4E-DD52-CD96DF7E99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188" y="1445326"/>
            <a:ext cx="2430004" cy="360000"/>
          </a:xfrm>
        </p:spPr>
        <p:txBody>
          <a:bodyPr lIns="72000" tIns="72000" rIns="72000" bIns="72000" anchor="t"/>
          <a:lstStyle>
            <a:lvl1pPr>
              <a:defRPr sz="12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SUBHEADING IN 1 ROW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430CFDD-2B59-8F99-1997-377E215DD6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0725" y="1805843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B8CF9E10-920E-97E3-B976-0E3C634BC0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188" y="3420089"/>
            <a:ext cx="2430004" cy="360000"/>
          </a:xfrm>
        </p:spPr>
        <p:txBody>
          <a:bodyPr lIns="72000" tIns="72000" rIns="72000" bIns="72000" anchor="t"/>
          <a:lstStyle>
            <a:lvl1pPr>
              <a:defRPr sz="12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SUBHEADING IN 1 ROW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7170B2AD-0FAC-DD3B-B5ED-FF72FC61AD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725" y="3780606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84AF168A-A71D-F938-DD41-534E6DF657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40216" y="1445326"/>
            <a:ext cx="2430004" cy="360000"/>
          </a:xfrm>
        </p:spPr>
        <p:txBody>
          <a:bodyPr lIns="72000" tIns="72000" rIns="72000" bIns="72000" anchor="t"/>
          <a:lstStyle>
            <a:lvl1pPr>
              <a:defRPr sz="12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SUBHEADING IN 1 ROW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39D0F2AC-BCBF-1F6A-7B33-ED009BC91A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40753" y="1805843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C82A2D1D-486D-DA49-F743-0CE79CFB07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216" y="3420089"/>
            <a:ext cx="2430004" cy="360000"/>
          </a:xfrm>
        </p:spPr>
        <p:txBody>
          <a:bodyPr lIns="72000" tIns="72000" rIns="72000" bIns="72000" anchor="t"/>
          <a:lstStyle>
            <a:lvl1pPr>
              <a:defRPr sz="12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SUBHEADING IN 1 ROW</a:t>
            </a:r>
          </a:p>
        </p:txBody>
      </p:sp>
      <p:sp>
        <p:nvSpPr>
          <p:cNvPr id="44" name="Text Placeholder 36">
            <a:extLst>
              <a:ext uri="{FF2B5EF4-FFF2-40B4-BE49-F238E27FC236}">
                <a16:creationId xmlns:a16="http://schemas.microsoft.com/office/drawing/2014/main" id="{DB2AADB7-D98F-9DC9-FA6E-C492397999E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240753" y="3780606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3B3AF04B-DE76-B88F-1465-CB998FCF94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60244" y="1445326"/>
            <a:ext cx="2430004" cy="360000"/>
          </a:xfrm>
        </p:spPr>
        <p:txBody>
          <a:bodyPr lIns="72000" tIns="72000" rIns="72000" bIns="72000" anchor="t"/>
          <a:lstStyle>
            <a:lvl1pPr>
              <a:defRPr sz="12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SUBHEADING IN 1 ROW</a:t>
            </a:r>
          </a:p>
        </p:txBody>
      </p:sp>
      <p:sp>
        <p:nvSpPr>
          <p:cNvPr id="46" name="Text Placeholder 36">
            <a:extLst>
              <a:ext uri="{FF2B5EF4-FFF2-40B4-BE49-F238E27FC236}">
                <a16:creationId xmlns:a16="http://schemas.microsoft.com/office/drawing/2014/main" id="{6CB24780-699C-E8F5-795B-9BEFBA68706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60781" y="1805843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D753B28B-5694-2512-45C6-FE8E3006EE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60244" y="3420089"/>
            <a:ext cx="2430004" cy="360000"/>
          </a:xfrm>
        </p:spPr>
        <p:txBody>
          <a:bodyPr lIns="72000" tIns="72000" rIns="72000" bIns="72000" anchor="t"/>
          <a:lstStyle>
            <a:lvl1pPr>
              <a:defRPr sz="12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SUBHEADING IN 1 ROW</a:t>
            </a:r>
          </a:p>
        </p:txBody>
      </p:sp>
      <p:sp>
        <p:nvSpPr>
          <p:cNvPr id="48" name="Text Placeholder 36">
            <a:extLst>
              <a:ext uri="{FF2B5EF4-FFF2-40B4-BE49-F238E27FC236}">
                <a16:creationId xmlns:a16="http://schemas.microsoft.com/office/drawing/2014/main" id="{11E97FC0-88E0-20C7-27B2-19021D48E28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60781" y="3780606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2028CE38-6A44-33D9-16FA-7EE6F916BE4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272" y="1445326"/>
            <a:ext cx="2430004" cy="360000"/>
          </a:xfrm>
        </p:spPr>
        <p:txBody>
          <a:bodyPr lIns="72000" tIns="72000" rIns="72000" bIns="72000" anchor="t"/>
          <a:lstStyle>
            <a:lvl1pPr>
              <a:defRPr sz="12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SUBHEADING IN 1 ROW</a:t>
            </a:r>
          </a:p>
        </p:txBody>
      </p:sp>
      <p:sp>
        <p:nvSpPr>
          <p:cNvPr id="51" name="Text Placeholder 36">
            <a:extLst>
              <a:ext uri="{FF2B5EF4-FFF2-40B4-BE49-F238E27FC236}">
                <a16:creationId xmlns:a16="http://schemas.microsoft.com/office/drawing/2014/main" id="{969C1AB5-D75C-E09A-904D-F373EB4B35A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0809" y="1805843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949F2F57-939D-6310-3D49-4460D35F3C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80272" y="3420089"/>
            <a:ext cx="2430004" cy="360000"/>
          </a:xfrm>
        </p:spPr>
        <p:txBody>
          <a:bodyPr lIns="72000" tIns="72000" rIns="72000" bIns="72000" anchor="t"/>
          <a:lstStyle>
            <a:lvl1pPr>
              <a:defRPr sz="12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SUBHEADING IN 1 ROW</a:t>
            </a:r>
          </a:p>
        </p:txBody>
      </p:sp>
      <p:sp>
        <p:nvSpPr>
          <p:cNvPr id="53" name="Text Placeholder 36">
            <a:extLst>
              <a:ext uri="{FF2B5EF4-FFF2-40B4-BE49-F238E27FC236}">
                <a16:creationId xmlns:a16="http://schemas.microsoft.com/office/drawing/2014/main" id="{54E1DE82-C947-ABDA-B3B8-14FA7E51BB5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280809" y="3780606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3787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-ThankYou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114FB92-DA60-847E-4E07-15B40E346C0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1520489" cy="6480175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accent2"/>
            </a:bgClr>
          </a:pattFill>
        </p:spPr>
        <p:txBody>
          <a:bodyPr vert="horz" wrap="square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" name="Текст 12">
            <a:extLst>
              <a:ext uri="{FF2B5EF4-FFF2-40B4-BE49-F238E27FC236}">
                <a16:creationId xmlns:a16="http://schemas.microsoft.com/office/drawing/2014/main" id="{79145E80-3320-A054-8138-1C5E8178A4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220" y="2520156"/>
            <a:ext cx="4320255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Thank You!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653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orient="horz" pos="3628">
          <p15:clr>
            <a:srgbClr val="A4A3A4"/>
          </p15:clr>
        </p15:guide>
        <p15:guide id="3" orient="horz" pos="680">
          <p15:clr>
            <a:srgbClr val="A4A3A4"/>
          </p15:clr>
        </p15:guide>
        <p15:guide id="4" orient="horz" pos="3400">
          <p15:clr>
            <a:srgbClr val="A4A3A4"/>
          </p15:clr>
        </p15:guide>
        <p15:guide id="5" pos="452">
          <p15:clr>
            <a:srgbClr val="A4A3A4"/>
          </p15:clr>
        </p15:guide>
        <p15:guide id="6" pos="6804">
          <p15:clr>
            <a:srgbClr val="A4A3A4"/>
          </p15:clr>
        </p15:guide>
        <p15:guide id="7" pos="3515">
          <p15:clr>
            <a:srgbClr val="FBAE40"/>
          </p15:clr>
        </p15:guide>
        <p15:guide id="8" pos="3742">
          <p15:clr>
            <a:srgbClr val="FBAE40"/>
          </p15:clr>
        </p15:guide>
        <p15:guide id="9" orient="horz" pos="227">
          <p15:clr>
            <a:srgbClr val="F26B43"/>
          </p15:clr>
        </p15:guide>
        <p15:guide id="10" orient="horz" pos="3855">
          <p15:clr>
            <a:srgbClr val="F26B43"/>
          </p15:clr>
        </p15:guide>
        <p15:guide id="11" pos="227">
          <p15:clr>
            <a:srgbClr val="F26B43"/>
          </p15:clr>
        </p15:guide>
        <p15:guide id="12" pos="7030">
          <p15:clr>
            <a:srgbClr val="F26B43"/>
          </p15:clr>
        </p15:guide>
        <p15:guide id="13" orient="horz" pos="907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06-ThankYou-0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1C87148-BCD3-122E-8E60-2DE422697982}"/>
              </a:ext>
            </a:extLst>
          </p:cNvPr>
          <p:cNvSpPr/>
          <p:nvPr userDrawn="1"/>
        </p:nvSpPr>
        <p:spPr>
          <a:xfrm>
            <a:off x="3600487" y="360175"/>
            <a:ext cx="7920000" cy="6120000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Текст 12">
            <a:extLst>
              <a:ext uri="{FF2B5EF4-FFF2-40B4-BE49-F238E27FC236}">
                <a16:creationId xmlns:a16="http://schemas.microsoft.com/office/drawing/2014/main" id="{79145E80-3320-A054-8138-1C5E8178A4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188" y="2520156"/>
            <a:ext cx="4320255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Thank You!</a:t>
            </a:r>
            <a:endParaRPr lang="ru-RU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61B83AA-6FF2-B77D-037D-AFD23B92EB8F}"/>
              </a:ext>
            </a:extLst>
          </p:cNvPr>
          <p:cNvSpPr/>
          <p:nvPr userDrawn="1"/>
        </p:nvSpPr>
        <p:spPr>
          <a:xfrm>
            <a:off x="11160302" y="1440071"/>
            <a:ext cx="359825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B1217D13-E5F9-4B61-A576-8C077BC53425}" type="slidenum">
              <a:rPr lang="en-US" sz="800" smtClean="0">
                <a:solidFill>
                  <a:schemeClr val="bg1"/>
                </a:solidFill>
              </a:rPr>
              <a:pPr algn="ct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0F83246-C1F6-914D-2AF7-E77E5C05A26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160302" y="1440071"/>
            <a:ext cx="179" cy="360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E2B46200-8FD9-80DD-185B-ED61F636B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706" t="18545" r="17007" b="19111"/>
          <a:stretch/>
        </p:blipFill>
        <p:spPr>
          <a:xfrm>
            <a:off x="2880212" y="5400111"/>
            <a:ext cx="918430" cy="540000"/>
          </a:xfrm>
          <a:prstGeom prst="rect">
            <a:avLst/>
          </a:prstGeom>
        </p:spPr>
      </p:pic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3672C94A-D6BA-8851-2368-EC3CB6CA28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706" t="18545" r="17007" b="19111"/>
          <a:stretch/>
        </p:blipFill>
        <p:spPr>
          <a:xfrm>
            <a:off x="2880212" y="5400111"/>
            <a:ext cx="918430" cy="540000"/>
          </a:xfrm>
          <a:prstGeom prst="rect">
            <a:avLst/>
          </a:prstGeom>
        </p:spPr>
      </p:pic>
      <p:grpSp>
        <p:nvGrpSpPr>
          <p:cNvPr id="17" name="Graphic 3">
            <a:extLst>
              <a:ext uri="{FF2B5EF4-FFF2-40B4-BE49-F238E27FC236}">
                <a16:creationId xmlns:a16="http://schemas.microsoft.com/office/drawing/2014/main" id="{09F247DA-15AF-A970-4FDD-8F5228BF2B7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188" y="5400111"/>
            <a:ext cx="1729650" cy="540000"/>
            <a:chOff x="2319923" y="2164715"/>
            <a:chExt cx="6879798" cy="2147887"/>
          </a:xfrm>
          <a:solidFill>
            <a:srgbClr val="FEFEFE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F1A7016-4042-1BF0-1ED6-10FA14EC5587}"/>
                </a:ext>
              </a:extLst>
            </p:cNvPr>
            <p:cNvSpPr/>
            <p:nvPr/>
          </p:nvSpPr>
          <p:spPr>
            <a:xfrm>
              <a:off x="2325529" y="4092575"/>
              <a:ext cx="152400" cy="179069"/>
            </a:xfrm>
            <a:custGeom>
              <a:avLst/>
              <a:gdLst>
                <a:gd name="connsiteX0" fmla="*/ 0 w 152400"/>
                <a:gd name="connsiteY0" fmla="*/ 0 h 179069"/>
                <a:gd name="connsiteX1" fmla="*/ 20002 w 152400"/>
                <a:gd name="connsiteY1" fmla="*/ 0 h 179069"/>
                <a:gd name="connsiteX2" fmla="*/ 20002 w 152400"/>
                <a:gd name="connsiteY2" fmla="*/ 106680 h 179069"/>
                <a:gd name="connsiteX3" fmla="*/ 122873 w 152400"/>
                <a:gd name="connsiteY3" fmla="*/ 0 h 179069"/>
                <a:gd name="connsiteX4" fmla="*/ 148590 w 152400"/>
                <a:gd name="connsiteY4" fmla="*/ 0 h 179069"/>
                <a:gd name="connsiteX5" fmla="*/ 72390 w 152400"/>
                <a:gd name="connsiteY5" fmla="*/ 78105 h 179069"/>
                <a:gd name="connsiteX6" fmla="*/ 152400 w 152400"/>
                <a:gd name="connsiteY6" fmla="*/ 179070 h 179069"/>
                <a:gd name="connsiteX7" fmla="*/ 127635 w 152400"/>
                <a:gd name="connsiteY7" fmla="*/ 179070 h 179069"/>
                <a:gd name="connsiteX8" fmla="*/ 58102 w 152400"/>
                <a:gd name="connsiteY8" fmla="*/ 92393 h 179069"/>
                <a:gd name="connsiteX9" fmla="*/ 20002 w 152400"/>
                <a:gd name="connsiteY9" fmla="*/ 131445 h 179069"/>
                <a:gd name="connsiteX10" fmla="*/ 20002 w 152400"/>
                <a:gd name="connsiteY10" fmla="*/ 179070 h 179069"/>
                <a:gd name="connsiteX11" fmla="*/ 0 w 152400"/>
                <a:gd name="connsiteY11" fmla="*/ 179070 h 17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79069">
                  <a:moveTo>
                    <a:pt x="0" y="0"/>
                  </a:moveTo>
                  <a:lnTo>
                    <a:pt x="20002" y="0"/>
                  </a:lnTo>
                  <a:lnTo>
                    <a:pt x="20002" y="106680"/>
                  </a:lnTo>
                  <a:lnTo>
                    <a:pt x="122873" y="0"/>
                  </a:lnTo>
                  <a:lnTo>
                    <a:pt x="148590" y="0"/>
                  </a:lnTo>
                  <a:lnTo>
                    <a:pt x="72390" y="78105"/>
                  </a:lnTo>
                  <a:lnTo>
                    <a:pt x="152400" y="179070"/>
                  </a:lnTo>
                  <a:lnTo>
                    <a:pt x="127635" y="179070"/>
                  </a:lnTo>
                  <a:lnTo>
                    <a:pt x="58102" y="92393"/>
                  </a:lnTo>
                  <a:lnTo>
                    <a:pt x="20002" y="131445"/>
                  </a:lnTo>
                  <a:lnTo>
                    <a:pt x="20002" y="179070"/>
                  </a:lnTo>
                  <a:lnTo>
                    <a:pt x="0" y="17907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A8488F1-62F4-0F2B-584D-CD6B515D99A8}"/>
                </a:ext>
              </a:extLst>
            </p:cNvPr>
            <p:cNvSpPr/>
            <p:nvPr/>
          </p:nvSpPr>
          <p:spPr>
            <a:xfrm>
              <a:off x="2506504" y="4088765"/>
              <a:ext cx="22860" cy="182879"/>
            </a:xfrm>
            <a:custGeom>
              <a:avLst/>
              <a:gdLst>
                <a:gd name="connsiteX0" fmla="*/ 0 w 22860"/>
                <a:gd name="connsiteY0" fmla="*/ 21907 h 182879"/>
                <a:gd name="connsiteX1" fmla="*/ 0 w 22860"/>
                <a:gd name="connsiteY1" fmla="*/ 0 h 182879"/>
                <a:gd name="connsiteX2" fmla="*/ 22860 w 22860"/>
                <a:gd name="connsiteY2" fmla="*/ 0 h 182879"/>
                <a:gd name="connsiteX3" fmla="*/ 22860 w 22860"/>
                <a:gd name="connsiteY3" fmla="*/ 21907 h 182879"/>
                <a:gd name="connsiteX4" fmla="*/ 952 w 22860"/>
                <a:gd name="connsiteY4" fmla="*/ 182880 h 182879"/>
                <a:gd name="connsiteX5" fmla="*/ 952 w 22860"/>
                <a:gd name="connsiteY5" fmla="*/ 50482 h 182879"/>
                <a:gd name="connsiteX6" fmla="*/ 20955 w 22860"/>
                <a:gd name="connsiteY6" fmla="*/ 50482 h 182879"/>
                <a:gd name="connsiteX7" fmla="*/ 20955 w 22860"/>
                <a:gd name="connsiteY7" fmla="*/ 182880 h 18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" h="182879">
                  <a:moveTo>
                    <a:pt x="0" y="21907"/>
                  </a:moveTo>
                  <a:lnTo>
                    <a:pt x="0" y="0"/>
                  </a:lnTo>
                  <a:lnTo>
                    <a:pt x="22860" y="0"/>
                  </a:lnTo>
                  <a:lnTo>
                    <a:pt x="22860" y="21907"/>
                  </a:lnTo>
                  <a:close/>
                  <a:moveTo>
                    <a:pt x="952" y="182880"/>
                  </a:moveTo>
                  <a:lnTo>
                    <a:pt x="952" y="50482"/>
                  </a:lnTo>
                  <a:lnTo>
                    <a:pt x="20955" y="50482"/>
                  </a:lnTo>
                  <a:lnTo>
                    <a:pt x="20955" y="18288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75BB39E-7BE0-2F56-83D1-467120A88370}"/>
                </a:ext>
              </a:extLst>
            </p:cNvPr>
            <p:cNvSpPr/>
            <p:nvPr/>
          </p:nvSpPr>
          <p:spPr>
            <a:xfrm>
              <a:off x="2573179" y="4136390"/>
              <a:ext cx="115252" cy="135254"/>
            </a:xfrm>
            <a:custGeom>
              <a:avLst/>
              <a:gdLst>
                <a:gd name="connsiteX0" fmla="*/ 0 w 115252"/>
                <a:gd name="connsiteY0" fmla="*/ 2857 h 135254"/>
                <a:gd name="connsiteX1" fmla="*/ 20002 w 115252"/>
                <a:gd name="connsiteY1" fmla="*/ 2857 h 135254"/>
                <a:gd name="connsiteX2" fmla="*/ 20002 w 115252"/>
                <a:gd name="connsiteY2" fmla="*/ 25717 h 135254"/>
                <a:gd name="connsiteX3" fmla="*/ 64770 w 115252"/>
                <a:gd name="connsiteY3" fmla="*/ 0 h 135254"/>
                <a:gd name="connsiteX4" fmla="*/ 115252 w 115252"/>
                <a:gd name="connsiteY4" fmla="*/ 53340 h 135254"/>
                <a:gd name="connsiteX5" fmla="*/ 115252 w 115252"/>
                <a:gd name="connsiteY5" fmla="*/ 135255 h 135254"/>
                <a:gd name="connsiteX6" fmla="*/ 96202 w 115252"/>
                <a:gd name="connsiteY6" fmla="*/ 135255 h 135254"/>
                <a:gd name="connsiteX7" fmla="*/ 96202 w 115252"/>
                <a:gd name="connsiteY7" fmla="*/ 58103 h 135254"/>
                <a:gd name="connsiteX8" fmla="*/ 59055 w 115252"/>
                <a:gd name="connsiteY8" fmla="*/ 18097 h 135254"/>
                <a:gd name="connsiteX9" fmla="*/ 20002 w 115252"/>
                <a:gd name="connsiteY9" fmla="*/ 59055 h 135254"/>
                <a:gd name="connsiteX10" fmla="*/ 20002 w 115252"/>
                <a:gd name="connsiteY10" fmla="*/ 135255 h 135254"/>
                <a:gd name="connsiteX11" fmla="*/ 0 w 115252"/>
                <a:gd name="connsiteY11" fmla="*/ 135255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52" h="135254">
                  <a:moveTo>
                    <a:pt x="0" y="2857"/>
                  </a:moveTo>
                  <a:lnTo>
                    <a:pt x="20002" y="2857"/>
                  </a:lnTo>
                  <a:lnTo>
                    <a:pt x="20002" y="25717"/>
                  </a:lnTo>
                  <a:cubicBezTo>
                    <a:pt x="28575" y="11430"/>
                    <a:pt x="41910" y="0"/>
                    <a:pt x="64770" y="0"/>
                  </a:cubicBezTo>
                  <a:cubicBezTo>
                    <a:pt x="97155" y="0"/>
                    <a:pt x="115252" y="21907"/>
                    <a:pt x="115252" y="53340"/>
                  </a:cubicBezTo>
                  <a:lnTo>
                    <a:pt x="115252" y="135255"/>
                  </a:lnTo>
                  <a:lnTo>
                    <a:pt x="96202" y="135255"/>
                  </a:lnTo>
                  <a:lnTo>
                    <a:pt x="96202" y="58103"/>
                  </a:lnTo>
                  <a:cubicBezTo>
                    <a:pt x="96202" y="33338"/>
                    <a:pt x="82867" y="18097"/>
                    <a:pt x="59055" y="18097"/>
                  </a:cubicBezTo>
                  <a:cubicBezTo>
                    <a:pt x="36195" y="18097"/>
                    <a:pt x="20002" y="34290"/>
                    <a:pt x="20002" y="59055"/>
                  </a:cubicBezTo>
                  <a:lnTo>
                    <a:pt x="20002" y="135255"/>
                  </a:lnTo>
                  <a:lnTo>
                    <a:pt x="0" y="13525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32B34AB-B748-0799-9EDC-45224F71B9BB}"/>
                </a:ext>
              </a:extLst>
            </p:cNvPr>
            <p:cNvSpPr/>
            <p:nvPr/>
          </p:nvSpPr>
          <p:spPr>
            <a:xfrm>
              <a:off x="2722721" y="4136390"/>
              <a:ext cx="133350" cy="176212"/>
            </a:xfrm>
            <a:custGeom>
              <a:avLst/>
              <a:gdLst>
                <a:gd name="connsiteX0" fmla="*/ 6668 w 133350"/>
                <a:gd name="connsiteY0" fmla="*/ 158115 h 176212"/>
                <a:gd name="connsiteX1" fmla="*/ 15240 w 133350"/>
                <a:gd name="connsiteY1" fmla="*/ 142875 h 176212"/>
                <a:gd name="connsiteX2" fmla="*/ 65723 w 133350"/>
                <a:gd name="connsiteY2" fmla="*/ 160020 h 176212"/>
                <a:gd name="connsiteX3" fmla="*/ 114300 w 133350"/>
                <a:gd name="connsiteY3" fmla="*/ 112395 h 176212"/>
                <a:gd name="connsiteX4" fmla="*/ 114300 w 133350"/>
                <a:gd name="connsiteY4" fmla="*/ 97155 h 176212"/>
                <a:gd name="connsiteX5" fmla="*/ 61913 w 133350"/>
                <a:gd name="connsiteY5" fmla="*/ 124778 h 176212"/>
                <a:gd name="connsiteX6" fmla="*/ 0 w 133350"/>
                <a:gd name="connsiteY6" fmla="*/ 62865 h 176212"/>
                <a:gd name="connsiteX7" fmla="*/ 61913 w 133350"/>
                <a:gd name="connsiteY7" fmla="*/ 0 h 176212"/>
                <a:gd name="connsiteX8" fmla="*/ 113348 w 133350"/>
                <a:gd name="connsiteY8" fmla="*/ 26670 h 176212"/>
                <a:gd name="connsiteX9" fmla="*/ 113348 w 133350"/>
                <a:gd name="connsiteY9" fmla="*/ 2857 h 176212"/>
                <a:gd name="connsiteX10" fmla="*/ 133350 w 133350"/>
                <a:gd name="connsiteY10" fmla="*/ 2857 h 176212"/>
                <a:gd name="connsiteX11" fmla="*/ 133350 w 133350"/>
                <a:gd name="connsiteY11" fmla="*/ 112395 h 176212"/>
                <a:gd name="connsiteX12" fmla="*/ 116205 w 133350"/>
                <a:gd name="connsiteY12" fmla="*/ 159067 h 176212"/>
                <a:gd name="connsiteX13" fmla="*/ 66675 w 133350"/>
                <a:gd name="connsiteY13" fmla="*/ 176213 h 176212"/>
                <a:gd name="connsiteX14" fmla="*/ 6668 w 133350"/>
                <a:gd name="connsiteY14" fmla="*/ 158115 h 176212"/>
                <a:gd name="connsiteX15" fmla="*/ 114300 w 133350"/>
                <a:gd name="connsiteY15" fmla="*/ 62865 h 176212"/>
                <a:gd name="connsiteX16" fmla="*/ 65723 w 133350"/>
                <a:gd name="connsiteY16" fmla="*/ 17145 h 176212"/>
                <a:gd name="connsiteX17" fmla="*/ 20002 w 133350"/>
                <a:gd name="connsiteY17" fmla="*/ 61913 h 176212"/>
                <a:gd name="connsiteX18" fmla="*/ 20002 w 133350"/>
                <a:gd name="connsiteY18" fmla="*/ 62865 h 176212"/>
                <a:gd name="connsiteX19" fmla="*/ 65723 w 133350"/>
                <a:gd name="connsiteY19" fmla="*/ 107632 h 176212"/>
                <a:gd name="connsiteX20" fmla="*/ 114300 w 133350"/>
                <a:gd name="connsiteY20" fmla="*/ 62865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350" h="176212">
                  <a:moveTo>
                    <a:pt x="6668" y="158115"/>
                  </a:moveTo>
                  <a:lnTo>
                    <a:pt x="15240" y="142875"/>
                  </a:lnTo>
                  <a:cubicBezTo>
                    <a:pt x="30480" y="153353"/>
                    <a:pt x="46673" y="160020"/>
                    <a:pt x="65723" y="160020"/>
                  </a:cubicBezTo>
                  <a:cubicBezTo>
                    <a:pt x="95250" y="160020"/>
                    <a:pt x="114300" y="143828"/>
                    <a:pt x="114300" y="112395"/>
                  </a:cubicBezTo>
                  <a:lnTo>
                    <a:pt x="114300" y="97155"/>
                  </a:lnTo>
                  <a:cubicBezTo>
                    <a:pt x="102870" y="112395"/>
                    <a:pt x="86677" y="124778"/>
                    <a:pt x="61913" y="124778"/>
                  </a:cubicBezTo>
                  <a:cubicBezTo>
                    <a:pt x="30480" y="124778"/>
                    <a:pt x="0" y="100965"/>
                    <a:pt x="0" y="62865"/>
                  </a:cubicBezTo>
                  <a:cubicBezTo>
                    <a:pt x="0" y="23813"/>
                    <a:pt x="30480" y="0"/>
                    <a:pt x="61913" y="0"/>
                  </a:cubicBezTo>
                  <a:cubicBezTo>
                    <a:pt x="86677" y="0"/>
                    <a:pt x="102870" y="12382"/>
                    <a:pt x="113348" y="26670"/>
                  </a:cubicBezTo>
                  <a:lnTo>
                    <a:pt x="113348" y="2857"/>
                  </a:lnTo>
                  <a:lnTo>
                    <a:pt x="133350" y="2857"/>
                  </a:lnTo>
                  <a:lnTo>
                    <a:pt x="133350" y="112395"/>
                  </a:lnTo>
                  <a:cubicBezTo>
                    <a:pt x="133350" y="132397"/>
                    <a:pt x="127635" y="148590"/>
                    <a:pt x="116205" y="159067"/>
                  </a:cubicBezTo>
                  <a:cubicBezTo>
                    <a:pt x="104775" y="170497"/>
                    <a:pt x="87630" y="176213"/>
                    <a:pt x="66675" y="176213"/>
                  </a:cubicBezTo>
                  <a:cubicBezTo>
                    <a:pt x="44768" y="176213"/>
                    <a:pt x="23813" y="170497"/>
                    <a:pt x="6668" y="158115"/>
                  </a:cubicBezTo>
                  <a:close/>
                  <a:moveTo>
                    <a:pt x="114300" y="62865"/>
                  </a:moveTo>
                  <a:cubicBezTo>
                    <a:pt x="114300" y="35242"/>
                    <a:pt x="91440" y="17145"/>
                    <a:pt x="65723" y="17145"/>
                  </a:cubicBezTo>
                  <a:cubicBezTo>
                    <a:pt x="40958" y="17145"/>
                    <a:pt x="20002" y="35242"/>
                    <a:pt x="20002" y="61913"/>
                  </a:cubicBezTo>
                  <a:lnTo>
                    <a:pt x="20002" y="62865"/>
                  </a:lnTo>
                  <a:cubicBezTo>
                    <a:pt x="20002" y="89535"/>
                    <a:pt x="41910" y="107632"/>
                    <a:pt x="65723" y="107632"/>
                  </a:cubicBezTo>
                  <a:cubicBezTo>
                    <a:pt x="91440" y="107632"/>
                    <a:pt x="114300" y="89535"/>
                    <a:pt x="114300" y="6286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ACBCBD0-6478-E64F-9A31-4BC10AA866BB}"/>
                </a:ext>
              </a:extLst>
            </p:cNvPr>
            <p:cNvSpPr/>
            <p:nvPr/>
          </p:nvSpPr>
          <p:spPr>
            <a:xfrm>
              <a:off x="2964656" y="4091622"/>
              <a:ext cx="181927" cy="180022"/>
            </a:xfrm>
            <a:custGeom>
              <a:avLst/>
              <a:gdLst>
                <a:gd name="connsiteX0" fmla="*/ 81915 w 181927"/>
                <a:gd name="connsiteY0" fmla="*/ 0 h 180022"/>
                <a:gd name="connsiteX1" fmla="*/ 100013 w 181927"/>
                <a:gd name="connsiteY1" fmla="*/ 0 h 180022"/>
                <a:gd name="connsiteX2" fmla="*/ 181928 w 181927"/>
                <a:gd name="connsiteY2" fmla="*/ 180022 h 180022"/>
                <a:gd name="connsiteX3" fmla="*/ 160020 w 181927"/>
                <a:gd name="connsiteY3" fmla="*/ 180022 h 180022"/>
                <a:gd name="connsiteX4" fmla="*/ 139065 w 181927"/>
                <a:gd name="connsiteY4" fmla="*/ 132397 h 180022"/>
                <a:gd name="connsiteX5" fmla="*/ 41910 w 181927"/>
                <a:gd name="connsiteY5" fmla="*/ 132397 h 180022"/>
                <a:gd name="connsiteX6" fmla="*/ 20955 w 181927"/>
                <a:gd name="connsiteY6" fmla="*/ 180022 h 180022"/>
                <a:gd name="connsiteX7" fmla="*/ 0 w 181927"/>
                <a:gd name="connsiteY7" fmla="*/ 180022 h 180022"/>
                <a:gd name="connsiteX8" fmla="*/ 131445 w 181927"/>
                <a:gd name="connsiteY8" fmla="*/ 114300 h 180022"/>
                <a:gd name="connsiteX9" fmla="*/ 90488 w 181927"/>
                <a:gd name="connsiteY9" fmla="*/ 23813 h 180022"/>
                <a:gd name="connsiteX10" fmla="*/ 49530 w 181927"/>
                <a:gd name="connsiteY10" fmla="*/ 114300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" h="180022">
                  <a:moveTo>
                    <a:pt x="81915" y="0"/>
                  </a:moveTo>
                  <a:lnTo>
                    <a:pt x="100013" y="0"/>
                  </a:lnTo>
                  <a:lnTo>
                    <a:pt x="181928" y="180022"/>
                  </a:lnTo>
                  <a:lnTo>
                    <a:pt x="160020" y="180022"/>
                  </a:lnTo>
                  <a:lnTo>
                    <a:pt x="139065" y="132397"/>
                  </a:lnTo>
                  <a:lnTo>
                    <a:pt x="41910" y="132397"/>
                  </a:lnTo>
                  <a:lnTo>
                    <a:pt x="20955" y="180022"/>
                  </a:lnTo>
                  <a:lnTo>
                    <a:pt x="0" y="180022"/>
                  </a:lnTo>
                  <a:moveTo>
                    <a:pt x="131445" y="114300"/>
                  </a:moveTo>
                  <a:lnTo>
                    <a:pt x="90488" y="23813"/>
                  </a:lnTo>
                  <a:lnTo>
                    <a:pt x="49530" y="11430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C832C5D-F89B-F7B4-1740-BCCAD032205D}"/>
                </a:ext>
              </a:extLst>
            </p:cNvPr>
            <p:cNvSpPr/>
            <p:nvPr/>
          </p:nvSpPr>
          <p:spPr>
            <a:xfrm>
              <a:off x="3178969" y="4084955"/>
              <a:ext cx="132397" cy="189547"/>
            </a:xfrm>
            <a:custGeom>
              <a:avLst/>
              <a:gdLst>
                <a:gd name="connsiteX0" fmla="*/ 19050 w 132397"/>
                <a:gd name="connsiteY0" fmla="*/ 160972 h 189547"/>
                <a:gd name="connsiteX1" fmla="*/ 19050 w 132397"/>
                <a:gd name="connsiteY1" fmla="*/ 186690 h 189547"/>
                <a:gd name="connsiteX2" fmla="*/ 0 w 132397"/>
                <a:gd name="connsiteY2" fmla="*/ 186690 h 189547"/>
                <a:gd name="connsiteX3" fmla="*/ 0 w 132397"/>
                <a:gd name="connsiteY3" fmla="*/ 0 h 189547"/>
                <a:gd name="connsiteX4" fmla="*/ 19050 w 132397"/>
                <a:gd name="connsiteY4" fmla="*/ 0 h 189547"/>
                <a:gd name="connsiteX5" fmla="*/ 19050 w 132397"/>
                <a:gd name="connsiteY5" fmla="*/ 80963 h 189547"/>
                <a:gd name="connsiteX6" fmla="*/ 69533 w 132397"/>
                <a:gd name="connsiteY6" fmla="*/ 51435 h 189547"/>
                <a:gd name="connsiteX7" fmla="*/ 132397 w 132397"/>
                <a:gd name="connsiteY7" fmla="*/ 120015 h 189547"/>
                <a:gd name="connsiteX8" fmla="*/ 132397 w 132397"/>
                <a:gd name="connsiteY8" fmla="*/ 120967 h 189547"/>
                <a:gd name="connsiteX9" fmla="*/ 69533 w 132397"/>
                <a:gd name="connsiteY9" fmla="*/ 189547 h 189547"/>
                <a:gd name="connsiteX10" fmla="*/ 19050 w 132397"/>
                <a:gd name="connsiteY10" fmla="*/ 160972 h 189547"/>
                <a:gd name="connsiteX11" fmla="*/ 112395 w 132397"/>
                <a:gd name="connsiteY11" fmla="*/ 120967 h 189547"/>
                <a:gd name="connsiteX12" fmla="*/ 112395 w 132397"/>
                <a:gd name="connsiteY12" fmla="*/ 120015 h 189547"/>
                <a:gd name="connsiteX13" fmla="*/ 65722 w 132397"/>
                <a:gd name="connsiteY13" fmla="*/ 69532 h 189547"/>
                <a:gd name="connsiteX14" fmla="*/ 18097 w 132397"/>
                <a:gd name="connsiteY14" fmla="*/ 120015 h 189547"/>
                <a:gd name="connsiteX15" fmla="*/ 18097 w 132397"/>
                <a:gd name="connsiteY15" fmla="*/ 120967 h 189547"/>
                <a:gd name="connsiteX16" fmla="*/ 65722 w 132397"/>
                <a:gd name="connsiteY16" fmla="*/ 171450 h 189547"/>
                <a:gd name="connsiteX17" fmla="*/ 112395 w 132397"/>
                <a:gd name="connsiteY17" fmla="*/ 120967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397" h="189547">
                  <a:moveTo>
                    <a:pt x="19050" y="160972"/>
                  </a:moveTo>
                  <a:lnTo>
                    <a:pt x="19050" y="186690"/>
                  </a:lnTo>
                  <a:lnTo>
                    <a:pt x="0" y="186690"/>
                  </a:lnTo>
                  <a:lnTo>
                    <a:pt x="0" y="0"/>
                  </a:lnTo>
                  <a:lnTo>
                    <a:pt x="19050" y="0"/>
                  </a:lnTo>
                  <a:lnTo>
                    <a:pt x="19050" y="80963"/>
                  </a:lnTo>
                  <a:cubicBezTo>
                    <a:pt x="29528" y="65722"/>
                    <a:pt x="45720" y="51435"/>
                    <a:pt x="69533" y="51435"/>
                  </a:cubicBezTo>
                  <a:cubicBezTo>
                    <a:pt x="100965" y="51435"/>
                    <a:pt x="132397" y="76200"/>
                    <a:pt x="132397" y="120015"/>
                  </a:cubicBezTo>
                  <a:lnTo>
                    <a:pt x="132397" y="120967"/>
                  </a:lnTo>
                  <a:cubicBezTo>
                    <a:pt x="132397" y="163830"/>
                    <a:pt x="101917" y="189547"/>
                    <a:pt x="69533" y="189547"/>
                  </a:cubicBezTo>
                  <a:cubicBezTo>
                    <a:pt x="44767" y="189547"/>
                    <a:pt x="29528" y="176213"/>
                    <a:pt x="19050" y="160972"/>
                  </a:cubicBezTo>
                  <a:close/>
                  <a:moveTo>
                    <a:pt x="112395" y="120967"/>
                  </a:moveTo>
                  <a:lnTo>
                    <a:pt x="112395" y="120015"/>
                  </a:lnTo>
                  <a:cubicBezTo>
                    <a:pt x="112395" y="89535"/>
                    <a:pt x="91440" y="69532"/>
                    <a:pt x="65722" y="69532"/>
                  </a:cubicBezTo>
                  <a:cubicBezTo>
                    <a:pt x="41910" y="69532"/>
                    <a:pt x="18097" y="89535"/>
                    <a:pt x="18097" y="120015"/>
                  </a:cubicBezTo>
                  <a:lnTo>
                    <a:pt x="18097" y="120967"/>
                  </a:lnTo>
                  <a:cubicBezTo>
                    <a:pt x="18097" y="151447"/>
                    <a:pt x="41910" y="171450"/>
                    <a:pt x="65722" y="171450"/>
                  </a:cubicBezTo>
                  <a:cubicBezTo>
                    <a:pt x="91440" y="171450"/>
                    <a:pt x="112395" y="152400"/>
                    <a:pt x="112395" y="12096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013D7A1-8CA4-55A9-ECD2-B4DAEDAB9E6E}"/>
                </a:ext>
              </a:extLst>
            </p:cNvPr>
            <p:cNvSpPr/>
            <p:nvPr/>
          </p:nvSpPr>
          <p:spPr>
            <a:xfrm>
              <a:off x="3339941" y="4084955"/>
              <a:ext cx="133350" cy="189547"/>
            </a:xfrm>
            <a:custGeom>
              <a:avLst/>
              <a:gdLst>
                <a:gd name="connsiteX0" fmla="*/ 0 w 133350"/>
                <a:gd name="connsiteY0" fmla="*/ 120967 h 189547"/>
                <a:gd name="connsiteX1" fmla="*/ 0 w 133350"/>
                <a:gd name="connsiteY1" fmla="*/ 120015 h 189547"/>
                <a:gd name="connsiteX2" fmla="*/ 63818 w 133350"/>
                <a:gd name="connsiteY2" fmla="*/ 51435 h 189547"/>
                <a:gd name="connsiteX3" fmla="*/ 114300 w 133350"/>
                <a:gd name="connsiteY3" fmla="*/ 80010 h 189547"/>
                <a:gd name="connsiteX4" fmla="*/ 114300 w 133350"/>
                <a:gd name="connsiteY4" fmla="*/ 0 h 189547"/>
                <a:gd name="connsiteX5" fmla="*/ 133350 w 133350"/>
                <a:gd name="connsiteY5" fmla="*/ 0 h 189547"/>
                <a:gd name="connsiteX6" fmla="*/ 133350 w 133350"/>
                <a:gd name="connsiteY6" fmla="*/ 186690 h 189547"/>
                <a:gd name="connsiteX7" fmla="*/ 114300 w 133350"/>
                <a:gd name="connsiteY7" fmla="*/ 186690 h 189547"/>
                <a:gd name="connsiteX8" fmla="*/ 114300 w 133350"/>
                <a:gd name="connsiteY8" fmla="*/ 160020 h 189547"/>
                <a:gd name="connsiteX9" fmla="*/ 63818 w 133350"/>
                <a:gd name="connsiteY9" fmla="*/ 189547 h 189547"/>
                <a:gd name="connsiteX10" fmla="*/ 0 w 133350"/>
                <a:gd name="connsiteY10" fmla="*/ 120967 h 189547"/>
                <a:gd name="connsiteX11" fmla="*/ 115253 w 133350"/>
                <a:gd name="connsiteY11" fmla="*/ 120967 h 189547"/>
                <a:gd name="connsiteX12" fmla="*/ 115253 w 133350"/>
                <a:gd name="connsiteY12" fmla="*/ 120015 h 189547"/>
                <a:gd name="connsiteX13" fmla="*/ 66675 w 133350"/>
                <a:gd name="connsiteY13" fmla="*/ 69532 h 189547"/>
                <a:gd name="connsiteX14" fmla="*/ 20955 w 133350"/>
                <a:gd name="connsiteY14" fmla="*/ 120015 h 189547"/>
                <a:gd name="connsiteX15" fmla="*/ 20955 w 133350"/>
                <a:gd name="connsiteY15" fmla="*/ 120967 h 189547"/>
                <a:gd name="connsiteX16" fmla="*/ 66675 w 133350"/>
                <a:gd name="connsiteY16" fmla="*/ 171450 h 189547"/>
                <a:gd name="connsiteX17" fmla="*/ 115253 w 133350"/>
                <a:gd name="connsiteY17" fmla="*/ 120967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350" h="189547">
                  <a:moveTo>
                    <a:pt x="0" y="120967"/>
                  </a:moveTo>
                  <a:lnTo>
                    <a:pt x="0" y="120015"/>
                  </a:lnTo>
                  <a:cubicBezTo>
                    <a:pt x="0" y="77152"/>
                    <a:pt x="32385" y="51435"/>
                    <a:pt x="63818" y="51435"/>
                  </a:cubicBezTo>
                  <a:cubicBezTo>
                    <a:pt x="88583" y="51435"/>
                    <a:pt x="103823" y="64770"/>
                    <a:pt x="114300" y="80010"/>
                  </a:cubicBezTo>
                  <a:lnTo>
                    <a:pt x="114300" y="0"/>
                  </a:lnTo>
                  <a:lnTo>
                    <a:pt x="133350" y="0"/>
                  </a:lnTo>
                  <a:lnTo>
                    <a:pt x="133350" y="186690"/>
                  </a:lnTo>
                  <a:lnTo>
                    <a:pt x="114300" y="186690"/>
                  </a:lnTo>
                  <a:lnTo>
                    <a:pt x="114300" y="160020"/>
                  </a:lnTo>
                  <a:cubicBezTo>
                    <a:pt x="103823" y="176213"/>
                    <a:pt x="87630" y="189547"/>
                    <a:pt x="63818" y="189547"/>
                  </a:cubicBezTo>
                  <a:cubicBezTo>
                    <a:pt x="32385" y="189547"/>
                    <a:pt x="0" y="164782"/>
                    <a:pt x="0" y="120967"/>
                  </a:cubicBezTo>
                  <a:close/>
                  <a:moveTo>
                    <a:pt x="115253" y="120967"/>
                  </a:moveTo>
                  <a:lnTo>
                    <a:pt x="115253" y="120015"/>
                  </a:lnTo>
                  <a:cubicBezTo>
                    <a:pt x="115253" y="89535"/>
                    <a:pt x="91440" y="69532"/>
                    <a:pt x="66675" y="69532"/>
                  </a:cubicBezTo>
                  <a:cubicBezTo>
                    <a:pt x="41910" y="69532"/>
                    <a:pt x="20955" y="88582"/>
                    <a:pt x="20955" y="120015"/>
                  </a:cubicBezTo>
                  <a:lnTo>
                    <a:pt x="20955" y="120967"/>
                  </a:lnTo>
                  <a:cubicBezTo>
                    <a:pt x="20955" y="151447"/>
                    <a:pt x="41910" y="171450"/>
                    <a:pt x="66675" y="171450"/>
                  </a:cubicBezTo>
                  <a:cubicBezTo>
                    <a:pt x="91440" y="171450"/>
                    <a:pt x="115253" y="151447"/>
                    <a:pt x="115253" y="12096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0524EDA-BBC2-DC0F-0105-53B4843856B9}"/>
                </a:ext>
              </a:extLst>
            </p:cNvPr>
            <p:cNvSpPr/>
            <p:nvPr/>
          </p:nvSpPr>
          <p:spPr>
            <a:xfrm>
              <a:off x="3516153" y="4139247"/>
              <a:ext cx="114300" cy="135255"/>
            </a:xfrm>
            <a:custGeom>
              <a:avLst/>
              <a:gdLst>
                <a:gd name="connsiteX0" fmla="*/ 0 w 114300"/>
                <a:gd name="connsiteY0" fmla="*/ 81915 h 135255"/>
                <a:gd name="connsiteX1" fmla="*/ 0 w 114300"/>
                <a:gd name="connsiteY1" fmla="*/ 0 h 135255"/>
                <a:gd name="connsiteX2" fmla="*/ 19050 w 114300"/>
                <a:gd name="connsiteY2" fmla="*/ 0 h 135255"/>
                <a:gd name="connsiteX3" fmla="*/ 19050 w 114300"/>
                <a:gd name="connsiteY3" fmla="*/ 77153 h 135255"/>
                <a:gd name="connsiteX4" fmla="*/ 55245 w 114300"/>
                <a:gd name="connsiteY4" fmla="*/ 117158 h 135255"/>
                <a:gd name="connsiteX5" fmla="*/ 95250 w 114300"/>
                <a:gd name="connsiteY5" fmla="*/ 76200 h 135255"/>
                <a:gd name="connsiteX6" fmla="*/ 95250 w 114300"/>
                <a:gd name="connsiteY6" fmla="*/ 0 h 135255"/>
                <a:gd name="connsiteX7" fmla="*/ 114300 w 114300"/>
                <a:gd name="connsiteY7" fmla="*/ 0 h 135255"/>
                <a:gd name="connsiteX8" fmla="*/ 114300 w 114300"/>
                <a:gd name="connsiteY8" fmla="*/ 132397 h 135255"/>
                <a:gd name="connsiteX9" fmla="*/ 95250 w 114300"/>
                <a:gd name="connsiteY9" fmla="*/ 132397 h 135255"/>
                <a:gd name="connsiteX10" fmla="*/ 95250 w 114300"/>
                <a:gd name="connsiteY10" fmla="*/ 109538 h 135255"/>
                <a:gd name="connsiteX11" fmla="*/ 50483 w 114300"/>
                <a:gd name="connsiteY11" fmla="*/ 135255 h 135255"/>
                <a:gd name="connsiteX12" fmla="*/ 0 w 114300"/>
                <a:gd name="connsiteY12" fmla="*/ 81915 h 13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135255">
                  <a:moveTo>
                    <a:pt x="0" y="81915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77153"/>
                  </a:lnTo>
                  <a:cubicBezTo>
                    <a:pt x="19050" y="101918"/>
                    <a:pt x="32385" y="117158"/>
                    <a:pt x="55245" y="117158"/>
                  </a:cubicBezTo>
                  <a:cubicBezTo>
                    <a:pt x="78105" y="117158"/>
                    <a:pt x="95250" y="100965"/>
                    <a:pt x="95250" y="76200"/>
                  </a:cubicBezTo>
                  <a:lnTo>
                    <a:pt x="95250" y="0"/>
                  </a:lnTo>
                  <a:lnTo>
                    <a:pt x="114300" y="0"/>
                  </a:lnTo>
                  <a:lnTo>
                    <a:pt x="114300" y="132397"/>
                  </a:lnTo>
                  <a:lnTo>
                    <a:pt x="95250" y="132397"/>
                  </a:lnTo>
                  <a:lnTo>
                    <a:pt x="95250" y="109538"/>
                  </a:lnTo>
                  <a:cubicBezTo>
                    <a:pt x="86678" y="123825"/>
                    <a:pt x="72390" y="135255"/>
                    <a:pt x="50483" y="135255"/>
                  </a:cubicBezTo>
                  <a:cubicBezTo>
                    <a:pt x="18098" y="135255"/>
                    <a:pt x="0" y="113347"/>
                    <a:pt x="0" y="8191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7BEA341-E0C1-4064-8336-90B43EB00AC2}"/>
                </a:ext>
              </a:extLst>
            </p:cNvPr>
            <p:cNvSpPr/>
            <p:nvPr/>
          </p:nvSpPr>
          <p:spPr>
            <a:xfrm>
              <a:off x="3677126" y="4084955"/>
              <a:ext cx="19050" cy="186689"/>
            </a:xfrm>
            <a:custGeom>
              <a:avLst/>
              <a:gdLst>
                <a:gd name="connsiteX0" fmla="*/ 0 w 19050"/>
                <a:gd name="connsiteY0" fmla="*/ 0 h 186689"/>
                <a:gd name="connsiteX1" fmla="*/ 0 w 19050"/>
                <a:gd name="connsiteY1" fmla="*/ 186690 h 186689"/>
                <a:gd name="connsiteX2" fmla="*/ 19050 w 19050"/>
                <a:gd name="connsiteY2" fmla="*/ 186690 h 186689"/>
                <a:gd name="connsiteX3" fmla="*/ 19050 w 19050"/>
                <a:gd name="connsiteY3" fmla="*/ 0 h 18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86689">
                  <a:moveTo>
                    <a:pt x="0" y="0"/>
                  </a:moveTo>
                  <a:lnTo>
                    <a:pt x="0" y="186690"/>
                  </a:lnTo>
                  <a:lnTo>
                    <a:pt x="19050" y="18669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3DD2B0-2C1C-4A8A-8E8C-D1CC1ACEE6DE}"/>
                </a:ext>
              </a:extLst>
            </p:cNvPr>
            <p:cNvSpPr/>
            <p:nvPr/>
          </p:nvSpPr>
          <p:spPr>
            <a:xfrm>
              <a:off x="3743801" y="4084955"/>
              <a:ext cx="20002" cy="186689"/>
            </a:xfrm>
            <a:custGeom>
              <a:avLst/>
              <a:gdLst>
                <a:gd name="connsiteX0" fmla="*/ 0 w 20002"/>
                <a:gd name="connsiteY0" fmla="*/ 0 h 186689"/>
                <a:gd name="connsiteX1" fmla="*/ 0 w 20002"/>
                <a:gd name="connsiteY1" fmla="*/ 186690 h 186689"/>
                <a:gd name="connsiteX2" fmla="*/ 20002 w 20002"/>
                <a:gd name="connsiteY2" fmla="*/ 186690 h 186689"/>
                <a:gd name="connsiteX3" fmla="*/ 20002 w 20002"/>
                <a:gd name="connsiteY3" fmla="*/ 0 h 18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" h="186689">
                  <a:moveTo>
                    <a:pt x="0" y="0"/>
                  </a:moveTo>
                  <a:lnTo>
                    <a:pt x="0" y="186690"/>
                  </a:lnTo>
                  <a:lnTo>
                    <a:pt x="20002" y="186690"/>
                  </a:lnTo>
                  <a:lnTo>
                    <a:pt x="20002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C7DBC17-0294-B9E2-2F62-01A15F08929D}"/>
                </a:ext>
              </a:extLst>
            </p:cNvPr>
            <p:cNvSpPr/>
            <p:nvPr/>
          </p:nvSpPr>
          <p:spPr>
            <a:xfrm>
              <a:off x="3799046" y="4137342"/>
              <a:ext cx="116204" cy="137159"/>
            </a:xfrm>
            <a:custGeom>
              <a:avLst/>
              <a:gdLst>
                <a:gd name="connsiteX0" fmla="*/ 0 w 116204"/>
                <a:gd name="connsiteY0" fmla="*/ 96202 h 137159"/>
                <a:gd name="connsiteX1" fmla="*/ 0 w 116204"/>
                <a:gd name="connsiteY1" fmla="*/ 95250 h 137159"/>
                <a:gd name="connsiteX2" fmla="*/ 57150 w 116204"/>
                <a:gd name="connsiteY2" fmla="*/ 52388 h 137159"/>
                <a:gd name="connsiteX3" fmla="*/ 97155 w 116204"/>
                <a:gd name="connsiteY3" fmla="*/ 58102 h 137159"/>
                <a:gd name="connsiteX4" fmla="*/ 97155 w 116204"/>
                <a:gd name="connsiteY4" fmla="*/ 53340 h 137159"/>
                <a:gd name="connsiteX5" fmla="*/ 58102 w 116204"/>
                <a:gd name="connsiteY5" fmla="*/ 18097 h 137159"/>
                <a:gd name="connsiteX6" fmla="*/ 18097 w 116204"/>
                <a:gd name="connsiteY6" fmla="*/ 27622 h 137159"/>
                <a:gd name="connsiteX7" fmla="*/ 12382 w 116204"/>
                <a:gd name="connsiteY7" fmla="*/ 11430 h 137159"/>
                <a:gd name="connsiteX8" fmla="*/ 60007 w 116204"/>
                <a:gd name="connsiteY8" fmla="*/ 0 h 137159"/>
                <a:gd name="connsiteX9" fmla="*/ 102870 w 116204"/>
                <a:gd name="connsiteY9" fmla="*/ 14288 h 137159"/>
                <a:gd name="connsiteX10" fmla="*/ 116205 w 116204"/>
                <a:gd name="connsiteY10" fmla="*/ 53340 h 137159"/>
                <a:gd name="connsiteX11" fmla="*/ 116205 w 116204"/>
                <a:gd name="connsiteY11" fmla="*/ 134302 h 137159"/>
                <a:gd name="connsiteX12" fmla="*/ 97155 w 116204"/>
                <a:gd name="connsiteY12" fmla="*/ 134302 h 137159"/>
                <a:gd name="connsiteX13" fmla="*/ 97155 w 116204"/>
                <a:gd name="connsiteY13" fmla="*/ 114300 h 137159"/>
                <a:gd name="connsiteX14" fmla="*/ 49530 w 116204"/>
                <a:gd name="connsiteY14" fmla="*/ 137160 h 137159"/>
                <a:gd name="connsiteX15" fmla="*/ 0 w 116204"/>
                <a:gd name="connsiteY15" fmla="*/ 96202 h 137159"/>
                <a:gd name="connsiteX16" fmla="*/ 97155 w 116204"/>
                <a:gd name="connsiteY16" fmla="*/ 85725 h 137159"/>
                <a:gd name="connsiteX17" fmla="*/ 97155 w 116204"/>
                <a:gd name="connsiteY17" fmla="*/ 73342 h 137159"/>
                <a:gd name="connsiteX18" fmla="*/ 59055 w 116204"/>
                <a:gd name="connsiteY18" fmla="*/ 67627 h 137159"/>
                <a:gd name="connsiteX19" fmla="*/ 20002 w 116204"/>
                <a:gd name="connsiteY19" fmla="*/ 94297 h 137159"/>
                <a:gd name="connsiteX20" fmla="*/ 20002 w 116204"/>
                <a:gd name="connsiteY20" fmla="*/ 95250 h 137159"/>
                <a:gd name="connsiteX21" fmla="*/ 53340 w 116204"/>
                <a:gd name="connsiteY21" fmla="*/ 120967 h 137159"/>
                <a:gd name="connsiteX22" fmla="*/ 97155 w 116204"/>
                <a:gd name="connsiteY22" fmla="*/ 85725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204" h="137159">
                  <a:moveTo>
                    <a:pt x="0" y="96202"/>
                  </a:moveTo>
                  <a:lnTo>
                    <a:pt x="0" y="95250"/>
                  </a:lnTo>
                  <a:cubicBezTo>
                    <a:pt x="0" y="66675"/>
                    <a:pt x="22860" y="52388"/>
                    <a:pt x="57150" y="52388"/>
                  </a:cubicBezTo>
                  <a:cubicBezTo>
                    <a:pt x="73342" y="52388"/>
                    <a:pt x="85725" y="54292"/>
                    <a:pt x="97155" y="58102"/>
                  </a:cubicBezTo>
                  <a:lnTo>
                    <a:pt x="97155" y="53340"/>
                  </a:lnTo>
                  <a:cubicBezTo>
                    <a:pt x="97155" y="30480"/>
                    <a:pt x="82867" y="18097"/>
                    <a:pt x="58102" y="18097"/>
                  </a:cubicBezTo>
                  <a:cubicBezTo>
                    <a:pt x="42863" y="18097"/>
                    <a:pt x="30480" y="21907"/>
                    <a:pt x="18097" y="27622"/>
                  </a:cubicBezTo>
                  <a:lnTo>
                    <a:pt x="12382" y="11430"/>
                  </a:lnTo>
                  <a:cubicBezTo>
                    <a:pt x="26670" y="4763"/>
                    <a:pt x="40957" y="0"/>
                    <a:pt x="60007" y="0"/>
                  </a:cubicBezTo>
                  <a:cubicBezTo>
                    <a:pt x="79057" y="0"/>
                    <a:pt x="93345" y="4763"/>
                    <a:pt x="102870" y="14288"/>
                  </a:cubicBezTo>
                  <a:cubicBezTo>
                    <a:pt x="111760" y="23813"/>
                    <a:pt x="116205" y="36830"/>
                    <a:pt x="116205" y="53340"/>
                  </a:cubicBezTo>
                  <a:lnTo>
                    <a:pt x="116205" y="134302"/>
                  </a:lnTo>
                  <a:lnTo>
                    <a:pt x="97155" y="134302"/>
                  </a:lnTo>
                  <a:lnTo>
                    <a:pt x="97155" y="114300"/>
                  </a:lnTo>
                  <a:cubicBezTo>
                    <a:pt x="87630" y="125730"/>
                    <a:pt x="73342" y="137160"/>
                    <a:pt x="49530" y="137160"/>
                  </a:cubicBezTo>
                  <a:cubicBezTo>
                    <a:pt x="24765" y="137160"/>
                    <a:pt x="0" y="122872"/>
                    <a:pt x="0" y="96202"/>
                  </a:cubicBezTo>
                  <a:close/>
                  <a:moveTo>
                    <a:pt x="97155" y="85725"/>
                  </a:moveTo>
                  <a:lnTo>
                    <a:pt x="97155" y="73342"/>
                  </a:lnTo>
                  <a:cubicBezTo>
                    <a:pt x="87630" y="70485"/>
                    <a:pt x="75247" y="67627"/>
                    <a:pt x="59055" y="67627"/>
                  </a:cubicBezTo>
                  <a:cubicBezTo>
                    <a:pt x="34290" y="67627"/>
                    <a:pt x="20002" y="78105"/>
                    <a:pt x="20002" y="94297"/>
                  </a:cubicBezTo>
                  <a:lnTo>
                    <a:pt x="20002" y="95250"/>
                  </a:lnTo>
                  <a:cubicBezTo>
                    <a:pt x="20002" y="111442"/>
                    <a:pt x="35242" y="120967"/>
                    <a:pt x="53340" y="120967"/>
                  </a:cubicBezTo>
                  <a:cubicBezTo>
                    <a:pt x="78105" y="120967"/>
                    <a:pt x="97155" y="106680"/>
                    <a:pt x="97155" y="8572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4031011-CDFD-75C1-1F9C-E81903AA5A8E}"/>
                </a:ext>
              </a:extLst>
            </p:cNvPr>
            <p:cNvSpPr/>
            <p:nvPr/>
          </p:nvSpPr>
          <p:spPr>
            <a:xfrm>
              <a:off x="3957161" y="4084955"/>
              <a:ext cx="115252" cy="186689"/>
            </a:xfrm>
            <a:custGeom>
              <a:avLst/>
              <a:gdLst>
                <a:gd name="connsiteX0" fmla="*/ 0 w 115252"/>
                <a:gd name="connsiteY0" fmla="*/ 0 h 186689"/>
                <a:gd name="connsiteX1" fmla="*/ 20003 w 115252"/>
                <a:gd name="connsiteY1" fmla="*/ 0 h 186689"/>
                <a:gd name="connsiteX2" fmla="*/ 20003 w 115252"/>
                <a:gd name="connsiteY2" fmla="*/ 77152 h 186689"/>
                <a:gd name="connsiteX3" fmla="*/ 64770 w 115252"/>
                <a:gd name="connsiteY3" fmla="*/ 51435 h 186689"/>
                <a:gd name="connsiteX4" fmla="*/ 115253 w 115252"/>
                <a:gd name="connsiteY4" fmla="*/ 104775 h 186689"/>
                <a:gd name="connsiteX5" fmla="*/ 115253 w 115252"/>
                <a:gd name="connsiteY5" fmla="*/ 186690 h 186689"/>
                <a:gd name="connsiteX6" fmla="*/ 96203 w 115252"/>
                <a:gd name="connsiteY6" fmla="*/ 186690 h 186689"/>
                <a:gd name="connsiteX7" fmla="*/ 96203 w 115252"/>
                <a:gd name="connsiteY7" fmla="*/ 109538 h 186689"/>
                <a:gd name="connsiteX8" fmla="*/ 59055 w 115252"/>
                <a:gd name="connsiteY8" fmla="*/ 69532 h 186689"/>
                <a:gd name="connsiteX9" fmla="*/ 20003 w 115252"/>
                <a:gd name="connsiteY9" fmla="*/ 110490 h 186689"/>
                <a:gd name="connsiteX10" fmla="*/ 20003 w 115252"/>
                <a:gd name="connsiteY10" fmla="*/ 186690 h 186689"/>
                <a:gd name="connsiteX11" fmla="*/ 0 w 115252"/>
                <a:gd name="connsiteY11" fmla="*/ 186690 h 18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52" h="186689">
                  <a:moveTo>
                    <a:pt x="0" y="0"/>
                  </a:moveTo>
                  <a:lnTo>
                    <a:pt x="20003" y="0"/>
                  </a:lnTo>
                  <a:lnTo>
                    <a:pt x="20003" y="77152"/>
                  </a:lnTo>
                  <a:cubicBezTo>
                    <a:pt x="28575" y="62865"/>
                    <a:pt x="41910" y="51435"/>
                    <a:pt x="64770" y="51435"/>
                  </a:cubicBezTo>
                  <a:cubicBezTo>
                    <a:pt x="97155" y="51435"/>
                    <a:pt x="115253" y="73342"/>
                    <a:pt x="115253" y="104775"/>
                  </a:cubicBezTo>
                  <a:lnTo>
                    <a:pt x="115253" y="186690"/>
                  </a:lnTo>
                  <a:lnTo>
                    <a:pt x="96203" y="186690"/>
                  </a:lnTo>
                  <a:lnTo>
                    <a:pt x="96203" y="109538"/>
                  </a:lnTo>
                  <a:cubicBezTo>
                    <a:pt x="96203" y="84772"/>
                    <a:pt x="82867" y="69532"/>
                    <a:pt x="59055" y="69532"/>
                  </a:cubicBezTo>
                  <a:cubicBezTo>
                    <a:pt x="36195" y="69532"/>
                    <a:pt x="20003" y="85725"/>
                    <a:pt x="20003" y="110490"/>
                  </a:cubicBezTo>
                  <a:lnTo>
                    <a:pt x="20003" y="186690"/>
                  </a:lnTo>
                  <a:lnTo>
                    <a:pt x="0" y="18669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F33398E-6900-EC72-9D08-C01A46D85358}"/>
                </a:ext>
              </a:extLst>
            </p:cNvPr>
            <p:cNvSpPr/>
            <p:nvPr/>
          </p:nvSpPr>
          <p:spPr>
            <a:xfrm>
              <a:off x="4194334" y="4092575"/>
              <a:ext cx="134302" cy="179069"/>
            </a:xfrm>
            <a:custGeom>
              <a:avLst/>
              <a:gdLst>
                <a:gd name="connsiteX0" fmla="*/ 0 w 134302"/>
                <a:gd name="connsiteY0" fmla="*/ 0 h 179069"/>
                <a:gd name="connsiteX1" fmla="*/ 66675 w 134302"/>
                <a:gd name="connsiteY1" fmla="*/ 0 h 179069"/>
                <a:gd name="connsiteX2" fmla="*/ 134303 w 134302"/>
                <a:gd name="connsiteY2" fmla="*/ 57150 h 179069"/>
                <a:gd name="connsiteX3" fmla="*/ 63817 w 134302"/>
                <a:gd name="connsiteY3" fmla="*/ 116205 h 179069"/>
                <a:gd name="connsiteX4" fmla="*/ 20003 w 134302"/>
                <a:gd name="connsiteY4" fmla="*/ 116205 h 179069"/>
                <a:gd name="connsiteX5" fmla="*/ 20003 w 134302"/>
                <a:gd name="connsiteY5" fmla="*/ 179070 h 179069"/>
                <a:gd name="connsiteX6" fmla="*/ 0 w 134302"/>
                <a:gd name="connsiteY6" fmla="*/ 179070 h 179069"/>
                <a:gd name="connsiteX7" fmla="*/ 64770 w 134302"/>
                <a:gd name="connsiteY7" fmla="*/ 97155 h 179069"/>
                <a:gd name="connsiteX8" fmla="*/ 113347 w 134302"/>
                <a:gd name="connsiteY8" fmla="*/ 58103 h 179069"/>
                <a:gd name="connsiteX9" fmla="*/ 65722 w 134302"/>
                <a:gd name="connsiteY9" fmla="*/ 19050 h 179069"/>
                <a:gd name="connsiteX10" fmla="*/ 20003 w 134302"/>
                <a:gd name="connsiteY10" fmla="*/ 19050 h 179069"/>
                <a:gd name="connsiteX11" fmla="*/ 20003 w 134302"/>
                <a:gd name="connsiteY11" fmla="*/ 97155 h 17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302" h="179069">
                  <a:moveTo>
                    <a:pt x="0" y="0"/>
                  </a:moveTo>
                  <a:lnTo>
                    <a:pt x="66675" y="0"/>
                  </a:lnTo>
                  <a:cubicBezTo>
                    <a:pt x="107632" y="0"/>
                    <a:pt x="134303" y="21907"/>
                    <a:pt x="134303" y="57150"/>
                  </a:cubicBezTo>
                  <a:cubicBezTo>
                    <a:pt x="134303" y="96203"/>
                    <a:pt x="101917" y="116205"/>
                    <a:pt x="63817" y="116205"/>
                  </a:cubicBezTo>
                  <a:lnTo>
                    <a:pt x="20003" y="116205"/>
                  </a:lnTo>
                  <a:lnTo>
                    <a:pt x="20003" y="179070"/>
                  </a:lnTo>
                  <a:lnTo>
                    <a:pt x="0" y="179070"/>
                  </a:lnTo>
                  <a:moveTo>
                    <a:pt x="64770" y="97155"/>
                  </a:moveTo>
                  <a:cubicBezTo>
                    <a:pt x="94297" y="97155"/>
                    <a:pt x="113347" y="81915"/>
                    <a:pt x="113347" y="58103"/>
                  </a:cubicBezTo>
                  <a:cubicBezTo>
                    <a:pt x="113347" y="32385"/>
                    <a:pt x="94297" y="19050"/>
                    <a:pt x="65722" y="19050"/>
                  </a:cubicBezTo>
                  <a:lnTo>
                    <a:pt x="20003" y="19050"/>
                  </a:lnTo>
                  <a:lnTo>
                    <a:pt x="20003" y="97155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EF514C7-1B9A-4781-43AE-87D4410B26FD}"/>
                </a:ext>
              </a:extLst>
            </p:cNvPr>
            <p:cNvSpPr/>
            <p:nvPr/>
          </p:nvSpPr>
          <p:spPr>
            <a:xfrm>
              <a:off x="4352449" y="4136390"/>
              <a:ext cx="124777" cy="138112"/>
            </a:xfrm>
            <a:custGeom>
              <a:avLst/>
              <a:gdLst>
                <a:gd name="connsiteX0" fmla="*/ 66675 w 124777"/>
                <a:gd name="connsiteY0" fmla="*/ 120967 h 138112"/>
                <a:gd name="connsiteX1" fmla="*/ 107632 w 124777"/>
                <a:gd name="connsiteY1" fmla="*/ 102870 h 138112"/>
                <a:gd name="connsiteX2" fmla="*/ 120015 w 124777"/>
                <a:gd name="connsiteY2" fmla="*/ 113347 h 138112"/>
                <a:gd name="connsiteX3" fmla="*/ 65722 w 124777"/>
                <a:gd name="connsiteY3" fmla="*/ 138113 h 138112"/>
                <a:gd name="connsiteX4" fmla="*/ 0 w 124777"/>
                <a:gd name="connsiteY4" fmla="*/ 69532 h 138112"/>
                <a:gd name="connsiteX5" fmla="*/ 62865 w 124777"/>
                <a:gd name="connsiteY5" fmla="*/ 0 h 138112"/>
                <a:gd name="connsiteX6" fmla="*/ 124777 w 124777"/>
                <a:gd name="connsiteY6" fmla="*/ 70485 h 138112"/>
                <a:gd name="connsiteX7" fmla="*/ 124777 w 124777"/>
                <a:gd name="connsiteY7" fmla="*/ 77153 h 138112"/>
                <a:gd name="connsiteX8" fmla="*/ 20002 w 124777"/>
                <a:gd name="connsiteY8" fmla="*/ 77153 h 138112"/>
                <a:gd name="connsiteX9" fmla="*/ 66675 w 124777"/>
                <a:gd name="connsiteY9" fmla="*/ 120967 h 138112"/>
                <a:gd name="connsiteX10" fmla="*/ 104775 w 124777"/>
                <a:gd name="connsiteY10" fmla="*/ 60960 h 138112"/>
                <a:gd name="connsiteX11" fmla="*/ 62865 w 124777"/>
                <a:gd name="connsiteY11" fmla="*/ 17145 h 138112"/>
                <a:gd name="connsiteX12" fmla="*/ 20002 w 124777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7" h="138112">
                  <a:moveTo>
                    <a:pt x="66675" y="120967"/>
                  </a:moveTo>
                  <a:cubicBezTo>
                    <a:pt x="84772" y="120967"/>
                    <a:pt x="97155" y="113347"/>
                    <a:pt x="107632" y="102870"/>
                  </a:cubicBezTo>
                  <a:lnTo>
                    <a:pt x="120015" y="113347"/>
                  </a:lnTo>
                  <a:cubicBezTo>
                    <a:pt x="106680" y="128588"/>
                    <a:pt x="90488" y="138113"/>
                    <a:pt x="65722" y="138113"/>
                  </a:cubicBezTo>
                  <a:cubicBezTo>
                    <a:pt x="29527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2865" y="0"/>
                  </a:cubicBezTo>
                  <a:cubicBezTo>
                    <a:pt x="101917" y="0"/>
                    <a:pt x="124777" y="31432"/>
                    <a:pt x="124777" y="70485"/>
                  </a:cubicBezTo>
                  <a:cubicBezTo>
                    <a:pt x="124777" y="72390"/>
                    <a:pt x="124777" y="74295"/>
                    <a:pt x="124777" y="77153"/>
                  </a:cubicBezTo>
                  <a:lnTo>
                    <a:pt x="20002" y="77153"/>
                  </a:lnTo>
                  <a:cubicBezTo>
                    <a:pt x="22860" y="104775"/>
                    <a:pt x="42863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8582" y="17145"/>
                    <a:pt x="62865" y="17145"/>
                  </a:cubicBezTo>
                  <a:cubicBezTo>
                    <a:pt x="40005" y="17145"/>
                    <a:pt x="22860" y="36195"/>
                    <a:pt x="20002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B40AB42-93D8-D4D1-7286-18EEAEAB5358}"/>
                </a:ext>
              </a:extLst>
            </p:cNvPr>
            <p:cNvSpPr/>
            <p:nvPr/>
          </p:nvSpPr>
          <p:spPr>
            <a:xfrm>
              <a:off x="4500086" y="4099242"/>
              <a:ext cx="80009" cy="174307"/>
            </a:xfrm>
            <a:custGeom>
              <a:avLst/>
              <a:gdLst>
                <a:gd name="connsiteX0" fmla="*/ 18097 w 80009"/>
                <a:gd name="connsiteY0" fmla="*/ 137160 h 174307"/>
                <a:gd name="connsiteX1" fmla="*/ 18097 w 80009"/>
                <a:gd name="connsiteY1" fmla="*/ 57150 h 174307"/>
                <a:gd name="connsiteX2" fmla="*/ 0 w 80009"/>
                <a:gd name="connsiteY2" fmla="*/ 57150 h 174307"/>
                <a:gd name="connsiteX3" fmla="*/ 0 w 80009"/>
                <a:gd name="connsiteY3" fmla="*/ 40005 h 174307"/>
                <a:gd name="connsiteX4" fmla="*/ 18097 w 80009"/>
                <a:gd name="connsiteY4" fmla="*/ 40005 h 174307"/>
                <a:gd name="connsiteX5" fmla="*/ 18097 w 80009"/>
                <a:gd name="connsiteY5" fmla="*/ 0 h 174307"/>
                <a:gd name="connsiteX6" fmla="*/ 38100 w 80009"/>
                <a:gd name="connsiteY6" fmla="*/ 0 h 174307"/>
                <a:gd name="connsiteX7" fmla="*/ 38100 w 80009"/>
                <a:gd name="connsiteY7" fmla="*/ 40005 h 174307"/>
                <a:gd name="connsiteX8" fmla="*/ 80010 w 80009"/>
                <a:gd name="connsiteY8" fmla="*/ 40005 h 174307"/>
                <a:gd name="connsiteX9" fmla="*/ 80010 w 80009"/>
                <a:gd name="connsiteY9" fmla="*/ 57150 h 174307"/>
                <a:gd name="connsiteX10" fmla="*/ 38100 w 80009"/>
                <a:gd name="connsiteY10" fmla="*/ 57150 h 174307"/>
                <a:gd name="connsiteX11" fmla="*/ 38100 w 80009"/>
                <a:gd name="connsiteY11" fmla="*/ 134302 h 174307"/>
                <a:gd name="connsiteX12" fmla="*/ 60007 w 80009"/>
                <a:gd name="connsiteY12" fmla="*/ 156210 h 174307"/>
                <a:gd name="connsiteX13" fmla="*/ 80010 w 80009"/>
                <a:gd name="connsiteY13" fmla="*/ 152400 h 174307"/>
                <a:gd name="connsiteX14" fmla="*/ 80010 w 80009"/>
                <a:gd name="connsiteY14" fmla="*/ 168592 h 174307"/>
                <a:gd name="connsiteX15" fmla="*/ 56197 w 80009"/>
                <a:gd name="connsiteY15" fmla="*/ 174307 h 174307"/>
                <a:gd name="connsiteX16" fmla="*/ 18097 w 80009"/>
                <a:gd name="connsiteY16" fmla="*/ 137160 h 17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09" h="174307">
                  <a:moveTo>
                    <a:pt x="18097" y="137160"/>
                  </a:moveTo>
                  <a:lnTo>
                    <a:pt x="18097" y="57150"/>
                  </a:lnTo>
                  <a:lnTo>
                    <a:pt x="0" y="57150"/>
                  </a:lnTo>
                  <a:lnTo>
                    <a:pt x="0" y="40005"/>
                  </a:lnTo>
                  <a:lnTo>
                    <a:pt x="18097" y="40005"/>
                  </a:lnTo>
                  <a:lnTo>
                    <a:pt x="18097" y="0"/>
                  </a:lnTo>
                  <a:lnTo>
                    <a:pt x="38100" y="0"/>
                  </a:lnTo>
                  <a:lnTo>
                    <a:pt x="38100" y="40005"/>
                  </a:lnTo>
                  <a:lnTo>
                    <a:pt x="80010" y="40005"/>
                  </a:lnTo>
                  <a:lnTo>
                    <a:pt x="80010" y="57150"/>
                  </a:lnTo>
                  <a:lnTo>
                    <a:pt x="38100" y="57150"/>
                  </a:lnTo>
                  <a:lnTo>
                    <a:pt x="38100" y="134302"/>
                  </a:lnTo>
                  <a:cubicBezTo>
                    <a:pt x="38100" y="150495"/>
                    <a:pt x="46672" y="156210"/>
                    <a:pt x="60007" y="156210"/>
                  </a:cubicBezTo>
                  <a:cubicBezTo>
                    <a:pt x="66675" y="156210"/>
                    <a:pt x="72390" y="155257"/>
                    <a:pt x="80010" y="152400"/>
                  </a:cubicBezTo>
                  <a:lnTo>
                    <a:pt x="80010" y="168592"/>
                  </a:lnTo>
                  <a:cubicBezTo>
                    <a:pt x="72390" y="172402"/>
                    <a:pt x="65722" y="174307"/>
                    <a:pt x="56197" y="174307"/>
                  </a:cubicBezTo>
                  <a:cubicBezTo>
                    <a:pt x="34290" y="174307"/>
                    <a:pt x="18097" y="163830"/>
                    <a:pt x="18097" y="1371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DCF7961-431D-D056-4D0D-0F4FA81ECDB4}"/>
                </a:ext>
              </a:extLst>
            </p:cNvPr>
            <p:cNvSpPr/>
            <p:nvPr/>
          </p:nvSpPr>
          <p:spPr>
            <a:xfrm>
              <a:off x="4615338" y="4137300"/>
              <a:ext cx="73342" cy="134344"/>
            </a:xfrm>
            <a:custGeom>
              <a:avLst/>
              <a:gdLst>
                <a:gd name="connsiteX0" fmla="*/ 0 w 73342"/>
                <a:gd name="connsiteY0" fmla="*/ 1947 h 134344"/>
                <a:gd name="connsiteX1" fmla="*/ 19050 w 73342"/>
                <a:gd name="connsiteY1" fmla="*/ 1947 h 134344"/>
                <a:gd name="connsiteX2" fmla="*/ 19050 w 73342"/>
                <a:gd name="connsiteY2" fmla="*/ 36237 h 134344"/>
                <a:gd name="connsiteX3" fmla="*/ 73343 w 73342"/>
                <a:gd name="connsiteY3" fmla="*/ 42 h 134344"/>
                <a:gd name="connsiteX4" fmla="*/ 73343 w 73342"/>
                <a:gd name="connsiteY4" fmla="*/ 20997 h 134344"/>
                <a:gd name="connsiteX5" fmla="*/ 71438 w 73342"/>
                <a:gd name="connsiteY5" fmla="*/ 20997 h 134344"/>
                <a:gd name="connsiteX6" fmla="*/ 19050 w 73342"/>
                <a:gd name="connsiteY6" fmla="*/ 81957 h 134344"/>
                <a:gd name="connsiteX7" fmla="*/ 19050 w 73342"/>
                <a:gd name="connsiteY7" fmla="*/ 134345 h 134344"/>
                <a:gd name="connsiteX8" fmla="*/ 0 w 73342"/>
                <a:gd name="connsiteY8" fmla="*/ 134345 h 13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42" h="134344">
                  <a:moveTo>
                    <a:pt x="0" y="1947"/>
                  </a:moveTo>
                  <a:lnTo>
                    <a:pt x="19050" y="1947"/>
                  </a:lnTo>
                  <a:lnTo>
                    <a:pt x="19050" y="36237"/>
                  </a:lnTo>
                  <a:cubicBezTo>
                    <a:pt x="28575" y="14330"/>
                    <a:pt x="47625" y="-910"/>
                    <a:pt x="73343" y="42"/>
                  </a:cubicBezTo>
                  <a:lnTo>
                    <a:pt x="73343" y="20997"/>
                  </a:lnTo>
                  <a:lnTo>
                    <a:pt x="71438" y="20997"/>
                  </a:lnTo>
                  <a:cubicBezTo>
                    <a:pt x="42863" y="20997"/>
                    <a:pt x="19050" y="41952"/>
                    <a:pt x="19050" y="81957"/>
                  </a:cubicBezTo>
                  <a:lnTo>
                    <a:pt x="19050" y="134345"/>
                  </a:lnTo>
                  <a:lnTo>
                    <a:pt x="0" y="13434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9F829B1-F30B-185A-73C8-3DD8FD4BE699}"/>
                </a:ext>
              </a:extLst>
            </p:cNvPr>
            <p:cNvSpPr/>
            <p:nvPr/>
          </p:nvSpPr>
          <p:spPr>
            <a:xfrm>
              <a:off x="4704874" y="4136390"/>
              <a:ext cx="137159" cy="138112"/>
            </a:xfrm>
            <a:custGeom>
              <a:avLst/>
              <a:gdLst>
                <a:gd name="connsiteX0" fmla="*/ 0 w 137159"/>
                <a:gd name="connsiteY0" fmla="*/ 69532 h 138112"/>
                <a:gd name="connsiteX1" fmla="*/ 68580 w 137159"/>
                <a:gd name="connsiteY1" fmla="*/ 0 h 138112"/>
                <a:gd name="connsiteX2" fmla="*/ 137160 w 137159"/>
                <a:gd name="connsiteY2" fmla="*/ 68580 h 138112"/>
                <a:gd name="connsiteX3" fmla="*/ 137160 w 137159"/>
                <a:gd name="connsiteY3" fmla="*/ 69532 h 138112"/>
                <a:gd name="connsiteX4" fmla="*/ 67627 w 137159"/>
                <a:gd name="connsiteY4" fmla="*/ 138113 h 138112"/>
                <a:gd name="connsiteX5" fmla="*/ 0 w 137159"/>
                <a:gd name="connsiteY5" fmla="*/ 69532 h 138112"/>
                <a:gd name="connsiteX6" fmla="*/ 117157 w 137159"/>
                <a:gd name="connsiteY6" fmla="*/ 69532 h 138112"/>
                <a:gd name="connsiteX7" fmla="*/ 67627 w 137159"/>
                <a:gd name="connsiteY7" fmla="*/ 17145 h 138112"/>
                <a:gd name="connsiteX8" fmla="*/ 20002 w 137159"/>
                <a:gd name="connsiteY8" fmla="*/ 68580 h 138112"/>
                <a:gd name="connsiteX9" fmla="*/ 20002 w 137159"/>
                <a:gd name="connsiteY9" fmla="*/ 69532 h 138112"/>
                <a:gd name="connsiteX10" fmla="*/ 68580 w 137159"/>
                <a:gd name="connsiteY10" fmla="*/ 120015 h 138112"/>
                <a:gd name="connsiteX11" fmla="*/ 117157 w 137159"/>
                <a:gd name="connsiteY11" fmla="*/ 6953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159" h="138112">
                  <a:moveTo>
                    <a:pt x="0" y="69532"/>
                  </a:moveTo>
                  <a:cubicBezTo>
                    <a:pt x="0" y="32385"/>
                    <a:pt x="28575" y="0"/>
                    <a:pt x="68580" y="0"/>
                  </a:cubicBezTo>
                  <a:cubicBezTo>
                    <a:pt x="108585" y="0"/>
                    <a:pt x="137160" y="31432"/>
                    <a:pt x="137160" y="68580"/>
                  </a:cubicBezTo>
                  <a:lnTo>
                    <a:pt x="137160" y="69532"/>
                  </a:lnTo>
                  <a:cubicBezTo>
                    <a:pt x="137160" y="106680"/>
                    <a:pt x="107632" y="138113"/>
                    <a:pt x="67627" y="138113"/>
                  </a:cubicBezTo>
                  <a:cubicBezTo>
                    <a:pt x="28575" y="138113"/>
                    <a:pt x="0" y="106680"/>
                    <a:pt x="0" y="69532"/>
                  </a:cubicBezTo>
                  <a:close/>
                  <a:moveTo>
                    <a:pt x="117157" y="69532"/>
                  </a:moveTo>
                  <a:cubicBezTo>
                    <a:pt x="117157" y="40957"/>
                    <a:pt x="96202" y="17145"/>
                    <a:pt x="67627" y="17145"/>
                  </a:cubicBezTo>
                  <a:cubicBezTo>
                    <a:pt x="39052" y="17145"/>
                    <a:pt x="20002" y="40957"/>
                    <a:pt x="20002" y="68580"/>
                  </a:cubicBezTo>
                  <a:lnTo>
                    <a:pt x="20002" y="69532"/>
                  </a:lnTo>
                  <a:cubicBezTo>
                    <a:pt x="20002" y="97155"/>
                    <a:pt x="40957" y="120015"/>
                    <a:pt x="68580" y="120015"/>
                  </a:cubicBezTo>
                  <a:cubicBezTo>
                    <a:pt x="97155" y="120015"/>
                    <a:pt x="117157" y="97155"/>
                    <a:pt x="117157" y="6953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91AE8D2-1DD8-C24C-A487-C0347B65B700}"/>
                </a:ext>
              </a:extLst>
            </p:cNvPr>
            <p:cNvSpPr/>
            <p:nvPr/>
          </p:nvSpPr>
          <p:spPr>
            <a:xfrm>
              <a:off x="4879181" y="4084955"/>
              <a:ext cx="20002" cy="186689"/>
            </a:xfrm>
            <a:custGeom>
              <a:avLst/>
              <a:gdLst>
                <a:gd name="connsiteX0" fmla="*/ 0 w 20002"/>
                <a:gd name="connsiteY0" fmla="*/ 0 h 186689"/>
                <a:gd name="connsiteX1" fmla="*/ 0 w 20002"/>
                <a:gd name="connsiteY1" fmla="*/ 186690 h 186689"/>
                <a:gd name="connsiteX2" fmla="*/ 20003 w 20002"/>
                <a:gd name="connsiteY2" fmla="*/ 186690 h 186689"/>
                <a:gd name="connsiteX3" fmla="*/ 20003 w 20002"/>
                <a:gd name="connsiteY3" fmla="*/ 0 h 18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" h="186689">
                  <a:moveTo>
                    <a:pt x="0" y="0"/>
                  </a:moveTo>
                  <a:lnTo>
                    <a:pt x="0" y="186690"/>
                  </a:lnTo>
                  <a:lnTo>
                    <a:pt x="20003" y="186690"/>
                  </a:lnTo>
                  <a:lnTo>
                    <a:pt x="20003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BAEEB73-5229-EB28-C9A9-D9734447A1CD}"/>
                </a:ext>
              </a:extLst>
            </p:cNvPr>
            <p:cNvSpPr/>
            <p:nvPr/>
          </p:nvSpPr>
          <p:spPr>
            <a:xfrm>
              <a:off x="4936331" y="4136390"/>
              <a:ext cx="125730" cy="138112"/>
            </a:xfrm>
            <a:custGeom>
              <a:avLst/>
              <a:gdLst>
                <a:gd name="connsiteX0" fmla="*/ 66675 w 125730"/>
                <a:gd name="connsiteY0" fmla="*/ 120967 h 138112"/>
                <a:gd name="connsiteX1" fmla="*/ 108585 w 125730"/>
                <a:gd name="connsiteY1" fmla="*/ 102870 h 138112"/>
                <a:gd name="connsiteX2" fmla="*/ 120968 w 125730"/>
                <a:gd name="connsiteY2" fmla="*/ 113347 h 138112"/>
                <a:gd name="connsiteX3" fmla="*/ 66675 w 125730"/>
                <a:gd name="connsiteY3" fmla="*/ 138113 h 138112"/>
                <a:gd name="connsiteX4" fmla="*/ 0 w 125730"/>
                <a:gd name="connsiteY4" fmla="*/ 69532 h 138112"/>
                <a:gd name="connsiteX5" fmla="*/ 63818 w 125730"/>
                <a:gd name="connsiteY5" fmla="*/ 0 h 138112"/>
                <a:gd name="connsiteX6" fmla="*/ 125730 w 125730"/>
                <a:gd name="connsiteY6" fmla="*/ 70485 h 138112"/>
                <a:gd name="connsiteX7" fmla="*/ 124778 w 125730"/>
                <a:gd name="connsiteY7" fmla="*/ 77153 h 138112"/>
                <a:gd name="connsiteX8" fmla="*/ 20003 w 125730"/>
                <a:gd name="connsiteY8" fmla="*/ 77153 h 138112"/>
                <a:gd name="connsiteX9" fmla="*/ 66675 w 125730"/>
                <a:gd name="connsiteY9" fmla="*/ 120967 h 138112"/>
                <a:gd name="connsiteX10" fmla="*/ 105728 w 125730"/>
                <a:gd name="connsiteY10" fmla="*/ 60960 h 138112"/>
                <a:gd name="connsiteX11" fmla="*/ 62865 w 125730"/>
                <a:gd name="connsiteY11" fmla="*/ 17145 h 138112"/>
                <a:gd name="connsiteX12" fmla="*/ 20003 w 125730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30" h="138112">
                  <a:moveTo>
                    <a:pt x="66675" y="120967"/>
                  </a:moveTo>
                  <a:cubicBezTo>
                    <a:pt x="84772" y="120967"/>
                    <a:pt x="98107" y="113347"/>
                    <a:pt x="108585" y="102870"/>
                  </a:cubicBezTo>
                  <a:lnTo>
                    <a:pt x="120968" y="113347"/>
                  </a:lnTo>
                  <a:cubicBezTo>
                    <a:pt x="107632" y="128588"/>
                    <a:pt x="91440" y="138113"/>
                    <a:pt x="66675" y="138113"/>
                  </a:cubicBezTo>
                  <a:cubicBezTo>
                    <a:pt x="30480" y="138113"/>
                    <a:pt x="0" y="110490"/>
                    <a:pt x="0" y="69532"/>
                  </a:cubicBezTo>
                  <a:cubicBezTo>
                    <a:pt x="0" y="30480"/>
                    <a:pt x="27622" y="0"/>
                    <a:pt x="63818" y="0"/>
                  </a:cubicBezTo>
                  <a:cubicBezTo>
                    <a:pt x="102870" y="0"/>
                    <a:pt x="125730" y="31432"/>
                    <a:pt x="125730" y="70485"/>
                  </a:cubicBezTo>
                  <a:cubicBezTo>
                    <a:pt x="125730" y="72390"/>
                    <a:pt x="125730" y="74295"/>
                    <a:pt x="124778" y="77153"/>
                  </a:cubicBezTo>
                  <a:lnTo>
                    <a:pt x="20003" y="77153"/>
                  </a:lnTo>
                  <a:cubicBezTo>
                    <a:pt x="22860" y="104775"/>
                    <a:pt x="43815" y="120967"/>
                    <a:pt x="66675" y="120967"/>
                  </a:cubicBezTo>
                  <a:close/>
                  <a:moveTo>
                    <a:pt x="105728" y="60960"/>
                  </a:moveTo>
                  <a:cubicBezTo>
                    <a:pt x="102870" y="37147"/>
                    <a:pt x="89535" y="17145"/>
                    <a:pt x="62865" y="17145"/>
                  </a:cubicBezTo>
                  <a:cubicBezTo>
                    <a:pt x="40957" y="17145"/>
                    <a:pt x="22860" y="36195"/>
                    <a:pt x="20003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351B3B4-8080-DD84-95A0-276693B6FDF7}"/>
                </a:ext>
              </a:extLst>
            </p:cNvPr>
            <p:cNvSpPr/>
            <p:nvPr/>
          </p:nvSpPr>
          <p:spPr>
            <a:xfrm>
              <a:off x="5094446" y="4139247"/>
              <a:ext cx="115252" cy="135255"/>
            </a:xfrm>
            <a:custGeom>
              <a:avLst/>
              <a:gdLst>
                <a:gd name="connsiteX0" fmla="*/ 0 w 115252"/>
                <a:gd name="connsiteY0" fmla="*/ 81915 h 135255"/>
                <a:gd name="connsiteX1" fmla="*/ 0 w 115252"/>
                <a:gd name="connsiteY1" fmla="*/ 0 h 135255"/>
                <a:gd name="connsiteX2" fmla="*/ 19050 w 115252"/>
                <a:gd name="connsiteY2" fmla="*/ 0 h 135255"/>
                <a:gd name="connsiteX3" fmla="*/ 19050 w 115252"/>
                <a:gd name="connsiteY3" fmla="*/ 77153 h 135255"/>
                <a:gd name="connsiteX4" fmla="*/ 56197 w 115252"/>
                <a:gd name="connsiteY4" fmla="*/ 117158 h 135255"/>
                <a:gd name="connsiteX5" fmla="*/ 95250 w 115252"/>
                <a:gd name="connsiteY5" fmla="*/ 76200 h 135255"/>
                <a:gd name="connsiteX6" fmla="*/ 95250 w 115252"/>
                <a:gd name="connsiteY6" fmla="*/ 0 h 135255"/>
                <a:gd name="connsiteX7" fmla="*/ 115253 w 115252"/>
                <a:gd name="connsiteY7" fmla="*/ 0 h 135255"/>
                <a:gd name="connsiteX8" fmla="*/ 115253 w 115252"/>
                <a:gd name="connsiteY8" fmla="*/ 132397 h 135255"/>
                <a:gd name="connsiteX9" fmla="*/ 95250 w 115252"/>
                <a:gd name="connsiteY9" fmla="*/ 132397 h 135255"/>
                <a:gd name="connsiteX10" fmla="*/ 95250 w 115252"/>
                <a:gd name="connsiteY10" fmla="*/ 109538 h 135255"/>
                <a:gd name="connsiteX11" fmla="*/ 50482 w 115252"/>
                <a:gd name="connsiteY11" fmla="*/ 135255 h 135255"/>
                <a:gd name="connsiteX12" fmla="*/ 0 w 115252"/>
                <a:gd name="connsiteY12" fmla="*/ 81915 h 13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252" h="135255">
                  <a:moveTo>
                    <a:pt x="0" y="81915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77153"/>
                  </a:lnTo>
                  <a:cubicBezTo>
                    <a:pt x="19050" y="101918"/>
                    <a:pt x="32385" y="117158"/>
                    <a:pt x="56197" y="117158"/>
                  </a:cubicBezTo>
                  <a:cubicBezTo>
                    <a:pt x="78105" y="117158"/>
                    <a:pt x="95250" y="100965"/>
                    <a:pt x="95250" y="76200"/>
                  </a:cubicBezTo>
                  <a:lnTo>
                    <a:pt x="95250" y="0"/>
                  </a:lnTo>
                  <a:lnTo>
                    <a:pt x="115253" y="0"/>
                  </a:lnTo>
                  <a:lnTo>
                    <a:pt x="115253" y="132397"/>
                  </a:lnTo>
                  <a:lnTo>
                    <a:pt x="95250" y="132397"/>
                  </a:lnTo>
                  <a:lnTo>
                    <a:pt x="95250" y="109538"/>
                  </a:lnTo>
                  <a:cubicBezTo>
                    <a:pt x="86678" y="123825"/>
                    <a:pt x="73342" y="135255"/>
                    <a:pt x="50482" y="135255"/>
                  </a:cubicBezTo>
                  <a:cubicBezTo>
                    <a:pt x="18097" y="135255"/>
                    <a:pt x="0" y="113347"/>
                    <a:pt x="0" y="8191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B6FB62A-EF72-4D6F-046F-5239BC8FA6E4}"/>
                </a:ext>
              </a:extLst>
            </p:cNvPr>
            <p:cNvSpPr/>
            <p:nvPr/>
          </p:nvSpPr>
          <p:spPr>
            <a:xfrm>
              <a:off x="5253513" y="4136390"/>
              <a:ext cx="200025" cy="135254"/>
            </a:xfrm>
            <a:custGeom>
              <a:avLst/>
              <a:gdLst>
                <a:gd name="connsiteX0" fmla="*/ 0 w 200025"/>
                <a:gd name="connsiteY0" fmla="*/ 2857 h 135254"/>
                <a:gd name="connsiteX1" fmla="*/ 19050 w 200025"/>
                <a:gd name="connsiteY1" fmla="*/ 2857 h 135254"/>
                <a:gd name="connsiteX2" fmla="*/ 19050 w 200025"/>
                <a:gd name="connsiteY2" fmla="*/ 24765 h 135254"/>
                <a:gd name="connsiteX3" fmla="*/ 61913 w 200025"/>
                <a:gd name="connsiteY3" fmla="*/ 0 h 135254"/>
                <a:gd name="connsiteX4" fmla="*/ 104775 w 200025"/>
                <a:gd name="connsiteY4" fmla="*/ 26670 h 135254"/>
                <a:gd name="connsiteX5" fmla="*/ 151448 w 200025"/>
                <a:gd name="connsiteY5" fmla="*/ 0 h 135254"/>
                <a:gd name="connsiteX6" fmla="*/ 200025 w 200025"/>
                <a:gd name="connsiteY6" fmla="*/ 53340 h 135254"/>
                <a:gd name="connsiteX7" fmla="*/ 200025 w 200025"/>
                <a:gd name="connsiteY7" fmla="*/ 135255 h 135254"/>
                <a:gd name="connsiteX8" fmla="*/ 180023 w 200025"/>
                <a:gd name="connsiteY8" fmla="*/ 135255 h 135254"/>
                <a:gd name="connsiteX9" fmla="*/ 180023 w 200025"/>
                <a:gd name="connsiteY9" fmla="*/ 58103 h 135254"/>
                <a:gd name="connsiteX10" fmla="*/ 146685 w 200025"/>
                <a:gd name="connsiteY10" fmla="*/ 18097 h 135254"/>
                <a:gd name="connsiteX11" fmla="*/ 109538 w 200025"/>
                <a:gd name="connsiteY11" fmla="*/ 59055 h 135254"/>
                <a:gd name="connsiteX12" fmla="*/ 109538 w 200025"/>
                <a:gd name="connsiteY12" fmla="*/ 135255 h 135254"/>
                <a:gd name="connsiteX13" fmla="*/ 90488 w 200025"/>
                <a:gd name="connsiteY13" fmla="*/ 135255 h 135254"/>
                <a:gd name="connsiteX14" fmla="*/ 90488 w 200025"/>
                <a:gd name="connsiteY14" fmla="*/ 57150 h 135254"/>
                <a:gd name="connsiteX15" fmla="*/ 56198 w 200025"/>
                <a:gd name="connsiteY15" fmla="*/ 18097 h 135254"/>
                <a:gd name="connsiteX16" fmla="*/ 19050 w 200025"/>
                <a:gd name="connsiteY16" fmla="*/ 60007 h 135254"/>
                <a:gd name="connsiteX17" fmla="*/ 19050 w 200025"/>
                <a:gd name="connsiteY17" fmla="*/ 135255 h 135254"/>
                <a:gd name="connsiteX18" fmla="*/ 0 w 200025"/>
                <a:gd name="connsiteY18" fmla="*/ 135255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0025" h="135254">
                  <a:moveTo>
                    <a:pt x="0" y="2857"/>
                  </a:moveTo>
                  <a:lnTo>
                    <a:pt x="19050" y="2857"/>
                  </a:lnTo>
                  <a:lnTo>
                    <a:pt x="19050" y="24765"/>
                  </a:lnTo>
                  <a:cubicBezTo>
                    <a:pt x="28575" y="12382"/>
                    <a:pt x="40005" y="0"/>
                    <a:pt x="61913" y="0"/>
                  </a:cubicBezTo>
                  <a:cubicBezTo>
                    <a:pt x="83820" y="0"/>
                    <a:pt x="97155" y="11430"/>
                    <a:pt x="104775" y="26670"/>
                  </a:cubicBezTo>
                  <a:cubicBezTo>
                    <a:pt x="114300" y="12382"/>
                    <a:pt x="127635" y="0"/>
                    <a:pt x="151448" y="0"/>
                  </a:cubicBezTo>
                  <a:cubicBezTo>
                    <a:pt x="181928" y="0"/>
                    <a:pt x="200025" y="20955"/>
                    <a:pt x="200025" y="53340"/>
                  </a:cubicBezTo>
                  <a:lnTo>
                    <a:pt x="200025" y="135255"/>
                  </a:lnTo>
                  <a:lnTo>
                    <a:pt x="180023" y="135255"/>
                  </a:lnTo>
                  <a:lnTo>
                    <a:pt x="180023" y="58103"/>
                  </a:lnTo>
                  <a:cubicBezTo>
                    <a:pt x="180023" y="32385"/>
                    <a:pt x="167640" y="18097"/>
                    <a:pt x="146685" y="18097"/>
                  </a:cubicBezTo>
                  <a:cubicBezTo>
                    <a:pt x="126683" y="18097"/>
                    <a:pt x="109538" y="33338"/>
                    <a:pt x="109538" y="59055"/>
                  </a:cubicBezTo>
                  <a:lnTo>
                    <a:pt x="109538" y="135255"/>
                  </a:lnTo>
                  <a:lnTo>
                    <a:pt x="90488" y="135255"/>
                  </a:lnTo>
                  <a:lnTo>
                    <a:pt x="90488" y="57150"/>
                  </a:lnTo>
                  <a:cubicBezTo>
                    <a:pt x="90488" y="32385"/>
                    <a:pt x="77153" y="18097"/>
                    <a:pt x="56198" y="18097"/>
                  </a:cubicBezTo>
                  <a:cubicBezTo>
                    <a:pt x="35243" y="18097"/>
                    <a:pt x="19050" y="35242"/>
                    <a:pt x="19050" y="60007"/>
                  </a:cubicBezTo>
                  <a:lnTo>
                    <a:pt x="19050" y="135255"/>
                  </a:lnTo>
                  <a:lnTo>
                    <a:pt x="0" y="13525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DAEF1EC-7334-549C-2A8C-CE127C3E3C7E}"/>
                </a:ext>
              </a:extLst>
            </p:cNvPr>
            <p:cNvSpPr/>
            <p:nvPr/>
          </p:nvSpPr>
          <p:spPr>
            <a:xfrm>
              <a:off x="5564028" y="4089717"/>
              <a:ext cx="134302" cy="183832"/>
            </a:xfrm>
            <a:custGeom>
              <a:avLst/>
              <a:gdLst>
                <a:gd name="connsiteX0" fmla="*/ 0 w 134302"/>
                <a:gd name="connsiteY0" fmla="*/ 155257 h 183832"/>
                <a:gd name="connsiteX1" fmla="*/ 13335 w 134302"/>
                <a:gd name="connsiteY1" fmla="*/ 140970 h 183832"/>
                <a:gd name="connsiteX2" fmla="*/ 74295 w 134302"/>
                <a:gd name="connsiteY2" fmla="*/ 165735 h 183832"/>
                <a:gd name="connsiteX3" fmla="*/ 114300 w 134302"/>
                <a:gd name="connsiteY3" fmla="*/ 136207 h 183832"/>
                <a:gd name="connsiteX4" fmla="*/ 114300 w 134302"/>
                <a:gd name="connsiteY4" fmla="*/ 135255 h 183832"/>
                <a:gd name="connsiteX5" fmla="*/ 67628 w 134302"/>
                <a:gd name="connsiteY5" fmla="*/ 100965 h 183832"/>
                <a:gd name="connsiteX6" fmla="*/ 7620 w 134302"/>
                <a:gd name="connsiteY6" fmla="*/ 49530 h 183832"/>
                <a:gd name="connsiteX7" fmla="*/ 66675 w 134302"/>
                <a:gd name="connsiteY7" fmla="*/ 0 h 183832"/>
                <a:gd name="connsiteX8" fmla="*/ 129540 w 134302"/>
                <a:gd name="connsiteY8" fmla="*/ 22860 h 183832"/>
                <a:gd name="connsiteX9" fmla="*/ 117158 w 134302"/>
                <a:gd name="connsiteY9" fmla="*/ 38100 h 183832"/>
                <a:gd name="connsiteX10" fmla="*/ 65722 w 134302"/>
                <a:gd name="connsiteY10" fmla="*/ 19050 h 183832"/>
                <a:gd name="connsiteX11" fmla="*/ 27622 w 134302"/>
                <a:gd name="connsiteY11" fmla="*/ 47625 h 183832"/>
                <a:gd name="connsiteX12" fmla="*/ 76200 w 134302"/>
                <a:gd name="connsiteY12" fmla="*/ 82867 h 183832"/>
                <a:gd name="connsiteX13" fmla="*/ 134303 w 134302"/>
                <a:gd name="connsiteY13" fmla="*/ 133350 h 183832"/>
                <a:gd name="connsiteX14" fmla="*/ 134303 w 134302"/>
                <a:gd name="connsiteY14" fmla="*/ 134302 h 183832"/>
                <a:gd name="connsiteX15" fmla="*/ 73343 w 134302"/>
                <a:gd name="connsiteY15" fmla="*/ 183832 h 183832"/>
                <a:gd name="connsiteX16" fmla="*/ 0 w 134302"/>
                <a:gd name="connsiteY16" fmla="*/ 155257 h 18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4302" h="183832">
                  <a:moveTo>
                    <a:pt x="0" y="155257"/>
                  </a:moveTo>
                  <a:lnTo>
                    <a:pt x="13335" y="140970"/>
                  </a:lnTo>
                  <a:cubicBezTo>
                    <a:pt x="31433" y="158115"/>
                    <a:pt x="49530" y="165735"/>
                    <a:pt x="74295" y="165735"/>
                  </a:cubicBezTo>
                  <a:cubicBezTo>
                    <a:pt x="98108" y="165735"/>
                    <a:pt x="114300" y="153352"/>
                    <a:pt x="114300" y="136207"/>
                  </a:cubicBezTo>
                  <a:lnTo>
                    <a:pt x="114300" y="135255"/>
                  </a:lnTo>
                  <a:cubicBezTo>
                    <a:pt x="114300" y="119063"/>
                    <a:pt x="104775" y="109538"/>
                    <a:pt x="67628" y="100965"/>
                  </a:cubicBezTo>
                  <a:cubicBezTo>
                    <a:pt x="26670" y="92392"/>
                    <a:pt x="7620" y="79057"/>
                    <a:pt x="7620" y="49530"/>
                  </a:cubicBezTo>
                  <a:cubicBezTo>
                    <a:pt x="7620" y="20955"/>
                    <a:pt x="32385" y="0"/>
                    <a:pt x="66675" y="0"/>
                  </a:cubicBezTo>
                  <a:cubicBezTo>
                    <a:pt x="92393" y="0"/>
                    <a:pt x="111443" y="7620"/>
                    <a:pt x="129540" y="22860"/>
                  </a:cubicBezTo>
                  <a:lnTo>
                    <a:pt x="117158" y="38100"/>
                  </a:lnTo>
                  <a:cubicBezTo>
                    <a:pt x="100965" y="24765"/>
                    <a:pt x="84772" y="19050"/>
                    <a:pt x="65722" y="19050"/>
                  </a:cubicBezTo>
                  <a:cubicBezTo>
                    <a:pt x="42863" y="19050"/>
                    <a:pt x="27622" y="31432"/>
                    <a:pt x="27622" y="47625"/>
                  </a:cubicBezTo>
                  <a:cubicBezTo>
                    <a:pt x="27622" y="64770"/>
                    <a:pt x="37147" y="74295"/>
                    <a:pt x="76200" y="82867"/>
                  </a:cubicBezTo>
                  <a:cubicBezTo>
                    <a:pt x="116205" y="91440"/>
                    <a:pt x="134303" y="105727"/>
                    <a:pt x="134303" y="133350"/>
                  </a:cubicBezTo>
                  <a:lnTo>
                    <a:pt x="134303" y="134302"/>
                  </a:lnTo>
                  <a:cubicBezTo>
                    <a:pt x="134303" y="164782"/>
                    <a:pt x="108585" y="183832"/>
                    <a:pt x="73343" y="183832"/>
                  </a:cubicBezTo>
                  <a:cubicBezTo>
                    <a:pt x="44768" y="183832"/>
                    <a:pt x="21908" y="175260"/>
                    <a:pt x="0" y="15525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AC5DD14-904B-A457-2D69-693995240445}"/>
                </a:ext>
              </a:extLst>
            </p:cNvPr>
            <p:cNvSpPr/>
            <p:nvPr/>
          </p:nvSpPr>
          <p:spPr>
            <a:xfrm>
              <a:off x="5724049" y="4099242"/>
              <a:ext cx="80009" cy="174307"/>
            </a:xfrm>
            <a:custGeom>
              <a:avLst/>
              <a:gdLst>
                <a:gd name="connsiteX0" fmla="*/ 18097 w 80009"/>
                <a:gd name="connsiteY0" fmla="*/ 137160 h 174307"/>
                <a:gd name="connsiteX1" fmla="*/ 18097 w 80009"/>
                <a:gd name="connsiteY1" fmla="*/ 57150 h 174307"/>
                <a:gd name="connsiteX2" fmla="*/ 0 w 80009"/>
                <a:gd name="connsiteY2" fmla="*/ 57150 h 174307"/>
                <a:gd name="connsiteX3" fmla="*/ 0 w 80009"/>
                <a:gd name="connsiteY3" fmla="*/ 40005 h 174307"/>
                <a:gd name="connsiteX4" fmla="*/ 18097 w 80009"/>
                <a:gd name="connsiteY4" fmla="*/ 40005 h 174307"/>
                <a:gd name="connsiteX5" fmla="*/ 18097 w 80009"/>
                <a:gd name="connsiteY5" fmla="*/ 0 h 174307"/>
                <a:gd name="connsiteX6" fmla="*/ 38100 w 80009"/>
                <a:gd name="connsiteY6" fmla="*/ 0 h 174307"/>
                <a:gd name="connsiteX7" fmla="*/ 38100 w 80009"/>
                <a:gd name="connsiteY7" fmla="*/ 40005 h 174307"/>
                <a:gd name="connsiteX8" fmla="*/ 80010 w 80009"/>
                <a:gd name="connsiteY8" fmla="*/ 40005 h 174307"/>
                <a:gd name="connsiteX9" fmla="*/ 80010 w 80009"/>
                <a:gd name="connsiteY9" fmla="*/ 57150 h 174307"/>
                <a:gd name="connsiteX10" fmla="*/ 38100 w 80009"/>
                <a:gd name="connsiteY10" fmla="*/ 57150 h 174307"/>
                <a:gd name="connsiteX11" fmla="*/ 38100 w 80009"/>
                <a:gd name="connsiteY11" fmla="*/ 134302 h 174307"/>
                <a:gd name="connsiteX12" fmla="*/ 60007 w 80009"/>
                <a:gd name="connsiteY12" fmla="*/ 156210 h 174307"/>
                <a:gd name="connsiteX13" fmla="*/ 79057 w 80009"/>
                <a:gd name="connsiteY13" fmla="*/ 152400 h 174307"/>
                <a:gd name="connsiteX14" fmla="*/ 79057 w 80009"/>
                <a:gd name="connsiteY14" fmla="*/ 168592 h 174307"/>
                <a:gd name="connsiteX15" fmla="*/ 55245 w 80009"/>
                <a:gd name="connsiteY15" fmla="*/ 174307 h 174307"/>
                <a:gd name="connsiteX16" fmla="*/ 18097 w 80009"/>
                <a:gd name="connsiteY16" fmla="*/ 137160 h 17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09" h="174307">
                  <a:moveTo>
                    <a:pt x="18097" y="137160"/>
                  </a:moveTo>
                  <a:lnTo>
                    <a:pt x="18097" y="57150"/>
                  </a:lnTo>
                  <a:lnTo>
                    <a:pt x="0" y="57150"/>
                  </a:lnTo>
                  <a:lnTo>
                    <a:pt x="0" y="40005"/>
                  </a:lnTo>
                  <a:lnTo>
                    <a:pt x="18097" y="40005"/>
                  </a:lnTo>
                  <a:lnTo>
                    <a:pt x="18097" y="0"/>
                  </a:lnTo>
                  <a:lnTo>
                    <a:pt x="38100" y="0"/>
                  </a:lnTo>
                  <a:lnTo>
                    <a:pt x="38100" y="40005"/>
                  </a:lnTo>
                  <a:lnTo>
                    <a:pt x="80010" y="40005"/>
                  </a:lnTo>
                  <a:lnTo>
                    <a:pt x="80010" y="57150"/>
                  </a:lnTo>
                  <a:lnTo>
                    <a:pt x="38100" y="57150"/>
                  </a:lnTo>
                  <a:lnTo>
                    <a:pt x="38100" y="134302"/>
                  </a:lnTo>
                  <a:cubicBezTo>
                    <a:pt x="38100" y="150495"/>
                    <a:pt x="46672" y="156210"/>
                    <a:pt x="60007" y="156210"/>
                  </a:cubicBezTo>
                  <a:cubicBezTo>
                    <a:pt x="66675" y="156210"/>
                    <a:pt x="72390" y="155257"/>
                    <a:pt x="79057" y="152400"/>
                  </a:cubicBezTo>
                  <a:lnTo>
                    <a:pt x="79057" y="168592"/>
                  </a:lnTo>
                  <a:cubicBezTo>
                    <a:pt x="72390" y="172402"/>
                    <a:pt x="64770" y="174307"/>
                    <a:pt x="55245" y="174307"/>
                  </a:cubicBezTo>
                  <a:cubicBezTo>
                    <a:pt x="34290" y="174307"/>
                    <a:pt x="18097" y="163830"/>
                    <a:pt x="18097" y="1371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C42A222-2064-756D-D117-30306CA31EB9}"/>
                </a:ext>
              </a:extLst>
            </p:cNvPr>
            <p:cNvSpPr/>
            <p:nvPr/>
          </p:nvSpPr>
          <p:spPr>
            <a:xfrm>
              <a:off x="5836444" y="4139247"/>
              <a:ext cx="115252" cy="135255"/>
            </a:xfrm>
            <a:custGeom>
              <a:avLst/>
              <a:gdLst>
                <a:gd name="connsiteX0" fmla="*/ 0 w 115252"/>
                <a:gd name="connsiteY0" fmla="*/ 81915 h 135255"/>
                <a:gd name="connsiteX1" fmla="*/ 0 w 115252"/>
                <a:gd name="connsiteY1" fmla="*/ 0 h 135255"/>
                <a:gd name="connsiteX2" fmla="*/ 19050 w 115252"/>
                <a:gd name="connsiteY2" fmla="*/ 0 h 135255"/>
                <a:gd name="connsiteX3" fmla="*/ 19050 w 115252"/>
                <a:gd name="connsiteY3" fmla="*/ 77153 h 135255"/>
                <a:gd name="connsiteX4" fmla="*/ 56197 w 115252"/>
                <a:gd name="connsiteY4" fmla="*/ 117158 h 135255"/>
                <a:gd name="connsiteX5" fmla="*/ 95250 w 115252"/>
                <a:gd name="connsiteY5" fmla="*/ 76200 h 135255"/>
                <a:gd name="connsiteX6" fmla="*/ 95250 w 115252"/>
                <a:gd name="connsiteY6" fmla="*/ 0 h 135255"/>
                <a:gd name="connsiteX7" fmla="*/ 115253 w 115252"/>
                <a:gd name="connsiteY7" fmla="*/ 0 h 135255"/>
                <a:gd name="connsiteX8" fmla="*/ 115253 w 115252"/>
                <a:gd name="connsiteY8" fmla="*/ 132397 h 135255"/>
                <a:gd name="connsiteX9" fmla="*/ 95250 w 115252"/>
                <a:gd name="connsiteY9" fmla="*/ 132397 h 135255"/>
                <a:gd name="connsiteX10" fmla="*/ 95250 w 115252"/>
                <a:gd name="connsiteY10" fmla="*/ 109538 h 135255"/>
                <a:gd name="connsiteX11" fmla="*/ 50482 w 115252"/>
                <a:gd name="connsiteY11" fmla="*/ 135255 h 135255"/>
                <a:gd name="connsiteX12" fmla="*/ 0 w 115252"/>
                <a:gd name="connsiteY12" fmla="*/ 81915 h 13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252" h="135255">
                  <a:moveTo>
                    <a:pt x="0" y="81915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77153"/>
                  </a:lnTo>
                  <a:cubicBezTo>
                    <a:pt x="19050" y="101918"/>
                    <a:pt x="32385" y="117158"/>
                    <a:pt x="56197" y="117158"/>
                  </a:cubicBezTo>
                  <a:cubicBezTo>
                    <a:pt x="78105" y="117158"/>
                    <a:pt x="95250" y="100965"/>
                    <a:pt x="95250" y="76200"/>
                  </a:cubicBezTo>
                  <a:lnTo>
                    <a:pt x="95250" y="0"/>
                  </a:lnTo>
                  <a:lnTo>
                    <a:pt x="115253" y="0"/>
                  </a:lnTo>
                  <a:lnTo>
                    <a:pt x="115253" y="132397"/>
                  </a:lnTo>
                  <a:lnTo>
                    <a:pt x="95250" y="132397"/>
                  </a:lnTo>
                  <a:lnTo>
                    <a:pt x="95250" y="109538"/>
                  </a:lnTo>
                  <a:cubicBezTo>
                    <a:pt x="86678" y="123825"/>
                    <a:pt x="73343" y="135255"/>
                    <a:pt x="50482" y="135255"/>
                  </a:cubicBezTo>
                  <a:cubicBezTo>
                    <a:pt x="18097" y="135255"/>
                    <a:pt x="0" y="113347"/>
                    <a:pt x="0" y="8191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064CF65-94EF-2958-2F9D-2AFE95B8B026}"/>
                </a:ext>
              </a:extLst>
            </p:cNvPr>
            <p:cNvSpPr/>
            <p:nvPr/>
          </p:nvSpPr>
          <p:spPr>
            <a:xfrm>
              <a:off x="5987891" y="4084955"/>
              <a:ext cx="133350" cy="189547"/>
            </a:xfrm>
            <a:custGeom>
              <a:avLst/>
              <a:gdLst>
                <a:gd name="connsiteX0" fmla="*/ 0 w 133350"/>
                <a:gd name="connsiteY0" fmla="*/ 120967 h 189547"/>
                <a:gd name="connsiteX1" fmla="*/ 0 w 133350"/>
                <a:gd name="connsiteY1" fmla="*/ 120015 h 189547"/>
                <a:gd name="connsiteX2" fmla="*/ 62865 w 133350"/>
                <a:gd name="connsiteY2" fmla="*/ 51435 h 189547"/>
                <a:gd name="connsiteX3" fmla="*/ 114300 w 133350"/>
                <a:gd name="connsiteY3" fmla="*/ 80010 h 189547"/>
                <a:gd name="connsiteX4" fmla="*/ 114300 w 133350"/>
                <a:gd name="connsiteY4" fmla="*/ 0 h 189547"/>
                <a:gd name="connsiteX5" fmla="*/ 133350 w 133350"/>
                <a:gd name="connsiteY5" fmla="*/ 0 h 189547"/>
                <a:gd name="connsiteX6" fmla="*/ 133350 w 133350"/>
                <a:gd name="connsiteY6" fmla="*/ 186690 h 189547"/>
                <a:gd name="connsiteX7" fmla="*/ 114300 w 133350"/>
                <a:gd name="connsiteY7" fmla="*/ 186690 h 189547"/>
                <a:gd name="connsiteX8" fmla="*/ 114300 w 133350"/>
                <a:gd name="connsiteY8" fmla="*/ 160020 h 189547"/>
                <a:gd name="connsiteX9" fmla="*/ 62865 w 133350"/>
                <a:gd name="connsiteY9" fmla="*/ 189547 h 189547"/>
                <a:gd name="connsiteX10" fmla="*/ 0 w 133350"/>
                <a:gd name="connsiteY10" fmla="*/ 120967 h 189547"/>
                <a:gd name="connsiteX11" fmla="*/ 114300 w 133350"/>
                <a:gd name="connsiteY11" fmla="*/ 120967 h 189547"/>
                <a:gd name="connsiteX12" fmla="*/ 114300 w 133350"/>
                <a:gd name="connsiteY12" fmla="*/ 120015 h 189547"/>
                <a:gd name="connsiteX13" fmla="*/ 66675 w 133350"/>
                <a:gd name="connsiteY13" fmla="*/ 69532 h 189547"/>
                <a:gd name="connsiteX14" fmla="*/ 20003 w 133350"/>
                <a:gd name="connsiteY14" fmla="*/ 120015 h 189547"/>
                <a:gd name="connsiteX15" fmla="*/ 20003 w 133350"/>
                <a:gd name="connsiteY15" fmla="*/ 120967 h 189547"/>
                <a:gd name="connsiteX16" fmla="*/ 66675 w 133350"/>
                <a:gd name="connsiteY16" fmla="*/ 171450 h 189547"/>
                <a:gd name="connsiteX17" fmla="*/ 114300 w 133350"/>
                <a:gd name="connsiteY17" fmla="*/ 120967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350" h="189547">
                  <a:moveTo>
                    <a:pt x="0" y="120967"/>
                  </a:moveTo>
                  <a:lnTo>
                    <a:pt x="0" y="120015"/>
                  </a:lnTo>
                  <a:cubicBezTo>
                    <a:pt x="0" y="77152"/>
                    <a:pt x="31433" y="51435"/>
                    <a:pt x="62865" y="51435"/>
                  </a:cubicBezTo>
                  <a:cubicBezTo>
                    <a:pt x="87630" y="51435"/>
                    <a:pt x="103822" y="64770"/>
                    <a:pt x="114300" y="80010"/>
                  </a:cubicBezTo>
                  <a:lnTo>
                    <a:pt x="114300" y="0"/>
                  </a:lnTo>
                  <a:lnTo>
                    <a:pt x="133350" y="0"/>
                  </a:lnTo>
                  <a:lnTo>
                    <a:pt x="133350" y="186690"/>
                  </a:lnTo>
                  <a:lnTo>
                    <a:pt x="114300" y="186690"/>
                  </a:lnTo>
                  <a:lnTo>
                    <a:pt x="114300" y="160020"/>
                  </a:lnTo>
                  <a:cubicBezTo>
                    <a:pt x="102870" y="176213"/>
                    <a:pt x="87630" y="189547"/>
                    <a:pt x="62865" y="189547"/>
                  </a:cubicBezTo>
                  <a:cubicBezTo>
                    <a:pt x="31433" y="189547"/>
                    <a:pt x="0" y="164782"/>
                    <a:pt x="0" y="120967"/>
                  </a:cubicBezTo>
                  <a:close/>
                  <a:moveTo>
                    <a:pt x="114300" y="120967"/>
                  </a:moveTo>
                  <a:lnTo>
                    <a:pt x="114300" y="120015"/>
                  </a:lnTo>
                  <a:cubicBezTo>
                    <a:pt x="114300" y="89535"/>
                    <a:pt x="91440" y="69532"/>
                    <a:pt x="66675" y="69532"/>
                  </a:cubicBezTo>
                  <a:cubicBezTo>
                    <a:pt x="40958" y="69532"/>
                    <a:pt x="20003" y="88582"/>
                    <a:pt x="20003" y="120015"/>
                  </a:cubicBezTo>
                  <a:lnTo>
                    <a:pt x="20003" y="120967"/>
                  </a:lnTo>
                  <a:cubicBezTo>
                    <a:pt x="20003" y="151447"/>
                    <a:pt x="41910" y="171450"/>
                    <a:pt x="66675" y="171450"/>
                  </a:cubicBezTo>
                  <a:cubicBezTo>
                    <a:pt x="91440" y="171450"/>
                    <a:pt x="114300" y="151447"/>
                    <a:pt x="114300" y="12096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18836D3-8574-F57E-228A-E195265BC6B0}"/>
                </a:ext>
              </a:extLst>
            </p:cNvPr>
            <p:cNvSpPr/>
            <p:nvPr/>
          </p:nvSpPr>
          <p:spPr>
            <a:xfrm>
              <a:off x="6166009" y="4088765"/>
              <a:ext cx="21907" cy="182879"/>
            </a:xfrm>
            <a:custGeom>
              <a:avLst/>
              <a:gdLst>
                <a:gd name="connsiteX0" fmla="*/ 0 w 21907"/>
                <a:gd name="connsiteY0" fmla="*/ 21907 h 182879"/>
                <a:gd name="connsiteX1" fmla="*/ 0 w 21907"/>
                <a:gd name="connsiteY1" fmla="*/ 0 h 182879"/>
                <a:gd name="connsiteX2" fmla="*/ 21907 w 21907"/>
                <a:gd name="connsiteY2" fmla="*/ 0 h 182879"/>
                <a:gd name="connsiteX3" fmla="*/ 21907 w 21907"/>
                <a:gd name="connsiteY3" fmla="*/ 21907 h 182879"/>
                <a:gd name="connsiteX4" fmla="*/ 1905 w 21907"/>
                <a:gd name="connsiteY4" fmla="*/ 182880 h 182879"/>
                <a:gd name="connsiteX5" fmla="*/ 1905 w 21907"/>
                <a:gd name="connsiteY5" fmla="*/ 50482 h 182879"/>
                <a:gd name="connsiteX6" fmla="*/ 20955 w 21907"/>
                <a:gd name="connsiteY6" fmla="*/ 50482 h 182879"/>
                <a:gd name="connsiteX7" fmla="*/ 20955 w 21907"/>
                <a:gd name="connsiteY7" fmla="*/ 182880 h 18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07" h="182879">
                  <a:moveTo>
                    <a:pt x="0" y="21907"/>
                  </a:moveTo>
                  <a:lnTo>
                    <a:pt x="0" y="0"/>
                  </a:lnTo>
                  <a:lnTo>
                    <a:pt x="21907" y="0"/>
                  </a:lnTo>
                  <a:lnTo>
                    <a:pt x="21907" y="21907"/>
                  </a:lnTo>
                  <a:close/>
                  <a:moveTo>
                    <a:pt x="1905" y="182880"/>
                  </a:moveTo>
                  <a:lnTo>
                    <a:pt x="1905" y="50482"/>
                  </a:lnTo>
                  <a:lnTo>
                    <a:pt x="20955" y="50482"/>
                  </a:lnTo>
                  <a:lnTo>
                    <a:pt x="20955" y="18288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D6D528A-77C1-051C-8C3B-459BFAF405E9}"/>
                </a:ext>
              </a:extLst>
            </p:cNvPr>
            <p:cNvSpPr/>
            <p:nvPr/>
          </p:nvSpPr>
          <p:spPr>
            <a:xfrm>
              <a:off x="6224111" y="4136390"/>
              <a:ext cx="124777" cy="138112"/>
            </a:xfrm>
            <a:custGeom>
              <a:avLst/>
              <a:gdLst>
                <a:gd name="connsiteX0" fmla="*/ 66675 w 124777"/>
                <a:gd name="connsiteY0" fmla="*/ 120967 h 138112"/>
                <a:gd name="connsiteX1" fmla="*/ 108585 w 124777"/>
                <a:gd name="connsiteY1" fmla="*/ 102870 h 138112"/>
                <a:gd name="connsiteX2" fmla="*/ 120015 w 124777"/>
                <a:gd name="connsiteY2" fmla="*/ 113347 h 138112"/>
                <a:gd name="connsiteX3" fmla="*/ 65722 w 124777"/>
                <a:gd name="connsiteY3" fmla="*/ 138113 h 138112"/>
                <a:gd name="connsiteX4" fmla="*/ 0 w 124777"/>
                <a:gd name="connsiteY4" fmla="*/ 69532 h 138112"/>
                <a:gd name="connsiteX5" fmla="*/ 63817 w 124777"/>
                <a:gd name="connsiteY5" fmla="*/ 0 h 138112"/>
                <a:gd name="connsiteX6" fmla="*/ 124777 w 124777"/>
                <a:gd name="connsiteY6" fmla="*/ 70485 h 138112"/>
                <a:gd name="connsiteX7" fmla="*/ 124777 w 124777"/>
                <a:gd name="connsiteY7" fmla="*/ 77153 h 138112"/>
                <a:gd name="connsiteX8" fmla="*/ 20002 w 124777"/>
                <a:gd name="connsiteY8" fmla="*/ 77153 h 138112"/>
                <a:gd name="connsiteX9" fmla="*/ 66675 w 124777"/>
                <a:gd name="connsiteY9" fmla="*/ 120967 h 138112"/>
                <a:gd name="connsiteX10" fmla="*/ 104775 w 124777"/>
                <a:gd name="connsiteY10" fmla="*/ 60960 h 138112"/>
                <a:gd name="connsiteX11" fmla="*/ 62865 w 124777"/>
                <a:gd name="connsiteY11" fmla="*/ 17145 h 138112"/>
                <a:gd name="connsiteX12" fmla="*/ 20002 w 124777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7" h="138112">
                  <a:moveTo>
                    <a:pt x="66675" y="120967"/>
                  </a:moveTo>
                  <a:cubicBezTo>
                    <a:pt x="84772" y="120967"/>
                    <a:pt x="97155" y="113347"/>
                    <a:pt x="108585" y="102870"/>
                  </a:cubicBezTo>
                  <a:lnTo>
                    <a:pt x="120015" y="113347"/>
                  </a:lnTo>
                  <a:cubicBezTo>
                    <a:pt x="107632" y="128588"/>
                    <a:pt x="91440" y="138113"/>
                    <a:pt x="65722" y="138113"/>
                  </a:cubicBezTo>
                  <a:cubicBezTo>
                    <a:pt x="29527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3817" y="0"/>
                  </a:cubicBezTo>
                  <a:cubicBezTo>
                    <a:pt x="102870" y="0"/>
                    <a:pt x="124777" y="31432"/>
                    <a:pt x="124777" y="70485"/>
                  </a:cubicBezTo>
                  <a:cubicBezTo>
                    <a:pt x="124777" y="72390"/>
                    <a:pt x="124777" y="74295"/>
                    <a:pt x="124777" y="77153"/>
                  </a:cubicBezTo>
                  <a:lnTo>
                    <a:pt x="20002" y="77153"/>
                  </a:lnTo>
                  <a:cubicBezTo>
                    <a:pt x="22860" y="104775"/>
                    <a:pt x="43815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9535" y="17145"/>
                    <a:pt x="62865" y="17145"/>
                  </a:cubicBezTo>
                  <a:cubicBezTo>
                    <a:pt x="40005" y="17145"/>
                    <a:pt x="22860" y="36195"/>
                    <a:pt x="20002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26FD78B-BBD7-93E6-1AC3-4B738DE84F38}"/>
                </a:ext>
              </a:extLst>
            </p:cNvPr>
            <p:cNvSpPr/>
            <p:nvPr/>
          </p:nvSpPr>
          <p:spPr>
            <a:xfrm>
              <a:off x="6372701" y="4137342"/>
              <a:ext cx="101917" cy="136207"/>
            </a:xfrm>
            <a:custGeom>
              <a:avLst/>
              <a:gdLst>
                <a:gd name="connsiteX0" fmla="*/ 0 w 101917"/>
                <a:gd name="connsiteY0" fmla="*/ 117157 h 136207"/>
                <a:gd name="connsiteX1" fmla="*/ 9525 w 101917"/>
                <a:gd name="connsiteY1" fmla="*/ 102870 h 136207"/>
                <a:gd name="connsiteX2" fmla="*/ 56198 w 101917"/>
                <a:gd name="connsiteY2" fmla="*/ 120015 h 136207"/>
                <a:gd name="connsiteX3" fmla="*/ 82868 w 101917"/>
                <a:gd name="connsiteY3" fmla="*/ 99060 h 136207"/>
                <a:gd name="connsiteX4" fmla="*/ 50483 w 101917"/>
                <a:gd name="connsiteY4" fmla="*/ 75247 h 136207"/>
                <a:gd name="connsiteX5" fmla="*/ 6668 w 101917"/>
                <a:gd name="connsiteY5" fmla="*/ 38100 h 136207"/>
                <a:gd name="connsiteX6" fmla="*/ 6668 w 101917"/>
                <a:gd name="connsiteY6" fmla="*/ 37147 h 136207"/>
                <a:gd name="connsiteX7" fmla="*/ 51435 w 101917"/>
                <a:gd name="connsiteY7" fmla="*/ 0 h 136207"/>
                <a:gd name="connsiteX8" fmla="*/ 99060 w 101917"/>
                <a:gd name="connsiteY8" fmla="*/ 14288 h 136207"/>
                <a:gd name="connsiteX9" fmla="*/ 89535 w 101917"/>
                <a:gd name="connsiteY9" fmla="*/ 29527 h 136207"/>
                <a:gd name="connsiteX10" fmla="*/ 50483 w 101917"/>
                <a:gd name="connsiteY10" fmla="*/ 16192 h 136207"/>
                <a:gd name="connsiteX11" fmla="*/ 25718 w 101917"/>
                <a:gd name="connsiteY11" fmla="*/ 35242 h 136207"/>
                <a:gd name="connsiteX12" fmla="*/ 25718 w 101917"/>
                <a:gd name="connsiteY12" fmla="*/ 36195 h 136207"/>
                <a:gd name="connsiteX13" fmla="*/ 59055 w 101917"/>
                <a:gd name="connsiteY13" fmla="*/ 59055 h 136207"/>
                <a:gd name="connsiteX14" fmla="*/ 101918 w 101917"/>
                <a:gd name="connsiteY14" fmla="*/ 96202 h 136207"/>
                <a:gd name="connsiteX15" fmla="*/ 101918 w 101917"/>
                <a:gd name="connsiteY15" fmla="*/ 97155 h 136207"/>
                <a:gd name="connsiteX16" fmla="*/ 54293 w 101917"/>
                <a:gd name="connsiteY16" fmla="*/ 136207 h 136207"/>
                <a:gd name="connsiteX17" fmla="*/ 0 w 101917"/>
                <a:gd name="connsiteY17" fmla="*/ 117157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917" h="136207">
                  <a:moveTo>
                    <a:pt x="0" y="117157"/>
                  </a:moveTo>
                  <a:lnTo>
                    <a:pt x="9525" y="102870"/>
                  </a:lnTo>
                  <a:cubicBezTo>
                    <a:pt x="23813" y="114300"/>
                    <a:pt x="40005" y="120015"/>
                    <a:pt x="56198" y="120015"/>
                  </a:cubicBezTo>
                  <a:cubicBezTo>
                    <a:pt x="71438" y="120015"/>
                    <a:pt x="82868" y="112395"/>
                    <a:pt x="82868" y="99060"/>
                  </a:cubicBezTo>
                  <a:cubicBezTo>
                    <a:pt x="82868" y="85725"/>
                    <a:pt x="67628" y="80010"/>
                    <a:pt x="50483" y="75247"/>
                  </a:cubicBezTo>
                  <a:cubicBezTo>
                    <a:pt x="29528" y="69532"/>
                    <a:pt x="6668" y="61913"/>
                    <a:pt x="6668" y="38100"/>
                  </a:cubicBezTo>
                  <a:lnTo>
                    <a:pt x="6668" y="37147"/>
                  </a:lnTo>
                  <a:cubicBezTo>
                    <a:pt x="6668" y="15240"/>
                    <a:pt x="25718" y="0"/>
                    <a:pt x="51435" y="0"/>
                  </a:cubicBezTo>
                  <a:cubicBezTo>
                    <a:pt x="67628" y="0"/>
                    <a:pt x="84773" y="5715"/>
                    <a:pt x="99060" y="14288"/>
                  </a:cubicBezTo>
                  <a:lnTo>
                    <a:pt x="89535" y="29527"/>
                  </a:lnTo>
                  <a:cubicBezTo>
                    <a:pt x="77153" y="20955"/>
                    <a:pt x="63818" y="16192"/>
                    <a:pt x="50483" y="16192"/>
                  </a:cubicBezTo>
                  <a:cubicBezTo>
                    <a:pt x="35243" y="16192"/>
                    <a:pt x="25718" y="24765"/>
                    <a:pt x="25718" y="35242"/>
                  </a:cubicBezTo>
                  <a:lnTo>
                    <a:pt x="25718" y="36195"/>
                  </a:lnTo>
                  <a:cubicBezTo>
                    <a:pt x="25718" y="48577"/>
                    <a:pt x="41910" y="53340"/>
                    <a:pt x="59055" y="59055"/>
                  </a:cubicBezTo>
                  <a:cubicBezTo>
                    <a:pt x="80010" y="64770"/>
                    <a:pt x="101918" y="73342"/>
                    <a:pt x="101918" y="96202"/>
                  </a:cubicBezTo>
                  <a:lnTo>
                    <a:pt x="101918" y="97155"/>
                  </a:lnTo>
                  <a:cubicBezTo>
                    <a:pt x="101918" y="121920"/>
                    <a:pt x="80963" y="136207"/>
                    <a:pt x="54293" y="136207"/>
                  </a:cubicBezTo>
                  <a:cubicBezTo>
                    <a:pt x="36195" y="136207"/>
                    <a:pt x="15240" y="129540"/>
                    <a:pt x="0" y="11715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23C1C66-7B7D-B629-48D9-9F36ADAEFE96}"/>
                </a:ext>
              </a:extLst>
            </p:cNvPr>
            <p:cNvSpPr/>
            <p:nvPr/>
          </p:nvSpPr>
          <p:spPr>
            <a:xfrm>
              <a:off x="6577488" y="4137342"/>
              <a:ext cx="116205" cy="137159"/>
            </a:xfrm>
            <a:custGeom>
              <a:avLst/>
              <a:gdLst>
                <a:gd name="connsiteX0" fmla="*/ 0 w 116205"/>
                <a:gd name="connsiteY0" fmla="*/ 96202 h 137159"/>
                <a:gd name="connsiteX1" fmla="*/ 0 w 116205"/>
                <a:gd name="connsiteY1" fmla="*/ 95250 h 137159"/>
                <a:gd name="connsiteX2" fmla="*/ 56198 w 116205"/>
                <a:gd name="connsiteY2" fmla="*/ 52388 h 137159"/>
                <a:gd name="connsiteX3" fmla="*/ 97155 w 116205"/>
                <a:gd name="connsiteY3" fmla="*/ 58102 h 137159"/>
                <a:gd name="connsiteX4" fmla="*/ 97155 w 116205"/>
                <a:gd name="connsiteY4" fmla="*/ 53340 h 137159"/>
                <a:gd name="connsiteX5" fmla="*/ 58103 w 116205"/>
                <a:gd name="connsiteY5" fmla="*/ 18097 h 137159"/>
                <a:gd name="connsiteX6" fmla="*/ 17145 w 116205"/>
                <a:gd name="connsiteY6" fmla="*/ 27622 h 137159"/>
                <a:gd name="connsiteX7" fmla="*/ 11430 w 116205"/>
                <a:gd name="connsiteY7" fmla="*/ 11430 h 137159"/>
                <a:gd name="connsiteX8" fmla="*/ 60007 w 116205"/>
                <a:gd name="connsiteY8" fmla="*/ 0 h 137159"/>
                <a:gd name="connsiteX9" fmla="*/ 102870 w 116205"/>
                <a:gd name="connsiteY9" fmla="*/ 14288 h 137159"/>
                <a:gd name="connsiteX10" fmla="*/ 116205 w 116205"/>
                <a:gd name="connsiteY10" fmla="*/ 53340 h 137159"/>
                <a:gd name="connsiteX11" fmla="*/ 116205 w 116205"/>
                <a:gd name="connsiteY11" fmla="*/ 134302 h 137159"/>
                <a:gd name="connsiteX12" fmla="*/ 97155 w 116205"/>
                <a:gd name="connsiteY12" fmla="*/ 134302 h 137159"/>
                <a:gd name="connsiteX13" fmla="*/ 97155 w 116205"/>
                <a:gd name="connsiteY13" fmla="*/ 114300 h 137159"/>
                <a:gd name="connsiteX14" fmla="*/ 49530 w 116205"/>
                <a:gd name="connsiteY14" fmla="*/ 137160 h 137159"/>
                <a:gd name="connsiteX15" fmla="*/ 0 w 116205"/>
                <a:gd name="connsiteY15" fmla="*/ 96202 h 137159"/>
                <a:gd name="connsiteX16" fmla="*/ 97155 w 116205"/>
                <a:gd name="connsiteY16" fmla="*/ 85725 h 137159"/>
                <a:gd name="connsiteX17" fmla="*/ 97155 w 116205"/>
                <a:gd name="connsiteY17" fmla="*/ 73342 h 137159"/>
                <a:gd name="connsiteX18" fmla="*/ 58103 w 116205"/>
                <a:gd name="connsiteY18" fmla="*/ 67627 h 137159"/>
                <a:gd name="connsiteX19" fmla="*/ 20003 w 116205"/>
                <a:gd name="connsiteY19" fmla="*/ 94297 h 137159"/>
                <a:gd name="connsiteX20" fmla="*/ 20003 w 116205"/>
                <a:gd name="connsiteY20" fmla="*/ 95250 h 137159"/>
                <a:gd name="connsiteX21" fmla="*/ 53340 w 116205"/>
                <a:gd name="connsiteY21" fmla="*/ 120967 h 137159"/>
                <a:gd name="connsiteX22" fmla="*/ 97155 w 116205"/>
                <a:gd name="connsiteY22" fmla="*/ 85725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205" h="137159">
                  <a:moveTo>
                    <a:pt x="0" y="96202"/>
                  </a:moveTo>
                  <a:lnTo>
                    <a:pt x="0" y="95250"/>
                  </a:lnTo>
                  <a:cubicBezTo>
                    <a:pt x="0" y="66675"/>
                    <a:pt x="22860" y="52388"/>
                    <a:pt x="56198" y="52388"/>
                  </a:cubicBezTo>
                  <a:cubicBezTo>
                    <a:pt x="73343" y="52388"/>
                    <a:pt x="84773" y="54292"/>
                    <a:pt x="97155" y="58102"/>
                  </a:cubicBezTo>
                  <a:lnTo>
                    <a:pt x="97155" y="53340"/>
                  </a:lnTo>
                  <a:cubicBezTo>
                    <a:pt x="97155" y="30480"/>
                    <a:pt x="82868" y="18097"/>
                    <a:pt x="58103" y="18097"/>
                  </a:cubicBezTo>
                  <a:cubicBezTo>
                    <a:pt x="41910" y="18097"/>
                    <a:pt x="29528" y="21907"/>
                    <a:pt x="17145" y="27622"/>
                  </a:cubicBezTo>
                  <a:lnTo>
                    <a:pt x="11430" y="11430"/>
                  </a:lnTo>
                  <a:cubicBezTo>
                    <a:pt x="26670" y="4763"/>
                    <a:pt x="40005" y="0"/>
                    <a:pt x="60007" y="0"/>
                  </a:cubicBezTo>
                  <a:cubicBezTo>
                    <a:pt x="78105" y="0"/>
                    <a:pt x="93345" y="4763"/>
                    <a:pt x="102870" y="14288"/>
                  </a:cubicBezTo>
                  <a:cubicBezTo>
                    <a:pt x="111760" y="23813"/>
                    <a:pt x="116205" y="36830"/>
                    <a:pt x="116205" y="53340"/>
                  </a:cubicBezTo>
                  <a:lnTo>
                    <a:pt x="116205" y="134302"/>
                  </a:lnTo>
                  <a:lnTo>
                    <a:pt x="97155" y="134302"/>
                  </a:lnTo>
                  <a:lnTo>
                    <a:pt x="97155" y="114300"/>
                  </a:lnTo>
                  <a:cubicBezTo>
                    <a:pt x="87630" y="125730"/>
                    <a:pt x="72390" y="137160"/>
                    <a:pt x="49530" y="137160"/>
                  </a:cubicBezTo>
                  <a:cubicBezTo>
                    <a:pt x="24765" y="137160"/>
                    <a:pt x="0" y="122872"/>
                    <a:pt x="0" y="96202"/>
                  </a:cubicBezTo>
                  <a:close/>
                  <a:moveTo>
                    <a:pt x="97155" y="85725"/>
                  </a:moveTo>
                  <a:lnTo>
                    <a:pt x="97155" y="73342"/>
                  </a:lnTo>
                  <a:cubicBezTo>
                    <a:pt x="87630" y="70485"/>
                    <a:pt x="74295" y="67627"/>
                    <a:pt x="58103" y="67627"/>
                  </a:cubicBezTo>
                  <a:cubicBezTo>
                    <a:pt x="34290" y="67627"/>
                    <a:pt x="20003" y="78105"/>
                    <a:pt x="20003" y="94297"/>
                  </a:cubicBezTo>
                  <a:lnTo>
                    <a:pt x="20003" y="95250"/>
                  </a:lnTo>
                  <a:cubicBezTo>
                    <a:pt x="20003" y="111442"/>
                    <a:pt x="35243" y="120967"/>
                    <a:pt x="53340" y="120967"/>
                  </a:cubicBezTo>
                  <a:cubicBezTo>
                    <a:pt x="77153" y="120967"/>
                    <a:pt x="97155" y="106680"/>
                    <a:pt x="97155" y="8572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C03CCCD-DDB6-C50D-C0E2-2E9AB8868CAA}"/>
                </a:ext>
              </a:extLst>
            </p:cNvPr>
            <p:cNvSpPr/>
            <p:nvPr/>
          </p:nvSpPr>
          <p:spPr>
            <a:xfrm>
              <a:off x="6735604" y="4136390"/>
              <a:ext cx="115252" cy="135254"/>
            </a:xfrm>
            <a:custGeom>
              <a:avLst/>
              <a:gdLst>
                <a:gd name="connsiteX0" fmla="*/ 0 w 115252"/>
                <a:gd name="connsiteY0" fmla="*/ 2857 h 135254"/>
                <a:gd name="connsiteX1" fmla="*/ 19050 w 115252"/>
                <a:gd name="connsiteY1" fmla="*/ 2857 h 135254"/>
                <a:gd name="connsiteX2" fmla="*/ 19050 w 115252"/>
                <a:gd name="connsiteY2" fmla="*/ 25717 h 135254"/>
                <a:gd name="connsiteX3" fmla="*/ 64770 w 115252"/>
                <a:gd name="connsiteY3" fmla="*/ 0 h 135254"/>
                <a:gd name="connsiteX4" fmla="*/ 115252 w 115252"/>
                <a:gd name="connsiteY4" fmla="*/ 53340 h 135254"/>
                <a:gd name="connsiteX5" fmla="*/ 115252 w 115252"/>
                <a:gd name="connsiteY5" fmla="*/ 135255 h 135254"/>
                <a:gd name="connsiteX6" fmla="*/ 95250 w 115252"/>
                <a:gd name="connsiteY6" fmla="*/ 135255 h 135254"/>
                <a:gd name="connsiteX7" fmla="*/ 95250 w 115252"/>
                <a:gd name="connsiteY7" fmla="*/ 58103 h 135254"/>
                <a:gd name="connsiteX8" fmla="*/ 59055 w 115252"/>
                <a:gd name="connsiteY8" fmla="*/ 18097 h 135254"/>
                <a:gd name="connsiteX9" fmla="*/ 19050 w 115252"/>
                <a:gd name="connsiteY9" fmla="*/ 59055 h 135254"/>
                <a:gd name="connsiteX10" fmla="*/ 19050 w 115252"/>
                <a:gd name="connsiteY10" fmla="*/ 135255 h 135254"/>
                <a:gd name="connsiteX11" fmla="*/ 0 w 115252"/>
                <a:gd name="connsiteY11" fmla="*/ 135255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52" h="135254">
                  <a:moveTo>
                    <a:pt x="0" y="2857"/>
                  </a:moveTo>
                  <a:lnTo>
                    <a:pt x="19050" y="2857"/>
                  </a:lnTo>
                  <a:lnTo>
                    <a:pt x="19050" y="25717"/>
                  </a:lnTo>
                  <a:cubicBezTo>
                    <a:pt x="27622" y="11430"/>
                    <a:pt x="41910" y="0"/>
                    <a:pt x="64770" y="0"/>
                  </a:cubicBezTo>
                  <a:cubicBezTo>
                    <a:pt x="96202" y="0"/>
                    <a:pt x="115252" y="21907"/>
                    <a:pt x="115252" y="53340"/>
                  </a:cubicBezTo>
                  <a:lnTo>
                    <a:pt x="115252" y="135255"/>
                  </a:lnTo>
                  <a:lnTo>
                    <a:pt x="95250" y="135255"/>
                  </a:lnTo>
                  <a:lnTo>
                    <a:pt x="95250" y="58103"/>
                  </a:lnTo>
                  <a:cubicBezTo>
                    <a:pt x="95250" y="33338"/>
                    <a:pt x="81915" y="18097"/>
                    <a:pt x="59055" y="18097"/>
                  </a:cubicBezTo>
                  <a:cubicBezTo>
                    <a:pt x="36195" y="18097"/>
                    <a:pt x="19050" y="34290"/>
                    <a:pt x="19050" y="59055"/>
                  </a:cubicBezTo>
                  <a:lnTo>
                    <a:pt x="19050" y="135255"/>
                  </a:lnTo>
                  <a:lnTo>
                    <a:pt x="0" y="13525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0898D2C-F82D-D3B8-0A88-9B38D57D25EF}"/>
                </a:ext>
              </a:extLst>
            </p:cNvPr>
            <p:cNvSpPr/>
            <p:nvPr/>
          </p:nvSpPr>
          <p:spPr>
            <a:xfrm>
              <a:off x="6885146" y="4084955"/>
              <a:ext cx="133350" cy="189547"/>
            </a:xfrm>
            <a:custGeom>
              <a:avLst/>
              <a:gdLst>
                <a:gd name="connsiteX0" fmla="*/ 0 w 133350"/>
                <a:gd name="connsiteY0" fmla="*/ 120967 h 189547"/>
                <a:gd name="connsiteX1" fmla="*/ 0 w 133350"/>
                <a:gd name="connsiteY1" fmla="*/ 120015 h 189547"/>
                <a:gd name="connsiteX2" fmla="*/ 62865 w 133350"/>
                <a:gd name="connsiteY2" fmla="*/ 51435 h 189547"/>
                <a:gd name="connsiteX3" fmla="*/ 113348 w 133350"/>
                <a:gd name="connsiteY3" fmla="*/ 80010 h 189547"/>
                <a:gd name="connsiteX4" fmla="*/ 113348 w 133350"/>
                <a:gd name="connsiteY4" fmla="*/ 0 h 189547"/>
                <a:gd name="connsiteX5" fmla="*/ 133350 w 133350"/>
                <a:gd name="connsiteY5" fmla="*/ 0 h 189547"/>
                <a:gd name="connsiteX6" fmla="*/ 133350 w 133350"/>
                <a:gd name="connsiteY6" fmla="*/ 186690 h 189547"/>
                <a:gd name="connsiteX7" fmla="*/ 113348 w 133350"/>
                <a:gd name="connsiteY7" fmla="*/ 186690 h 189547"/>
                <a:gd name="connsiteX8" fmla="*/ 113348 w 133350"/>
                <a:gd name="connsiteY8" fmla="*/ 160020 h 189547"/>
                <a:gd name="connsiteX9" fmla="*/ 62865 w 133350"/>
                <a:gd name="connsiteY9" fmla="*/ 189547 h 189547"/>
                <a:gd name="connsiteX10" fmla="*/ 0 w 133350"/>
                <a:gd name="connsiteY10" fmla="*/ 120967 h 189547"/>
                <a:gd name="connsiteX11" fmla="*/ 114300 w 133350"/>
                <a:gd name="connsiteY11" fmla="*/ 120967 h 189547"/>
                <a:gd name="connsiteX12" fmla="*/ 114300 w 133350"/>
                <a:gd name="connsiteY12" fmla="*/ 120015 h 189547"/>
                <a:gd name="connsiteX13" fmla="*/ 66675 w 133350"/>
                <a:gd name="connsiteY13" fmla="*/ 69532 h 189547"/>
                <a:gd name="connsiteX14" fmla="*/ 20003 w 133350"/>
                <a:gd name="connsiteY14" fmla="*/ 120015 h 189547"/>
                <a:gd name="connsiteX15" fmla="*/ 20003 w 133350"/>
                <a:gd name="connsiteY15" fmla="*/ 120967 h 189547"/>
                <a:gd name="connsiteX16" fmla="*/ 66675 w 133350"/>
                <a:gd name="connsiteY16" fmla="*/ 171450 h 189547"/>
                <a:gd name="connsiteX17" fmla="*/ 114300 w 133350"/>
                <a:gd name="connsiteY17" fmla="*/ 120967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350" h="189547">
                  <a:moveTo>
                    <a:pt x="0" y="120967"/>
                  </a:moveTo>
                  <a:lnTo>
                    <a:pt x="0" y="120015"/>
                  </a:lnTo>
                  <a:cubicBezTo>
                    <a:pt x="0" y="77152"/>
                    <a:pt x="31433" y="51435"/>
                    <a:pt x="62865" y="51435"/>
                  </a:cubicBezTo>
                  <a:cubicBezTo>
                    <a:pt x="87630" y="51435"/>
                    <a:pt x="102870" y="64770"/>
                    <a:pt x="113348" y="80010"/>
                  </a:cubicBezTo>
                  <a:lnTo>
                    <a:pt x="113348" y="0"/>
                  </a:lnTo>
                  <a:lnTo>
                    <a:pt x="133350" y="0"/>
                  </a:lnTo>
                  <a:lnTo>
                    <a:pt x="133350" y="186690"/>
                  </a:lnTo>
                  <a:lnTo>
                    <a:pt x="113348" y="186690"/>
                  </a:lnTo>
                  <a:lnTo>
                    <a:pt x="113348" y="160020"/>
                  </a:lnTo>
                  <a:cubicBezTo>
                    <a:pt x="102870" y="176213"/>
                    <a:pt x="87630" y="189547"/>
                    <a:pt x="62865" y="189547"/>
                  </a:cubicBezTo>
                  <a:cubicBezTo>
                    <a:pt x="31433" y="189547"/>
                    <a:pt x="0" y="164782"/>
                    <a:pt x="0" y="120967"/>
                  </a:cubicBezTo>
                  <a:close/>
                  <a:moveTo>
                    <a:pt x="114300" y="120967"/>
                  </a:moveTo>
                  <a:lnTo>
                    <a:pt x="114300" y="120015"/>
                  </a:lnTo>
                  <a:cubicBezTo>
                    <a:pt x="114300" y="89535"/>
                    <a:pt x="91440" y="69532"/>
                    <a:pt x="66675" y="69532"/>
                  </a:cubicBezTo>
                  <a:cubicBezTo>
                    <a:pt x="40958" y="69532"/>
                    <a:pt x="20003" y="88582"/>
                    <a:pt x="20003" y="120015"/>
                  </a:cubicBezTo>
                  <a:lnTo>
                    <a:pt x="20003" y="120967"/>
                  </a:lnTo>
                  <a:cubicBezTo>
                    <a:pt x="20003" y="151447"/>
                    <a:pt x="41910" y="171450"/>
                    <a:pt x="66675" y="171450"/>
                  </a:cubicBezTo>
                  <a:cubicBezTo>
                    <a:pt x="91440" y="171450"/>
                    <a:pt x="114300" y="151447"/>
                    <a:pt x="114300" y="12096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3F474DA-9C97-6F43-A806-9DB763D39409}"/>
                </a:ext>
              </a:extLst>
            </p:cNvPr>
            <p:cNvSpPr/>
            <p:nvPr/>
          </p:nvSpPr>
          <p:spPr>
            <a:xfrm>
              <a:off x="7142321" y="4092575"/>
              <a:ext cx="147637" cy="179069"/>
            </a:xfrm>
            <a:custGeom>
              <a:avLst/>
              <a:gdLst>
                <a:gd name="connsiteX0" fmla="*/ 0 w 147637"/>
                <a:gd name="connsiteY0" fmla="*/ 0 h 179069"/>
                <a:gd name="connsiteX1" fmla="*/ 77153 w 147637"/>
                <a:gd name="connsiteY1" fmla="*/ 0 h 179069"/>
                <a:gd name="connsiteX2" fmla="*/ 127635 w 147637"/>
                <a:gd name="connsiteY2" fmla="*/ 18097 h 179069"/>
                <a:gd name="connsiteX3" fmla="*/ 140970 w 147637"/>
                <a:gd name="connsiteY3" fmla="*/ 53340 h 179069"/>
                <a:gd name="connsiteX4" fmla="*/ 92393 w 147637"/>
                <a:gd name="connsiteY4" fmla="*/ 105728 h 179069"/>
                <a:gd name="connsiteX5" fmla="*/ 147638 w 147637"/>
                <a:gd name="connsiteY5" fmla="*/ 179070 h 179069"/>
                <a:gd name="connsiteX6" fmla="*/ 122873 w 147637"/>
                <a:gd name="connsiteY6" fmla="*/ 179070 h 179069"/>
                <a:gd name="connsiteX7" fmla="*/ 71438 w 147637"/>
                <a:gd name="connsiteY7" fmla="*/ 109538 h 179069"/>
                <a:gd name="connsiteX8" fmla="*/ 20003 w 147637"/>
                <a:gd name="connsiteY8" fmla="*/ 109538 h 179069"/>
                <a:gd name="connsiteX9" fmla="*/ 20003 w 147637"/>
                <a:gd name="connsiteY9" fmla="*/ 179070 h 179069"/>
                <a:gd name="connsiteX10" fmla="*/ 0 w 147637"/>
                <a:gd name="connsiteY10" fmla="*/ 179070 h 179069"/>
                <a:gd name="connsiteX11" fmla="*/ 75248 w 147637"/>
                <a:gd name="connsiteY11" fmla="*/ 91440 h 179069"/>
                <a:gd name="connsiteX12" fmla="*/ 120968 w 147637"/>
                <a:gd name="connsiteY12" fmla="*/ 54293 h 179069"/>
                <a:gd name="connsiteX13" fmla="*/ 75248 w 147637"/>
                <a:gd name="connsiteY13" fmla="*/ 19050 h 179069"/>
                <a:gd name="connsiteX14" fmla="*/ 20003 w 147637"/>
                <a:gd name="connsiteY14" fmla="*/ 19050 h 179069"/>
                <a:gd name="connsiteX15" fmla="*/ 20003 w 147637"/>
                <a:gd name="connsiteY15" fmla="*/ 91440 h 17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637" h="179069">
                  <a:moveTo>
                    <a:pt x="0" y="0"/>
                  </a:moveTo>
                  <a:lnTo>
                    <a:pt x="77153" y="0"/>
                  </a:lnTo>
                  <a:cubicBezTo>
                    <a:pt x="99060" y="0"/>
                    <a:pt x="116205" y="6668"/>
                    <a:pt x="127635" y="18097"/>
                  </a:cubicBezTo>
                  <a:cubicBezTo>
                    <a:pt x="136208" y="26670"/>
                    <a:pt x="140970" y="39053"/>
                    <a:pt x="140970" y="53340"/>
                  </a:cubicBezTo>
                  <a:cubicBezTo>
                    <a:pt x="140970" y="83820"/>
                    <a:pt x="120968" y="100965"/>
                    <a:pt x="92393" y="105728"/>
                  </a:cubicBezTo>
                  <a:lnTo>
                    <a:pt x="147638" y="179070"/>
                  </a:lnTo>
                  <a:lnTo>
                    <a:pt x="122873" y="179070"/>
                  </a:lnTo>
                  <a:lnTo>
                    <a:pt x="71438" y="109538"/>
                  </a:lnTo>
                  <a:lnTo>
                    <a:pt x="20003" y="109538"/>
                  </a:lnTo>
                  <a:lnTo>
                    <a:pt x="20003" y="179070"/>
                  </a:lnTo>
                  <a:lnTo>
                    <a:pt x="0" y="179070"/>
                  </a:lnTo>
                  <a:moveTo>
                    <a:pt x="75248" y="91440"/>
                  </a:moveTo>
                  <a:cubicBezTo>
                    <a:pt x="101918" y="91440"/>
                    <a:pt x="120968" y="77153"/>
                    <a:pt x="120968" y="54293"/>
                  </a:cubicBezTo>
                  <a:cubicBezTo>
                    <a:pt x="120968" y="32385"/>
                    <a:pt x="103823" y="19050"/>
                    <a:pt x="75248" y="19050"/>
                  </a:cubicBezTo>
                  <a:lnTo>
                    <a:pt x="20003" y="19050"/>
                  </a:lnTo>
                  <a:lnTo>
                    <a:pt x="20003" y="9144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96A439-6C85-B074-96D4-A3471BFFED88}"/>
                </a:ext>
              </a:extLst>
            </p:cNvPr>
            <p:cNvSpPr/>
            <p:nvPr/>
          </p:nvSpPr>
          <p:spPr>
            <a:xfrm>
              <a:off x="7312819" y="4136390"/>
              <a:ext cx="124777" cy="138112"/>
            </a:xfrm>
            <a:custGeom>
              <a:avLst/>
              <a:gdLst>
                <a:gd name="connsiteX0" fmla="*/ 66675 w 124777"/>
                <a:gd name="connsiteY0" fmla="*/ 120967 h 138112"/>
                <a:gd name="connsiteX1" fmla="*/ 107632 w 124777"/>
                <a:gd name="connsiteY1" fmla="*/ 102870 h 138112"/>
                <a:gd name="connsiteX2" fmla="*/ 120015 w 124777"/>
                <a:gd name="connsiteY2" fmla="*/ 113347 h 138112"/>
                <a:gd name="connsiteX3" fmla="*/ 65723 w 124777"/>
                <a:gd name="connsiteY3" fmla="*/ 138113 h 138112"/>
                <a:gd name="connsiteX4" fmla="*/ 0 w 124777"/>
                <a:gd name="connsiteY4" fmla="*/ 69532 h 138112"/>
                <a:gd name="connsiteX5" fmla="*/ 63818 w 124777"/>
                <a:gd name="connsiteY5" fmla="*/ 0 h 138112"/>
                <a:gd name="connsiteX6" fmla="*/ 124777 w 124777"/>
                <a:gd name="connsiteY6" fmla="*/ 70485 h 138112"/>
                <a:gd name="connsiteX7" fmla="*/ 124777 w 124777"/>
                <a:gd name="connsiteY7" fmla="*/ 77153 h 138112"/>
                <a:gd name="connsiteX8" fmla="*/ 20002 w 124777"/>
                <a:gd name="connsiteY8" fmla="*/ 77153 h 138112"/>
                <a:gd name="connsiteX9" fmla="*/ 66675 w 124777"/>
                <a:gd name="connsiteY9" fmla="*/ 120967 h 138112"/>
                <a:gd name="connsiteX10" fmla="*/ 104775 w 124777"/>
                <a:gd name="connsiteY10" fmla="*/ 60960 h 138112"/>
                <a:gd name="connsiteX11" fmla="*/ 62865 w 124777"/>
                <a:gd name="connsiteY11" fmla="*/ 17145 h 138112"/>
                <a:gd name="connsiteX12" fmla="*/ 20002 w 124777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7" h="138112">
                  <a:moveTo>
                    <a:pt x="66675" y="120967"/>
                  </a:moveTo>
                  <a:cubicBezTo>
                    <a:pt x="84773" y="120967"/>
                    <a:pt x="97155" y="113347"/>
                    <a:pt x="107632" y="102870"/>
                  </a:cubicBezTo>
                  <a:lnTo>
                    <a:pt x="120015" y="113347"/>
                  </a:lnTo>
                  <a:cubicBezTo>
                    <a:pt x="106680" y="128588"/>
                    <a:pt x="90488" y="138113"/>
                    <a:pt x="65723" y="138113"/>
                  </a:cubicBezTo>
                  <a:cubicBezTo>
                    <a:pt x="29527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3818" y="0"/>
                  </a:cubicBezTo>
                  <a:cubicBezTo>
                    <a:pt x="101918" y="0"/>
                    <a:pt x="124777" y="31432"/>
                    <a:pt x="124777" y="70485"/>
                  </a:cubicBezTo>
                  <a:cubicBezTo>
                    <a:pt x="124777" y="72390"/>
                    <a:pt x="124777" y="74295"/>
                    <a:pt x="124777" y="77153"/>
                  </a:cubicBezTo>
                  <a:lnTo>
                    <a:pt x="20002" y="77153"/>
                  </a:lnTo>
                  <a:cubicBezTo>
                    <a:pt x="22860" y="104775"/>
                    <a:pt x="42863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8582" y="17145"/>
                    <a:pt x="62865" y="17145"/>
                  </a:cubicBezTo>
                  <a:cubicBezTo>
                    <a:pt x="40005" y="17145"/>
                    <a:pt x="22860" y="36195"/>
                    <a:pt x="20002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7E9811A-3423-9B9E-C79D-4E2644514B03}"/>
                </a:ext>
              </a:extLst>
            </p:cNvPr>
            <p:cNvSpPr/>
            <p:nvPr/>
          </p:nvSpPr>
          <p:spPr>
            <a:xfrm>
              <a:off x="7461408" y="4137342"/>
              <a:ext cx="100965" cy="136207"/>
            </a:xfrm>
            <a:custGeom>
              <a:avLst/>
              <a:gdLst>
                <a:gd name="connsiteX0" fmla="*/ 0 w 100965"/>
                <a:gd name="connsiteY0" fmla="*/ 117157 h 136207"/>
                <a:gd name="connsiteX1" fmla="*/ 9525 w 100965"/>
                <a:gd name="connsiteY1" fmla="*/ 102870 h 136207"/>
                <a:gd name="connsiteX2" fmla="*/ 55245 w 100965"/>
                <a:gd name="connsiteY2" fmla="*/ 120015 h 136207"/>
                <a:gd name="connsiteX3" fmla="*/ 82868 w 100965"/>
                <a:gd name="connsiteY3" fmla="*/ 99060 h 136207"/>
                <a:gd name="connsiteX4" fmla="*/ 49530 w 100965"/>
                <a:gd name="connsiteY4" fmla="*/ 75247 h 136207"/>
                <a:gd name="connsiteX5" fmla="*/ 6668 w 100965"/>
                <a:gd name="connsiteY5" fmla="*/ 38100 h 136207"/>
                <a:gd name="connsiteX6" fmla="*/ 6668 w 100965"/>
                <a:gd name="connsiteY6" fmla="*/ 37147 h 136207"/>
                <a:gd name="connsiteX7" fmla="*/ 51435 w 100965"/>
                <a:gd name="connsiteY7" fmla="*/ 0 h 136207"/>
                <a:gd name="connsiteX8" fmla="*/ 99060 w 100965"/>
                <a:gd name="connsiteY8" fmla="*/ 14288 h 136207"/>
                <a:gd name="connsiteX9" fmla="*/ 89535 w 100965"/>
                <a:gd name="connsiteY9" fmla="*/ 29527 h 136207"/>
                <a:gd name="connsiteX10" fmla="*/ 50483 w 100965"/>
                <a:gd name="connsiteY10" fmla="*/ 16192 h 136207"/>
                <a:gd name="connsiteX11" fmla="*/ 24765 w 100965"/>
                <a:gd name="connsiteY11" fmla="*/ 35242 h 136207"/>
                <a:gd name="connsiteX12" fmla="*/ 24765 w 100965"/>
                <a:gd name="connsiteY12" fmla="*/ 36195 h 136207"/>
                <a:gd name="connsiteX13" fmla="*/ 59055 w 100965"/>
                <a:gd name="connsiteY13" fmla="*/ 59055 h 136207"/>
                <a:gd name="connsiteX14" fmla="*/ 100965 w 100965"/>
                <a:gd name="connsiteY14" fmla="*/ 96202 h 136207"/>
                <a:gd name="connsiteX15" fmla="*/ 100965 w 100965"/>
                <a:gd name="connsiteY15" fmla="*/ 97155 h 136207"/>
                <a:gd name="connsiteX16" fmla="*/ 54293 w 100965"/>
                <a:gd name="connsiteY16" fmla="*/ 136207 h 136207"/>
                <a:gd name="connsiteX17" fmla="*/ 0 w 100965"/>
                <a:gd name="connsiteY17" fmla="*/ 117157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965" h="136207">
                  <a:moveTo>
                    <a:pt x="0" y="117157"/>
                  </a:moveTo>
                  <a:lnTo>
                    <a:pt x="9525" y="102870"/>
                  </a:lnTo>
                  <a:cubicBezTo>
                    <a:pt x="23813" y="114300"/>
                    <a:pt x="40005" y="120015"/>
                    <a:pt x="55245" y="120015"/>
                  </a:cubicBezTo>
                  <a:cubicBezTo>
                    <a:pt x="71438" y="120015"/>
                    <a:pt x="82868" y="112395"/>
                    <a:pt x="82868" y="99060"/>
                  </a:cubicBezTo>
                  <a:cubicBezTo>
                    <a:pt x="82868" y="85725"/>
                    <a:pt x="67628" y="80010"/>
                    <a:pt x="49530" y="75247"/>
                  </a:cubicBezTo>
                  <a:cubicBezTo>
                    <a:pt x="29528" y="69532"/>
                    <a:pt x="6668" y="61913"/>
                    <a:pt x="6668" y="38100"/>
                  </a:cubicBezTo>
                  <a:lnTo>
                    <a:pt x="6668" y="37147"/>
                  </a:lnTo>
                  <a:cubicBezTo>
                    <a:pt x="6668" y="15240"/>
                    <a:pt x="24765" y="0"/>
                    <a:pt x="51435" y="0"/>
                  </a:cubicBezTo>
                  <a:cubicBezTo>
                    <a:pt x="67628" y="0"/>
                    <a:pt x="84773" y="5715"/>
                    <a:pt x="99060" y="14288"/>
                  </a:cubicBezTo>
                  <a:lnTo>
                    <a:pt x="89535" y="29527"/>
                  </a:lnTo>
                  <a:cubicBezTo>
                    <a:pt x="77153" y="20955"/>
                    <a:pt x="63818" y="16192"/>
                    <a:pt x="50483" y="16192"/>
                  </a:cubicBezTo>
                  <a:cubicBezTo>
                    <a:pt x="35243" y="16192"/>
                    <a:pt x="24765" y="24765"/>
                    <a:pt x="24765" y="35242"/>
                  </a:cubicBezTo>
                  <a:lnTo>
                    <a:pt x="24765" y="36195"/>
                  </a:lnTo>
                  <a:cubicBezTo>
                    <a:pt x="24765" y="48577"/>
                    <a:pt x="41910" y="53340"/>
                    <a:pt x="59055" y="59055"/>
                  </a:cubicBezTo>
                  <a:cubicBezTo>
                    <a:pt x="79058" y="64770"/>
                    <a:pt x="100965" y="73342"/>
                    <a:pt x="100965" y="96202"/>
                  </a:cubicBezTo>
                  <a:lnTo>
                    <a:pt x="100965" y="97155"/>
                  </a:lnTo>
                  <a:cubicBezTo>
                    <a:pt x="100965" y="121920"/>
                    <a:pt x="80963" y="136207"/>
                    <a:pt x="54293" y="136207"/>
                  </a:cubicBezTo>
                  <a:cubicBezTo>
                    <a:pt x="35243" y="136207"/>
                    <a:pt x="14288" y="129540"/>
                    <a:pt x="0" y="11715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5ECE0A8-0563-4617-FCD3-71E99C41613C}"/>
                </a:ext>
              </a:extLst>
            </p:cNvPr>
            <p:cNvSpPr/>
            <p:nvPr/>
          </p:nvSpPr>
          <p:spPr>
            <a:xfrm>
              <a:off x="7590949" y="4136390"/>
              <a:ext cx="125730" cy="138112"/>
            </a:xfrm>
            <a:custGeom>
              <a:avLst/>
              <a:gdLst>
                <a:gd name="connsiteX0" fmla="*/ 66675 w 125730"/>
                <a:gd name="connsiteY0" fmla="*/ 120967 h 138112"/>
                <a:gd name="connsiteX1" fmla="*/ 108585 w 125730"/>
                <a:gd name="connsiteY1" fmla="*/ 102870 h 138112"/>
                <a:gd name="connsiteX2" fmla="*/ 120015 w 125730"/>
                <a:gd name="connsiteY2" fmla="*/ 113347 h 138112"/>
                <a:gd name="connsiteX3" fmla="*/ 65722 w 125730"/>
                <a:gd name="connsiteY3" fmla="*/ 138113 h 138112"/>
                <a:gd name="connsiteX4" fmla="*/ 0 w 125730"/>
                <a:gd name="connsiteY4" fmla="*/ 69532 h 138112"/>
                <a:gd name="connsiteX5" fmla="*/ 63818 w 125730"/>
                <a:gd name="connsiteY5" fmla="*/ 0 h 138112"/>
                <a:gd name="connsiteX6" fmla="*/ 125730 w 125730"/>
                <a:gd name="connsiteY6" fmla="*/ 70485 h 138112"/>
                <a:gd name="connsiteX7" fmla="*/ 124777 w 125730"/>
                <a:gd name="connsiteY7" fmla="*/ 77153 h 138112"/>
                <a:gd name="connsiteX8" fmla="*/ 20002 w 125730"/>
                <a:gd name="connsiteY8" fmla="*/ 77153 h 138112"/>
                <a:gd name="connsiteX9" fmla="*/ 66675 w 125730"/>
                <a:gd name="connsiteY9" fmla="*/ 120967 h 138112"/>
                <a:gd name="connsiteX10" fmla="*/ 104775 w 125730"/>
                <a:gd name="connsiteY10" fmla="*/ 60960 h 138112"/>
                <a:gd name="connsiteX11" fmla="*/ 62865 w 125730"/>
                <a:gd name="connsiteY11" fmla="*/ 17145 h 138112"/>
                <a:gd name="connsiteX12" fmla="*/ 20002 w 125730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30" h="138112">
                  <a:moveTo>
                    <a:pt x="66675" y="120967"/>
                  </a:moveTo>
                  <a:cubicBezTo>
                    <a:pt x="84772" y="120967"/>
                    <a:pt x="97155" y="113347"/>
                    <a:pt x="108585" y="102870"/>
                  </a:cubicBezTo>
                  <a:lnTo>
                    <a:pt x="120015" y="113347"/>
                  </a:lnTo>
                  <a:cubicBezTo>
                    <a:pt x="107632" y="128588"/>
                    <a:pt x="91440" y="138113"/>
                    <a:pt x="65722" y="138113"/>
                  </a:cubicBezTo>
                  <a:cubicBezTo>
                    <a:pt x="29527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3818" y="0"/>
                  </a:cubicBezTo>
                  <a:cubicBezTo>
                    <a:pt x="102870" y="0"/>
                    <a:pt x="125730" y="31432"/>
                    <a:pt x="125730" y="70485"/>
                  </a:cubicBezTo>
                  <a:cubicBezTo>
                    <a:pt x="125730" y="72390"/>
                    <a:pt x="125730" y="74295"/>
                    <a:pt x="124777" y="77153"/>
                  </a:cubicBezTo>
                  <a:lnTo>
                    <a:pt x="20002" y="77153"/>
                  </a:lnTo>
                  <a:cubicBezTo>
                    <a:pt x="22860" y="104775"/>
                    <a:pt x="43815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9535" y="17145"/>
                    <a:pt x="62865" y="17145"/>
                  </a:cubicBezTo>
                  <a:cubicBezTo>
                    <a:pt x="40005" y="17145"/>
                    <a:pt x="22860" y="36195"/>
                    <a:pt x="20002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AF33C15-5A31-C8EA-6678-5EB2082A94C6}"/>
                </a:ext>
              </a:extLst>
            </p:cNvPr>
            <p:cNvSpPr/>
            <p:nvPr/>
          </p:nvSpPr>
          <p:spPr>
            <a:xfrm>
              <a:off x="7740491" y="4137342"/>
              <a:ext cx="116204" cy="137159"/>
            </a:xfrm>
            <a:custGeom>
              <a:avLst/>
              <a:gdLst>
                <a:gd name="connsiteX0" fmla="*/ 0 w 116204"/>
                <a:gd name="connsiteY0" fmla="*/ 96202 h 137159"/>
                <a:gd name="connsiteX1" fmla="*/ 0 w 116204"/>
                <a:gd name="connsiteY1" fmla="*/ 95250 h 137159"/>
                <a:gd name="connsiteX2" fmla="*/ 56197 w 116204"/>
                <a:gd name="connsiteY2" fmla="*/ 52388 h 137159"/>
                <a:gd name="connsiteX3" fmla="*/ 97155 w 116204"/>
                <a:gd name="connsiteY3" fmla="*/ 58102 h 137159"/>
                <a:gd name="connsiteX4" fmla="*/ 97155 w 116204"/>
                <a:gd name="connsiteY4" fmla="*/ 53340 h 137159"/>
                <a:gd name="connsiteX5" fmla="*/ 58102 w 116204"/>
                <a:gd name="connsiteY5" fmla="*/ 18097 h 137159"/>
                <a:gd name="connsiteX6" fmla="*/ 18097 w 116204"/>
                <a:gd name="connsiteY6" fmla="*/ 27622 h 137159"/>
                <a:gd name="connsiteX7" fmla="*/ 12382 w 116204"/>
                <a:gd name="connsiteY7" fmla="*/ 11430 h 137159"/>
                <a:gd name="connsiteX8" fmla="*/ 60007 w 116204"/>
                <a:gd name="connsiteY8" fmla="*/ 0 h 137159"/>
                <a:gd name="connsiteX9" fmla="*/ 102870 w 116204"/>
                <a:gd name="connsiteY9" fmla="*/ 14288 h 137159"/>
                <a:gd name="connsiteX10" fmla="*/ 116205 w 116204"/>
                <a:gd name="connsiteY10" fmla="*/ 53340 h 137159"/>
                <a:gd name="connsiteX11" fmla="*/ 116205 w 116204"/>
                <a:gd name="connsiteY11" fmla="*/ 134302 h 137159"/>
                <a:gd name="connsiteX12" fmla="*/ 97155 w 116204"/>
                <a:gd name="connsiteY12" fmla="*/ 134302 h 137159"/>
                <a:gd name="connsiteX13" fmla="*/ 97155 w 116204"/>
                <a:gd name="connsiteY13" fmla="*/ 114300 h 137159"/>
                <a:gd name="connsiteX14" fmla="*/ 49530 w 116204"/>
                <a:gd name="connsiteY14" fmla="*/ 137160 h 137159"/>
                <a:gd name="connsiteX15" fmla="*/ 0 w 116204"/>
                <a:gd name="connsiteY15" fmla="*/ 96202 h 137159"/>
                <a:gd name="connsiteX16" fmla="*/ 97155 w 116204"/>
                <a:gd name="connsiteY16" fmla="*/ 85725 h 137159"/>
                <a:gd name="connsiteX17" fmla="*/ 97155 w 116204"/>
                <a:gd name="connsiteY17" fmla="*/ 73342 h 137159"/>
                <a:gd name="connsiteX18" fmla="*/ 59055 w 116204"/>
                <a:gd name="connsiteY18" fmla="*/ 67627 h 137159"/>
                <a:gd name="connsiteX19" fmla="*/ 20002 w 116204"/>
                <a:gd name="connsiteY19" fmla="*/ 94297 h 137159"/>
                <a:gd name="connsiteX20" fmla="*/ 20002 w 116204"/>
                <a:gd name="connsiteY20" fmla="*/ 95250 h 137159"/>
                <a:gd name="connsiteX21" fmla="*/ 53340 w 116204"/>
                <a:gd name="connsiteY21" fmla="*/ 120967 h 137159"/>
                <a:gd name="connsiteX22" fmla="*/ 97155 w 116204"/>
                <a:gd name="connsiteY22" fmla="*/ 85725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204" h="137159">
                  <a:moveTo>
                    <a:pt x="0" y="96202"/>
                  </a:moveTo>
                  <a:lnTo>
                    <a:pt x="0" y="95250"/>
                  </a:lnTo>
                  <a:cubicBezTo>
                    <a:pt x="0" y="66675"/>
                    <a:pt x="22860" y="52388"/>
                    <a:pt x="56197" y="52388"/>
                  </a:cubicBezTo>
                  <a:cubicBezTo>
                    <a:pt x="73342" y="52388"/>
                    <a:pt x="84772" y="54292"/>
                    <a:pt x="97155" y="58102"/>
                  </a:cubicBezTo>
                  <a:lnTo>
                    <a:pt x="97155" y="53340"/>
                  </a:lnTo>
                  <a:cubicBezTo>
                    <a:pt x="97155" y="30480"/>
                    <a:pt x="82867" y="18097"/>
                    <a:pt x="58102" y="18097"/>
                  </a:cubicBezTo>
                  <a:cubicBezTo>
                    <a:pt x="41910" y="18097"/>
                    <a:pt x="29527" y="21907"/>
                    <a:pt x="18097" y="27622"/>
                  </a:cubicBezTo>
                  <a:lnTo>
                    <a:pt x="12382" y="11430"/>
                  </a:lnTo>
                  <a:cubicBezTo>
                    <a:pt x="26670" y="4763"/>
                    <a:pt x="40957" y="0"/>
                    <a:pt x="60007" y="0"/>
                  </a:cubicBezTo>
                  <a:cubicBezTo>
                    <a:pt x="78105" y="0"/>
                    <a:pt x="93345" y="4763"/>
                    <a:pt x="102870" y="14288"/>
                  </a:cubicBezTo>
                  <a:cubicBezTo>
                    <a:pt x="111760" y="23813"/>
                    <a:pt x="116205" y="36830"/>
                    <a:pt x="116205" y="53340"/>
                  </a:cubicBezTo>
                  <a:lnTo>
                    <a:pt x="116205" y="134302"/>
                  </a:lnTo>
                  <a:lnTo>
                    <a:pt x="97155" y="134302"/>
                  </a:lnTo>
                  <a:lnTo>
                    <a:pt x="97155" y="114300"/>
                  </a:lnTo>
                  <a:cubicBezTo>
                    <a:pt x="87630" y="125730"/>
                    <a:pt x="72390" y="137160"/>
                    <a:pt x="49530" y="137160"/>
                  </a:cubicBezTo>
                  <a:cubicBezTo>
                    <a:pt x="24765" y="137160"/>
                    <a:pt x="0" y="122872"/>
                    <a:pt x="0" y="96202"/>
                  </a:cubicBezTo>
                  <a:close/>
                  <a:moveTo>
                    <a:pt x="97155" y="85725"/>
                  </a:moveTo>
                  <a:lnTo>
                    <a:pt x="97155" y="73342"/>
                  </a:lnTo>
                  <a:cubicBezTo>
                    <a:pt x="87630" y="70485"/>
                    <a:pt x="74295" y="67627"/>
                    <a:pt x="59055" y="67627"/>
                  </a:cubicBezTo>
                  <a:cubicBezTo>
                    <a:pt x="34290" y="67627"/>
                    <a:pt x="20002" y="78105"/>
                    <a:pt x="20002" y="94297"/>
                  </a:cubicBezTo>
                  <a:lnTo>
                    <a:pt x="20002" y="95250"/>
                  </a:lnTo>
                  <a:cubicBezTo>
                    <a:pt x="20002" y="111442"/>
                    <a:pt x="35242" y="120967"/>
                    <a:pt x="53340" y="120967"/>
                  </a:cubicBezTo>
                  <a:cubicBezTo>
                    <a:pt x="77152" y="120967"/>
                    <a:pt x="97155" y="106680"/>
                    <a:pt x="97155" y="8572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F9B3F12-4A41-E49F-9069-B25D1607B525}"/>
                </a:ext>
              </a:extLst>
            </p:cNvPr>
            <p:cNvSpPr/>
            <p:nvPr/>
          </p:nvSpPr>
          <p:spPr>
            <a:xfrm>
              <a:off x="7898606" y="4137300"/>
              <a:ext cx="73342" cy="134344"/>
            </a:xfrm>
            <a:custGeom>
              <a:avLst/>
              <a:gdLst>
                <a:gd name="connsiteX0" fmla="*/ 0 w 73342"/>
                <a:gd name="connsiteY0" fmla="*/ 1947 h 134344"/>
                <a:gd name="connsiteX1" fmla="*/ 19050 w 73342"/>
                <a:gd name="connsiteY1" fmla="*/ 1947 h 134344"/>
                <a:gd name="connsiteX2" fmla="*/ 19050 w 73342"/>
                <a:gd name="connsiteY2" fmla="*/ 36237 h 134344"/>
                <a:gd name="connsiteX3" fmla="*/ 73343 w 73342"/>
                <a:gd name="connsiteY3" fmla="*/ 42 h 134344"/>
                <a:gd name="connsiteX4" fmla="*/ 73343 w 73342"/>
                <a:gd name="connsiteY4" fmla="*/ 20997 h 134344"/>
                <a:gd name="connsiteX5" fmla="*/ 71438 w 73342"/>
                <a:gd name="connsiteY5" fmla="*/ 20997 h 134344"/>
                <a:gd name="connsiteX6" fmla="*/ 19050 w 73342"/>
                <a:gd name="connsiteY6" fmla="*/ 81957 h 134344"/>
                <a:gd name="connsiteX7" fmla="*/ 19050 w 73342"/>
                <a:gd name="connsiteY7" fmla="*/ 134345 h 134344"/>
                <a:gd name="connsiteX8" fmla="*/ 0 w 73342"/>
                <a:gd name="connsiteY8" fmla="*/ 134345 h 13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42" h="134344">
                  <a:moveTo>
                    <a:pt x="0" y="1947"/>
                  </a:moveTo>
                  <a:lnTo>
                    <a:pt x="19050" y="1947"/>
                  </a:lnTo>
                  <a:lnTo>
                    <a:pt x="19050" y="36237"/>
                  </a:lnTo>
                  <a:cubicBezTo>
                    <a:pt x="29527" y="14330"/>
                    <a:pt x="48577" y="-910"/>
                    <a:pt x="73343" y="42"/>
                  </a:cubicBezTo>
                  <a:lnTo>
                    <a:pt x="73343" y="20997"/>
                  </a:lnTo>
                  <a:lnTo>
                    <a:pt x="71438" y="20997"/>
                  </a:lnTo>
                  <a:cubicBezTo>
                    <a:pt x="42863" y="20997"/>
                    <a:pt x="19050" y="41952"/>
                    <a:pt x="19050" y="81957"/>
                  </a:cubicBezTo>
                  <a:lnTo>
                    <a:pt x="19050" y="134345"/>
                  </a:lnTo>
                  <a:lnTo>
                    <a:pt x="0" y="13434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EC54315-6155-5E9A-A443-9E6DEDDEB6D7}"/>
                </a:ext>
              </a:extLst>
            </p:cNvPr>
            <p:cNvSpPr/>
            <p:nvPr/>
          </p:nvSpPr>
          <p:spPr>
            <a:xfrm>
              <a:off x="7988141" y="4136390"/>
              <a:ext cx="121919" cy="138112"/>
            </a:xfrm>
            <a:custGeom>
              <a:avLst/>
              <a:gdLst>
                <a:gd name="connsiteX0" fmla="*/ 0 w 121919"/>
                <a:gd name="connsiteY0" fmla="*/ 69532 h 138112"/>
                <a:gd name="connsiteX1" fmla="*/ 67627 w 121919"/>
                <a:gd name="connsiteY1" fmla="*/ 0 h 138112"/>
                <a:gd name="connsiteX2" fmla="*/ 120967 w 121919"/>
                <a:gd name="connsiteY2" fmla="*/ 23813 h 138112"/>
                <a:gd name="connsiteX3" fmla="*/ 107632 w 121919"/>
                <a:gd name="connsiteY3" fmla="*/ 37147 h 138112"/>
                <a:gd name="connsiteX4" fmla="*/ 67627 w 121919"/>
                <a:gd name="connsiteY4" fmla="*/ 17145 h 138112"/>
                <a:gd name="connsiteX5" fmla="*/ 20002 w 121919"/>
                <a:gd name="connsiteY5" fmla="*/ 68580 h 138112"/>
                <a:gd name="connsiteX6" fmla="*/ 20002 w 121919"/>
                <a:gd name="connsiteY6" fmla="*/ 69532 h 138112"/>
                <a:gd name="connsiteX7" fmla="*/ 68580 w 121919"/>
                <a:gd name="connsiteY7" fmla="*/ 120015 h 138112"/>
                <a:gd name="connsiteX8" fmla="*/ 108585 w 121919"/>
                <a:gd name="connsiteY8" fmla="*/ 100965 h 138112"/>
                <a:gd name="connsiteX9" fmla="*/ 121920 w 121919"/>
                <a:gd name="connsiteY9" fmla="*/ 112395 h 138112"/>
                <a:gd name="connsiteX10" fmla="*/ 67627 w 121919"/>
                <a:gd name="connsiteY10" fmla="*/ 138113 h 138112"/>
                <a:gd name="connsiteX11" fmla="*/ 0 w 121919"/>
                <a:gd name="connsiteY11" fmla="*/ 6953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19" h="138112">
                  <a:moveTo>
                    <a:pt x="0" y="69532"/>
                  </a:moveTo>
                  <a:cubicBezTo>
                    <a:pt x="0" y="32385"/>
                    <a:pt x="29527" y="0"/>
                    <a:pt x="67627" y="0"/>
                  </a:cubicBezTo>
                  <a:cubicBezTo>
                    <a:pt x="92392" y="0"/>
                    <a:pt x="108585" y="10478"/>
                    <a:pt x="120967" y="23813"/>
                  </a:cubicBezTo>
                  <a:lnTo>
                    <a:pt x="107632" y="37147"/>
                  </a:lnTo>
                  <a:cubicBezTo>
                    <a:pt x="97155" y="26670"/>
                    <a:pt x="85725" y="17145"/>
                    <a:pt x="67627" y="17145"/>
                  </a:cubicBezTo>
                  <a:cubicBezTo>
                    <a:pt x="40957" y="17145"/>
                    <a:pt x="20002" y="40005"/>
                    <a:pt x="20002" y="68580"/>
                  </a:cubicBezTo>
                  <a:lnTo>
                    <a:pt x="20002" y="69532"/>
                  </a:lnTo>
                  <a:cubicBezTo>
                    <a:pt x="20002" y="98107"/>
                    <a:pt x="40957" y="120015"/>
                    <a:pt x="68580" y="120015"/>
                  </a:cubicBezTo>
                  <a:cubicBezTo>
                    <a:pt x="85725" y="120015"/>
                    <a:pt x="98107" y="112395"/>
                    <a:pt x="108585" y="100965"/>
                  </a:cubicBezTo>
                  <a:lnTo>
                    <a:pt x="121920" y="112395"/>
                  </a:lnTo>
                  <a:cubicBezTo>
                    <a:pt x="108585" y="127635"/>
                    <a:pt x="92392" y="138113"/>
                    <a:pt x="67627" y="138113"/>
                  </a:cubicBezTo>
                  <a:cubicBezTo>
                    <a:pt x="29527" y="138113"/>
                    <a:pt x="0" y="106680"/>
                    <a:pt x="0" y="6953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12479E6-CD54-EB29-7E9C-32613313002D}"/>
                </a:ext>
              </a:extLst>
            </p:cNvPr>
            <p:cNvSpPr/>
            <p:nvPr/>
          </p:nvSpPr>
          <p:spPr>
            <a:xfrm>
              <a:off x="8142446" y="4084955"/>
              <a:ext cx="115252" cy="186689"/>
            </a:xfrm>
            <a:custGeom>
              <a:avLst/>
              <a:gdLst>
                <a:gd name="connsiteX0" fmla="*/ 0 w 115252"/>
                <a:gd name="connsiteY0" fmla="*/ 0 h 186689"/>
                <a:gd name="connsiteX1" fmla="*/ 19050 w 115252"/>
                <a:gd name="connsiteY1" fmla="*/ 0 h 186689"/>
                <a:gd name="connsiteX2" fmla="*/ 19050 w 115252"/>
                <a:gd name="connsiteY2" fmla="*/ 77152 h 186689"/>
                <a:gd name="connsiteX3" fmla="*/ 64770 w 115252"/>
                <a:gd name="connsiteY3" fmla="*/ 51435 h 186689"/>
                <a:gd name="connsiteX4" fmla="*/ 115253 w 115252"/>
                <a:gd name="connsiteY4" fmla="*/ 104775 h 186689"/>
                <a:gd name="connsiteX5" fmla="*/ 115253 w 115252"/>
                <a:gd name="connsiteY5" fmla="*/ 186690 h 186689"/>
                <a:gd name="connsiteX6" fmla="*/ 95250 w 115252"/>
                <a:gd name="connsiteY6" fmla="*/ 186690 h 186689"/>
                <a:gd name="connsiteX7" fmla="*/ 95250 w 115252"/>
                <a:gd name="connsiteY7" fmla="*/ 109538 h 186689"/>
                <a:gd name="connsiteX8" fmla="*/ 59055 w 115252"/>
                <a:gd name="connsiteY8" fmla="*/ 69532 h 186689"/>
                <a:gd name="connsiteX9" fmla="*/ 19050 w 115252"/>
                <a:gd name="connsiteY9" fmla="*/ 110490 h 186689"/>
                <a:gd name="connsiteX10" fmla="*/ 19050 w 115252"/>
                <a:gd name="connsiteY10" fmla="*/ 186690 h 186689"/>
                <a:gd name="connsiteX11" fmla="*/ 0 w 115252"/>
                <a:gd name="connsiteY11" fmla="*/ 186690 h 18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52" h="186689">
                  <a:moveTo>
                    <a:pt x="0" y="0"/>
                  </a:moveTo>
                  <a:lnTo>
                    <a:pt x="19050" y="0"/>
                  </a:lnTo>
                  <a:lnTo>
                    <a:pt x="19050" y="77152"/>
                  </a:lnTo>
                  <a:cubicBezTo>
                    <a:pt x="28575" y="62865"/>
                    <a:pt x="41910" y="51435"/>
                    <a:pt x="64770" y="51435"/>
                  </a:cubicBezTo>
                  <a:cubicBezTo>
                    <a:pt x="96203" y="51435"/>
                    <a:pt x="115253" y="73342"/>
                    <a:pt x="115253" y="104775"/>
                  </a:cubicBezTo>
                  <a:lnTo>
                    <a:pt x="115253" y="186690"/>
                  </a:lnTo>
                  <a:lnTo>
                    <a:pt x="95250" y="186690"/>
                  </a:lnTo>
                  <a:lnTo>
                    <a:pt x="95250" y="109538"/>
                  </a:lnTo>
                  <a:cubicBezTo>
                    <a:pt x="95250" y="84772"/>
                    <a:pt x="81915" y="69532"/>
                    <a:pt x="59055" y="69532"/>
                  </a:cubicBezTo>
                  <a:cubicBezTo>
                    <a:pt x="36195" y="69532"/>
                    <a:pt x="19050" y="85725"/>
                    <a:pt x="19050" y="110490"/>
                  </a:cubicBezTo>
                  <a:lnTo>
                    <a:pt x="19050" y="186690"/>
                  </a:lnTo>
                  <a:lnTo>
                    <a:pt x="0" y="18669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C4215F6-F39B-7256-8D29-C1F3E0831396}"/>
                </a:ext>
              </a:extLst>
            </p:cNvPr>
            <p:cNvSpPr/>
            <p:nvPr/>
          </p:nvSpPr>
          <p:spPr>
            <a:xfrm>
              <a:off x="8371046" y="4089717"/>
              <a:ext cx="161925" cy="184784"/>
            </a:xfrm>
            <a:custGeom>
              <a:avLst/>
              <a:gdLst>
                <a:gd name="connsiteX0" fmla="*/ 0 w 161925"/>
                <a:gd name="connsiteY0" fmla="*/ 93345 h 184784"/>
                <a:gd name="connsiteX1" fmla="*/ 0 w 161925"/>
                <a:gd name="connsiteY1" fmla="*/ 92392 h 184784"/>
                <a:gd name="connsiteX2" fmla="*/ 90488 w 161925"/>
                <a:gd name="connsiteY2" fmla="*/ 0 h 184784"/>
                <a:gd name="connsiteX3" fmla="*/ 160973 w 161925"/>
                <a:gd name="connsiteY3" fmla="*/ 28575 h 184784"/>
                <a:gd name="connsiteX4" fmla="*/ 146685 w 161925"/>
                <a:gd name="connsiteY4" fmla="*/ 42863 h 184784"/>
                <a:gd name="connsiteX5" fmla="*/ 90488 w 161925"/>
                <a:gd name="connsiteY5" fmla="*/ 19050 h 184784"/>
                <a:gd name="connsiteX6" fmla="*/ 20955 w 161925"/>
                <a:gd name="connsiteY6" fmla="*/ 91440 h 184784"/>
                <a:gd name="connsiteX7" fmla="*/ 20955 w 161925"/>
                <a:gd name="connsiteY7" fmla="*/ 92392 h 184784"/>
                <a:gd name="connsiteX8" fmla="*/ 90488 w 161925"/>
                <a:gd name="connsiteY8" fmla="*/ 165735 h 184784"/>
                <a:gd name="connsiteX9" fmla="*/ 148590 w 161925"/>
                <a:gd name="connsiteY9" fmla="*/ 140017 h 184784"/>
                <a:gd name="connsiteX10" fmla="*/ 161925 w 161925"/>
                <a:gd name="connsiteY10" fmla="*/ 153352 h 184784"/>
                <a:gd name="connsiteX11" fmla="*/ 90488 w 161925"/>
                <a:gd name="connsiteY11" fmla="*/ 184785 h 184784"/>
                <a:gd name="connsiteX12" fmla="*/ 0 w 161925"/>
                <a:gd name="connsiteY12" fmla="*/ 93345 h 18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925" h="184784">
                  <a:moveTo>
                    <a:pt x="0" y="93345"/>
                  </a:moveTo>
                  <a:lnTo>
                    <a:pt x="0" y="92392"/>
                  </a:lnTo>
                  <a:cubicBezTo>
                    <a:pt x="0" y="41910"/>
                    <a:pt x="38100" y="0"/>
                    <a:pt x="90488" y="0"/>
                  </a:cubicBezTo>
                  <a:cubicBezTo>
                    <a:pt x="122873" y="0"/>
                    <a:pt x="142875" y="11430"/>
                    <a:pt x="160973" y="28575"/>
                  </a:cubicBezTo>
                  <a:lnTo>
                    <a:pt x="146685" y="42863"/>
                  </a:lnTo>
                  <a:cubicBezTo>
                    <a:pt x="131445" y="28575"/>
                    <a:pt x="115253" y="19050"/>
                    <a:pt x="90488" y="19050"/>
                  </a:cubicBezTo>
                  <a:cubicBezTo>
                    <a:pt x="51435" y="19050"/>
                    <a:pt x="20955" y="50482"/>
                    <a:pt x="20955" y="91440"/>
                  </a:cubicBezTo>
                  <a:lnTo>
                    <a:pt x="20955" y="92392"/>
                  </a:lnTo>
                  <a:cubicBezTo>
                    <a:pt x="20955" y="134302"/>
                    <a:pt x="51435" y="165735"/>
                    <a:pt x="90488" y="165735"/>
                  </a:cubicBezTo>
                  <a:cubicBezTo>
                    <a:pt x="115253" y="165735"/>
                    <a:pt x="131445" y="157163"/>
                    <a:pt x="148590" y="140017"/>
                  </a:cubicBezTo>
                  <a:lnTo>
                    <a:pt x="161925" y="153352"/>
                  </a:lnTo>
                  <a:cubicBezTo>
                    <a:pt x="142875" y="172402"/>
                    <a:pt x="122873" y="184785"/>
                    <a:pt x="90488" y="184785"/>
                  </a:cubicBezTo>
                  <a:cubicBezTo>
                    <a:pt x="38100" y="184785"/>
                    <a:pt x="0" y="143827"/>
                    <a:pt x="0" y="9334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32A072E-A675-7412-90DB-3078C11B351E}"/>
                </a:ext>
              </a:extLst>
            </p:cNvPr>
            <p:cNvSpPr/>
            <p:nvPr/>
          </p:nvSpPr>
          <p:spPr>
            <a:xfrm>
              <a:off x="8553926" y="4136390"/>
              <a:ext cx="124777" cy="138112"/>
            </a:xfrm>
            <a:custGeom>
              <a:avLst/>
              <a:gdLst>
                <a:gd name="connsiteX0" fmla="*/ 66675 w 124777"/>
                <a:gd name="connsiteY0" fmla="*/ 120967 h 138112"/>
                <a:gd name="connsiteX1" fmla="*/ 107632 w 124777"/>
                <a:gd name="connsiteY1" fmla="*/ 102870 h 138112"/>
                <a:gd name="connsiteX2" fmla="*/ 120015 w 124777"/>
                <a:gd name="connsiteY2" fmla="*/ 113347 h 138112"/>
                <a:gd name="connsiteX3" fmla="*/ 65723 w 124777"/>
                <a:gd name="connsiteY3" fmla="*/ 138113 h 138112"/>
                <a:gd name="connsiteX4" fmla="*/ 0 w 124777"/>
                <a:gd name="connsiteY4" fmla="*/ 69532 h 138112"/>
                <a:gd name="connsiteX5" fmla="*/ 62865 w 124777"/>
                <a:gd name="connsiteY5" fmla="*/ 0 h 138112"/>
                <a:gd name="connsiteX6" fmla="*/ 124778 w 124777"/>
                <a:gd name="connsiteY6" fmla="*/ 70485 h 138112"/>
                <a:gd name="connsiteX7" fmla="*/ 124778 w 124777"/>
                <a:gd name="connsiteY7" fmla="*/ 77153 h 138112"/>
                <a:gd name="connsiteX8" fmla="*/ 20003 w 124777"/>
                <a:gd name="connsiteY8" fmla="*/ 77153 h 138112"/>
                <a:gd name="connsiteX9" fmla="*/ 66675 w 124777"/>
                <a:gd name="connsiteY9" fmla="*/ 120967 h 138112"/>
                <a:gd name="connsiteX10" fmla="*/ 104775 w 124777"/>
                <a:gd name="connsiteY10" fmla="*/ 60960 h 138112"/>
                <a:gd name="connsiteX11" fmla="*/ 62865 w 124777"/>
                <a:gd name="connsiteY11" fmla="*/ 17145 h 138112"/>
                <a:gd name="connsiteX12" fmla="*/ 20003 w 124777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7" h="138112">
                  <a:moveTo>
                    <a:pt x="66675" y="120967"/>
                  </a:moveTo>
                  <a:cubicBezTo>
                    <a:pt x="84773" y="120967"/>
                    <a:pt x="97155" y="113347"/>
                    <a:pt x="107632" y="102870"/>
                  </a:cubicBezTo>
                  <a:lnTo>
                    <a:pt x="120015" y="113347"/>
                  </a:lnTo>
                  <a:cubicBezTo>
                    <a:pt x="106680" y="128588"/>
                    <a:pt x="90488" y="138113"/>
                    <a:pt x="65723" y="138113"/>
                  </a:cubicBezTo>
                  <a:cubicBezTo>
                    <a:pt x="29528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2865" y="0"/>
                  </a:cubicBezTo>
                  <a:cubicBezTo>
                    <a:pt x="101918" y="0"/>
                    <a:pt x="124778" y="31432"/>
                    <a:pt x="124778" y="70485"/>
                  </a:cubicBezTo>
                  <a:cubicBezTo>
                    <a:pt x="124778" y="72390"/>
                    <a:pt x="124778" y="74295"/>
                    <a:pt x="124778" y="77153"/>
                  </a:cubicBezTo>
                  <a:lnTo>
                    <a:pt x="20003" y="77153"/>
                  </a:lnTo>
                  <a:cubicBezTo>
                    <a:pt x="22860" y="104775"/>
                    <a:pt x="42863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8582" y="17145"/>
                    <a:pt x="62865" y="17145"/>
                  </a:cubicBezTo>
                  <a:cubicBezTo>
                    <a:pt x="40005" y="17145"/>
                    <a:pt x="22860" y="36195"/>
                    <a:pt x="20003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F9CDFC6-6225-869C-B82B-F70368B93C1C}"/>
                </a:ext>
              </a:extLst>
            </p:cNvPr>
            <p:cNvSpPr/>
            <p:nvPr/>
          </p:nvSpPr>
          <p:spPr>
            <a:xfrm>
              <a:off x="8712994" y="4136390"/>
              <a:ext cx="115252" cy="135254"/>
            </a:xfrm>
            <a:custGeom>
              <a:avLst/>
              <a:gdLst>
                <a:gd name="connsiteX0" fmla="*/ 0 w 115252"/>
                <a:gd name="connsiteY0" fmla="*/ 2857 h 135254"/>
                <a:gd name="connsiteX1" fmla="*/ 20002 w 115252"/>
                <a:gd name="connsiteY1" fmla="*/ 2857 h 135254"/>
                <a:gd name="connsiteX2" fmla="*/ 20002 w 115252"/>
                <a:gd name="connsiteY2" fmla="*/ 25717 h 135254"/>
                <a:gd name="connsiteX3" fmla="*/ 64770 w 115252"/>
                <a:gd name="connsiteY3" fmla="*/ 0 h 135254"/>
                <a:gd name="connsiteX4" fmla="*/ 115252 w 115252"/>
                <a:gd name="connsiteY4" fmla="*/ 53340 h 135254"/>
                <a:gd name="connsiteX5" fmla="*/ 115252 w 115252"/>
                <a:gd name="connsiteY5" fmla="*/ 135255 h 135254"/>
                <a:gd name="connsiteX6" fmla="*/ 96202 w 115252"/>
                <a:gd name="connsiteY6" fmla="*/ 135255 h 135254"/>
                <a:gd name="connsiteX7" fmla="*/ 96202 w 115252"/>
                <a:gd name="connsiteY7" fmla="*/ 58103 h 135254"/>
                <a:gd name="connsiteX8" fmla="*/ 59055 w 115252"/>
                <a:gd name="connsiteY8" fmla="*/ 18097 h 135254"/>
                <a:gd name="connsiteX9" fmla="*/ 20002 w 115252"/>
                <a:gd name="connsiteY9" fmla="*/ 59055 h 135254"/>
                <a:gd name="connsiteX10" fmla="*/ 20002 w 115252"/>
                <a:gd name="connsiteY10" fmla="*/ 135255 h 135254"/>
                <a:gd name="connsiteX11" fmla="*/ 0 w 115252"/>
                <a:gd name="connsiteY11" fmla="*/ 135255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52" h="135254">
                  <a:moveTo>
                    <a:pt x="0" y="2857"/>
                  </a:moveTo>
                  <a:lnTo>
                    <a:pt x="20002" y="2857"/>
                  </a:lnTo>
                  <a:lnTo>
                    <a:pt x="20002" y="25717"/>
                  </a:lnTo>
                  <a:cubicBezTo>
                    <a:pt x="28575" y="11430"/>
                    <a:pt x="42863" y="0"/>
                    <a:pt x="64770" y="0"/>
                  </a:cubicBezTo>
                  <a:cubicBezTo>
                    <a:pt x="97155" y="0"/>
                    <a:pt x="115252" y="21907"/>
                    <a:pt x="115252" y="53340"/>
                  </a:cubicBezTo>
                  <a:lnTo>
                    <a:pt x="115252" y="135255"/>
                  </a:lnTo>
                  <a:lnTo>
                    <a:pt x="96202" y="135255"/>
                  </a:lnTo>
                  <a:lnTo>
                    <a:pt x="96202" y="58103"/>
                  </a:lnTo>
                  <a:cubicBezTo>
                    <a:pt x="96202" y="33338"/>
                    <a:pt x="82868" y="18097"/>
                    <a:pt x="59055" y="18097"/>
                  </a:cubicBezTo>
                  <a:cubicBezTo>
                    <a:pt x="37148" y="18097"/>
                    <a:pt x="20002" y="34290"/>
                    <a:pt x="20002" y="59055"/>
                  </a:cubicBezTo>
                  <a:lnTo>
                    <a:pt x="20002" y="135255"/>
                  </a:lnTo>
                  <a:lnTo>
                    <a:pt x="0" y="13525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884902B-C787-3AA7-24DB-82A3DB3D45FF}"/>
                </a:ext>
              </a:extLst>
            </p:cNvPr>
            <p:cNvSpPr/>
            <p:nvPr/>
          </p:nvSpPr>
          <p:spPr>
            <a:xfrm>
              <a:off x="8858726" y="4099242"/>
              <a:ext cx="80010" cy="174307"/>
            </a:xfrm>
            <a:custGeom>
              <a:avLst/>
              <a:gdLst>
                <a:gd name="connsiteX0" fmla="*/ 19050 w 80010"/>
                <a:gd name="connsiteY0" fmla="*/ 137160 h 174307"/>
                <a:gd name="connsiteX1" fmla="*/ 19050 w 80010"/>
                <a:gd name="connsiteY1" fmla="*/ 57150 h 174307"/>
                <a:gd name="connsiteX2" fmla="*/ 0 w 80010"/>
                <a:gd name="connsiteY2" fmla="*/ 57150 h 174307"/>
                <a:gd name="connsiteX3" fmla="*/ 0 w 80010"/>
                <a:gd name="connsiteY3" fmla="*/ 40005 h 174307"/>
                <a:gd name="connsiteX4" fmla="*/ 19050 w 80010"/>
                <a:gd name="connsiteY4" fmla="*/ 40005 h 174307"/>
                <a:gd name="connsiteX5" fmla="*/ 19050 w 80010"/>
                <a:gd name="connsiteY5" fmla="*/ 0 h 174307"/>
                <a:gd name="connsiteX6" fmla="*/ 38100 w 80010"/>
                <a:gd name="connsiteY6" fmla="*/ 0 h 174307"/>
                <a:gd name="connsiteX7" fmla="*/ 38100 w 80010"/>
                <a:gd name="connsiteY7" fmla="*/ 40005 h 174307"/>
                <a:gd name="connsiteX8" fmla="*/ 80010 w 80010"/>
                <a:gd name="connsiteY8" fmla="*/ 40005 h 174307"/>
                <a:gd name="connsiteX9" fmla="*/ 80010 w 80010"/>
                <a:gd name="connsiteY9" fmla="*/ 57150 h 174307"/>
                <a:gd name="connsiteX10" fmla="*/ 38100 w 80010"/>
                <a:gd name="connsiteY10" fmla="*/ 57150 h 174307"/>
                <a:gd name="connsiteX11" fmla="*/ 38100 w 80010"/>
                <a:gd name="connsiteY11" fmla="*/ 134302 h 174307"/>
                <a:gd name="connsiteX12" fmla="*/ 60960 w 80010"/>
                <a:gd name="connsiteY12" fmla="*/ 156210 h 174307"/>
                <a:gd name="connsiteX13" fmla="*/ 80010 w 80010"/>
                <a:gd name="connsiteY13" fmla="*/ 152400 h 174307"/>
                <a:gd name="connsiteX14" fmla="*/ 80010 w 80010"/>
                <a:gd name="connsiteY14" fmla="*/ 168592 h 174307"/>
                <a:gd name="connsiteX15" fmla="*/ 56198 w 80010"/>
                <a:gd name="connsiteY15" fmla="*/ 174307 h 174307"/>
                <a:gd name="connsiteX16" fmla="*/ 19050 w 80010"/>
                <a:gd name="connsiteY16" fmla="*/ 137160 h 17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74307">
                  <a:moveTo>
                    <a:pt x="19050" y="137160"/>
                  </a:moveTo>
                  <a:lnTo>
                    <a:pt x="19050" y="57150"/>
                  </a:lnTo>
                  <a:lnTo>
                    <a:pt x="0" y="57150"/>
                  </a:lnTo>
                  <a:lnTo>
                    <a:pt x="0" y="40005"/>
                  </a:lnTo>
                  <a:lnTo>
                    <a:pt x="19050" y="40005"/>
                  </a:lnTo>
                  <a:lnTo>
                    <a:pt x="19050" y="0"/>
                  </a:lnTo>
                  <a:lnTo>
                    <a:pt x="38100" y="0"/>
                  </a:lnTo>
                  <a:lnTo>
                    <a:pt x="38100" y="40005"/>
                  </a:lnTo>
                  <a:lnTo>
                    <a:pt x="80010" y="40005"/>
                  </a:lnTo>
                  <a:lnTo>
                    <a:pt x="80010" y="57150"/>
                  </a:lnTo>
                  <a:lnTo>
                    <a:pt x="38100" y="57150"/>
                  </a:lnTo>
                  <a:lnTo>
                    <a:pt x="38100" y="134302"/>
                  </a:lnTo>
                  <a:cubicBezTo>
                    <a:pt x="38100" y="150495"/>
                    <a:pt x="47625" y="156210"/>
                    <a:pt x="60960" y="156210"/>
                  </a:cubicBezTo>
                  <a:cubicBezTo>
                    <a:pt x="67628" y="156210"/>
                    <a:pt x="72390" y="155257"/>
                    <a:pt x="80010" y="152400"/>
                  </a:cubicBezTo>
                  <a:lnTo>
                    <a:pt x="80010" y="168592"/>
                  </a:lnTo>
                  <a:cubicBezTo>
                    <a:pt x="72390" y="172402"/>
                    <a:pt x="65723" y="174307"/>
                    <a:pt x="56198" y="174307"/>
                  </a:cubicBezTo>
                  <a:cubicBezTo>
                    <a:pt x="35243" y="174307"/>
                    <a:pt x="19050" y="163830"/>
                    <a:pt x="19050" y="1371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09F473A-BA71-7575-68AB-1D161804C557}"/>
                </a:ext>
              </a:extLst>
            </p:cNvPr>
            <p:cNvSpPr/>
            <p:nvPr/>
          </p:nvSpPr>
          <p:spPr>
            <a:xfrm>
              <a:off x="8961596" y="4136390"/>
              <a:ext cx="124777" cy="138112"/>
            </a:xfrm>
            <a:custGeom>
              <a:avLst/>
              <a:gdLst>
                <a:gd name="connsiteX0" fmla="*/ 66675 w 124777"/>
                <a:gd name="connsiteY0" fmla="*/ 120967 h 138112"/>
                <a:gd name="connsiteX1" fmla="*/ 108585 w 124777"/>
                <a:gd name="connsiteY1" fmla="*/ 102870 h 138112"/>
                <a:gd name="connsiteX2" fmla="*/ 120015 w 124777"/>
                <a:gd name="connsiteY2" fmla="*/ 113347 h 138112"/>
                <a:gd name="connsiteX3" fmla="*/ 65723 w 124777"/>
                <a:gd name="connsiteY3" fmla="*/ 138113 h 138112"/>
                <a:gd name="connsiteX4" fmla="*/ 0 w 124777"/>
                <a:gd name="connsiteY4" fmla="*/ 69532 h 138112"/>
                <a:gd name="connsiteX5" fmla="*/ 63818 w 124777"/>
                <a:gd name="connsiteY5" fmla="*/ 0 h 138112"/>
                <a:gd name="connsiteX6" fmla="*/ 124778 w 124777"/>
                <a:gd name="connsiteY6" fmla="*/ 70485 h 138112"/>
                <a:gd name="connsiteX7" fmla="*/ 124778 w 124777"/>
                <a:gd name="connsiteY7" fmla="*/ 77153 h 138112"/>
                <a:gd name="connsiteX8" fmla="*/ 20003 w 124777"/>
                <a:gd name="connsiteY8" fmla="*/ 77153 h 138112"/>
                <a:gd name="connsiteX9" fmla="*/ 66675 w 124777"/>
                <a:gd name="connsiteY9" fmla="*/ 120967 h 138112"/>
                <a:gd name="connsiteX10" fmla="*/ 104775 w 124777"/>
                <a:gd name="connsiteY10" fmla="*/ 60960 h 138112"/>
                <a:gd name="connsiteX11" fmla="*/ 62865 w 124777"/>
                <a:gd name="connsiteY11" fmla="*/ 17145 h 138112"/>
                <a:gd name="connsiteX12" fmla="*/ 20003 w 124777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7" h="138112">
                  <a:moveTo>
                    <a:pt x="66675" y="120967"/>
                  </a:moveTo>
                  <a:cubicBezTo>
                    <a:pt x="84773" y="120967"/>
                    <a:pt x="97155" y="113347"/>
                    <a:pt x="108585" y="102870"/>
                  </a:cubicBezTo>
                  <a:lnTo>
                    <a:pt x="120015" y="113347"/>
                  </a:lnTo>
                  <a:cubicBezTo>
                    <a:pt x="107633" y="128588"/>
                    <a:pt x="91440" y="138113"/>
                    <a:pt x="65723" y="138113"/>
                  </a:cubicBezTo>
                  <a:cubicBezTo>
                    <a:pt x="29528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3818" y="0"/>
                  </a:cubicBezTo>
                  <a:cubicBezTo>
                    <a:pt x="102870" y="0"/>
                    <a:pt x="124778" y="31432"/>
                    <a:pt x="124778" y="70485"/>
                  </a:cubicBezTo>
                  <a:cubicBezTo>
                    <a:pt x="124778" y="72390"/>
                    <a:pt x="124778" y="74295"/>
                    <a:pt x="124778" y="77153"/>
                  </a:cubicBezTo>
                  <a:lnTo>
                    <a:pt x="20003" y="77153"/>
                  </a:lnTo>
                  <a:cubicBezTo>
                    <a:pt x="22860" y="104775"/>
                    <a:pt x="43815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9535" y="17145"/>
                    <a:pt x="62865" y="17145"/>
                  </a:cubicBezTo>
                  <a:cubicBezTo>
                    <a:pt x="40005" y="17145"/>
                    <a:pt x="22860" y="36195"/>
                    <a:pt x="20003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5FB2692-CA6E-7964-B78E-5232133E5ABB}"/>
                </a:ext>
              </a:extLst>
            </p:cNvPr>
            <p:cNvSpPr/>
            <p:nvPr/>
          </p:nvSpPr>
          <p:spPr>
            <a:xfrm>
              <a:off x="9120663" y="4137300"/>
              <a:ext cx="74294" cy="134344"/>
            </a:xfrm>
            <a:custGeom>
              <a:avLst/>
              <a:gdLst>
                <a:gd name="connsiteX0" fmla="*/ 0 w 74294"/>
                <a:gd name="connsiteY0" fmla="*/ 1947 h 134344"/>
                <a:gd name="connsiteX1" fmla="*/ 20003 w 74294"/>
                <a:gd name="connsiteY1" fmla="*/ 1947 h 134344"/>
                <a:gd name="connsiteX2" fmla="*/ 20003 w 74294"/>
                <a:gd name="connsiteY2" fmla="*/ 36237 h 134344"/>
                <a:gd name="connsiteX3" fmla="*/ 74295 w 74294"/>
                <a:gd name="connsiteY3" fmla="*/ 42 h 134344"/>
                <a:gd name="connsiteX4" fmla="*/ 74295 w 74294"/>
                <a:gd name="connsiteY4" fmla="*/ 20997 h 134344"/>
                <a:gd name="connsiteX5" fmla="*/ 72390 w 74294"/>
                <a:gd name="connsiteY5" fmla="*/ 20997 h 134344"/>
                <a:gd name="connsiteX6" fmla="*/ 20003 w 74294"/>
                <a:gd name="connsiteY6" fmla="*/ 81957 h 134344"/>
                <a:gd name="connsiteX7" fmla="*/ 20003 w 74294"/>
                <a:gd name="connsiteY7" fmla="*/ 134345 h 134344"/>
                <a:gd name="connsiteX8" fmla="*/ 0 w 74294"/>
                <a:gd name="connsiteY8" fmla="*/ 134345 h 13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4" h="134344">
                  <a:moveTo>
                    <a:pt x="0" y="1947"/>
                  </a:moveTo>
                  <a:lnTo>
                    <a:pt x="20003" y="1947"/>
                  </a:lnTo>
                  <a:lnTo>
                    <a:pt x="20003" y="36237"/>
                  </a:lnTo>
                  <a:cubicBezTo>
                    <a:pt x="29528" y="14330"/>
                    <a:pt x="48578" y="-910"/>
                    <a:pt x="74295" y="42"/>
                  </a:cubicBezTo>
                  <a:lnTo>
                    <a:pt x="74295" y="20997"/>
                  </a:lnTo>
                  <a:lnTo>
                    <a:pt x="72390" y="20997"/>
                  </a:lnTo>
                  <a:cubicBezTo>
                    <a:pt x="43815" y="20997"/>
                    <a:pt x="20003" y="41952"/>
                    <a:pt x="20003" y="81957"/>
                  </a:cubicBezTo>
                  <a:lnTo>
                    <a:pt x="20003" y="134345"/>
                  </a:lnTo>
                  <a:lnTo>
                    <a:pt x="0" y="13434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53915A-2E9E-C7B9-949F-63D5B0C47C20}"/>
                </a:ext>
              </a:extLst>
            </p:cNvPr>
            <p:cNvSpPr/>
            <p:nvPr/>
          </p:nvSpPr>
          <p:spPr>
            <a:xfrm>
              <a:off x="2388394" y="3768725"/>
              <a:ext cx="36195" cy="30480"/>
            </a:xfrm>
            <a:custGeom>
              <a:avLst/>
              <a:gdLst>
                <a:gd name="connsiteX0" fmla="*/ 0 w 36195"/>
                <a:gd name="connsiteY0" fmla="*/ 0 h 30480"/>
                <a:gd name="connsiteX1" fmla="*/ 0 w 36195"/>
                <a:gd name="connsiteY1" fmla="*/ 30480 h 30480"/>
                <a:gd name="connsiteX2" fmla="*/ 36195 w 36195"/>
                <a:gd name="connsiteY2" fmla="*/ 30480 h 30480"/>
                <a:gd name="connsiteX3" fmla="*/ 36195 w 36195"/>
                <a:gd name="connsiteY3" fmla="*/ 0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0480">
                  <a:moveTo>
                    <a:pt x="0" y="0"/>
                  </a:moveTo>
                  <a:lnTo>
                    <a:pt x="0" y="30480"/>
                  </a:lnTo>
                  <a:lnTo>
                    <a:pt x="36195" y="3048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447DACE-8D11-39DC-B5CE-DCD8076DFB42}"/>
                </a:ext>
              </a:extLst>
            </p:cNvPr>
            <p:cNvSpPr/>
            <p:nvPr/>
          </p:nvSpPr>
          <p:spPr>
            <a:xfrm>
              <a:off x="2335054" y="3768725"/>
              <a:ext cx="36194" cy="30480"/>
            </a:xfrm>
            <a:custGeom>
              <a:avLst/>
              <a:gdLst>
                <a:gd name="connsiteX0" fmla="*/ 0 w 36194"/>
                <a:gd name="connsiteY0" fmla="*/ 0 h 30480"/>
                <a:gd name="connsiteX1" fmla="*/ 0 w 36194"/>
                <a:gd name="connsiteY1" fmla="*/ 30480 h 30480"/>
                <a:gd name="connsiteX2" fmla="*/ 36195 w 36194"/>
                <a:gd name="connsiteY2" fmla="*/ 30480 h 30480"/>
                <a:gd name="connsiteX3" fmla="*/ 36195 w 36194"/>
                <a:gd name="connsiteY3" fmla="*/ 0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4" h="30480">
                  <a:moveTo>
                    <a:pt x="0" y="0"/>
                  </a:moveTo>
                  <a:lnTo>
                    <a:pt x="0" y="30480"/>
                  </a:lnTo>
                  <a:lnTo>
                    <a:pt x="36195" y="3048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AE5BD3A-308C-105E-F1C8-4B361C46AC0E}"/>
                </a:ext>
              </a:extLst>
            </p:cNvPr>
            <p:cNvSpPr/>
            <p:nvPr/>
          </p:nvSpPr>
          <p:spPr>
            <a:xfrm>
              <a:off x="2751296" y="3959225"/>
              <a:ext cx="36195" cy="31432"/>
            </a:xfrm>
            <a:custGeom>
              <a:avLst/>
              <a:gdLst>
                <a:gd name="connsiteX0" fmla="*/ 0 w 36195"/>
                <a:gd name="connsiteY0" fmla="*/ 0 h 31432"/>
                <a:gd name="connsiteX1" fmla="*/ 0 w 36195"/>
                <a:gd name="connsiteY1" fmla="*/ 31432 h 31432"/>
                <a:gd name="connsiteX2" fmla="*/ 36195 w 36195"/>
                <a:gd name="connsiteY2" fmla="*/ 31432 h 31432"/>
                <a:gd name="connsiteX3" fmla="*/ 36195 w 36195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1432">
                  <a:moveTo>
                    <a:pt x="0" y="0"/>
                  </a:moveTo>
                  <a:lnTo>
                    <a:pt x="0" y="31432"/>
                  </a:lnTo>
                  <a:lnTo>
                    <a:pt x="36195" y="31432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8C05459-8E7A-0D4F-52C4-0D5659C03865}"/>
                </a:ext>
              </a:extLst>
            </p:cNvPr>
            <p:cNvSpPr/>
            <p:nvPr/>
          </p:nvSpPr>
          <p:spPr>
            <a:xfrm>
              <a:off x="2698908" y="3959225"/>
              <a:ext cx="36195" cy="31432"/>
            </a:xfrm>
            <a:custGeom>
              <a:avLst/>
              <a:gdLst>
                <a:gd name="connsiteX0" fmla="*/ 0 w 36195"/>
                <a:gd name="connsiteY0" fmla="*/ 0 h 31432"/>
                <a:gd name="connsiteX1" fmla="*/ 0 w 36195"/>
                <a:gd name="connsiteY1" fmla="*/ 31432 h 31432"/>
                <a:gd name="connsiteX2" fmla="*/ 36195 w 36195"/>
                <a:gd name="connsiteY2" fmla="*/ 31432 h 31432"/>
                <a:gd name="connsiteX3" fmla="*/ 36195 w 36195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1432">
                  <a:moveTo>
                    <a:pt x="0" y="0"/>
                  </a:moveTo>
                  <a:lnTo>
                    <a:pt x="0" y="31432"/>
                  </a:lnTo>
                  <a:lnTo>
                    <a:pt x="36195" y="31432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212D805-6E96-7AE5-4602-1A07C728ED04}"/>
                </a:ext>
              </a:extLst>
            </p:cNvPr>
            <p:cNvSpPr/>
            <p:nvPr/>
          </p:nvSpPr>
          <p:spPr>
            <a:xfrm>
              <a:off x="2326460" y="3771582"/>
              <a:ext cx="585808" cy="172402"/>
            </a:xfrm>
            <a:custGeom>
              <a:avLst/>
              <a:gdLst>
                <a:gd name="connsiteX0" fmla="*/ 549614 w 585808"/>
                <a:gd name="connsiteY0" fmla="*/ 0 h 172402"/>
                <a:gd name="connsiteX1" fmla="*/ 585809 w 585808"/>
                <a:gd name="connsiteY1" fmla="*/ 0 h 172402"/>
                <a:gd name="connsiteX2" fmla="*/ 585809 w 585808"/>
                <a:gd name="connsiteY2" fmla="*/ 119063 h 172402"/>
                <a:gd name="connsiteX3" fmla="*/ 537231 w 585808"/>
                <a:gd name="connsiteY3" fmla="*/ 172403 h 172402"/>
                <a:gd name="connsiteX4" fmla="*/ 488654 w 585808"/>
                <a:gd name="connsiteY4" fmla="*/ 172403 h 172402"/>
                <a:gd name="connsiteX5" fmla="*/ 450554 w 585808"/>
                <a:gd name="connsiteY5" fmla="*/ 154305 h 172402"/>
                <a:gd name="connsiteX6" fmla="*/ 413406 w 585808"/>
                <a:gd name="connsiteY6" fmla="*/ 172403 h 172402"/>
                <a:gd name="connsiteX7" fmla="*/ 122894 w 585808"/>
                <a:gd name="connsiteY7" fmla="*/ 172403 h 172402"/>
                <a:gd name="connsiteX8" fmla="*/ 80031 w 585808"/>
                <a:gd name="connsiteY8" fmla="*/ 146685 h 172402"/>
                <a:gd name="connsiteX9" fmla="*/ 45741 w 585808"/>
                <a:gd name="connsiteY9" fmla="*/ 160973 h 172402"/>
                <a:gd name="connsiteX10" fmla="*/ 21 w 585808"/>
                <a:gd name="connsiteY10" fmla="*/ 114300 h 172402"/>
                <a:gd name="connsiteX11" fmla="*/ 75269 w 585808"/>
                <a:gd name="connsiteY11" fmla="*/ 57150 h 172402"/>
                <a:gd name="connsiteX12" fmla="*/ 75269 w 585808"/>
                <a:gd name="connsiteY12" fmla="*/ 47625 h 172402"/>
                <a:gd name="connsiteX13" fmla="*/ 111464 w 585808"/>
                <a:gd name="connsiteY13" fmla="*/ 39053 h 172402"/>
                <a:gd name="connsiteX14" fmla="*/ 111464 w 585808"/>
                <a:gd name="connsiteY14" fmla="*/ 120968 h 172402"/>
                <a:gd name="connsiteX15" fmla="*/ 126704 w 585808"/>
                <a:gd name="connsiteY15" fmla="*/ 137160 h 172402"/>
                <a:gd name="connsiteX16" fmla="*/ 403881 w 585808"/>
                <a:gd name="connsiteY16" fmla="*/ 137160 h 172402"/>
                <a:gd name="connsiteX17" fmla="*/ 424836 w 585808"/>
                <a:gd name="connsiteY17" fmla="*/ 116205 h 172402"/>
                <a:gd name="connsiteX18" fmla="*/ 424836 w 585808"/>
                <a:gd name="connsiteY18" fmla="*/ 62865 h 172402"/>
                <a:gd name="connsiteX19" fmla="*/ 461031 w 585808"/>
                <a:gd name="connsiteY19" fmla="*/ 62865 h 172402"/>
                <a:gd name="connsiteX20" fmla="*/ 461031 w 585808"/>
                <a:gd name="connsiteY20" fmla="*/ 111443 h 172402"/>
                <a:gd name="connsiteX21" fmla="*/ 485796 w 585808"/>
                <a:gd name="connsiteY21" fmla="*/ 137160 h 172402"/>
                <a:gd name="connsiteX22" fmla="*/ 534374 w 585808"/>
                <a:gd name="connsiteY22" fmla="*/ 137160 h 172402"/>
                <a:gd name="connsiteX23" fmla="*/ 549614 w 585808"/>
                <a:gd name="connsiteY23" fmla="*/ 120968 h 172402"/>
                <a:gd name="connsiteX24" fmla="*/ 75269 w 585808"/>
                <a:gd name="connsiteY24" fmla="*/ 79058 h 172402"/>
                <a:gd name="connsiteX25" fmla="*/ 34311 w 585808"/>
                <a:gd name="connsiteY25" fmla="*/ 111443 h 172402"/>
                <a:gd name="connsiteX26" fmla="*/ 53361 w 585808"/>
                <a:gd name="connsiteY26" fmla="*/ 136208 h 172402"/>
                <a:gd name="connsiteX27" fmla="*/ 75269 w 585808"/>
                <a:gd name="connsiteY27" fmla="*/ 11049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85808" h="172402">
                  <a:moveTo>
                    <a:pt x="549614" y="0"/>
                  </a:moveTo>
                  <a:lnTo>
                    <a:pt x="585809" y="0"/>
                  </a:lnTo>
                  <a:lnTo>
                    <a:pt x="585809" y="119063"/>
                  </a:lnTo>
                  <a:cubicBezTo>
                    <a:pt x="585809" y="134303"/>
                    <a:pt x="581999" y="172403"/>
                    <a:pt x="537231" y="172403"/>
                  </a:cubicBezTo>
                  <a:lnTo>
                    <a:pt x="488654" y="172403"/>
                  </a:lnTo>
                  <a:cubicBezTo>
                    <a:pt x="468651" y="172403"/>
                    <a:pt x="457221" y="163830"/>
                    <a:pt x="450554" y="154305"/>
                  </a:cubicBezTo>
                  <a:cubicBezTo>
                    <a:pt x="443886" y="165735"/>
                    <a:pt x="430551" y="172403"/>
                    <a:pt x="413406" y="172403"/>
                  </a:cubicBezTo>
                  <a:cubicBezTo>
                    <a:pt x="336254" y="172403"/>
                    <a:pt x="200999" y="172403"/>
                    <a:pt x="122894" y="172403"/>
                  </a:cubicBezTo>
                  <a:cubicBezTo>
                    <a:pt x="98129" y="172403"/>
                    <a:pt x="85746" y="160020"/>
                    <a:pt x="80031" y="146685"/>
                  </a:cubicBezTo>
                  <a:cubicBezTo>
                    <a:pt x="74316" y="153353"/>
                    <a:pt x="62886" y="161925"/>
                    <a:pt x="45741" y="160973"/>
                  </a:cubicBezTo>
                  <a:cubicBezTo>
                    <a:pt x="20024" y="160020"/>
                    <a:pt x="21" y="137160"/>
                    <a:pt x="21" y="114300"/>
                  </a:cubicBezTo>
                  <a:cubicBezTo>
                    <a:pt x="-931" y="72390"/>
                    <a:pt x="30501" y="57150"/>
                    <a:pt x="75269" y="57150"/>
                  </a:cubicBezTo>
                  <a:lnTo>
                    <a:pt x="75269" y="47625"/>
                  </a:lnTo>
                  <a:lnTo>
                    <a:pt x="111464" y="39053"/>
                  </a:lnTo>
                  <a:lnTo>
                    <a:pt x="111464" y="120968"/>
                  </a:lnTo>
                  <a:cubicBezTo>
                    <a:pt x="111464" y="131445"/>
                    <a:pt x="117179" y="137160"/>
                    <a:pt x="126704" y="137160"/>
                  </a:cubicBezTo>
                  <a:cubicBezTo>
                    <a:pt x="203856" y="137160"/>
                    <a:pt x="325776" y="137160"/>
                    <a:pt x="403881" y="137160"/>
                  </a:cubicBezTo>
                  <a:cubicBezTo>
                    <a:pt x="417216" y="137160"/>
                    <a:pt x="424836" y="131445"/>
                    <a:pt x="424836" y="116205"/>
                  </a:cubicBezTo>
                  <a:lnTo>
                    <a:pt x="424836" y="62865"/>
                  </a:lnTo>
                  <a:lnTo>
                    <a:pt x="461031" y="62865"/>
                  </a:lnTo>
                  <a:lnTo>
                    <a:pt x="461031" y="111443"/>
                  </a:lnTo>
                  <a:cubicBezTo>
                    <a:pt x="461031" y="127635"/>
                    <a:pt x="470556" y="137160"/>
                    <a:pt x="485796" y="137160"/>
                  </a:cubicBezTo>
                  <a:lnTo>
                    <a:pt x="534374" y="137160"/>
                  </a:lnTo>
                  <a:cubicBezTo>
                    <a:pt x="543899" y="137160"/>
                    <a:pt x="549614" y="131445"/>
                    <a:pt x="549614" y="120968"/>
                  </a:cubicBezTo>
                  <a:moveTo>
                    <a:pt x="75269" y="79058"/>
                  </a:moveTo>
                  <a:cubicBezTo>
                    <a:pt x="57171" y="79058"/>
                    <a:pt x="34311" y="86678"/>
                    <a:pt x="34311" y="111443"/>
                  </a:cubicBezTo>
                  <a:cubicBezTo>
                    <a:pt x="33359" y="120015"/>
                    <a:pt x="39074" y="135255"/>
                    <a:pt x="53361" y="136208"/>
                  </a:cubicBezTo>
                  <a:cubicBezTo>
                    <a:pt x="65744" y="136208"/>
                    <a:pt x="75269" y="127635"/>
                    <a:pt x="75269" y="11049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BC49730-454E-F007-18C5-230E5FD9A854}"/>
                </a:ext>
              </a:extLst>
            </p:cNvPr>
            <p:cNvSpPr/>
            <p:nvPr/>
          </p:nvSpPr>
          <p:spPr>
            <a:xfrm>
              <a:off x="2945606" y="3825875"/>
              <a:ext cx="120015" cy="163830"/>
            </a:xfrm>
            <a:custGeom>
              <a:avLst/>
              <a:gdLst>
                <a:gd name="connsiteX0" fmla="*/ 62865 w 120015"/>
                <a:gd name="connsiteY0" fmla="*/ 0 h 163830"/>
                <a:gd name="connsiteX1" fmla="*/ 120015 w 120015"/>
                <a:gd name="connsiteY1" fmla="*/ 0 h 163830"/>
                <a:gd name="connsiteX2" fmla="*/ 120015 w 120015"/>
                <a:gd name="connsiteY2" fmla="*/ 109538 h 163830"/>
                <a:gd name="connsiteX3" fmla="*/ 59055 w 120015"/>
                <a:gd name="connsiteY3" fmla="*/ 163830 h 163830"/>
                <a:gd name="connsiteX4" fmla="*/ 37147 w 120015"/>
                <a:gd name="connsiteY4" fmla="*/ 160972 h 163830"/>
                <a:gd name="connsiteX5" fmla="*/ 27622 w 120015"/>
                <a:gd name="connsiteY5" fmla="*/ 129540 h 163830"/>
                <a:gd name="connsiteX6" fmla="*/ 50483 w 120015"/>
                <a:gd name="connsiteY6" fmla="*/ 133350 h 163830"/>
                <a:gd name="connsiteX7" fmla="*/ 51435 w 120015"/>
                <a:gd name="connsiteY7" fmla="*/ 133350 h 163830"/>
                <a:gd name="connsiteX8" fmla="*/ 82867 w 120015"/>
                <a:gd name="connsiteY8" fmla="*/ 118110 h 163830"/>
                <a:gd name="connsiteX9" fmla="*/ 62865 w 120015"/>
                <a:gd name="connsiteY9" fmla="*/ 118110 h 163830"/>
                <a:gd name="connsiteX10" fmla="*/ 0 w 120015"/>
                <a:gd name="connsiteY10" fmla="*/ 58103 h 163830"/>
                <a:gd name="connsiteX11" fmla="*/ 62865 w 120015"/>
                <a:gd name="connsiteY11" fmla="*/ 0 h 163830"/>
                <a:gd name="connsiteX12" fmla="*/ 83820 w 120015"/>
                <a:gd name="connsiteY12" fmla="*/ 32385 h 163830"/>
                <a:gd name="connsiteX13" fmla="*/ 61913 w 120015"/>
                <a:gd name="connsiteY13" fmla="*/ 32385 h 163830"/>
                <a:gd name="connsiteX14" fmla="*/ 37147 w 120015"/>
                <a:gd name="connsiteY14" fmla="*/ 58103 h 163830"/>
                <a:gd name="connsiteX15" fmla="*/ 61913 w 120015"/>
                <a:gd name="connsiteY15" fmla="*/ 82868 h 163830"/>
                <a:gd name="connsiteX16" fmla="*/ 83820 w 120015"/>
                <a:gd name="connsiteY16" fmla="*/ 82868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015" h="163830">
                  <a:moveTo>
                    <a:pt x="62865" y="0"/>
                  </a:moveTo>
                  <a:lnTo>
                    <a:pt x="120015" y="0"/>
                  </a:lnTo>
                  <a:lnTo>
                    <a:pt x="120015" y="109538"/>
                  </a:lnTo>
                  <a:cubicBezTo>
                    <a:pt x="120015" y="151447"/>
                    <a:pt x="85725" y="163830"/>
                    <a:pt x="59055" y="163830"/>
                  </a:cubicBezTo>
                  <a:cubicBezTo>
                    <a:pt x="51435" y="163830"/>
                    <a:pt x="42863" y="162878"/>
                    <a:pt x="37147" y="160972"/>
                  </a:cubicBezTo>
                  <a:lnTo>
                    <a:pt x="27622" y="129540"/>
                  </a:lnTo>
                  <a:cubicBezTo>
                    <a:pt x="34290" y="131445"/>
                    <a:pt x="42863" y="133350"/>
                    <a:pt x="50483" y="133350"/>
                  </a:cubicBezTo>
                  <a:lnTo>
                    <a:pt x="51435" y="133350"/>
                  </a:lnTo>
                  <a:cubicBezTo>
                    <a:pt x="58103" y="133350"/>
                    <a:pt x="76200" y="133350"/>
                    <a:pt x="82867" y="118110"/>
                  </a:cubicBezTo>
                  <a:lnTo>
                    <a:pt x="62865" y="118110"/>
                  </a:lnTo>
                  <a:cubicBezTo>
                    <a:pt x="26670" y="118110"/>
                    <a:pt x="0" y="92393"/>
                    <a:pt x="0" y="58103"/>
                  </a:cubicBezTo>
                  <a:cubicBezTo>
                    <a:pt x="0" y="24765"/>
                    <a:pt x="24765" y="0"/>
                    <a:pt x="62865" y="0"/>
                  </a:cubicBezTo>
                  <a:close/>
                  <a:moveTo>
                    <a:pt x="83820" y="32385"/>
                  </a:moveTo>
                  <a:lnTo>
                    <a:pt x="61913" y="32385"/>
                  </a:lnTo>
                  <a:cubicBezTo>
                    <a:pt x="45720" y="32385"/>
                    <a:pt x="37147" y="45720"/>
                    <a:pt x="37147" y="58103"/>
                  </a:cubicBezTo>
                  <a:cubicBezTo>
                    <a:pt x="37147" y="71438"/>
                    <a:pt x="45720" y="82868"/>
                    <a:pt x="61913" y="82868"/>
                  </a:cubicBezTo>
                  <a:lnTo>
                    <a:pt x="83820" y="82868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4DE6C5D-7BB0-C730-E258-4C1D278D3F98}"/>
                </a:ext>
              </a:extLst>
            </p:cNvPr>
            <p:cNvSpPr/>
            <p:nvPr/>
          </p:nvSpPr>
          <p:spPr>
            <a:xfrm>
              <a:off x="3265646" y="3771582"/>
              <a:ext cx="37147" cy="31432"/>
            </a:xfrm>
            <a:custGeom>
              <a:avLst/>
              <a:gdLst>
                <a:gd name="connsiteX0" fmla="*/ 0 w 37147"/>
                <a:gd name="connsiteY0" fmla="*/ 0 h 31432"/>
                <a:gd name="connsiteX1" fmla="*/ 0 w 37147"/>
                <a:gd name="connsiteY1" fmla="*/ 31433 h 31432"/>
                <a:gd name="connsiteX2" fmla="*/ 37147 w 37147"/>
                <a:gd name="connsiteY2" fmla="*/ 31433 h 31432"/>
                <a:gd name="connsiteX3" fmla="*/ 37147 w 37147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" h="31432">
                  <a:moveTo>
                    <a:pt x="0" y="0"/>
                  </a:moveTo>
                  <a:lnTo>
                    <a:pt x="0" y="31433"/>
                  </a:lnTo>
                  <a:lnTo>
                    <a:pt x="37147" y="31433"/>
                  </a:lnTo>
                  <a:lnTo>
                    <a:pt x="37147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A81DCAD-EF3A-4537-60F6-C95933635E76}"/>
                </a:ext>
              </a:extLst>
            </p:cNvPr>
            <p:cNvSpPr/>
            <p:nvPr/>
          </p:nvSpPr>
          <p:spPr>
            <a:xfrm>
              <a:off x="3213259" y="3771582"/>
              <a:ext cx="36194" cy="31432"/>
            </a:xfrm>
            <a:custGeom>
              <a:avLst/>
              <a:gdLst>
                <a:gd name="connsiteX0" fmla="*/ 0 w 36194"/>
                <a:gd name="connsiteY0" fmla="*/ 0 h 31432"/>
                <a:gd name="connsiteX1" fmla="*/ 0 w 36194"/>
                <a:gd name="connsiteY1" fmla="*/ 31433 h 31432"/>
                <a:gd name="connsiteX2" fmla="*/ 36195 w 36194"/>
                <a:gd name="connsiteY2" fmla="*/ 31433 h 31432"/>
                <a:gd name="connsiteX3" fmla="*/ 36195 w 36194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4" h="31432">
                  <a:moveTo>
                    <a:pt x="0" y="0"/>
                  </a:moveTo>
                  <a:lnTo>
                    <a:pt x="0" y="31433"/>
                  </a:lnTo>
                  <a:lnTo>
                    <a:pt x="36195" y="31433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4E64FBF-2FC1-2087-2E6B-8DC26CFDE29A}"/>
                </a:ext>
              </a:extLst>
            </p:cNvPr>
            <p:cNvSpPr/>
            <p:nvPr/>
          </p:nvSpPr>
          <p:spPr>
            <a:xfrm>
              <a:off x="3390423" y="3959225"/>
              <a:ext cx="36195" cy="31432"/>
            </a:xfrm>
            <a:custGeom>
              <a:avLst/>
              <a:gdLst>
                <a:gd name="connsiteX0" fmla="*/ 0 w 36195"/>
                <a:gd name="connsiteY0" fmla="*/ 0 h 31432"/>
                <a:gd name="connsiteX1" fmla="*/ 0 w 36195"/>
                <a:gd name="connsiteY1" fmla="*/ 31432 h 31432"/>
                <a:gd name="connsiteX2" fmla="*/ 36195 w 36195"/>
                <a:gd name="connsiteY2" fmla="*/ 31432 h 31432"/>
                <a:gd name="connsiteX3" fmla="*/ 36195 w 36195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1432">
                  <a:moveTo>
                    <a:pt x="0" y="0"/>
                  </a:moveTo>
                  <a:lnTo>
                    <a:pt x="0" y="31432"/>
                  </a:lnTo>
                  <a:lnTo>
                    <a:pt x="36195" y="31432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9F16CA5-7317-5565-E528-7CB86C213DC9}"/>
                </a:ext>
              </a:extLst>
            </p:cNvPr>
            <p:cNvSpPr/>
            <p:nvPr/>
          </p:nvSpPr>
          <p:spPr>
            <a:xfrm>
              <a:off x="3078003" y="3771582"/>
              <a:ext cx="474345" cy="218403"/>
            </a:xfrm>
            <a:custGeom>
              <a:avLst/>
              <a:gdLst>
                <a:gd name="connsiteX0" fmla="*/ 438150 w 474345"/>
                <a:gd name="connsiteY0" fmla="*/ 120968 h 218403"/>
                <a:gd name="connsiteX1" fmla="*/ 422910 w 474345"/>
                <a:gd name="connsiteY1" fmla="*/ 137160 h 218403"/>
                <a:gd name="connsiteX2" fmla="*/ 374333 w 474345"/>
                <a:gd name="connsiteY2" fmla="*/ 137160 h 218403"/>
                <a:gd name="connsiteX3" fmla="*/ 349568 w 474345"/>
                <a:gd name="connsiteY3" fmla="*/ 111443 h 218403"/>
                <a:gd name="connsiteX4" fmla="*/ 349568 w 474345"/>
                <a:gd name="connsiteY4" fmla="*/ 62865 h 218403"/>
                <a:gd name="connsiteX5" fmla="*/ 313373 w 474345"/>
                <a:gd name="connsiteY5" fmla="*/ 62865 h 218403"/>
                <a:gd name="connsiteX6" fmla="*/ 313373 w 474345"/>
                <a:gd name="connsiteY6" fmla="*/ 116205 h 218403"/>
                <a:gd name="connsiteX7" fmla="*/ 291465 w 474345"/>
                <a:gd name="connsiteY7" fmla="*/ 137160 h 218403"/>
                <a:gd name="connsiteX8" fmla="*/ 250508 w 474345"/>
                <a:gd name="connsiteY8" fmla="*/ 137160 h 218403"/>
                <a:gd name="connsiteX9" fmla="*/ 224790 w 474345"/>
                <a:gd name="connsiteY9" fmla="*/ 111443 h 218403"/>
                <a:gd name="connsiteX10" fmla="*/ 224790 w 474345"/>
                <a:gd name="connsiteY10" fmla="*/ 62865 h 218403"/>
                <a:gd name="connsiteX11" fmla="*/ 188595 w 474345"/>
                <a:gd name="connsiteY11" fmla="*/ 62865 h 218403"/>
                <a:gd name="connsiteX12" fmla="*/ 188595 w 474345"/>
                <a:gd name="connsiteY12" fmla="*/ 116205 h 218403"/>
                <a:gd name="connsiteX13" fmla="*/ 167640 w 474345"/>
                <a:gd name="connsiteY13" fmla="*/ 137160 h 218403"/>
                <a:gd name="connsiteX14" fmla="*/ 124778 w 474345"/>
                <a:gd name="connsiteY14" fmla="*/ 137160 h 218403"/>
                <a:gd name="connsiteX15" fmla="*/ 100013 w 474345"/>
                <a:gd name="connsiteY15" fmla="*/ 113348 h 218403"/>
                <a:gd name="connsiteX16" fmla="*/ 100013 w 474345"/>
                <a:gd name="connsiteY16" fmla="*/ 62865 h 218403"/>
                <a:gd name="connsiteX17" fmla="*/ 63818 w 474345"/>
                <a:gd name="connsiteY17" fmla="*/ 62865 h 218403"/>
                <a:gd name="connsiteX18" fmla="*/ 63818 w 474345"/>
                <a:gd name="connsiteY18" fmla="*/ 154305 h 218403"/>
                <a:gd name="connsiteX19" fmla="*/ 30480 w 474345"/>
                <a:gd name="connsiteY19" fmla="*/ 187643 h 218403"/>
                <a:gd name="connsiteX20" fmla="*/ 0 w 474345"/>
                <a:gd name="connsiteY20" fmla="*/ 180975 h 218403"/>
                <a:gd name="connsiteX21" fmla="*/ 5715 w 474345"/>
                <a:gd name="connsiteY21" fmla="*/ 210503 h 218403"/>
                <a:gd name="connsiteX22" fmla="*/ 35243 w 474345"/>
                <a:gd name="connsiteY22" fmla="*/ 218123 h 218403"/>
                <a:gd name="connsiteX23" fmla="*/ 99060 w 474345"/>
                <a:gd name="connsiteY23" fmla="*/ 164783 h 218403"/>
                <a:gd name="connsiteX24" fmla="*/ 127635 w 474345"/>
                <a:gd name="connsiteY24" fmla="*/ 172403 h 218403"/>
                <a:gd name="connsiteX25" fmla="*/ 177165 w 474345"/>
                <a:gd name="connsiteY25" fmla="*/ 172403 h 218403"/>
                <a:gd name="connsiteX26" fmla="*/ 214313 w 474345"/>
                <a:gd name="connsiteY26" fmla="*/ 154305 h 218403"/>
                <a:gd name="connsiteX27" fmla="*/ 252413 w 474345"/>
                <a:gd name="connsiteY27" fmla="*/ 172403 h 218403"/>
                <a:gd name="connsiteX28" fmla="*/ 301943 w 474345"/>
                <a:gd name="connsiteY28" fmla="*/ 172403 h 218403"/>
                <a:gd name="connsiteX29" fmla="*/ 339090 w 474345"/>
                <a:gd name="connsiteY29" fmla="*/ 154305 h 218403"/>
                <a:gd name="connsiteX30" fmla="*/ 377190 w 474345"/>
                <a:gd name="connsiteY30" fmla="*/ 172403 h 218403"/>
                <a:gd name="connsiteX31" fmla="*/ 425768 w 474345"/>
                <a:gd name="connsiteY31" fmla="*/ 172403 h 218403"/>
                <a:gd name="connsiteX32" fmla="*/ 474345 w 474345"/>
                <a:gd name="connsiteY32" fmla="*/ 119063 h 218403"/>
                <a:gd name="connsiteX33" fmla="*/ 474345 w 474345"/>
                <a:gd name="connsiteY33" fmla="*/ 0 h 218403"/>
                <a:gd name="connsiteX34" fmla="*/ 438150 w 474345"/>
                <a:gd name="connsiteY34" fmla="*/ 0 h 21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74345" h="218403">
                  <a:moveTo>
                    <a:pt x="438150" y="120968"/>
                  </a:moveTo>
                  <a:cubicBezTo>
                    <a:pt x="438150" y="131445"/>
                    <a:pt x="432435" y="137160"/>
                    <a:pt x="422910" y="137160"/>
                  </a:cubicBezTo>
                  <a:lnTo>
                    <a:pt x="374333" y="137160"/>
                  </a:lnTo>
                  <a:cubicBezTo>
                    <a:pt x="359093" y="137160"/>
                    <a:pt x="349568" y="127635"/>
                    <a:pt x="349568" y="111443"/>
                  </a:cubicBezTo>
                  <a:lnTo>
                    <a:pt x="349568" y="62865"/>
                  </a:lnTo>
                  <a:lnTo>
                    <a:pt x="313373" y="62865"/>
                  </a:lnTo>
                  <a:lnTo>
                    <a:pt x="313373" y="116205"/>
                  </a:lnTo>
                  <a:cubicBezTo>
                    <a:pt x="313373" y="131445"/>
                    <a:pt x="305753" y="137160"/>
                    <a:pt x="291465" y="137160"/>
                  </a:cubicBezTo>
                  <a:lnTo>
                    <a:pt x="250508" y="137160"/>
                  </a:lnTo>
                  <a:cubicBezTo>
                    <a:pt x="234315" y="137160"/>
                    <a:pt x="224790" y="127635"/>
                    <a:pt x="224790" y="111443"/>
                  </a:cubicBezTo>
                  <a:lnTo>
                    <a:pt x="224790" y="62865"/>
                  </a:lnTo>
                  <a:lnTo>
                    <a:pt x="188595" y="62865"/>
                  </a:lnTo>
                  <a:lnTo>
                    <a:pt x="188595" y="116205"/>
                  </a:lnTo>
                  <a:cubicBezTo>
                    <a:pt x="188595" y="131445"/>
                    <a:pt x="180975" y="137160"/>
                    <a:pt x="167640" y="137160"/>
                  </a:cubicBezTo>
                  <a:lnTo>
                    <a:pt x="124778" y="137160"/>
                  </a:lnTo>
                  <a:cubicBezTo>
                    <a:pt x="109538" y="137160"/>
                    <a:pt x="100013" y="127635"/>
                    <a:pt x="100013" y="113348"/>
                  </a:cubicBezTo>
                  <a:lnTo>
                    <a:pt x="100013" y="62865"/>
                  </a:lnTo>
                  <a:lnTo>
                    <a:pt x="63818" y="62865"/>
                  </a:lnTo>
                  <a:lnTo>
                    <a:pt x="63818" y="154305"/>
                  </a:lnTo>
                  <a:cubicBezTo>
                    <a:pt x="62865" y="179070"/>
                    <a:pt x="43815" y="187643"/>
                    <a:pt x="30480" y="187643"/>
                  </a:cubicBezTo>
                  <a:cubicBezTo>
                    <a:pt x="15240" y="187643"/>
                    <a:pt x="0" y="180975"/>
                    <a:pt x="0" y="180975"/>
                  </a:cubicBezTo>
                  <a:lnTo>
                    <a:pt x="5715" y="210503"/>
                  </a:lnTo>
                  <a:cubicBezTo>
                    <a:pt x="5715" y="210503"/>
                    <a:pt x="19050" y="217170"/>
                    <a:pt x="35243" y="218123"/>
                  </a:cubicBezTo>
                  <a:cubicBezTo>
                    <a:pt x="64770" y="220980"/>
                    <a:pt x="95250" y="201930"/>
                    <a:pt x="99060" y="164783"/>
                  </a:cubicBezTo>
                  <a:cubicBezTo>
                    <a:pt x="105728" y="169545"/>
                    <a:pt x="115253" y="172403"/>
                    <a:pt x="127635" y="172403"/>
                  </a:cubicBezTo>
                  <a:lnTo>
                    <a:pt x="177165" y="172403"/>
                  </a:lnTo>
                  <a:cubicBezTo>
                    <a:pt x="194310" y="172403"/>
                    <a:pt x="207645" y="165735"/>
                    <a:pt x="214313" y="154305"/>
                  </a:cubicBezTo>
                  <a:cubicBezTo>
                    <a:pt x="220980" y="163830"/>
                    <a:pt x="232410" y="172403"/>
                    <a:pt x="252413" y="172403"/>
                  </a:cubicBezTo>
                  <a:lnTo>
                    <a:pt x="301943" y="172403"/>
                  </a:lnTo>
                  <a:cubicBezTo>
                    <a:pt x="318135" y="172403"/>
                    <a:pt x="332423" y="165735"/>
                    <a:pt x="339090" y="154305"/>
                  </a:cubicBezTo>
                  <a:cubicBezTo>
                    <a:pt x="345758" y="163830"/>
                    <a:pt x="357188" y="172403"/>
                    <a:pt x="377190" y="172403"/>
                  </a:cubicBezTo>
                  <a:lnTo>
                    <a:pt x="425768" y="172403"/>
                  </a:lnTo>
                  <a:cubicBezTo>
                    <a:pt x="470535" y="172403"/>
                    <a:pt x="474345" y="134303"/>
                    <a:pt x="474345" y="119063"/>
                  </a:cubicBezTo>
                  <a:lnTo>
                    <a:pt x="474345" y="0"/>
                  </a:lnTo>
                  <a:lnTo>
                    <a:pt x="438150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38A89AD-CBB6-9328-BAD5-33CF8456942A}"/>
                </a:ext>
              </a:extLst>
            </p:cNvPr>
            <p:cNvSpPr/>
            <p:nvPr/>
          </p:nvSpPr>
          <p:spPr>
            <a:xfrm>
              <a:off x="3590448" y="3771582"/>
              <a:ext cx="35242" cy="172402"/>
            </a:xfrm>
            <a:custGeom>
              <a:avLst/>
              <a:gdLst>
                <a:gd name="connsiteX0" fmla="*/ 0 w 35242"/>
                <a:gd name="connsiteY0" fmla="*/ 0 h 172402"/>
                <a:gd name="connsiteX1" fmla="*/ 0 w 35242"/>
                <a:gd name="connsiteY1" fmla="*/ 172403 h 172402"/>
                <a:gd name="connsiteX2" fmla="*/ 35242 w 35242"/>
                <a:gd name="connsiteY2" fmla="*/ 172403 h 172402"/>
                <a:gd name="connsiteX3" fmla="*/ 35242 w 35242"/>
                <a:gd name="connsiteY3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" h="172402">
                  <a:moveTo>
                    <a:pt x="0" y="0"/>
                  </a:moveTo>
                  <a:lnTo>
                    <a:pt x="0" y="172403"/>
                  </a:lnTo>
                  <a:lnTo>
                    <a:pt x="35242" y="172403"/>
                  </a:lnTo>
                  <a:lnTo>
                    <a:pt x="35242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4FCCED9-D1E3-A439-8634-8486D4FA8EDB}"/>
                </a:ext>
              </a:extLst>
            </p:cNvPr>
            <p:cNvSpPr/>
            <p:nvPr/>
          </p:nvSpPr>
          <p:spPr>
            <a:xfrm>
              <a:off x="3800951" y="3773487"/>
              <a:ext cx="29527" cy="25717"/>
            </a:xfrm>
            <a:custGeom>
              <a:avLst/>
              <a:gdLst>
                <a:gd name="connsiteX0" fmla="*/ 0 w 29527"/>
                <a:gd name="connsiteY0" fmla="*/ 0 h 25717"/>
                <a:gd name="connsiteX1" fmla="*/ 0 w 29527"/>
                <a:gd name="connsiteY1" fmla="*/ 25718 h 25717"/>
                <a:gd name="connsiteX2" fmla="*/ 29527 w 29527"/>
                <a:gd name="connsiteY2" fmla="*/ 25718 h 25717"/>
                <a:gd name="connsiteX3" fmla="*/ 29527 w 29527"/>
                <a:gd name="connsiteY3" fmla="*/ 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" h="25717">
                  <a:moveTo>
                    <a:pt x="0" y="0"/>
                  </a:moveTo>
                  <a:lnTo>
                    <a:pt x="0" y="25718"/>
                  </a:lnTo>
                  <a:lnTo>
                    <a:pt x="29527" y="25718"/>
                  </a:lnTo>
                  <a:lnTo>
                    <a:pt x="29527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799B5E9-0065-B356-D99A-4BC673BEA607}"/>
                </a:ext>
              </a:extLst>
            </p:cNvPr>
            <p:cNvSpPr/>
            <p:nvPr/>
          </p:nvSpPr>
          <p:spPr>
            <a:xfrm>
              <a:off x="3710464" y="3825875"/>
              <a:ext cx="216217" cy="118109"/>
            </a:xfrm>
            <a:custGeom>
              <a:avLst/>
              <a:gdLst>
                <a:gd name="connsiteX0" fmla="*/ 180022 w 216217"/>
                <a:gd name="connsiteY0" fmla="*/ 66675 h 118109"/>
                <a:gd name="connsiteX1" fmla="*/ 164783 w 216217"/>
                <a:gd name="connsiteY1" fmla="*/ 82868 h 118109"/>
                <a:gd name="connsiteX2" fmla="*/ 58102 w 216217"/>
                <a:gd name="connsiteY2" fmla="*/ 82868 h 118109"/>
                <a:gd name="connsiteX3" fmla="*/ 34290 w 216217"/>
                <a:gd name="connsiteY3" fmla="*/ 60007 h 118109"/>
                <a:gd name="connsiteX4" fmla="*/ 40005 w 216217"/>
                <a:gd name="connsiteY4" fmla="*/ 42863 h 118109"/>
                <a:gd name="connsiteX5" fmla="*/ 14288 w 216217"/>
                <a:gd name="connsiteY5" fmla="*/ 20003 h 118109"/>
                <a:gd name="connsiteX6" fmla="*/ 0 w 216217"/>
                <a:gd name="connsiteY6" fmla="*/ 60960 h 118109"/>
                <a:gd name="connsiteX7" fmla="*/ 60008 w 216217"/>
                <a:gd name="connsiteY7" fmla="*/ 118110 h 118109"/>
                <a:gd name="connsiteX8" fmla="*/ 167640 w 216217"/>
                <a:gd name="connsiteY8" fmla="*/ 118110 h 118109"/>
                <a:gd name="connsiteX9" fmla="*/ 216217 w 216217"/>
                <a:gd name="connsiteY9" fmla="*/ 64770 h 118109"/>
                <a:gd name="connsiteX10" fmla="*/ 216217 w 216217"/>
                <a:gd name="connsiteY10" fmla="*/ 0 h 118109"/>
                <a:gd name="connsiteX11" fmla="*/ 180022 w 216217"/>
                <a:gd name="connsiteY11" fmla="*/ 0 h 11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217" h="118109">
                  <a:moveTo>
                    <a:pt x="180022" y="66675"/>
                  </a:moveTo>
                  <a:cubicBezTo>
                    <a:pt x="180022" y="77153"/>
                    <a:pt x="174308" y="82868"/>
                    <a:pt x="164783" y="82868"/>
                  </a:cubicBezTo>
                  <a:lnTo>
                    <a:pt x="58102" y="82868"/>
                  </a:lnTo>
                  <a:cubicBezTo>
                    <a:pt x="43815" y="82868"/>
                    <a:pt x="34290" y="70485"/>
                    <a:pt x="34290" y="60007"/>
                  </a:cubicBezTo>
                  <a:cubicBezTo>
                    <a:pt x="34290" y="50482"/>
                    <a:pt x="40005" y="42863"/>
                    <a:pt x="40005" y="42863"/>
                  </a:cubicBezTo>
                  <a:cubicBezTo>
                    <a:pt x="40005" y="42863"/>
                    <a:pt x="29527" y="33338"/>
                    <a:pt x="14288" y="20003"/>
                  </a:cubicBezTo>
                  <a:cubicBezTo>
                    <a:pt x="1905" y="35243"/>
                    <a:pt x="0" y="50482"/>
                    <a:pt x="0" y="60960"/>
                  </a:cubicBezTo>
                  <a:cubicBezTo>
                    <a:pt x="0" y="89535"/>
                    <a:pt x="24765" y="118110"/>
                    <a:pt x="60008" y="118110"/>
                  </a:cubicBezTo>
                  <a:lnTo>
                    <a:pt x="167640" y="118110"/>
                  </a:lnTo>
                  <a:cubicBezTo>
                    <a:pt x="212408" y="118110"/>
                    <a:pt x="216217" y="80010"/>
                    <a:pt x="216217" y="64770"/>
                  </a:cubicBezTo>
                  <a:lnTo>
                    <a:pt x="216217" y="0"/>
                  </a:lnTo>
                  <a:lnTo>
                    <a:pt x="180022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35F3482-876A-80A5-3DC7-26D3E117455B}"/>
                </a:ext>
              </a:extLst>
            </p:cNvPr>
            <p:cNvSpPr/>
            <p:nvPr/>
          </p:nvSpPr>
          <p:spPr>
            <a:xfrm>
              <a:off x="3822859" y="3811587"/>
              <a:ext cx="32384" cy="27622"/>
            </a:xfrm>
            <a:custGeom>
              <a:avLst/>
              <a:gdLst>
                <a:gd name="connsiteX0" fmla="*/ 0 w 32384"/>
                <a:gd name="connsiteY0" fmla="*/ 0 h 27622"/>
                <a:gd name="connsiteX1" fmla="*/ 0 w 32384"/>
                <a:gd name="connsiteY1" fmla="*/ 27622 h 27622"/>
                <a:gd name="connsiteX2" fmla="*/ 32385 w 32384"/>
                <a:gd name="connsiteY2" fmla="*/ 27622 h 27622"/>
                <a:gd name="connsiteX3" fmla="*/ 32385 w 32384"/>
                <a:gd name="connsiteY3" fmla="*/ 0 h 2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4" h="27622">
                  <a:moveTo>
                    <a:pt x="0" y="0"/>
                  </a:moveTo>
                  <a:lnTo>
                    <a:pt x="0" y="27622"/>
                  </a:lnTo>
                  <a:lnTo>
                    <a:pt x="32385" y="27622"/>
                  </a:lnTo>
                  <a:lnTo>
                    <a:pt x="3238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54F408B-AD28-39EB-1DB8-11F8B8FA229E}"/>
                </a:ext>
              </a:extLst>
            </p:cNvPr>
            <p:cNvSpPr/>
            <p:nvPr/>
          </p:nvSpPr>
          <p:spPr>
            <a:xfrm>
              <a:off x="3776186" y="3811587"/>
              <a:ext cx="32385" cy="27622"/>
            </a:xfrm>
            <a:custGeom>
              <a:avLst/>
              <a:gdLst>
                <a:gd name="connsiteX0" fmla="*/ 0 w 32385"/>
                <a:gd name="connsiteY0" fmla="*/ 0 h 27622"/>
                <a:gd name="connsiteX1" fmla="*/ 0 w 32385"/>
                <a:gd name="connsiteY1" fmla="*/ 27622 h 27622"/>
                <a:gd name="connsiteX2" fmla="*/ 32385 w 32385"/>
                <a:gd name="connsiteY2" fmla="*/ 27622 h 27622"/>
                <a:gd name="connsiteX3" fmla="*/ 32385 w 32385"/>
                <a:gd name="connsiteY3" fmla="*/ 0 h 2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" h="27622">
                  <a:moveTo>
                    <a:pt x="0" y="0"/>
                  </a:moveTo>
                  <a:lnTo>
                    <a:pt x="0" y="27622"/>
                  </a:lnTo>
                  <a:lnTo>
                    <a:pt x="32385" y="27622"/>
                  </a:lnTo>
                  <a:lnTo>
                    <a:pt x="3238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2808576-E8CC-190C-AF49-C22645EDBF76}"/>
                </a:ext>
              </a:extLst>
            </p:cNvPr>
            <p:cNvSpPr/>
            <p:nvPr/>
          </p:nvSpPr>
          <p:spPr>
            <a:xfrm>
              <a:off x="4373403" y="3959225"/>
              <a:ext cx="36195" cy="31432"/>
            </a:xfrm>
            <a:custGeom>
              <a:avLst/>
              <a:gdLst>
                <a:gd name="connsiteX0" fmla="*/ 0 w 36195"/>
                <a:gd name="connsiteY0" fmla="*/ 0 h 31432"/>
                <a:gd name="connsiteX1" fmla="*/ 0 w 36195"/>
                <a:gd name="connsiteY1" fmla="*/ 31432 h 31432"/>
                <a:gd name="connsiteX2" fmla="*/ 36195 w 36195"/>
                <a:gd name="connsiteY2" fmla="*/ 31432 h 31432"/>
                <a:gd name="connsiteX3" fmla="*/ 36195 w 36195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1432">
                  <a:moveTo>
                    <a:pt x="0" y="0"/>
                  </a:moveTo>
                  <a:lnTo>
                    <a:pt x="0" y="31432"/>
                  </a:lnTo>
                  <a:lnTo>
                    <a:pt x="36195" y="31432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BC2BBBE-3164-CB83-B7D6-EB5050C421B8}"/>
                </a:ext>
              </a:extLst>
            </p:cNvPr>
            <p:cNvSpPr/>
            <p:nvPr/>
          </p:nvSpPr>
          <p:spPr>
            <a:xfrm>
              <a:off x="3960019" y="3771582"/>
              <a:ext cx="574357" cy="218181"/>
            </a:xfrm>
            <a:custGeom>
              <a:avLst/>
              <a:gdLst>
                <a:gd name="connsiteX0" fmla="*/ 539115 w 574357"/>
                <a:gd name="connsiteY0" fmla="*/ 0 h 218181"/>
                <a:gd name="connsiteX1" fmla="*/ 574357 w 574357"/>
                <a:gd name="connsiteY1" fmla="*/ 0 h 218181"/>
                <a:gd name="connsiteX2" fmla="*/ 574357 w 574357"/>
                <a:gd name="connsiteY2" fmla="*/ 119063 h 218181"/>
                <a:gd name="connsiteX3" fmla="*/ 526732 w 574357"/>
                <a:gd name="connsiteY3" fmla="*/ 172403 h 218181"/>
                <a:gd name="connsiteX4" fmla="*/ 477203 w 574357"/>
                <a:gd name="connsiteY4" fmla="*/ 172403 h 218181"/>
                <a:gd name="connsiteX5" fmla="*/ 440055 w 574357"/>
                <a:gd name="connsiteY5" fmla="*/ 154305 h 218181"/>
                <a:gd name="connsiteX6" fmla="*/ 402907 w 574357"/>
                <a:gd name="connsiteY6" fmla="*/ 172403 h 218181"/>
                <a:gd name="connsiteX7" fmla="*/ 120015 w 574357"/>
                <a:gd name="connsiteY7" fmla="*/ 172403 h 218181"/>
                <a:gd name="connsiteX8" fmla="*/ 56197 w 574357"/>
                <a:gd name="connsiteY8" fmla="*/ 218123 h 218181"/>
                <a:gd name="connsiteX9" fmla="*/ 37147 w 574357"/>
                <a:gd name="connsiteY9" fmla="*/ 215265 h 218181"/>
                <a:gd name="connsiteX10" fmla="*/ 27622 w 574357"/>
                <a:gd name="connsiteY10" fmla="*/ 183833 h 218181"/>
                <a:gd name="connsiteX11" fmla="*/ 51435 w 574357"/>
                <a:gd name="connsiteY11" fmla="*/ 187643 h 218181"/>
                <a:gd name="connsiteX12" fmla="*/ 82867 w 574357"/>
                <a:gd name="connsiteY12" fmla="*/ 172403 h 218181"/>
                <a:gd name="connsiteX13" fmla="*/ 62865 w 574357"/>
                <a:gd name="connsiteY13" fmla="*/ 172403 h 218181"/>
                <a:gd name="connsiteX14" fmla="*/ 0 w 574357"/>
                <a:gd name="connsiteY14" fmla="*/ 112395 h 218181"/>
                <a:gd name="connsiteX15" fmla="*/ 62865 w 574357"/>
                <a:gd name="connsiteY15" fmla="*/ 54293 h 218181"/>
                <a:gd name="connsiteX16" fmla="*/ 120967 w 574357"/>
                <a:gd name="connsiteY16" fmla="*/ 54293 h 218181"/>
                <a:gd name="connsiteX17" fmla="*/ 120967 w 574357"/>
                <a:gd name="connsiteY17" fmla="*/ 137160 h 218181"/>
                <a:gd name="connsiteX18" fmla="*/ 293370 w 574357"/>
                <a:gd name="connsiteY18" fmla="*/ 137160 h 218181"/>
                <a:gd name="connsiteX19" fmla="*/ 240030 w 574357"/>
                <a:gd name="connsiteY19" fmla="*/ 79058 h 218181"/>
                <a:gd name="connsiteX20" fmla="*/ 205740 w 574357"/>
                <a:gd name="connsiteY20" fmla="*/ 106680 h 218181"/>
                <a:gd name="connsiteX21" fmla="*/ 172403 w 574357"/>
                <a:gd name="connsiteY21" fmla="*/ 106680 h 218181"/>
                <a:gd name="connsiteX22" fmla="*/ 240030 w 574357"/>
                <a:gd name="connsiteY22" fmla="*/ 47625 h 218181"/>
                <a:gd name="connsiteX23" fmla="*/ 329565 w 574357"/>
                <a:gd name="connsiteY23" fmla="*/ 137160 h 218181"/>
                <a:gd name="connsiteX24" fmla="*/ 392430 w 574357"/>
                <a:gd name="connsiteY24" fmla="*/ 137160 h 218181"/>
                <a:gd name="connsiteX25" fmla="*/ 414338 w 574357"/>
                <a:gd name="connsiteY25" fmla="*/ 116205 h 218181"/>
                <a:gd name="connsiteX26" fmla="*/ 414338 w 574357"/>
                <a:gd name="connsiteY26" fmla="*/ 62865 h 218181"/>
                <a:gd name="connsiteX27" fmla="*/ 450532 w 574357"/>
                <a:gd name="connsiteY27" fmla="*/ 62865 h 218181"/>
                <a:gd name="connsiteX28" fmla="*/ 450532 w 574357"/>
                <a:gd name="connsiteY28" fmla="*/ 111443 h 218181"/>
                <a:gd name="connsiteX29" fmla="*/ 475297 w 574357"/>
                <a:gd name="connsiteY29" fmla="*/ 137160 h 218181"/>
                <a:gd name="connsiteX30" fmla="*/ 523875 w 574357"/>
                <a:gd name="connsiteY30" fmla="*/ 137160 h 218181"/>
                <a:gd name="connsiteX31" fmla="*/ 539115 w 574357"/>
                <a:gd name="connsiteY31" fmla="*/ 120968 h 218181"/>
                <a:gd name="connsiteX32" fmla="*/ 84772 w 574357"/>
                <a:gd name="connsiteY32" fmla="*/ 86678 h 218181"/>
                <a:gd name="connsiteX33" fmla="*/ 61913 w 574357"/>
                <a:gd name="connsiteY33" fmla="*/ 86678 h 218181"/>
                <a:gd name="connsiteX34" fmla="*/ 37147 w 574357"/>
                <a:gd name="connsiteY34" fmla="*/ 112395 h 218181"/>
                <a:gd name="connsiteX35" fmla="*/ 61913 w 574357"/>
                <a:gd name="connsiteY35" fmla="*/ 137160 h 218181"/>
                <a:gd name="connsiteX36" fmla="*/ 84772 w 574357"/>
                <a:gd name="connsiteY36" fmla="*/ 137160 h 21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4357" h="218181">
                  <a:moveTo>
                    <a:pt x="539115" y="0"/>
                  </a:moveTo>
                  <a:lnTo>
                    <a:pt x="574357" y="0"/>
                  </a:lnTo>
                  <a:lnTo>
                    <a:pt x="574357" y="119063"/>
                  </a:lnTo>
                  <a:cubicBezTo>
                    <a:pt x="574357" y="134303"/>
                    <a:pt x="571500" y="172403"/>
                    <a:pt x="526732" y="172403"/>
                  </a:cubicBezTo>
                  <a:lnTo>
                    <a:pt x="477203" y="172403"/>
                  </a:lnTo>
                  <a:cubicBezTo>
                    <a:pt x="458153" y="172403"/>
                    <a:pt x="446722" y="163830"/>
                    <a:pt x="440055" y="154305"/>
                  </a:cubicBezTo>
                  <a:cubicBezTo>
                    <a:pt x="433388" y="165735"/>
                    <a:pt x="419100" y="172403"/>
                    <a:pt x="402907" y="172403"/>
                  </a:cubicBezTo>
                  <a:lnTo>
                    <a:pt x="120015" y="172403"/>
                  </a:lnTo>
                  <a:cubicBezTo>
                    <a:pt x="115253" y="208598"/>
                    <a:pt x="81915" y="219075"/>
                    <a:pt x="56197" y="218123"/>
                  </a:cubicBezTo>
                  <a:cubicBezTo>
                    <a:pt x="49530" y="218123"/>
                    <a:pt x="41910" y="217170"/>
                    <a:pt x="37147" y="215265"/>
                  </a:cubicBezTo>
                  <a:lnTo>
                    <a:pt x="27622" y="183833"/>
                  </a:lnTo>
                  <a:cubicBezTo>
                    <a:pt x="34290" y="185738"/>
                    <a:pt x="42863" y="187643"/>
                    <a:pt x="51435" y="187643"/>
                  </a:cubicBezTo>
                  <a:cubicBezTo>
                    <a:pt x="57150" y="187643"/>
                    <a:pt x="76200" y="187643"/>
                    <a:pt x="82867" y="172403"/>
                  </a:cubicBezTo>
                  <a:lnTo>
                    <a:pt x="62865" y="172403"/>
                  </a:lnTo>
                  <a:cubicBezTo>
                    <a:pt x="27622" y="172403"/>
                    <a:pt x="0" y="146685"/>
                    <a:pt x="0" y="112395"/>
                  </a:cubicBezTo>
                  <a:cubicBezTo>
                    <a:pt x="0" y="79058"/>
                    <a:pt x="24765" y="54293"/>
                    <a:pt x="62865" y="54293"/>
                  </a:cubicBezTo>
                  <a:lnTo>
                    <a:pt x="120967" y="54293"/>
                  </a:lnTo>
                  <a:lnTo>
                    <a:pt x="120967" y="137160"/>
                  </a:lnTo>
                  <a:lnTo>
                    <a:pt x="293370" y="137160"/>
                  </a:lnTo>
                  <a:cubicBezTo>
                    <a:pt x="293370" y="104775"/>
                    <a:pt x="273368" y="79058"/>
                    <a:pt x="240030" y="79058"/>
                  </a:cubicBezTo>
                  <a:cubicBezTo>
                    <a:pt x="221933" y="79058"/>
                    <a:pt x="207645" y="86678"/>
                    <a:pt x="205740" y="106680"/>
                  </a:cubicBezTo>
                  <a:lnTo>
                    <a:pt x="172403" y="106680"/>
                  </a:lnTo>
                  <a:cubicBezTo>
                    <a:pt x="172403" y="65723"/>
                    <a:pt x="207645" y="47625"/>
                    <a:pt x="240030" y="47625"/>
                  </a:cubicBezTo>
                  <a:cubicBezTo>
                    <a:pt x="288607" y="47625"/>
                    <a:pt x="329565" y="86678"/>
                    <a:pt x="329565" y="137160"/>
                  </a:cubicBezTo>
                  <a:lnTo>
                    <a:pt x="392430" y="137160"/>
                  </a:lnTo>
                  <a:cubicBezTo>
                    <a:pt x="406718" y="137160"/>
                    <a:pt x="414338" y="131445"/>
                    <a:pt x="414338" y="116205"/>
                  </a:cubicBezTo>
                  <a:lnTo>
                    <a:pt x="414338" y="62865"/>
                  </a:lnTo>
                  <a:lnTo>
                    <a:pt x="450532" y="62865"/>
                  </a:lnTo>
                  <a:lnTo>
                    <a:pt x="450532" y="111443"/>
                  </a:lnTo>
                  <a:cubicBezTo>
                    <a:pt x="450532" y="127635"/>
                    <a:pt x="459105" y="137160"/>
                    <a:pt x="475297" y="137160"/>
                  </a:cubicBezTo>
                  <a:lnTo>
                    <a:pt x="523875" y="137160"/>
                  </a:lnTo>
                  <a:cubicBezTo>
                    <a:pt x="533400" y="137160"/>
                    <a:pt x="539115" y="131445"/>
                    <a:pt x="539115" y="120968"/>
                  </a:cubicBezTo>
                  <a:moveTo>
                    <a:pt x="84772" y="86678"/>
                  </a:moveTo>
                  <a:lnTo>
                    <a:pt x="61913" y="86678"/>
                  </a:lnTo>
                  <a:cubicBezTo>
                    <a:pt x="45720" y="86678"/>
                    <a:pt x="37147" y="100013"/>
                    <a:pt x="37147" y="112395"/>
                  </a:cubicBezTo>
                  <a:cubicBezTo>
                    <a:pt x="37147" y="125730"/>
                    <a:pt x="45720" y="137160"/>
                    <a:pt x="61913" y="137160"/>
                  </a:cubicBezTo>
                  <a:lnTo>
                    <a:pt x="84772" y="13716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15EAAAD-C5E5-5BE5-D364-41581187103D}"/>
                </a:ext>
              </a:extLst>
            </p:cNvPr>
            <p:cNvSpPr/>
            <p:nvPr/>
          </p:nvSpPr>
          <p:spPr>
            <a:xfrm>
              <a:off x="4573428" y="3771582"/>
              <a:ext cx="35242" cy="172402"/>
            </a:xfrm>
            <a:custGeom>
              <a:avLst/>
              <a:gdLst>
                <a:gd name="connsiteX0" fmla="*/ 0 w 35242"/>
                <a:gd name="connsiteY0" fmla="*/ 0 h 172402"/>
                <a:gd name="connsiteX1" fmla="*/ 0 w 35242"/>
                <a:gd name="connsiteY1" fmla="*/ 172403 h 172402"/>
                <a:gd name="connsiteX2" fmla="*/ 35243 w 35242"/>
                <a:gd name="connsiteY2" fmla="*/ 172403 h 172402"/>
                <a:gd name="connsiteX3" fmla="*/ 35243 w 35242"/>
                <a:gd name="connsiteY3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" h="172402">
                  <a:moveTo>
                    <a:pt x="0" y="0"/>
                  </a:moveTo>
                  <a:lnTo>
                    <a:pt x="0" y="172403"/>
                  </a:lnTo>
                  <a:lnTo>
                    <a:pt x="35243" y="172403"/>
                  </a:lnTo>
                  <a:lnTo>
                    <a:pt x="35243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D439D3F-BB5E-1F05-DCA4-D90A31866E40}"/>
                </a:ext>
              </a:extLst>
            </p:cNvPr>
            <p:cNvSpPr/>
            <p:nvPr/>
          </p:nvSpPr>
          <p:spPr>
            <a:xfrm>
              <a:off x="4642009" y="3825875"/>
              <a:ext cx="120967" cy="163830"/>
            </a:xfrm>
            <a:custGeom>
              <a:avLst/>
              <a:gdLst>
                <a:gd name="connsiteX0" fmla="*/ 62865 w 120967"/>
                <a:gd name="connsiteY0" fmla="*/ 0 h 163830"/>
                <a:gd name="connsiteX1" fmla="*/ 120967 w 120967"/>
                <a:gd name="connsiteY1" fmla="*/ 0 h 163830"/>
                <a:gd name="connsiteX2" fmla="*/ 120967 w 120967"/>
                <a:gd name="connsiteY2" fmla="*/ 109538 h 163830"/>
                <a:gd name="connsiteX3" fmla="*/ 59055 w 120967"/>
                <a:gd name="connsiteY3" fmla="*/ 163830 h 163830"/>
                <a:gd name="connsiteX4" fmla="*/ 37147 w 120967"/>
                <a:gd name="connsiteY4" fmla="*/ 160972 h 163830"/>
                <a:gd name="connsiteX5" fmla="*/ 28575 w 120967"/>
                <a:gd name="connsiteY5" fmla="*/ 129540 h 163830"/>
                <a:gd name="connsiteX6" fmla="*/ 51435 w 120967"/>
                <a:gd name="connsiteY6" fmla="*/ 133350 h 163830"/>
                <a:gd name="connsiteX7" fmla="*/ 82867 w 120967"/>
                <a:gd name="connsiteY7" fmla="*/ 118110 h 163830"/>
                <a:gd name="connsiteX8" fmla="*/ 62865 w 120967"/>
                <a:gd name="connsiteY8" fmla="*/ 118110 h 163830"/>
                <a:gd name="connsiteX9" fmla="*/ 0 w 120967"/>
                <a:gd name="connsiteY9" fmla="*/ 58103 h 163830"/>
                <a:gd name="connsiteX10" fmla="*/ 62865 w 120967"/>
                <a:gd name="connsiteY10" fmla="*/ 0 h 163830"/>
                <a:gd name="connsiteX11" fmla="*/ 84772 w 120967"/>
                <a:gd name="connsiteY11" fmla="*/ 32385 h 163830"/>
                <a:gd name="connsiteX12" fmla="*/ 61913 w 120967"/>
                <a:gd name="connsiteY12" fmla="*/ 32385 h 163830"/>
                <a:gd name="connsiteX13" fmla="*/ 37147 w 120967"/>
                <a:gd name="connsiteY13" fmla="*/ 58103 h 163830"/>
                <a:gd name="connsiteX14" fmla="*/ 61913 w 120967"/>
                <a:gd name="connsiteY14" fmla="*/ 82868 h 163830"/>
                <a:gd name="connsiteX15" fmla="*/ 84772 w 120967"/>
                <a:gd name="connsiteY15" fmla="*/ 82868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967" h="163830">
                  <a:moveTo>
                    <a:pt x="62865" y="0"/>
                  </a:moveTo>
                  <a:lnTo>
                    <a:pt x="120967" y="0"/>
                  </a:lnTo>
                  <a:lnTo>
                    <a:pt x="120967" y="109538"/>
                  </a:lnTo>
                  <a:cubicBezTo>
                    <a:pt x="120967" y="151447"/>
                    <a:pt x="86678" y="163830"/>
                    <a:pt x="59055" y="163830"/>
                  </a:cubicBezTo>
                  <a:cubicBezTo>
                    <a:pt x="52388" y="163830"/>
                    <a:pt x="42863" y="162878"/>
                    <a:pt x="37147" y="160972"/>
                  </a:cubicBezTo>
                  <a:lnTo>
                    <a:pt x="28575" y="129540"/>
                  </a:lnTo>
                  <a:cubicBezTo>
                    <a:pt x="34290" y="131445"/>
                    <a:pt x="42863" y="133350"/>
                    <a:pt x="51435" y="133350"/>
                  </a:cubicBezTo>
                  <a:cubicBezTo>
                    <a:pt x="58103" y="133350"/>
                    <a:pt x="77153" y="133350"/>
                    <a:pt x="82867" y="118110"/>
                  </a:cubicBezTo>
                  <a:lnTo>
                    <a:pt x="62865" y="118110"/>
                  </a:lnTo>
                  <a:cubicBezTo>
                    <a:pt x="27622" y="118110"/>
                    <a:pt x="0" y="92393"/>
                    <a:pt x="0" y="58103"/>
                  </a:cubicBezTo>
                  <a:cubicBezTo>
                    <a:pt x="0" y="24765"/>
                    <a:pt x="24765" y="0"/>
                    <a:pt x="62865" y="0"/>
                  </a:cubicBezTo>
                  <a:close/>
                  <a:moveTo>
                    <a:pt x="84772" y="32385"/>
                  </a:moveTo>
                  <a:lnTo>
                    <a:pt x="61913" y="32385"/>
                  </a:lnTo>
                  <a:cubicBezTo>
                    <a:pt x="46672" y="32385"/>
                    <a:pt x="37147" y="45720"/>
                    <a:pt x="37147" y="58103"/>
                  </a:cubicBezTo>
                  <a:cubicBezTo>
                    <a:pt x="37147" y="71438"/>
                    <a:pt x="46672" y="82868"/>
                    <a:pt x="61913" y="82868"/>
                  </a:cubicBezTo>
                  <a:lnTo>
                    <a:pt x="84772" y="82868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82EE3F5-5F3C-FEE0-352E-FDFC05FC0841}"/>
                </a:ext>
              </a:extLst>
            </p:cNvPr>
            <p:cNvSpPr/>
            <p:nvPr/>
          </p:nvSpPr>
          <p:spPr>
            <a:xfrm>
              <a:off x="4847479" y="3825875"/>
              <a:ext cx="215533" cy="118109"/>
            </a:xfrm>
            <a:custGeom>
              <a:avLst/>
              <a:gdLst>
                <a:gd name="connsiteX0" fmla="*/ 179339 w 215533"/>
                <a:gd name="connsiteY0" fmla="*/ 66675 h 118109"/>
                <a:gd name="connsiteX1" fmla="*/ 164099 w 215533"/>
                <a:gd name="connsiteY1" fmla="*/ 82868 h 118109"/>
                <a:gd name="connsiteX2" fmla="*/ 58371 w 215533"/>
                <a:gd name="connsiteY2" fmla="*/ 82868 h 118109"/>
                <a:gd name="connsiteX3" fmla="*/ 34559 w 215533"/>
                <a:gd name="connsiteY3" fmla="*/ 64770 h 118109"/>
                <a:gd name="connsiteX4" fmla="*/ 40274 w 215533"/>
                <a:gd name="connsiteY4" fmla="*/ 42863 h 118109"/>
                <a:gd name="connsiteX5" fmla="*/ 13604 w 215533"/>
                <a:gd name="connsiteY5" fmla="*/ 20003 h 118109"/>
                <a:gd name="connsiteX6" fmla="*/ 269 w 215533"/>
                <a:gd name="connsiteY6" fmla="*/ 64770 h 118109"/>
                <a:gd name="connsiteX7" fmla="*/ 59324 w 215533"/>
                <a:gd name="connsiteY7" fmla="*/ 118110 h 118109"/>
                <a:gd name="connsiteX8" fmla="*/ 167909 w 215533"/>
                <a:gd name="connsiteY8" fmla="*/ 118110 h 118109"/>
                <a:gd name="connsiteX9" fmla="*/ 215534 w 215533"/>
                <a:gd name="connsiteY9" fmla="*/ 64770 h 118109"/>
                <a:gd name="connsiteX10" fmla="*/ 215534 w 215533"/>
                <a:gd name="connsiteY10" fmla="*/ 0 h 118109"/>
                <a:gd name="connsiteX11" fmla="*/ 179339 w 215533"/>
                <a:gd name="connsiteY11" fmla="*/ 0 h 11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533" h="118109">
                  <a:moveTo>
                    <a:pt x="179339" y="66675"/>
                  </a:moveTo>
                  <a:cubicBezTo>
                    <a:pt x="179339" y="77153"/>
                    <a:pt x="174577" y="82868"/>
                    <a:pt x="164099" y="82868"/>
                  </a:cubicBezTo>
                  <a:lnTo>
                    <a:pt x="58371" y="82868"/>
                  </a:lnTo>
                  <a:cubicBezTo>
                    <a:pt x="45989" y="82868"/>
                    <a:pt x="36464" y="74295"/>
                    <a:pt x="34559" y="64770"/>
                  </a:cubicBezTo>
                  <a:cubicBezTo>
                    <a:pt x="31702" y="52388"/>
                    <a:pt x="40274" y="42863"/>
                    <a:pt x="40274" y="42863"/>
                  </a:cubicBezTo>
                  <a:cubicBezTo>
                    <a:pt x="40274" y="42863"/>
                    <a:pt x="29796" y="33338"/>
                    <a:pt x="13604" y="20003"/>
                  </a:cubicBezTo>
                  <a:cubicBezTo>
                    <a:pt x="269" y="38100"/>
                    <a:pt x="-683" y="56197"/>
                    <a:pt x="269" y="64770"/>
                  </a:cubicBezTo>
                  <a:cubicBezTo>
                    <a:pt x="1221" y="92393"/>
                    <a:pt x="26939" y="118110"/>
                    <a:pt x="59324" y="118110"/>
                  </a:cubicBezTo>
                  <a:lnTo>
                    <a:pt x="167909" y="118110"/>
                  </a:lnTo>
                  <a:cubicBezTo>
                    <a:pt x="212677" y="118110"/>
                    <a:pt x="215534" y="80010"/>
                    <a:pt x="215534" y="64770"/>
                  </a:cubicBezTo>
                  <a:lnTo>
                    <a:pt x="215534" y="0"/>
                  </a:lnTo>
                  <a:lnTo>
                    <a:pt x="179339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C6D36A5-1557-2AC6-B1AD-A50DA33FC8DB}"/>
                </a:ext>
              </a:extLst>
            </p:cNvPr>
            <p:cNvSpPr/>
            <p:nvPr/>
          </p:nvSpPr>
          <p:spPr>
            <a:xfrm>
              <a:off x="4963953" y="3828732"/>
              <a:ext cx="36195" cy="31432"/>
            </a:xfrm>
            <a:custGeom>
              <a:avLst/>
              <a:gdLst>
                <a:gd name="connsiteX0" fmla="*/ 0 w 36195"/>
                <a:gd name="connsiteY0" fmla="*/ 0 h 31432"/>
                <a:gd name="connsiteX1" fmla="*/ 0 w 36195"/>
                <a:gd name="connsiteY1" fmla="*/ 31433 h 31432"/>
                <a:gd name="connsiteX2" fmla="*/ 36195 w 36195"/>
                <a:gd name="connsiteY2" fmla="*/ 31433 h 31432"/>
                <a:gd name="connsiteX3" fmla="*/ 36195 w 36195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1432">
                  <a:moveTo>
                    <a:pt x="0" y="0"/>
                  </a:moveTo>
                  <a:lnTo>
                    <a:pt x="0" y="31433"/>
                  </a:lnTo>
                  <a:lnTo>
                    <a:pt x="36195" y="31433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2546206-0C83-9072-4176-16917E659DC6}"/>
                </a:ext>
              </a:extLst>
            </p:cNvPr>
            <p:cNvSpPr/>
            <p:nvPr/>
          </p:nvSpPr>
          <p:spPr>
            <a:xfrm>
              <a:off x="4910613" y="3828732"/>
              <a:ext cx="37147" cy="31432"/>
            </a:xfrm>
            <a:custGeom>
              <a:avLst/>
              <a:gdLst>
                <a:gd name="connsiteX0" fmla="*/ 0 w 37147"/>
                <a:gd name="connsiteY0" fmla="*/ 0 h 31432"/>
                <a:gd name="connsiteX1" fmla="*/ 0 w 37147"/>
                <a:gd name="connsiteY1" fmla="*/ 31433 h 31432"/>
                <a:gd name="connsiteX2" fmla="*/ 37148 w 37147"/>
                <a:gd name="connsiteY2" fmla="*/ 31433 h 31432"/>
                <a:gd name="connsiteX3" fmla="*/ 37148 w 37147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" h="31432">
                  <a:moveTo>
                    <a:pt x="0" y="0"/>
                  </a:moveTo>
                  <a:lnTo>
                    <a:pt x="0" y="31433"/>
                  </a:lnTo>
                  <a:lnTo>
                    <a:pt x="37148" y="31433"/>
                  </a:lnTo>
                  <a:lnTo>
                    <a:pt x="37148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F55C089-B55C-EFB7-6FC0-938B4E18B73C}"/>
                </a:ext>
              </a:extLst>
            </p:cNvPr>
            <p:cNvSpPr/>
            <p:nvPr/>
          </p:nvSpPr>
          <p:spPr>
            <a:xfrm>
              <a:off x="5102066" y="3771582"/>
              <a:ext cx="496252" cy="178117"/>
            </a:xfrm>
            <a:custGeom>
              <a:avLst/>
              <a:gdLst>
                <a:gd name="connsiteX0" fmla="*/ 461010 w 496252"/>
                <a:gd name="connsiteY0" fmla="*/ 126683 h 178117"/>
                <a:gd name="connsiteX1" fmla="*/ 439103 w 496252"/>
                <a:gd name="connsiteY1" fmla="*/ 152400 h 178117"/>
                <a:gd name="connsiteX2" fmla="*/ 418147 w 496252"/>
                <a:gd name="connsiteY2" fmla="*/ 124778 h 178117"/>
                <a:gd name="connsiteX3" fmla="*/ 418147 w 496252"/>
                <a:gd name="connsiteY3" fmla="*/ 62865 h 178117"/>
                <a:gd name="connsiteX4" fmla="*/ 381953 w 496252"/>
                <a:gd name="connsiteY4" fmla="*/ 62865 h 178117"/>
                <a:gd name="connsiteX5" fmla="*/ 381953 w 496252"/>
                <a:gd name="connsiteY5" fmla="*/ 126683 h 178117"/>
                <a:gd name="connsiteX6" fmla="*/ 360997 w 496252"/>
                <a:gd name="connsiteY6" fmla="*/ 152400 h 178117"/>
                <a:gd name="connsiteX7" fmla="*/ 339090 w 496252"/>
                <a:gd name="connsiteY7" fmla="*/ 124778 h 178117"/>
                <a:gd name="connsiteX8" fmla="*/ 339090 w 496252"/>
                <a:gd name="connsiteY8" fmla="*/ 62865 h 178117"/>
                <a:gd name="connsiteX9" fmla="*/ 302895 w 496252"/>
                <a:gd name="connsiteY9" fmla="*/ 62865 h 178117"/>
                <a:gd name="connsiteX10" fmla="*/ 302895 w 496252"/>
                <a:gd name="connsiteY10" fmla="*/ 120968 h 178117"/>
                <a:gd name="connsiteX11" fmla="*/ 287655 w 496252"/>
                <a:gd name="connsiteY11" fmla="*/ 137160 h 178117"/>
                <a:gd name="connsiteX12" fmla="*/ 257175 w 496252"/>
                <a:gd name="connsiteY12" fmla="*/ 137160 h 178117"/>
                <a:gd name="connsiteX13" fmla="*/ 71438 w 496252"/>
                <a:gd name="connsiteY13" fmla="*/ 137160 h 178117"/>
                <a:gd name="connsiteX14" fmla="*/ 50483 w 496252"/>
                <a:gd name="connsiteY14" fmla="*/ 137160 h 178117"/>
                <a:gd name="connsiteX15" fmla="*/ 35243 w 496252"/>
                <a:gd name="connsiteY15" fmla="*/ 120968 h 178117"/>
                <a:gd name="connsiteX16" fmla="*/ 35243 w 496252"/>
                <a:gd name="connsiteY16" fmla="*/ 0 h 178117"/>
                <a:gd name="connsiteX17" fmla="*/ 0 w 496252"/>
                <a:gd name="connsiteY17" fmla="*/ 0 h 178117"/>
                <a:gd name="connsiteX18" fmla="*/ 0 w 496252"/>
                <a:gd name="connsiteY18" fmla="*/ 119063 h 178117"/>
                <a:gd name="connsiteX19" fmla="*/ 47625 w 496252"/>
                <a:gd name="connsiteY19" fmla="*/ 172403 h 178117"/>
                <a:gd name="connsiteX20" fmla="*/ 71438 w 496252"/>
                <a:gd name="connsiteY20" fmla="*/ 172403 h 178117"/>
                <a:gd name="connsiteX21" fmla="*/ 257175 w 496252"/>
                <a:gd name="connsiteY21" fmla="*/ 172403 h 178117"/>
                <a:gd name="connsiteX22" fmla="*/ 290513 w 496252"/>
                <a:gd name="connsiteY22" fmla="*/ 172403 h 178117"/>
                <a:gd name="connsiteX23" fmla="*/ 331470 w 496252"/>
                <a:gd name="connsiteY23" fmla="*/ 151448 h 178117"/>
                <a:gd name="connsiteX24" fmla="*/ 376238 w 496252"/>
                <a:gd name="connsiteY24" fmla="*/ 178118 h 178117"/>
                <a:gd name="connsiteX25" fmla="*/ 414338 w 496252"/>
                <a:gd name="connsiteY25" fmla="*/ 155258 h 178117"/>
                <a:gd name="connsiteX26" fmla="*/ 454343 w 496252"/>
                <a:gd name="connsiteY26" fmla="*/ 178118 h 178117"/>
                <a:gd name="connsiteX27" fmla="*/ 496253 w 496252"/>
                <a:gd name="connsiteY27" fmla="*/ 126683 h 178117"/>
                <a:gd name="connsiteX28" fmla="*/ 496253 w 496252"/>
                <a:gd name="connsiteY28" fmla="*/ 54293 h 178117"/>
                <a:gd name="connsiteX29" fmla="*/ 461010 w 496252"/>
                <a:gd name="connsiteY29" fmla="*/ 54293 h 17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96252" h="178117">
                  <a:moveTo>
                    <a:pt x="461010" y="126683"/>
                  </a:moveTo>
                  <a:cubicBezTo>
                    <a:pt x="461010" y="140018"/>
                    <a:pt x="457200" y="152400"/>
                    <a:pt x="439103" y="152400"/>
                  </a:cubicBezTo>
                  <a:cubicBezTo>
                    <a:pt x="427672" y="152400"/>
                    <a:pt x="418147" y="142875"/>
                    <a:pt x="418147" y="124778"/>
                  </a:cubicBezTo>
                  <a:lnTo>
                    <a:pt x="418147" y="62865"/>
                  </a:lnTo>
                  <a:lnTo>
                    <a:pt x="381953" y="62865"/>
                  </a:lnTo>
                  <a:lnTo>
                    <a:pt x="381953" y="126683"/>
                  </a:lnTo>
                  <a:cubicBezTo>
                    <a:pt x="381953" y="140018"/>
                    <a:pt x="378143" y="152400"/>
                    <a:pt x="360997" y="152400"/>
                  </a:cubicBezTo>
                  <a:cubicBezTo>
                    <a:pt x="349568" y="152400"/>
                    <a:pt x="339090" y="142875"/>
                    <a:pt x="339090" y="124778"/>
                  </a:cubicBezTo>
                  <a:lnTo>
                    <a:pt x="339090" y="62865"/>
                  </a:lnTo>
                  <a:lnTo>
                    <a:pt x="302895" y="62865"/>
                  </a:lnTo>
                  <a:lnTo>
                    <a:pt x="302895" y="120968"/>
                  </a:lnTo>
                  <a:cubicBezTo>
                    <a:pt x="302895" y="131445"/>
                    <a:pt x="297180" y="137160"/>
                    <a:pt x="287655" y="137160"/>
                  </a:cubicBezTo>
                  <a:lnTo>
                    <a:pt x="257175" y="137160"/>
                  </a:lnTo>
                  <a:cubicBezTo>
                    <a:pt x="195580" y="137160"/>
                    <a:pt x="133667" y="137160"/>
                    <a:pt x="71438" y="137160"/>
                  </a:cubicBezTo>
                  <a:lnTo>
                    <a:pt x="50483" y="137160"/>
                  </a:lnTo>
                  <a:cubicBezTo>
                    <a:pt x="40958" y="137160"/>
                    <a:pt x="35243" y="131445"/>
                    <a:pt x="35243" y="120968"/>
                  </a:cubicBezTo>
                  <a:lnTo>
                    <a:pt x="35243" y="0"/>
                  </a:lnTo>
                  <a:lnTo>
                    <a:pt x="0" y="0"/>
                  </a:lnTo>
                  <a:lnTo>
                    <a:pt x="0" y="119063"/>
                  </a:lnTo>
                  <a:cubicBezTo>
                    <a:pt x="0" y="134303"/>
                    <a:pt x="2858" y="172403"/>
                    <a:pt x="47625" y="172403"/>
                  </a:cubicBezTo>
                  <a:lnTo>
                    <a:pt x="71438" y="172403"/>
                  </a:lnTo>
                  <a:cubicBezTo>
                    <a:pt x="133667" y="172403"/>
                    <a:pt x="195580" y="172403"/>
                    <a:pt x="257175" y="172403"/>
                  </a:cubicBezTo>
                  <a:lnTo>
                    <a:pt x="290513" y="172403"/>
                  </a:lnTo>
                  <a:cubicBezTo>
                    <a:pt x="313372" y="172403"/>
                    <a:pt x="324803" y="162878"/>
                    <a:pt x="331470" y="151448"/>
                  </a:cubicBezTo>
                  <a:cubicBezTo>
                    <a:pt x="342900" y="173355"/>
                    <a:pt x="358140" y="178118"/>
                    <a:pt x="376238" y="178118"/>
                  </a:cubicBezTo>
                  <a:cubicBezTo>
                    <a:pt x="389572" y="178118"/>
                    <a:pt x="409575" y="168593"/>
                    <a:pt x="414338" y="155258"/>
                  </a:cubicBezTo>
                  <a:cubicBezTo>
                    <a:pt x="425768" y="171450"/>
                    <a:pt x="436245" y="178118"/>
                    <a:pt x="454343" y="178118"/>
                  </a:cubicBezTo>
                  <a:cubicBezTo>
                    <a:pt x="486728" y="178118"/>
                    <a:pt x="496253" y="153353"/>
                    <a:pt x="496253" y="126683"/>
                  </a:cubicBezTo>
                  <a:lnTo>
                    <a:pt x="496253" y="54293"/>
                  </a:lnTo>
                  <a:lnTo>
                    <a:pt x="461010" y="54293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3D7091C-B027-857A-29A8-0CC04C523BF2}"/>
                </a:ext>
              </a:extLst>
            </p:cNvPr>
            <p:cNvSpPr/>
            <p:nvPr/>
          </p:nvSpPr>
          <p:spPr>
            <a:xfrm>
              <a:off x="5636419" y="3771582"/>
              <a:ext cx="36194" cy="172402"/>
            </a:xfrm>
            <a:custGeom>
              <a:avLst/>
              <a:gdLst>
                <a:gd name="connsiteX0" fmla="*/ 0 w 36194"/>
                <a:gd name="connsiteY0" fmla="*/ 0 h 172402"/>
                <a:gd name="connsiteX1" fmla="*/ 0 w 36194"/>
                <a:gd name="connsiteY1" fmla="*/ 172403 h 172402"/>
                <a:gd name="connsiteX2" fmla="*/ 36195 w 36194"/>
                <a:gd name="connsiteY2" fmla="*/ 172403 h 172402"/>
                <a:gd name="connsiteX3" fmla="*/ 36195 w 36194"/>
                <a:gd name="connsiteY3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4" h="172402">
                  <a:moveTo>
                    <a:pt x="0" y="0"/>
                  </a:moveTo>
                  <a:lnTo>
                    <a:pt x="0" y="172403"/>
                  </a:lnTo>
                  <a:lnTo>
                    <a:pt x="36195" y="172403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BB599F3-BA93-3EFC-7CD3-C9E85E479A08}"/>
                </a:ext>
              </a:extLst>
            </p:cNvPr>
            <p:cNvSpPr/>
            <p:nvPr/>
          </p:nvSpPr>
          <p:spPr>
            <a:xfrm>
              <a:off x="5684044" y="3825875"/>
              <a:ext cx="100012" cy="164077"/>
            </a:xfrm>
            <a:custGeom>
              <a:avLst/>
              <a:gdLst>
                <a:gd name="connsiteX0" fmla="*/ 63818 w 100012"/>
                <a:gd name="connsiteY0" fmla="*/ 100013 h 164077"/>
                <a:gd name="connsiteX1" fmla="*/ 31432 w 100012"/>
                <a:gd name="connsiteY1" fmla="*/ 133350 h 164077"/>
                <a:gd name="connsiteX2" fmla="*/ 0 w 100012"/>
                <a:gd name="connsiteY2" fmla="*/ 126682 h 164077"/>
                <a:gd name="connsiteX3" fmla="*/ 6668 w 100012"/>
                <a:gd name="connsiteY3" fmla="*/ 156210 h 164077"/>
                <a:gd name="connsiteX4" fmla="*/ 36195 w 100012"/>
                <a:gd name="connsiteY4" fmla="*/ 163830 h 164077"/>
                <a:gd name="connsiteX5" fmla="*/ 100013 w 100012"/>
                <a:gd name="connsiteY5" fmla="*/ 100965 h 164077"/>
                <a:gd name="connsiteX6" fmla="*/ 100013 w 100012"/>
                <a:gd name="connsiteY6" fmla="*/ 0 h 164077"/>
                <a:gd name="connsiteX7" fmla="*/ 63818 w 100012"/>
                <a:gd name="connsiteY7" fmla="*/ 0 h 1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12" h="164077">
                  <a:moveTo>
                    <a:pt x="63818" y="100013"/>
                  </a:moveTo>
                  <a:cubicBezTo>
                    <a:pt x="63818" y="124778"/>
                    <a:pt x="43815" y="133350"/>
                    <a:pt x="31432" y="133350"/>
                  </a:cubicBezTo>
                  <a:cubicBezTo>
                    <a:pt x="15240" y="133350"/>
                    <a:pt x="0" y="126682"/>
                    <a:pt x="0" y="126682"/>
                  </a:cubicBezTo>
                  <a:lnTo>
                    <a:pt x="6668" y="156210"/>
                  </a:lnTo>
                  <a:cubicBezTo>
                    <a:pt x="6668" y="156210"/>
                    <a:pt x="19050" y="162878"/>
                    <a:pt x="36195" y="163830"/>
                  </a:cubicBezTo>
                  <a:cubicBezTo>
                    <a:pt x="67628" y="166688"/>
                    <a:pt x="100013" y="144780"/>
                    <a:pt x="100013" y="100965"/>
                  </a:cubicBezTo>
                  <a:lnTo>
                    <a:pt x="100013" y="0"/>
                  </a:lnTo>
                  <a:lnTo>
                    <a:pt x="63818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BFBC0D9-1484-E087-FE93-D7A730BE58F6}"/>
                </a:ext>
              </a:extLst>
            </p:cNvPr>
            <p:cNvSpPr/>
            <p:nvPr/>
          </p:nvSpPr>
          <p:spPr>
            <a:xfrm>
              <a:off x="5818346" y="3771582"/>
              <a:ext cx="350519" cy="172402"/>
            </a:xfrm>
            <a:custGeom>
              <a:avLst/>
              <a:gdLst>
                <a:gd name="connsiteX0" fmla="*/ 314325 w 350519"/>
                <a:gd name="connsiteY0" fmla="*/ 120968 h 172402"/>
                <a:gd name="connsiteX1" fmla="*/ 299085 w 350519"/>
                <a:gd name="connsiteY1" fmla="*/ 137160 h 172402"/>
                <a:gd name="connsiteX2" fmla="*/ 251460 w 350519"/>
                <a:gd name="connsiteY2" fmla="*/ 137160 h 172402"/>
                <a:gd name="connsiteX3" fmla="*/ 225742 w 350519"/>
                <a:gd name="connsiteY3" fmla="*/ 111443 h 172402"/>
                <a:gd name="connsiteX4" fmla="*/ 225742 w 350519"/>
                <a:gd name="connsiteY4" fmla="*/ 0 h 172402"/>
                <a:gd name="connsiteX5" fmla="*/ 189547 w 350519"/>
                <a:gd name="connsiteY5" fmla="*/ 0 h 172402"/>
                <a:gd name="connsiteX6" fmla="*/ 189547 w 350519"/>
                <a:gd name="connsiteY6" fmla="*/ 116205 h 172402"/>
                <a:gd name="connsiteX7" fmla="*/ 168592 w 350519"/>
                <a:gd name="connsiteY7" fmla="*/ 137160 h 172402"/>
                <a:gd name="connsiteX8" fmla="*/ 106680 w 350519"/>
                <a:gd name="connsiteY8" fmla="*/ 137160 h 172402"/>
                <a:gd name="connsiteX9" fmla="*/ 106680 w 350519"/>
                <a:gd name="connsiteY9" fmla="*/ 97155 h 172402"/>
                <a:gd name="connsiteX10" fmla="*/ 54292 w 350519"/>
                <a:gd name="connsiteY10" fmla="*/ 51435 h 172402"/>
                <a:gd name="connsiteX11" fmla="*/ 4763 w 350519"/>
                <a:gd name="connsiteY11" fmla="*/ 91440 h 172402"/>
                <a:gd name="connsiteX12" fmla="*/ 39053 w 350519"/>
                <a:gd name="connsiteY12" fmla="*/ 91440 h 172402"/>
                <a:gd name="connsiteX13" fmla="*/ 55245 w 350519"/>
                <a:gd name="connsiteY13" fmla="*/ 76200 h 172402"/>
                <a:gd name="connsiteX14" fmla="*/ 70485 w 350519"/>
                <a:gd name="connsiteY14" fmla="*/ 88583 h 172402"/>
                <a:gd name="connsiteX15" fmla="*/ 70485 w 350519"/>
                <a:gd name="connsiteY15" fmla="*/ 137160 h 172402"/>
                <a:gd name="connsiteX16" fmla="*/ 0 w 350519"/>
                <a:gd name="connsiteY16" fmla="*/ 137160 h 172402"/>
                <a:gd name="connsiteX17" fmla="*/ 0 w 350519"/>
                <a:gd name="connsiteY17" fmla="*/ 172403 h 172402"/>
                <a:gd name="connsiteX18" fmla="*/ 179070 w 350519"/>
                <a:gd name="connsiteY18" fmla="*/ 172403 h 172402"/>
                <a:gd name="connsiteX19" fmla="*/ 215265 w 350519"/>
                <a:gd name="connsiteY19" fmla="*/ 154305 h 172402"/>
                <a:gd name="connsiteX20" fmla="*/ 253365 w 350519"/>
                <a:gd name="connsiteY20" fmla="*/ 172403 h 172402"/>
                <a:gd name="connsiteX21" fmla="*/ 301942 w 350519"/>
                <a:gd name="connsiteY21" fmla="*/ 172403 h 172402"/>
                <a:gd name="connsiteX22" fmla="*/ 350520 w 350519"/>
                <a:gd name="connsiteY22" fmla="*/ 119063 h 172402"/>
                <a:gd name="connsiteX23" fmla="*/ 350520 w 350519"/>
                <a:gd name="connsiteY23" fmla="*/ 0 h 172402"/>
                <a:gd name="connsiteX24" fmla="*/ 314325 w 350519"/>
                <a:gd name="connsiteY24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0519" h="172402">
                  <a:moveTo>
                    <a:pt x="314325" y="120968"/>
                  </a:moveTo>
                  <a:cubicBezTo>
                    <a:pt x="314325" y="131445"/>
                    <a:pt x="308610" y="137160"/>
                    <a:pt x="299085" y="137160"/>
                  </a:cubicBezTo>
                  <a:lnTo>
                    <a:pt x="251460" y="137160"/>
                  </a:lnTo>
                  <a:cubicBezTo>
                    <a:pt x="235267" y="137160"/>
                    <a:pt x="225742" y="127635"/>
                    <a:pt x="225742" y="111443"/>
                  </a:cubicBezTo>
                  <a:lnTo>
                    <a:pt x="225742" y="0"/>
                  </a:lnTo>
                  <a:lnTo>
                    <a:pt x="189547" y="0"/>
                  </a:lnTo>
                  <a:lnTo>
                    <a:pt x="189547" y="116205"/>
                  </a:lnTo>
                  <a:cubicBezTo>
                    <a:pt x="189547" y="131445"/>
                    <a:pt x="181928" y="137160"/>
                    <a:pt x="168592" y="137160"/>
                  </a:cubicBezTo>
                  <a:lnTo>
                    <a:pt x="106680" y="137160"/>
                  </a:lnTo>
                  <a:lnTo>
                    <a:pt x="106680" y="97155"/>
                  </a:lnTo>
                  <a:cubicBezTo>
                    <a:pt x="106680" y="65723"/>
                    <a:pt x="88582" y="51435"/>
                    <a:pt x="54292" y="51435"/>
                  </a:cubicBezTo>
                  <a:cubicBezTo>
                    <a:pt x="39053" y="51435"/>
                    <a:pt x="6667" y="57150"/>
                    <a:pt x="4763" y="91440"/>
                  </a:cubicBezTo>
                  <a:lnTo>
                    <a:pt x="39053" y="91440"/>
                  </a:lnTo>
                  <a:cubicBezTo>
                    <a:pt x="40005" y="79058"/>
                    <a:pt x="48578" y="76200"/>
                    <a:pt x="55245" y="76200"/>
                  </a:cubicBezTo>
                  <a:cubicBezTo>
                    <a:pt x="70485" y="76200"/>
                    <a:pt x="70485" y="88583"/>
                    <a:pt x="70485" y="88583"/>
                  </a:cubicBezTo>
                  <a:lnTo>
                    <a:pt x="70485" y="137160"/>
                  </a:lnTo>
                  <a:lnTo>
                    <a:pt x="0" y="137160"/>
                  </a:lnTo>
                  <a:lnTo>
                    <a:pt x="0" y="172403"/>
                  </a:lnTo>
                  <a:lnTo>
                    <a:pt x="179070" y="172403"/>
                  </a:lnTo>
                  <a:cubicBezTo>
                    <a:pt x="195263" y="172403"/>
                    <a:pt x="208597" y="165735"/>
                    <a:pt x="215265" y="154305"/>
                  </a:cubicBezTo>
                  <a:cubicBezTo>
                    <a:pt x="221932" y="163830"/>
                    <a:pt x="234315" y="172403"/>
                    <a:pt x="253365" y="172403"/>
                  </a:cubicBezTo>
                  <a:lnTo>
                    <a:pt x="301942" y="172403"/>
                  </a:lnTo>
                  <a:cubicBezTo>
                    <a:pt x="346710" y="172403"/>
                    <a:pt x="350520" y="134303"/>
                    <a:pt x="350520" y="119063"/>
                  </a:cubicBezTo>
                  <a:lnTo>
                    <a:pt x="350520" y="0"/>
                  </a:lnTo>
                  <a:lnTo>
                    <a:pt x="314325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A4F9CBA-A547-9E3E-39E1-5C83A1012086}"/>
                </a:ext>
              </a:extLst>
            </p:cNvPr>
            <p:cNvSpPr/>
            <p:nvPr/>
          </p:nvSpPr>
          <p:spPr>
            <a:xfrm>
              <a:off x="6414611" y="3723957"/>
              <a:ext cx="60959" cy="37236"/>
            </a:xfrm>
            <a:custGeom>
              <a:avLst/>
              <a:gdLst>
                <a:gd name="connsiteX0" fmla="*/ 18097 w 60959"/>
                <a:gd name="connsiteY0" fmla="*/ 37148 h 37236"/>
                <a:gd name="connsiteX1" fmla="*/ 29527 w 60959"/>
                <a:gd name="connsiteY1" fmla="*/ 32385 h 37236"/>
                <a:gd name="connsiteX2" fmla="*/ 41910 w 60959"/>
                <a:gd name="connsiteY2" fmla="*/ 37148 h 37236"/>
                <a:gd name="connsiteX3" fmla="*/ 60960 w 60959"/>
                <a:gd name="connsiteY3" fmla="*/ 21908 h 37236"/>
                <a:gd name="connsiteX4" fmla="*/ 60960 w 60959"/>
                <a:gd name="connsiteY4" fmla="*/ 0 h 37236"/>
                <a:gd name="connsiteX5" fmla="*/ 48577 w 60959"/>
                <a:gd name="connsiteY5" fmla="*/ 0 h 37236"/>
                <a:gd name="connsiteX6" fmla="*/ 48577 w 60959"/>
                <a:gd name="connsiteY6" fmla="*/ 21908 h 37236"/>
                <a:gd name="connsiteX7" fmla="*/ 42863 w 60959"/>
                <a:gd name="connsiteY7" fmla="*/ 24765 h 37236"/>
                <a:gd name="connsiteX8" fmla="*/ 37147 w 60959"/>
                <a:gd name="connsiteY8" fmla="*/ 16193 h 37236"/>
                <a:gd name="connsiteX9" fmla="*/ 37147 w 60959"/>
                <a:gd name="connsiteY9" fmla="*/ 0 h 37236"/>
                <a:gd name="connsiteX10" fmla="*/ 24765 w 60959"/>
                <a:gd name="connsiteY10" fmla="*/ 0 h 37236"/>
                <a:gd name="connsiteX11" fmla="*/ 24765 w 60959"/>
                <a:gd name="connsiteY11" fmla="*/ 21908 h 37236"/>
                <a:gd name="connsiteX12" fmla="*/ 19050 w 60959"/>
                <a:gd name="connsiteY12" fmla="*/ 24765 h 37236"/>
                <a:gd name="connsiteX13" fmla="*/ 13335 w 60959"/>
                <a:gd name="connsiteY13" fmla="*/ 16193 h 37236"/>
                <a:gd name="connsiteX14" fmla="*/ 13335 w 60959"/>
                <a:gd name="connsiteY14" fmla="*/ 0 h 37236"/>
                <a:gd name="connsiteX15" fmla="*/ 0 w 60959"/>
                <a:gd name="connsiteY15" fmla="*/ 0 h 37236"/>
                <a:gd name="connsiteX16" fmla="*/ 0 w 60959"/>
                <a:gd name="connsiteY16" fmla="*/ 17145 h 37236"/>
                <a:gd name="connsiteX17" fmla="*/ 18097 w 60959"/>
                <a:gd name="connsiteY17" fmla="*/ 37148 h 3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959" h="37236">
                  <a:moveTo>
                    <a:pt x="18097" y="37148"/>
                  </a:moveTo>
                  <a:cubicBezTo>
                    <a:pt x="22543" y="36513"/>
                    <a:pt x="26352" y="34925"/>
                    <a:pt x="29527" y="32385"/>
                  </a:cubicBezTo>
                  <a:cubicBezTo>
                    <a:pt x="33338" y="36195"/>
                    <a:pt x="38100" y="37148"/>
                    <a:pt x="41910" y="37148"/>
                  </a:cubicBezTo>
                  <a:cubicBezTo>
                    <a:pt x="49530" y="37148"/>
                    <a:pt x="58102" y="32385"/>
                    <a:pt x="60960" y="21908"/>
                  </a:cubicBezTo>
                  <a:lnTo>
                    <a:pt x="60960" y="0"/>
                  </a:lnTo>
                  <a:lnTo>
                    <a:pt x="48577" y="0"/>
                  </a:lnTo>
                  <a:lnTo>
                    <a:pt x="48577" y="21908"/>
                  </a:lnTo>
                  <a:cubicBezTo>
                    <a:pt x="46672" y="23813"/>
                    <a:pt x="44767" y="24765"/>
                    <a:pt x="42863" y="24765"/>
                  </a:cubicBezTo>
                  <a:cubicBezTo>
                    <a:pt x="39052" y="24765"/>
                    <a:pt x="37147" y="21908"/>
                    <a:pt x="37147" y="16193"/>
                  </a:cubicBezTo>
                  <a:lnTo>
                    <a:pt x="37147" y="0"/>
                  </a:lnTo>
                  <a:lnTo>
                    <a:pt x="24765" y="0"/>
                  </a:lnTo>
                  <a:lnTo>
                    <a:pt x="24765" y="21908"/>
                  </a:lnTo>
                  <a:cubicBezTo>
                    <a:pt x="22860" y="23813"/>
                    <a:pt x="20955" y="24765"/>
                    <a:pt x="19050" y="24765"/>
                  </a:cubicBezTo>
                  <a:cubicBezTo>
                    <a:pt x="15240" y="24765"/>
                    <a:pt x="13335" y="21908"/>
                    <a:pt x="13335" y="16193"/>
                  </a:cubicBezTo>
                  <a:lnTo>
                    <a:pt x="13335" y="0"/>
                  </a:lnTo>
                  <a:lnTo>
                    <a:pt x="0" y="0"/>
                  </a:lnTo>
                  <a:lnTo>
                    <a:pt x="0" y="17145"/>
                  </a:lnTo>
                  <a:cubicBezTo>
                    <a:pt x="0" y="31433"/>
                    <a:pt x="10477" y="38100"/>
                    <a:pt x="18097" y="37148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25329C8-5D53-CF6D-37D0-BFA4F00AEC20}"/>
                </a:ext>
              </a:extLst>
            </p:cNvPr>
            <p:cNvSpPr/>
            <p:nvPr/>
          </p:nvSpPr>
          <p:spPr>
            <a:xfrm>
              <a:off x="6253618" y="3771582"/>
              <a:ext cx="307678" cy="172402"/>
            </a:xfrm>
            <a:custGeom>
              <a:avLst/>
              <a:gdLst>
                <a:gd name="connsiteX0" fmla="*/ 272436 w 307678"/>
                <a:gd name="connsiteY0" fmla="*/ 0 h 172402"/>
                <a:gd name="connsiteX1" fmla="*/ 307678 w 307678"/>
                <a:gd name="connsiteY1" fmla="*/ 0 h 172402"/>
                <a:gd name="connsiteX2" fmla="*/ 307678 w 307678"/>
                <a:gd name="connsiteY2" fmla="*/ 119063 h 172402"/>
                <a:gd name="connsiteX3" fmla="*/ 260053 w 307678"/>
                <a:gd name="connsiteY3" fmla="*/ 172403 h 172402"/>
                <a:gd name="connsiteX4" fmla="*/ 239098 w 307678"/>
                <a:gd name="connsiteY4" fmla="*/ 172403 h 172402"/>
                <a:gd name="connsiteX5" fmla="*/ 200998 w 307678"/>
                <a:gd name="connsiteY5" fmla="*/ 154305 h 172402"/>
                <a:gd name="connsiteX6" fmla="*/ 164803 w 307678"/>
                <a:gd name="connsiteY6" fmla="*/ 172403 h 172402"/>
                <a:gd name="connsiteX7" fmla="*/ 123845 w 307678"/>
                <a:gd name="connsiteY7" fmla="*/ 172403 h 172402"/>
                <a:gd name="connsiteX8" fmla="*/ 80031 w 307678"/>
                <a:gd name="connsiteY8" fmla="*/ 146685 h 172402"/>
                <a:gd name="connsiteX9" fmla="*/ 45741 w 307678"/>
                <a:gd name="connsiteY9" fmla="*/ 160973 h 172402"/>
                <a:gd name="connsiteX10" fmla="*/ 20 w 307678"/>
                <a:gd name="connsiteY10" fmla="*/ 114300 h 172402"/>
                <a:gd name="connsiteX11" fmla="*/ 75268 w 307678"/>
                <a:gd name="connsiteY11" fmla="*/ 57150 h 172402"/>
                <a:gd name="connsiteX12" fmla="*/ 75268 w 307678"/>
                <a:gd name="connsiteY12" fmla="*/ 47625 h 172402"/>
                <a:gd name="connsiteX13" fmla="*/ 111463 w 307678"/>
                <a:gd name="connsiteY13" fmla="*/ 39053 h 172402"/>
                <a:gd name="connsiteX14" fmla="*/ 111463 w 307678"/>
                <a:gd name="connsiteY14" fmla="*/ 120968 h 172402"/>
                <a:gd name="connsiteX15" fmla="*/ 126703 w 307678"/>
                <a:gd name="connsiteY15" fmla="*/ 137160 h 172402"/>
                <a:gd name="connsiteX16" fmla="*/ 154326 w 307678"/>
                <a:gd name="connsiteY16" fmla="*/ 137160 h 172402"/>
                <a:gd name="connsiteX17" fmla="*/ 176233 w 307678"/>
                <a:gd name="connsiteY17" fmla="*/ 116205 h 172402"/>
                <a:gd name="connsiteX18" fmla="*/ 176233 w 307678"/>
                <a:gd name="connsiteY18" fmla="*/ 0 h 172402"/>
                <a:gd name="connsiteX19" fmla="*/ 211476 w 307678"/>
                <a:gd name="connsiteY19" fmla="*/ 0 h 172402"/>
                <a:gd name="connsiteX20" fmla="*/ 211476 w 307678"/>
                <a:gd name="connsiteY20" fmla="*/ 111443 h 172402"/>
                <a:gd name="connsiteX21" fmla="*/ 237193 w 307678"/>
                <a:gd name="connsiteY21" fmla="*/ 137160 h 172402"/>
                <a:gd name="connsiteX22" fmla="*/ 256243 w 307678"/>
                <a:gd name="connsiteY22" fmla="*/ 137160 h 172402"/>
                <a:gd name="connsiteX23" fmla="*/ 272436 w 307678"/>
                <a:gd name="connsiteY23" fmla="*/ 120968 h 172402"/>
                <a:gd name="connsiteX24" fmla="*/ 75268 w 307678"/>
                <a:gd name="connsiteY24" fmla="*/ 79058 h 172402"/>
                <a:gd name="connsiteX25" fmla="*/ 34311 w 307678"/>
                <a:gd name="connsiteY25" fmla="*/ 111443 h 172402"/>
                <a:gd name="connsiteX26" fmla="*/ 54313 w 307678"/>
                <a:gd name="connsiteY26" fmla="*/ 136208 h 172402"/>
                <a:gd name="connsiteX27" fmla="*/ 75268 w 307678"/>
                <a:gd name="connsiteY27" fmla="*/ 11049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07678" h="172402">
                  <a:moveTo>
                    <a:pt x="272436" y="0"/>
                  </a:moveTo>
                  <a:lnTo>
                    <a:pt x="307678" y="0"/>
                  </a:lnTo>
                  <a:lnTo>
                    <a:pt x="307678" y="119063"/>
                  </a:lnTo>
                  <a:cubicBezTo>
                    <a:pt x="307678" y="134303"/>
                    <a:pt x="304820" y="172403"/>
                    <a:pt x="260053" y="172403"/>
                  </a:cubicBezTo>
                  <a:lnTo>
                    <a:pt x="239098" y="172403"/>
                  </a:lnTo>
                  <a:cubicBezTo>
                    <a:pt x="220048" y="172403"/>
                    <a:pt x="208618" y="163830"/>
                    <a:pt x="200998" y="154305"/>
                  </a:cubicBezTo>
                  <a:cubicBezTo>
                    <a:pt x="195283" y="165735"/>
                    <a:pt x="180995" y="172403"/>
                    <a:pt x="164803" y="172403"/>
                  </a:cubicBezTo>
                  <a:lnTo>
                    <a:pt x="123845" y="172403"/>
                  </a:lnTo>
                  <a:cubicBezTo>
                    <a:pt x="98128" y="172403"/>
                    <a:pt x="85745" y="160020"/>
                    <a:pt x="80031" y="146685"/>
                  </a:cubicBezTo>
                  <a:cubicBezTo>
                    <a:pt x="75268" y="153353"/>
                    <a:pt x="63838" y="161925"/>
                    <a:pt x="45741" y="160973"/>
                  </a:cubicBezTo>
                  <a:cubicBezTo>
                    <a:pt x="20023" y="160020"/>
                    <a:pt x="20" y="137160"/>
                    <a:pt x="20" y="114300"/>
                  </a:cubicBezTo>
                  <a:cubicBezTo>
                    <a:pt x="-932" y="72390"/>
                    <a:pt x="31453" y="57150"/>
                    <a:pt x="75268" y="57150"/>
                  </a:cubicBezTo>
                  <a:lnTo>
                    <a:pt x="75268" y="47625"/>
                  </a:lnTo>
                  <a:lnTo>
                    <a:pt x="111463" y="39053"/>
                  </a:lnTo>
                  <a:lnTo>
                    <a:pt x="111463" y="120968"/>
                  </a:lnTo>
                  <a:cubicBezTo>
                    <a:pt x="111463" y="131445"/>
                    <a:pt x="117178" y="137160"/>
                    <a:pt x="126703" y="137160"/>
                  </a:cubicBezTo>
                  <a:lnTo>
                    <a:pt x="154326" y="137160"/>
                  </a:lnTo>
                  <a:cubicBezTo>
                    <a:pt x="168613" y="137160"/>
                    <a:pt x="176233" y="131445"/>
                    <a:pt x="176233" y="116205"/>
                  </a:cubicBezTo>
                  <a:lnTo>
                    <a:pt x="176233" y="0"/>
                  </a:lnTo>
                  <a:lnTo>
                    <a:pt x="211476" y="0"/>
                  </a:lnTo>
                  <a:lnTo>
                    <a:pt x="211476" y="111443"/>
                  </a:lnTo>
                  <a:cubicBezTo>
                    <a:pt x="211476" y="127635"/>
                    <a:pt x="221001" y="137160"/>
                    <a:pt x="237193" y="137160"/>
                  </a:cubicBezTo>
                  <a:lnTo>
                    <a:pt x="256243" y="137160"/>
                  </a:lnTo>
                  <a:cubicBezTo>
                    <a:pt x="265768" y="137160"/>
                    <a:pt x="272436" y="131445"/>
                    <a:pt x="272436" y="120968"/>
                  </a:cubicBezTo>
                  <a:moveTo>
                    <a:pt x="75268" y="79058"/>
                  </a:moveTo>
                  <a:cubicBezTo>
                    <a:pt x="57170" y="79058"/>
                    <a:pt x="35263" y="86678"/>
                    <a:pt x="34311" y="111443"/>
                  </a:cubicBezTo>
                  <a:cubicBezTo>
                    <a:pt x="33358" y="120015"/>
                    <a:pt x="39073" y="135255"/>
                    <a:pt x="54313" y="136208"/>
                  </a:cubicBezTo>
                  <a:cubicBezTo>
                    <a:pt x="65743" y="136208"/>
                    <a:pt x="75268" y="127635"/>
                    <a:pt x="75268" y="11049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4D4B1CD-2C76-FB67-C2F3-FDE53CDBF10E}"/>
                </a:ext>
              </a:extLst>
            </p:cNvPr>
            <p:cNvSpPr/>
            <p:nvPr/>
          </p:nvSpPr>
          <p:spPr>
            <a:xfrm>
              <a:off x="6600349" y="3771582"/>
              <a:ext cx="35242" cy="172402"/>
            </a:xfrm>
            <a:custGeom>
              <a:avLst/>
              <a:gdLst>
                <a:gd name="connsiteX0" fmla="*/ 0 w 35242"/>
                <a:gd name="connsiteY0" fmla="*/ 0 h 172402"/>
                <a:gd name="connsiteX1" fmla="*/ 0 w 35242"/>
                <a:gd name="connsiteY1" fmla="*/ 172403 h 172402"/>
                <a:gd name="connsiteX2" fmla="*/ 35243 w 35242"/>
                <a:gd name="connsiteY2" fmla="*/ 172403 h 172402"/>
                <a:gd name="connsiteX3" fmla="*/ 35243 w 35242"/>
                <a:gd name="connsiteY3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" h="172402">
                  <a:moveTo>
                    <a:pt x="0" y="0"/>
                  </a:moveTo>
                  <a:lnTo>
                    <a:pt x="0" y="172403"/>
                  </a:lnTo>
                  <a:lnTo>
                    <a:pt x="35243" y="172403"/>
                  </a:lnTo>
                  <a:lnTo>
                    <a:pt x="35243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AFB73A-9FB5-835A-5F24-1F03116D42CC}"/>
                </a:ext>
              </a:extLst>
            </p:cNvPr>
            <p:cNvSpPr/>
            <p:nvPr/>
          </p:nvSpPr>
          <p:spPr>
            <a:xfrm>
              <a:off x="7043261" y="3959225"/>
              <a:ext cx="36194" cy="31432"/>
            </a:xfrm>
            <a:custGeom>
              <a:avLst/>
              <a:gdLst>
                <a:gd name="connsiteX0" fmla="*/ 0 w 36194"/>
                <a:gd name="connsiteY0" fmla="*/ 0 h 31432"/>
                <a:gd name="connsiteX1" fmla="*/ 0 w 36194"/>
                <a:gd name="connsiteY1" fmla="*/ 31432 h 31432"/>
                <a:gd name="connsiteX2" fmla="*/ 36195 w 36194"/>
                <a:gd name="connsiteY2" fmla="*/ 31432 h 31432"/>
                <a:gd name="connsiteX3" fmla="*/ 36195 w 36194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4" h="31432">
                  <a:moveTo>
                    <a:pt x="0" y="0"/>
                  </a:moveTo>
                  <a:lnTo>
                    <a:pt x="0" y="31432"/>
                  </a:lnTo>
                  <a:lnTo>
                    <a:pt x="36195" y="31432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90CF101-1BEE-1ADF-4BAB-D15D9ED47B08}"/>
                </a:ext>
              </a:extLst>
            </p:cNvPr>
            <p:cNvSpPr/>
            <p:nvPr/>
          </p:nvSpPr>
          <p:spPr>
            <a:xfrm>
              <a:off x="6668929" y="3819207"/>
              <a:ext cx="601979" cy="124777"/>
            </a:xfrm>
            <a:custGeom>
              <a:avLst/>
              <a:gdLst>
                <a:gd name="connsiteX0" fmla="*/ 516255 w 601979"/>
                <a:gd name="connsiteY0" fmla="*/ 66675 h 124777"/>
                <a:gd name="connsiteX1" fmla="*/ 540067 w 601979"/>
                <a:gd name="connsiteY1" fmla="*/ 35243 h 124777"/>
                <a:gd name="connsiteX2" fmla="*/ 561975 w 601979"/>
                <a:gd name="connsiteY2" fmla="*/ 56198 h 124777"/>
                <a:gd name="connsiteX3" fmla="*/ 598170 w 601979"/>
                <a:gd name="connsiteY3" fmla="*/ 56198 h 124777"/>
                <a:gd name="connsiteX4" fmla="*/ 541972 w 601979"/>
                <a:gd name="connsiteY4" fmla="*/ 0 h 124777"/>
                <a:gd name="connsiteX5" fmla="*/ 479107 w 601979"/>
                <a:gd name="connsiteY5" fmla="*/ 67628 h 124777"/>
                <a:gd name="connsiteX6" fmla="*/ 479107 w 601979"/>
                <a:gd name="connsiteY6" fmla="*/ 89535 h 124777"/>
                <a:gd name="connsiteX7" fmla="*/ 436245 w 601979"/>
                <a:gd name="connsiteY7" fmla="*/ 89535 h 124777"/>
                <a:gd name="connsiteX8" fmla="*/ 410527 w 601979"/>
                <a:gd name="connsiteY8" fmla="*/ 63818 h 124777"/>
                <a:gd name="connsiteX9" fmla="*/ 410527 w 601979"/>
                <a:gd name="connsiteY9" fmla="*/ 15240 h 124777"/>
                <a:gd name="connsiteX10" fmla="*/ 374332 w 601979"/>
                <a:gd name="connsiteY10" fmla="*/ 15240 h 124777"/>
                <a:gd name="connsiteX11" fmla="*/ 374332 w 601979"/>
                <a:gd name="connsiteY11" fmla="*/ 68580 h 124777"/>
                <a:gd name="connsiteX12" fmla="*/ 353377 w 601979"/>
                <a:gd name="connsiteY12" fmla="*/ 89535 h 124777"/>
                <a:gd name="connsiteX13" fmla="*/ 329565 w 601979"/>
                <a:gd name="connsiteY13" fmla="*/ 89535 h 124777"/>
                <a:gd name="connsiteX14" fmla="*/ 142875 w 601979"/>
                <a:gd name="connsiteY14" fmla="*/ 89535 h 124777"/>
                <a:gd name="connsiteX15" fmla="*/ 107632 w 601979"/>
                <a:gd name="connsiteY15" fmla="*/ 89535 h 124777"/>
                <a:gd name="connsiteX16" fmla="*/ 107632 w 601979"/>
                <a:gd name="connsiteY16" fmla="*/ 49530 h 124777"/>
                <a:gd name="connsiteX17" fmla="*/ 55245 w 601979"/>
                <a:gd name="connsiteY17" fmla="*/ 3810 h 124777"/>
                <a:gd name="connsiteX18" fmla="*/ 5715 w 601979"/>
                <a:gd name="connsiteY18" fmla="*/ 43815 h 124777"/>
                <a:gd name="connsiteX19" fmla="*/ 39052 w 601979"/>
                <a:gd name="connsiteY19" fmla="*/ 43815 h 124777"/>
                <a:gd name="connsiteX20" fmla="*/ 55245 w 601979"/>
                <a:gd name="connsiteY20" fmla="*/ 28575 h 124777"/>
                <a:gd name="connsiteX21" fmla="*/ 71438 w 601979"/>
                <a:gd name="connsiteY21" fmla="*/ 40958 h 124777"/>
                <a:gd name="connsiteX22" fmla="*/ 71438 w 601979"/>
                <a:gd name="connsiteY22" fmla="*/ 89535 h 124777"/>
                <a:gd name="connsiteX23" fmla="*/ 0 w 601979"/>
                <a:gd name="connsiteY23" fmla="*/ 89535 h 124777"/>
                <a:gd name="connsiteX24" fmla="*/ 0 w 601979"/>
                <a:gd name="connsiteY24" fmla="*/ 124778 h 124777"/>
                <a:gd name="connsiteX25" fmla="*/ 142875 w 601979"/>
                <a:gd name="connsiteY25" fmla="*/ 124778 h 124777"/>
                <a:gd name="connsiteX26" fmla="*/ 329565 w 601979"/>
                <a:gd name="connsiteY26" fmla="*/ 124778 h 124777"/>
                <a:gd name="connsiteX27" fmla="*/ 362902 w 601979"/>
                <a:gd name="connsiteY27" fmla="*/ 124778 h 124777"/>
                <a:gd name="connsiteX28" fmla="*/ 400050 w 601979"/>
                <a:gd name="connsiteY28" fmla="*/ 106680 h 124777"/>
                <a:gd name="connsiteX29" fmla="*/ 438150 w 601979"/>
                <a:gd name="connsiteY29" fmla="*/ 124778 h 124777"/>
                <a:gd name="connsiteX30" fmla="*/ 601980 w 601979"/>
                <a:gd name="connsiteY30" fmla="*/ 124778 h 124777"/>
                <a:gd name="connsiteX31" fmla="*/ 601980 w 601979"/>
                <a:gd name="connsiteY31" fmla="*/ 89535 h 124777"/>
                <a:gd name="connsiteX32" fmla="*/ 516255 w 601979"/>
                <a:gd name="connsiteY32" fmla="*/ 89535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1979" h="124777">
                  <a:moveTo>
                    <a:pt x="516255" y="66675"/>
                  </a:moveTo>
                  <a:cubicBezTo>
                    <a:pt x="516255" y="46673"/>
                    <a:pt x="524827" y="35243"/>
                    <a:pt x="540067" y="35243"/>
                  </a:cubicBezTo>
                  <a:cubicBezTo>
                    <a:pt x="553402" y="35243"/>
                    <a:pt x="561022" y="40958"/>
                    <a:pt x="561975" y="56198"/>
                  </a:cubicBezTo>
                  <a:lnTo>
                    <a:pt x="598170" y="56198"/>
                  </a:lnTo>
                  <a:cubicBezTo>
                    <a:pt x="598170" y="20955"/>
                    <a:pt x="572452" y="0"/>
                    <a:pt x="541972" y="0"/>
                  </a:cubicBezTo>
                  <a:cubicBezTo>
                    <a:pt x="498157" y="0"/>
                    <a:pt x="479107" y="33338"/>
                    <a:pt x="479107" y="67628"/>
                  </a:cubicBezTo>
                  <a:lnTo>
                    <a:pt x="479107" y="89535"/>
                  </a:lnTo>
                  <a:lnTo>
                    <a:pt x="436245" y="89535"/>
                  </a:lnTo>
                  <a:cubicBezTo>
                    <a:pt x="420052" y="89535"/>
                    <a:pt x="410527" y="80010"/>
                    <a:pt x="410527" y="63818"/>
                  </a:cubicBezTo>
                  <a:lnTo>
                    <a:pt x="410527" y="15240"/>
                  </a:lnTo>
                  <a:lnTo>
                    <a:pt x="374332" y="15240"/>
                  </a:lnTo>
                  <a:lnTo>
                    <a:pt x="374332" y="68580"/>
                  </a:lnTo>
                  <a:cubicBezTo>
                    <a:pt x="374332" y="83820"/>
                    <a:pt x="366713" y="89535"/>
                    <a:pt x="353377" y="89535"/>
                  </a:cubicBezTo>
                  <a:lnTo>
                    <a:pt x="329565" y="89535"/>
                  </a:lnTo>
                  <a:cubicBezTo>
                    <a:pt x="267335" y="89535"/>
                    <a:pt x="205105" y="89535"/>
                    <a:pt x="142875" y="89535"/>
                  </a:cubicBezTo>
                  <a:lnTo>
                    <a:pt x="107632" y="89535"/>
                  </a:lnTo>
                  <a:lnTo>
                    <a:pt x="107632" y="49530"/>
                  </a:lnTo>
                  <a:cubicBezTo>
                    <a:pt x="107632" y="18098"/>
                    <a:pt x="88582" y="3810"/>
                    <a:pt x="55245" y="3810"/>
                  </a:cubicBezTo>
                  <a:cubicBezTo>
                    <a:pt x="39052" y="3810"/>
                    <a:pt x="6667" y="9525"/>
                    <a:pt x="5715" y="43815"/>
                  </a:cubicBezTo>
                  <a:lnTo>
                    <a:pt x="39052" y="43815"/>
                  </a:lnTo>
                  <a:cubicBezTo>
                    <a:pt x="40957" y="31433"/>
                    <a:pt x="49530" y="28575"/>
                    <a:pt x="55245" y="28575"/>
                  </a:cubicBezTo>
                  <a:cubicBezTo>
                    <a:pt x="71438" y="28575"/>
                    <a:pt x="71438" y="40958"/>
                    <a:pt x="71438" y="40958"/>
                  </a:cubicBezTo>
                  <a:lnTo>
                    <a:pt x="71438" y="89535"/>
                  </a:lnTo>
                  <a:lnTo>
                    <a:pt x="0" y="89535"/>
                  </a:lnTo>
                  <a:lnTo>
                    <a:pt x="0" y="124778"/>
                  </a:lnTo>
                  <a:lnTo>
                    <a:pt x="142875" y="124778"/>
                  </a:lnTo>
                  <a:cubicBezTo>
                    <a:pt x="205105" y="124778"/>
                    <a:pt x="267335" y="124778"/>
                    <a:pt x="329565" y="124778"/>
                  </a:cubicBezTo>
                  <a:lnTo>
                    <a:pt x="362902" y="124778"/>
                  </a:lnTo>
                  <a:cubicBezTo>
                    <a:pt x="380047" y="124778"/>
                    <a:pt x="393382" y="118110"/>
                    <a:pt x="400050" y="106680"/>
                  </a:cubicBezTo>
                  <a:cubicBezTo>
                    <a:pt x="406717" y="116205"/>
                    <a:pt x="419100" y="124778"/>
                    <a:pt x="438150" y="124778"/>
                  </a:cubicBezTo>
                  <a:lnTo>
                    <a:pt x="601980" y="124778"/>
                  </a:lnTo>
                  <a:lnTo>
                    <a:pt x="601980" y="89535"/>
                  </a:lnTo>
                  <a:lnTo>
                    <a:pt x="516255" y="8953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6216D1F-222B-BB14-E003-27F33FBD3C7F}"/>
                </a:ext>
              </a:extLst>
            </p:cNvPr>
            <p:cNvSpPr/>
            <p:nvPr/>
          </p:nvSpPr>
          <p:spPr>
            <a:xfrm>
              <a:off x="7423308" y="3795394"/>
              <a:ext cx="75247" cy="59055"/>
            </a:xfrm>
            <a:custGeom>
              <a:avLst/>
              <a:gdLst>
                <a:gd name="connsiteX0" fmla="*/ 75248 w 75247"/>
                <a:gd name="connsiteY0" fmla="*/ 46673 h 59055"/>
                <a:gd name="connsiteX1" fmla="*/ 61913 w 75247"/>
                <a:gd name="connsiteY1" fmla="*/ 34290 h 59055"/>
                <a:gd name="connsiteX2" fmla="*/ 54293 w 75247"/>
                <a:gd name="connsiteY2" fmla="*/ 39053 h 59055"/>
                <a:gd name="connsiteX3" fmla="*/ 36195 w 75247"/>
                <a:gd name="connsiteY3" fmla="*/ 39053 h 59055"/>
                <a:gd name="connsiteX4" fmla="*/ 36195 w 75247"/>
                <a:gd name="connsiteY4" fmla="*/ 30480 h 59055"/>
                <a:gd name="connsiteX5" fmla="*/ 43815 w 75247"/>
                <a:gd name="connsiteY5" fmla="*/ 20003 h 59055"/>
                <a:gd name="connsiteX6" fmla="*/ 50483 w 75247"/>
                <a:gd name="connsiteY6" fmla="*/ 26670 h 59055"/>
                <a:gd name="connsiteX7" fmla="*/ 70485 w 75247"/>
                <a:gd name="connsiteY7" fmla="*/ 26670 h 59055"/>
                <a:gd name="connsiteX8" fmla="*/ 43815 w 75247"/>
                <a:gd name="connsiteY8" fmla="*/ 0 h 59055"/>
                <a:gd name="connsiteX9" fmla="*/ 17145 w 75247"/>
                <a:gd name="connsiteY9" fmla="*/ 30480 h 59055"/>
                <a:gd name="connsiteX10" fmla="*/ 17145 w 75247"/>
                <a:gd name="connsiteY10" fmla="*/ 39053 h 59055"/>
                <a:gd name="connsiteX11" fmla="*/ 6668 w 75247"/>
                <a:gd name="connsiteY11" fmla="*/ 39053 h 59055"/>
                <a:gd name="connsiteX12" fmla="*/ 0 w 75247"/>
                <a:gd name="connsiteY12" fmla="*/ 59055 h 59055"/>
                <a:gd name="connsiteX13" fmla="*/ 52388 w 75247"/>
                <a:gd name="connsiteY13" fmla="*/ 59055 h 59055"/>
                <a:gd name="connsiteX14" fmla="*/ 75248 w 75247"/>
                <a:gd name="connsiteY14" fmla="*/ 4667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47" h="59055">
                  <a:moveTo>
                    <a:pt x="75248" y="46673"/>
                  </a:moveTo>
                  <a:lnTo>
                    <a:pt x="61913" y="34290"/>
                  </a:lnTo>
                  <a:cubicBezTo>
                    <a:pt x="60008" y="40005"/>
                    <a:pt x="54293" y="39053"/>
                    <a:pt x="54293" y="39053"/>
                  </a:cubicBezTo>
                  <a:lnTo>
                    <a:pt x="36195" y="39053"/>
                  </a:lnTo>
                  <a:lnTo>
                    <a:pt x="36195" y="30480"/>
                  </a:lnTo>
                  <a:cubicBezTo>
                    <a:pt x="36195" y="24765"/>
                    <a:pt x="38100" y="20003"/>
                    <a:pt x="43815" y="20003"/>
                  </a:cubicBezTo>
                  <a:cubicBezTo>
                    <a:pt x="46673" y="20003"/>
                    <a:pt x="50483" y="20955"/>
                    <a:pt x="50483" y="26670"/>
                  </a:cubicBezTo>
                  <a:lnTo>
                    <a:pt x="70485" y="26670"/>
                  </a:lnTo>
                  <a:cubicBezTo>
                    <a:pt x="68580" y="8573"/>
                    <a:pt x="60008" y="0"/>
                    <a:pt x="43815" y="0"/>
                  </a:cubicBezTo>
                  <a:cubicBezTo>
                    <a:pt x="24765" y="0"/>
                    <a:pt x="17145" y="14288"/>
                    <a:pt x="17145" y="30480"/>
                  </a:cubicBezTo>
                  <a:lnTo>
                    <a:pt x="17145" y="39053"/>
                  </a:lnTo>
                  <a:lnTo>
                    <a:pt x="6668" y="39053"/>
                  </a:lnTo>
                  <a:lnTo>
                    <a:pt x="0" y="59055"/>
                  </a:lnTo>
                  <a:lnTo>
                    <a:pt x="52388" y="59055"/>
                  </a:lnTo>
                  <a:cubicBezTo>
                    <a:pt x="60008" y="59055"/>
                    <a:pt x="70485" y="56198"/>
                    <a:pt x="75248" y="4667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22D5AD4-9C09-987E-141B-8C0BC2C6E0A4}"/>
                </a:ext>
              </a:extLst>
            </p:cNvPr>
            <p:cNvSpPr/>
            <p:nvPr/>
          </p:nvSpPr>
          <p:spPr>
            <a:xfrm>
              <a:off x="7355416" y="3772534"/>
              <a:ext cx="889899" cy="186690"/>
            </a:xfrm>
            <a:custGeom>
              <a:avLst/>
              <a:gdLst>
                <a:gd name="connsiteX0" fmla="*/ 853704 w 889899"/>
                <a:gd name="connsiteY0" fmla="*/ 0 h 186690"/>
                <a:gd name="connsiteX1" fmla="*/ 889900 w 889899"/>
                <a:gd name="connsiteY1" fmla="*/ 0 h 186690"/>
                <a:gd name="connsiteX2" fmla="*/ 889900 w 889899"/>
                <a:gd name="connsiteY2" fmla="*/ 118110 h 186690"/>
                <a:gd name="connsiteX3" fmla="*/ 841322 w 889899"/>
                <a:gd name="connsiteY3" fmla="*/ 171450 h 186690"/>
                <a:gd name="connsiteX4" fmla="*/ 791792 w 889899"/>
                <a:gd name="connsiteY4" fmla="*/ 171450 h 186690"/>
                <a:gd name="connsiteX5" fmla="*/ 759407 w 889899"/>
                <a:gd name="connsiteY5" fmla="*/ 160020 h 186690"/>
                <a:gd name="connsiteX6" fmla="*/ 709877 w 889899"/>
                <a:gd name="connsiteY6" fmla="*/ 186690 h 186690"/>
                <a:gd name="connsiteX7" fmla="*/ 662252 w 889899"/>
                <a:gd name="connsiteY7" fmla="*/ 163830 h 186690"/>
                <a:gd name="connsiteX8" fmla="*/ 632725 w 889899"/>
                <a:gd name="connsiteY8" fmla="*/ 171450 h 186690"/>
                <a:gd name="connsiteX9" fmla="*/ 598434 w 889899"/>
                <a:gd name="connsiteY9" fmla="*/ 171450 h 186690"/>
                <a:gd name="connsiteX10" fmla="*/ 560334 w 889899"/>
                <a:gd name="connsiteY10" fmla="*/ 153353 h 186690"/>
                <a:gd name="connsiteX11" fmla="*/ 523187 w 889899"/>
                <a:gd name="connsiteY11" fmla="*/ 171450 h 186690"/>
                <a:gd name="connsiteX12" fmla="*/ 244104 w 889899"/>
                <a:gd name="connsiteY12" fmla="*/ 171450 h 186690"/>
                <a:gd name="connsiteX13" fmla="*/ 206004 w 889899"/>
                <a:gd name="connsiteY13" fmla="*/ 154305 h 186690"/>
                <a:gd name="connsiteX14" fmla="*/ 167904 w 889899"/>
                <a:gd name="connsiteY14" fmla="*/ 171450 h 186690"/>
                <a:gd name="connsiteX15" fmla="*/ 59320 w 889899"/>
                <a:gd name="connsiteY15" fmla="*/ 171450 h 186690"/>
                <a:gd name="connsiteX16" fmla="*/ 265 w 889899"/>
                <a:gd name="connsiteY16" fmla="*/ 118110 h 186690"/>
                <a:gd name="connsiteX17" fmla="*/ 14552 w 889899"/>
                <a:gd name="connsiteY17" fmla="*/ 73343 h 186690"/>
                <a:gd name="connsiteX18" fmla="*/ 40270 w 889899"/>
                <a:gd name="connsiteY18" fmla="*/ 96203 h 186690"/>
                <a:gd name="connsiteX19" fmla="*/ 34554 w 889899"/>
                <a:gd name="connsiteY19" fmla="*/ 118110 h 186690"/>
                <a:gd name="connsiteX20" fmla="*/ 58367 w 889899"/>
                <a:gd name="connsiteY20" fmla="*/ 136208 h 186690"/>
                <a:gd name="connsiteX21" fmla="*/ 165047 w 889899"/>
                <a:gd name="connsiteY21" fmla="*/ 136208 h 186690"/>
                <a:gd name="connsiteX22" fmla="*/ 180287 w 889899"/>
                <a:gd name="connsiteY22" fmla="*/ 120015 h 186690"/>
                <a:gd name="connsiteX23" fmla="*/ 180287 w 889899"/>
                <a:gd name="connsiteY23" fmla="*/ 0 h 186690"/>
                <a:gd name="connsiteX24" fmla="*/ 216482 w 889899"/>
                <a:gd name="connsiteY24" fmla="*/ 0 h 186690"/>
                <a:gd name="connsiteX25" fmla="*/ 216482 w 889899"/>
                <a:gd name="connsiteY25" fmla="*/ 110490 h 186690"/>
                <a:gd name="connsiteX26" fmla="*/ 241247 w 889899"/>
                <a:gd name="connsiteY26" fmla="*/ 136208 h 186690"/>
                <a:gd name="connsiteX27" fmla="*/ 513662 w 889899"/>
                <a:gd name="connsiteY27" fmla="*/ 136208 h 186690"/>
                <a:gd name="connsiteX28" fmla="*/ 534617 w 889899"/>
                <a:gd name="connsiteY28" fmla="*/ 115253 h 186690"/>
                <a:gd name="connsiteX29" fmla="*/ 534617 w 889899"/>
                <a:gd name="connsiteY29" fmla="*/ 0 h 186690"/>
                <a:gd name="connsiteX30" fmla="*/ 570812 w 889899"/>
                <a:gd name="connsiteY30" fmla="*/ 0 h 186690"/>
                <a:gd name="connsiteX31" fmla="*/ 570812 w 889899"/>
                <a:gd name="connsiteY31" fmla="*/ 110490 h 186690"/>
                <a:gd name="connsiteX32" fmla="*/ 596529 w 889899"/>
                <a:gd name="connsiteY32" fmla="*/ 136208 h 186690"/>
                <a:gd name="connsiteX33" fmla="*/ 630820 w 889899"/>
                <a:gd name="connsiteY33" fmla="*/ 136208 h 186690"/>
                <a:gd name="connsiteX34" fmla="*/ 647012 w 889899"/>
                <a:gd name="connsiteY34" fmla="*/ 120015 h 186690"/>
                <a:gd name="connsiteX35" fmla="*/ 709877 w 889899"/>
                <a:gd name="connsiteY35" fmla="*/ 56197 h 186690"/>
                <a:gd name="connsiteX36" fmla="*/ 772742 w 889899"/>
                <a:gd name="connsiteY36" fmla="*/ 118110 h 186690"/>
                <a:gd name="connsiteX37" fmla="*/ 789887 w 889899"/>
                <a:gd name="connsiteY37" fmla="*/ 136208 h 186690"/>
                <a:gd name="connsiteX38" fmla="*/ 838465 w 889899"/>
                <a:gd name="connsiteY38" fmla="*/ 136208 h 186690"/>
                <a:gd name="connsiteX39" fmla="*/ 853704 w 889899"/>
                <a:gd name="connsiteY39" fmla="*/ 120015 h 186690"/>
                <a:gd name="connsiteX40" fmla="*/ 735595 w 889899"/>
                <a:gd name="connsiteY40" fmla="*/ 119063 h 186690"/>
                <a:gd name="connsiteX41" fmla="*/ 709877 w 889899"/>
                <a:gd name="connsiteY41" fmla="*/ 84772 h 186690"/>
                <a:gd name="connsiteX42" fmla="*/ 684159 w 889899"/>
                <a:gd name="connsiteY42" fmla="*/ 119063 h 186690"/>
                <a:gd name="connsiteX43" fmla="*/ 709877 w 889899"/>
                <a:gd name="connsiteY43" fmla="*/ 155258 h 186690"/>
                <a:gd name="connsiteX44" fmla="*/ 735595 w 889899"/>
                <a:gd name="connsiteY44" fmla="*/ 119063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9899" h="186690">
                  <a:moveTo>
                    <a:pt x="853704" y="0"/>
                  </a:moveTo>
                  <a:lnTo>
                    <a:pt x="889900" y="0"/>
                  </a:lnTo>
                  <a:lnTo>
                    <a:pt x="889900" y="118110"/>
                  </a:lnTo>
                  <a:cubicBezTo>
                    <a:pt x="889900" y="133350"/>
                    <a:pt x="886090" y="171450"/>
                    <a:pt x="841322" y="171450"/>
                  </a:cubicBezTo>
                  <a:lnTo>
                    <a:pt x="791792" y="171450"/>
                  </a:lnTo>
                  <a:cubicBezTo>
                    <a:pt x="779409" y="171450"/>
                    <a:pt x="767979" y="166688"/>
                    <a:pt x="759407" y="160020"/>
                  </a:cubicBezTo>
                  <a:cubicBezTo>
                    <a:pt x="748929" y="175260"/>
                    <a:pt x="732737" y="186690"/>
                    <a:pt x="709877" y="186690"/>
                  </a:cubicBezTo>
                  <a:cubicBezTo>
                    <a:pt x="688922" y="186690"/>
                    <a:pt x="672729" y="177165"/>
                    <a:pt x="662252" y="163830"/>
                  </a:cubicBezTo>
                  <a:cubicBezTo>
                    <a:pt x="655584" y="168593"/>
                    <a:pt x="645107" y="171450"/>
                    <a:pt x="632725" y="171450"/>
                  </a:cubicBezTo>
                  <a:lnTo>
                    <a:pt x="598434" y="171450"/>
                  </a:lnTo>
                  <a:cubicBezTo>
                    <a:pt x="578432" y="171450"/>
                    <a:pt x="567002" y="162878"/>
                    <a:pt x="560334" y="153353"/>
                  </a:cubicBezTo>
                  <a:cubicBezTo>
                    <a:pt x="553667" y="164783"/>
                    <a:pt x="540332" y="171450"/>
                    <a:pt x="523187" y="171450"/>
                  </a:cubicBezTo>
                  <a:cubicBezTo>
                    <a:pt x="446034" y="171450"/>
                    <a:pt x="321257" y="171450"/>
                    <a:pt x="244104" y="171450"/>
                  </a:cubicBezTo>
                  <a:cubicBezTo>
                    <a:pt x="225054" y="171450"/>
                    <a:pt x="213625" y="163830"/>
                    <a:pt x="206004" y="154305"/>
                  </a:cubicBezTo>
                  <a:cubicBezTo>
                    <a:pt x="199337" y="163830"/>
                    <a:pt x="187907" y="171450"/>
                    <a:pt x="167904" y="171450"/>
                  </a:cubicBezTo>
                  <a:lnTo>
                    <a:pt x="59320" y="171450"/>
                  </a:lnTo>
                  <a:cubicBezTo>
                    <a:pt x="26934" y="171450"/>
                    <a:pt x="1217" y="145733"/>
                    <a:pt x="265" y="118110"/>
                  </a:cubicBezTo>
                  <a:cubicBezTo>
                    <a:pt x="-688" y="109538"/>
                    <a:pt x="265" y="91440"/>
                    <a:pt x="14552" y="73343"/>
                  </a:cubicBezTo>
                  <a:cubicBezTo>
                    <a:pt x="29792" y="86678"/>
                    <a:pt x="40270" y="96203"/>
                    <a:pt x="40270" y="96203"/>
                  </a:cubicBezTo>
                  <a:cubicBezTo>
                    <a:pt x="40270" y="96203"/>
                    <a:pt x="32650" y="105728"/>
                    <a:pt x="34554" y="118110"/>
                  </a:cubicBezTo>
                  <a:cubicBezTo>
                    <a:pt x="36459" y="127635"/>
                    <a:pt x="45984" y="136208"/>
                    <a:pt x="58367" y="136208"/>
                  </a:cubicBezTo>
                  <a:lnTo>
                    <a:pt x="165047" y="136208"/>
                  </a:lnTo>
                  <a:cubicBezTo>
                    <a:pt x="174572" y="136208"/>
                    <a:pt x="180287" y="130493"/>
                    <a:pt x="180287" y="120015"/>
                  </a:cubicBezTo>
                  <a:lnTo>
                    <a:pt x="180287" y="0"/>
                  </a:lnTo>
                  <a:lnTo>
                    <a:pt x="216482" y="0"/>
                  </a:lnTo>
                  <a:lnTo>
                    <a:pt x="216482" y="110490"/>
                  </a:lnTo>
                  <a:cubicBezTo>
                    <a:pt x="216482" y="126683"/>
                    <a:pt x="225054" y="136208"/>
                    <a:pt x="241247" y="136208"/>
                  </a:cubicBezTo>
                  <a:cubicBezTo>
                    <a:pt x="319352" y="136208"/>
                    <a:pt x="435557" y="136208"/>
                    <a:pt x="513662" y="136208"/>
                  </a:cubicBezTo>
                  <a:cubicBezTo>
                    <a:pt x="526997" y="136208"/>
                    <a:pt x="534617" y="130493"/>
                    <a:pt x="534617" y="115253"/>
                  </a:cubicBezTo>
                  <a:lnTo>
                    <a:pt x="534617" y="0"/>
                  </a:lnTo>
                  <a:lnTo>
                    <a:pt x="570812" y="0"/>
                  </a:lnTo>
                  <a:lnTo>
                    <a:pt x="570812" y="110490"/>
                  </a:lnTo>
                  <a:cubicBezTo>
                    <a:pt x="570812" y="126683"/>
                    <a:pt x="580337" y="136208"/>
                    <a:pt x="596529" y="136208"/>
                  </a:cubicBezTo>
                  <a:lnTo>
                    <a:pt x="630820" y="136208"/>
                  </a:lnTo>
                  <a:cubicBezTo>
                    <a:pt x="635582" y="136208"/>
                    <a:pt x="646059" y="133350"/>
                    <a:pt x="647012" y="120015"/>
                  </a:cubicBezTo>
                  <a:cubicBezTo>
                    <a:pt x="647012" y="88583"/>
                    <a:pt x="668920" y="56197"/>
                    <a:pt x="709877" y="56197"/>
                  </a:cubicBezTo>
                  <a:cubicBezTo>
                    <a:pt x="750834" y="56197"/>
                    <a:pt x="772742" y="87630"/>
                    <a:pt x="772742" y="118110"/>
                  </a:cubicBezTo>
                  <a:cubicBezTo>
                    <a:pt x="773695" y="128588"/>
                    <a:pt x="778457" y="136208"/>
                    <a:pt x="789887" y="136208"/>
                  </a:cubicBezTo>
                  <a:lnTo>
                    <a:pt x="838465" y="136208"/>
                  </a:lnTo>
                  <a:cubicBezTo>
                    <a:pt x="847990" y="136208"/>
                    <a:pt x="853704" y="130493"/>
                    <a:pt x="853704" y="120015"/>
                  </a:cubicBezTo>
                  <a:moveTo>
                    <a:pt x="735595" y="119063"/>
                  </a:moveTo>
                  <a:cubicBezTo>
                    <a:pt x="735595" y="100013"/>
                    <a:pt x="729879" y="84772"/>
                    <a:pt x="709877" y="84772"/>
                  </a:cubicBezTo>
                  <a:cubicBezTo>
                    <a:pt x="689875" y="84772"/>
                    <a:pt x="684159" y="100013"/>
                    <a:pt x="684159" y="119063"/>
                  </a:cubicBezTo>
                  <a:cubicBezTo>
                    <a:pt x="684159" y="140018"/>
                    <a:pt x="689875" y="155258"/>
                    <a:pt x="709877" y="155258"/>
                  </a:cubicBezTo>
                  <a:cubicBezTo>
                    <a:pt x="729879" y="155258"/>
                    <a:pt x="735595" y="140018"/>
                    <a:pt x="735595" y="11906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E3514AE-3BFE-9481-FDD9-87EE6ACED501}"/>
                </a:ext>
              </a:extLst>
            </p:cNvPr>
            <p:cNvSpPr/>
            <p:nvPr/>
          </p:nvSpPr>
          <p:spPr>
            <a:xfrm>
              <a:off x="8283416" y="3771582"/>
              <a:ext cx="36194" cy="172402"/>
            </a:xfrm>
            <a:custGeom>
              <a:avLst/>
              <a:gdLst>
                <a:gd name="connsiteX0" fmla="*/ 0 w 36194"/>
                <a:gd name="connsiteY0" fmla="*/ 0 h 172402"/>
                <a:gd name="connsiteX1" fmla="*/ 0 w 36194"/>
                <a:gd name="connsiteY1" fmla="*/ 172403 h 172402"/>
                <a:gd name="connsiteX2" fmla="*/ 36195 w 36194"/>
                <a:gd name="connsiteY2" fmla="*/ 172403 h 172402"/>
                <a:gd name="connsiteX3" fmla="*/ 36195 w 36194"/>
                <a:gd name="connsiteY3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4" h="172402">
                  <a:moveTo>
                    <a:pt x="0" y="0"/>
                  </a:moveTo>
                  <a:lnTo>
                    <a:pt x="0" y="172403"/>
                  </a:lnTo>
                  <a:lnTo>
                    <a:pt x="36195" y="172403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A3D25DC-95A7-F622-D8DA-AD12BCDA16FA}"/>
                </a:ext>
              </a:extLst>
            </p:cNvPr>
            <p:cNvSpPr/>
            <p:nvPr/>
          </p:nvSpPr>
          <p:spPr>
            <a:xfrm>
              <a:off x="8394858" y="3781107"/>
              <a:ext cx="36195" cy="30480"/>
            </a:xfrm>
            <a:custGeom>
              <a:avLst/>
              <a:gdLst>
                <a:gd name="connsiteX0" fmla="*/ 0 w 36195"/>
                <a:gd name="connsiteY0" fmla="*/ 0 h 30480"/>
                <a:gd name="connsiteX1" fmla="*/ 0 w 36195"/>
                <a:gd name="connsiteY1" fmla="*/ 30480 h 30480"/>
                <a:gd name="connsiteX2" fmla="*/ 36195 w 36195"/>
                <a:gd name="connsiteY2" fmla="*/ 30480 h 30480"/>
                <a:gd name="connsiteX3" fmla="*/ 36195 w 36195"/>
                <a:gd name="connsiteY3" fmla="*/ 0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0480">
                  <a:moveTo>
                    <a:pt x="0" y="0"/>
                  </a:moveTo>
                  <a:lnTo>
                    <a:pt x="0" y="30480"/>
                  </a:lnTo>
                  <a:lnTo>
                    <a:pt x="36195" y="3048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A832813-0C5F-86C3-62CE-E2C96F1CC40D}"/>
                </a:ext>
              </a:extLst>
            </p:cNvPr>
            <p:cNvSpPr/>
            <p:nvPr/>
          </p:nvSpPr>
          <p:spPr>
            <a:xfrm>
              <a:off x="8331041" y="3772534"/>
              <a:ext cx="539114" cy="217450"/>
            </a:xfrm>
            <a:custGeom>
              <a:avLst/>
              <a:gdLst>
                <a:gd name="connsiteX0" fmla="*/ 477202 w 539114"/>
                <a:gd name="connsiteY0" fmla="*/ 50483 h 217450"/>
                <a:gd name="connsiteX1" fmla="*/ 399097 w 539114"/>
                <a:gd name="connsiteY1" fmla="*/ 50483 h 217450"/>
                <a:gd name="connsiteX2" fmla="*/ 436245 w 539114"/>
                <a:gd name="connsiteY2" fmla="*/ 33338 h 217450"/>
                <a:gd name="connsiteX3" fmla="*/ 476250 w 539114"/>
                <a:gd name="connsiteY3" fmla="*/ 33338 h 217450"/>
                <a:gd name="connsiteX4" fmla="*/ 476250 w 539114"/>
                <a:gd name="connsiteY4" fmla="*/ 0 h 217450"/>
                <a:gd name="connsiteX5" fmla="*/ 434340 w 539114"/>
                <a:gd name="connsiteY5" fmla="*/ 0 h 217450"/>
                <a:gd name="connsiteX6" fmla="*/ 352425 w 539114"/>
                <a:gd name="connsiteY6" fmla="*/ 85725 h 217450"/>
                <a:gd name="connsiteX7" fmla="*/ 477202 w 539114"/>
                <a:gd name="connsiteY7" fmla="*/ 85725 h 217450"/>
                <a:gd name="connsiteX8" fmla="*/ 502920 w 539114"/>
                <a:gd name="connsiteY8" fmla="*/ 111443 h 217450"/>
                <a:gd name="connsiteX9" fmla="*/ 477202 w 539114"/>
                <a:gd name="connsiteY9" fmla="*/ 136208 h 217450"/>
                <a:gd name="connsiteX10" fmla="*/ 327660 w 539114"/>
                <a:gd name="connsiteY10" fmla="*/ 136208 h 217450"/>
                <a:gd name="connsiteX11" fmla="*/ 140970 w 539114"/>
                <a:gd name="connsiteY11" fmla="*/ 136208 h 217450"/>
                <a:gd name="connsiteX12" fmla="*/ 125730 w 539114"/>
                <a:gd name="connsiteY12" fmla="*/ 136208 h 217450"/>
                <a:gd name="connsiteX13" fmla="*/ 100013 w 539114"/>
                <a:gd name="connsiteY13" fmla="*/ 112395 h 217450"/>
                <a:gd name="connsiteX14" fmla="*/ 100013 w 539114"/>
                <a:gd name="connsiteY14" fmla="*/ 61913 h 217450"/>
                <a:gd name="connsiteX15" fmla="*/ 63817 w 539114"/>
                <a:gd name="connsiteY15" fmla="*/ 61913 h 217450"/>
                <a:gd name="connsiteX16" fmla="*/ 63817 w 539114"/>
                <a:gd name="connsiteY16" fmla="*/ 153353 h 217450"/>
                <a:gd name="connsiteX17" fmla="*/ 30480 w 539114"/>
                <a:gd name="connsiteY17" fmla="*/ 186690 h 217450"/>
                <a:gd name="connsiteX18" fmla="*/ 0 w 539114"/>
                <a:gd name="connsiteY18" fmla="*/ 180022 h 217450"/>
                <a:gd name="connsiteX19" fmla="*/ 5715 w 539114"/>
                <a:gd name="connsiteY19" fmla="*/ 209550 h 217450"/>
                <a:gd name="connsiteX20" fmla="*/ 35242 w 539114"/>
                <a:gd name="connsiteY20" fmla="*/ 217170 h 217450"/>
                <a:gd name="connsiteX21" fmla="*/ 99060 w 539114"/>
                <a:gd name="connsiteY21" fmla="*/ 163830 h 217450"/>
                <a:gd name="connsiteX22" fmla="*/ 127635 w 539114"/>
                <a:gd name="connsiteY22" fmla="*/ 171450 h 217450"/>
                <a:gd name="connsiteX23" fmla="*/ 140970 w 539114"/>
                <a:gd name="connsiteY23" fmla="*/ 171450 h 217450"/>
                <a:gd name="connsiteX24" fmla="*/ 327660 w 539114"/>
                <a:gd name="connsiteY24" fmla="*/ 171450 h 217450"/>
                <a:gd name="connsiteX25" fmla="*/ 477202 w 539114"/>
                <a:gd name="connsiteY25" fmla="*/ 171450 h 217450"/>
                <a:gd name="connsiteX26" fmla="*/ 539115 w 539114"/>
                <a:gd name="connsiteY26" fmla="*/ 111443 h 217450"/>
                <a:gd name="connsiteX27" fmla="*/ 477202 w 539114"/>
                <a:gd name="connsiteY27" fmla="*/ 50483 h 21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114" h="217450">
                  <a:moveTo>
                    <a:pt x="477202" y="50483"/>
                  </a:moveTo>
                  <a:lnTo>
                    <a:pt x="399097" y="50483"/>
                  </a:lnTo>
                  <a:cubicBezTo>
                    <a:pt x="404813" y="41910"/>
                    <a:pt x="415290" y="33338"/>
                    <a:pt x="436245" y="33338"/>
                  </a:cubicBezTo>
                  <a:lnTo>
                    <a:pt x="476250" y="33338"/>
                  </a:lnTo>
                  <a:lnTo>
                    <a:pt x="476250" y="0"/>
                  </a:lnTo>
                  <a:lnTo>
                    <a:pt x="434340" y="0"/>
                  </a:lnTo>
                  <a:cubicBezTo>
                    <a:pt x="389572" y="0"/>
                    <a:pt x="352425" y="31433"/>
                    <a:pt x="352425" y="85725"/>
                  </a:cubicBezTo>
                  <a:lnTo>
                    <a:pt x="477202" y="85725"/>
                  </a:lnTo>
                  <a:cubicBezTo>
                    <a:pt x="492442" y="85725"/>
                    <a:pt x="502920" y="97155"/>
                    <a:pt x="502920" y="111443"/>
                  </a:cubicBezTo>
                  <a:cubicBezTo>
                    <a:pt x="502920" y="125730"/>
                    <a:pt x="490538" y="136208"/>
                    <a:pt x="477202" y="136208"/>
                  </a:cubicBezTo>
                  <a:lnTo>
                    <a:pt x="327660" y="136208"/>
                  </a:lnTo>
                  <a:cubicBezTo>
                    <a:pt x="265430" y="136208"/>
                    <a:pt x="203200" y="136208"/>
                    <a:pt x="140970" y="136208"/>
                  </a:cubicBezTo>
                  <a:lnTo>
                    <a:pt x="125730" y="136208"/>
                  </a:lnTo>
                  <a:cubicBezTo>
                    <a:pt x="109538" y="136208"/>
                    <a:pt x="100965" y="126683"/>
                    <a:pt x="100013" y="112395"/>
                  </a:cubicBezTo>
                  <a:lnTo>
                    <a:pt x="100013" y="61913"/>
                  </a:lnTo>
                  <a:lnTo>
                    <a:pt x="63817" y="61913"/>
                  </a:lnTo>
                  <a:lnTo>
                    <a:pt x="63817" y="153353"/>
                  </a:lnTo>
                  <a:cubicBezTo>
                    <a:pt x="63817" y="178118"/>
                    <a:pt x="43815" y="186690"/>
                    <a:pt x="30480" y="186690"/>
                  </a:cubicBezTo>
                  <a:cubicBezTo>
                    <a:pt x="15240" y="186690"/>
                    <a:pt x="0" y="180022"/>
                    <a:pt x="0" y="180022"/>
                  </a:cubicBezTo>
                  <a:lnTo>
                    <a:pt x="5715" y="209550"/>
                  </a:lnTo>
                  <a:cubicBezTo>
                    <a:pt x="5715" y="209550"/>
                    <a:pt x="19050" y="216218"/>
                    <a:pt x="35242" y="217170"/>
                  </a:cubicBezTo>
                  <a:cubicBezTo>
                    <a:pt x="65722" y="220028"/>
                    <a:pt x="95250" y="200978"/>
                    <a:pt x="99060" y="163830"/>
                  </a:cubicBezTo>
                  <a:cubicBezTo>
                    <a:pt x="106680" y="168593"/>
                    <a:pt x="115252" y="171450"/>
                    <a:pt x="127635" y="171450"/>
                  </a:cubicBezTo>
                  <a:lnTo>
                    <a:pt x="140970" y="171450"/>
                  </a:lnTo>
                  <a:cubicBezTo>
                    <a:pt x="203200" y="171450"/>
                    <a:pt x="265430" y="171450"/>
                    <a:pt x="327660" y="171450"/>
                  </a:cubicBezTo>
                  <a:lnTo>
                    <a:pt x="477202" y="171450"/>
                  </a:lnTo>
                  <a:cubicBezTo>
                    <a:pt x="513397" y="171450"/>
                    <a:pt x="539115" y="145733"/>
                    <a:pt x="539115" y="111443"/>
                  </a:cubicBezTo>
                  <a:cubicBezTo>
                    <a:pt x="539115" y="78105"/>
                    <a:pt x="515302" y="50483"/>
                    <a:pt x="477202" y="5048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C88816E-3652-0728-FE5C-CCAD77203E73}"/>
                </a:ext>
              </a:extLst>
            </p:cNvPr>
            <p:cNvSpPr/>
            <p:nvPr/>
          </p:nvSpPr>
          <p:spPr>
            <a:xfrm>
              <a:off x="8882538" y="3817302"/>
              <a:ext cx="312419" cy="172683"/>
            </a:xfrm>
            <a:custGeom>
              <a:avLst/>
              <a:gdLst>
                <a:gd name="connsiteX0" fmla="*/ 312420 w 312419"/>
                <a:gd name="connsiteY0" fmla="*/ 62865 h 172683"/>
                <a:gd name="connsiteX1" fmla="*/ 249555 w 312419"/>
                <a:gd name="connsiteY1" fmla="*/ 129540 h 172683"/>
                <a:gd name="connsiteX2" fmla="*/ 205740 w 312419"/>
                <a:gd name="connsiteY2" fmla="*/ 113347 h 172683"/>
                <a:gd name="connsiteX3" fmla="*/ 173355 w 312419"/>
                <a:gd name="connsiteY3" fmla="*/ 126682 h 172683"/>
                <a:gd name="connsiteX4" fmla="*/ 127635 w 312419"/>
                <a:gd name="connsiteY4" fmla="*/ 126682 h 172683"/>
                <a:gd name="connsiteX5" fmla="*/ 99060 w 312419"/>
                <a:gd name="connsiteY5" fmla="*/ 119063 h 172683"/>
                <a:gd name="connsiteX6" fmla="*/ 35243 w 312419"/>
                <a:gd name="connsiteY6" fmla="*/ 172403 h 172683"/>
                <a:gd name="connsiteX7" fmla="*/ 5715 w 312419"/>
                <a:gd name="connsiteY7" fmla="*/ 164782 h 172683"/>
                <a:gd name="connsiteX8" fmla="*/ 0 w 312419"/>
                <a:gd name="connsiteY8" fmla="*/ 135255 h 172683"/>
                <a:gd name="connsiteX9" fmla="*/ 30480 w 312419"/>
                <a:gd name="connsiteY9" fmla="*/ 141922 h 172683"/>
                <a:gd name="connsiteX10" fmla="*/ 63818 w 312419"/>
                <a:gd name="connsiteY10" fmla="*/ 108585 h 172683"/>
                <a:gd name="connsiteX11" fmla="*/ 63818 w 312419"/>
                <a:gd name="connsiteY11" fmla="*/ 17145 h 172683"/>
                <a:gd name="connsiteX12" fmla="*/ 100013 w 312419"/>
                <a:gd name="connsiteY12" fmla="*/ 17145 h 172683"/>
                <a:gd name="connsiteX13" fmla="*/ 100013 w 312419"/>
                <a:gd name="connsiteY13" fmla="*/ 67628 h 172683"/>
                <a:gd name="connsiteX14" fmla="*/ 125730 w 312419"/>
                <a:gd name="connsiteY14" fmla="*/ 91440 h 172683"/>
                <a:gd name="connsiteX15" fmla="*/ 172403 w 312419"/>
                <a:gd name="connsiteY15" fmla="*/ 91440 h 172683"/>
                <a:gd name="connsiteX16" fmla="*/ 187643 w 312419"/>
                <a:gd name="connsiteY16" fmla="*/ 75247 h 172683"/>
                <a:gd name="connsiteX17" fmla="*/ 187643 w 312419"/>
                <a:gd name="connsiteY17" fmla="*/ 62865 h 172683"/>
                <a:gd name="connsiteX18" fmla="*/ 249555 w 312419"/>
                <a:gd name="connsiteY18" fmla="*/ 0 h 172683"/>
                <a:gd name="connsiteX19" fmla="*/ 312420 w 312419"/>
                <a:gd name="connsiteY19" fmla="*/ 62865 h 172683"/>
                <a:gd name="connsiteX20" fmla="*/ 275273 w 312419"/>
                <a:gd name="connsiteY20" fmla="*/ 62865 h 172683"/>
                <a:gd name="connsiteX21" fmla="*/ 249555 w 312419"/>
                <a:gd name="connsiteY21" fmla="*/ 28575 h 172683"/>
                <a:gd name="connsiteX22" fmla="*/ 223838 w 312419"/>
                <a:gd name="connsiteY22" fmla="*/ 62865 h 172683"/>
                <a:gd name="connsiteX23" fmla="*/ 249555 w 312419"/>
                <a:gd name="connsiteY23" fmla="*/ 99060 h 172683"/>
                <a:gd name="connsiteX24" fmla="*/ 275273 w 312419"/>
                <a:gd name="connsiteY24" fmla="*/ 62865 h 17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2419" h="172683">
                  <a:moveTo>
                    <a:pt x="312420" y="62865"/>
                  </a:moveTo>
                  <a:cubicBezTo>
                    <a:pt x="312420" y="94297"/>
                    <a:pt x="290513" y="129540"/>
                    <a:pt x="249555" y="129540"/>
                  </a:cubicBezTo>
                  <a:cubicBezTo>
                    <a:pt x="228600" y="129540"/>
                    <a:pt x="215265" y="121920"/>
                    <a:pt x="205740" y="113347"/>
                  </a:cubicBezTo>
                  <a:cubicBezTo>
                    <a:pt x="200978" y="119063"/>
                    <a:pt x="189548" y="126682"/>
                    <a:pt x="173355" y="126682"/>
                  </a:cubicBezTo>
                  <a:lnTo>
                    <a:pt x="127635" y="126682"/>
                  </a:lnTo>
                  <a:cubicBezTo>
                    <a:pt x="115253" y="126682"/>
                    <a:pt x="105728" y="123825"/>
                    <a:pt x="99060" y="119063"/>
                  </a:cubicBezTo>
                  <a:cubicBezTo>
                    <a:pt x="95250" y="156210"/>
                    <a:pt x="64770" y="175260"/>
                    <a:pt x="35243" y="172403"/>
                  </a:cubicBezTo>
                  <a:cubicBezTo>
                    <a:pt x="19050" y="171450"/>
                    <a:pt x="5715" y="164782"/>
                    <a:pt x="5715" y="164782"/>
                  </a:cubicBezTo>
                  <a:lnTo>
                    <a:pt x="0" y="135255"/>
                  </a:lnTo>
                  <a:cubicBezTo>
                    <a:pt x="0" y="135255"/>
                    <a:pt x="15240" y="141922"/>
                    <a:pt x="30480" y="141922"/>
                  </a:cubicBezTo>
                  <a:cubicBezTo>
                    <a:pt x="43815" y="141922"/>
                    <a:pt x="63818" y="133350"/>
                    <a:pt x="63818" y="108585"/>
                  </a:cubicBezTo>
                  <a:lnTo>
                    <a:pt x="63818" y="17145"/>
                  </a:lnTo>
                  <a:lnTo>
                    <a:pt x="100013" y="17145"/>
                  </a:lnTo>
                  <a:lnTo>
                    <a:pt x="100013" y="67628"/>
                  </a:lnTo>
                  <a:cubicBezTo>
                    <a:pt x="100013" y="81915"/>
                    <a:pt x="109538" y="91440"/>
                    <a:pt x="125730" y="91440"/>
                  </a:cubicBezTo>
                  <a:lnTo>
                    <a:pt x="172403" y="91440"/>
                  </a:lnTo>
                  <a:cubicBezTo>
                    <a:pt x="181928" y="91440"/>
                    <a:pt x="187643" y="85725"/>
                    <a:pt x="187643" y="75247"/>
                  </a:cubicBezTo>
                  <a:lnTo>
                    <a:pt x="187643" y="62865"/>
                  </a:lnTo>
                  <a:cubicBezTo>
                    <a:pt x="187643" y="32385"/>
                    <a:pt x="208598" y="0"/>
                    <a:pt x="249555" y="0"/>
                  </a:cubicBezTo>
                  <a:cubicBezTo>
                    <a:pt x="290513" y="0"/>
                    <a:pt x="312420" y="32385"/>
                    <a:pt x="312420" y="62865"/>
                  </a:cubicBezTo>
                  <a:close/>
                  <a:moveTo>
                    <a:pt x="275273" y="62865"/>
                  </a:moveTo>
                  <a:cubicBezTo>
                    <a:pt x="275273" y="43815"/>
                    <a:pt x="268605" y="28575"/>
                    <a:pt x="249555" y="28575"/>
                  </a:cubicBezTo>
                  <a:cubicBezTo>
                    <a:pt x="230505" y="28575"/>
                    <a:pt x="223838" y="45720"/>
                    <a:pt x="223838" y="62865"/>
                  </a:cubicBezTo>
                  <a:cubicBezTo>
                    <a:pt x="223838" y="81915"/>
                    <a:pt x="230505" y="99060"/>
                    <a:pt x="249555" y="99060"/>
                  </a:cubicBezTo>
                  <a:cubicBezTo>
                    <a:pt x="268605" y="99060"/>
                    <a:pt x="275273" y="83820"/>
                    <a:pt x="275273" y="6286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B81E8A6-4C49-A42A-99A5-814BCB7D68FA}"/>
                </a:ext>
              </a:extLst>
            </p:cNvPr>
            <p:cNvSpPr/>
            <p:nvPr/>
          </p:nvSpPr>
          <p:spPr>
            <a:xfrm>
              <a:off x="2319923" y="2167198"/>
              <a:ext cx="1012792" cy="329075"/>
            </a:xfrm>
            <a:custGeom>
              <a:avLst/>
              <a:gdLst>
                <a:gd name="connsiteX0" fmla="*/ 297071 w 1012792"/>
                <a:gd name="connsiteY0" fmla="*/ 328986 h 329075"/>
                <a:gd name="connsiteX1" fmla="*/ 384701 w 1012792"/>
                <a:gd name="connsiteY1" fmla="*/ 310889 h 329075"/>
                <a:gd name="connsiteX2" fmla="*/ 1011446 w 1012792"/>
                <a:gd name="connsiteY2" fmla="*/ 5136 h 329075"/>
                <a:gd name="connsiteX3" fmla="*/ 1012398 w 1012792"/>
                <a:gd name="connsiteY3" fmla="*/ 2279 h 329075"/>
                <a:gd name="connsiteX4" fmla="*/ 1009541 w 1012792"/>
                <a:gd name="connsiteY4" fmla="*/ 374 h 329075"/>
                <a:gd name="connsiteX5" fmla="*/ 2748 w 1012792"/>
                <a:gd name="connsiteY5" fmla="*/ 313746 h 329075"/>
                <a:gd name="connsiteX6" fmla="*/ 3701 w 1012792"/>
                <a:gd name="connsiteY6" fmla="*/ 321366 h 32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792" h="329075">
                  <a:moveTo>
                    <a:pt x="297071" y="328986"/>
                  </a:moveTo>
                  <a:cubicBezTo>
                    <a:pt x="327551" y="329939"/>
                    <a:pt x="357078" y="323271"/>
                    <a:pt x="384701" y="310889"/>
                  </a:cubicBezTo>
                  <a:lnTo>
                    <a:pt x="1011446" y="5136"/>
                  </a:lnTo>
                  <a:cubicBezTo>
                    <a:pt x="1012398" y="5136"/>
                    <a:pt x="1013351" y="3231"/>
                    <a:pt x="1012398" y="2279"/>
                  </a:cubicBezTo>
                  <a:cubicBezTo>
                    <a:pt x="1012398" y="374"/>
                    <a:pt x="1010493" y="-579"/>
                    <a:pt x="1009541" y="374"/>
                  </a:cubicBezTo>
                  <a:lnTo>
                    <a:pt x="2748" y="313746"/>
                  </a:lnTo>
                  <a:cubicBezTo>
                    <a:pt x="-1062" y="315651"/>
                    <a:pt x="-1062" y="321366"/>
                    <a:pt x="3701" y="321366"/>
                  </a:cubicBez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6967FFB-D2CB-BF56-A2EE-A2E4E6DCDD3C}"/>
                </a:ext>
              </a:extLst>
            </p:cNvPr>
            <p:cNvSpPr/>
            <p:nvPr/>
          </p:nvSpPr>
          <p:spPr>
            <a:xfrm>
              <a:off x="3456725" y="2164715"/>
              <a:ext cx="993235" cy="335279"/>
            </a:xfrm>
            <a:custGeom>
              <a:avLst/>
              <a:gdLst>
                <a:gd name="connsiteX0" fmla="*/ 4184 w 993235"/>
                <a:gd name="connsiteY0" fmla="*/ 0 h 335279"/>
                <a:gd name="connsiteX1" fmla="*/ 374 w 993235"/>
                <a:gd name="connsiteY1" fmla="*/ 1905 h 335279"/>
                <a:gd name="connsiteX2" fmla="*/ 2279 w 993235"/>
                <a:gd name="connsiteY2" fmla="*/ 5715 h 335279"/>
                <a:gd name="connsiteX3" fmla="*/ 429951 w 993235"/>
                <a:gd name="connsiteY3" fmla="*/ 222885 h 335279"/>
                <a:gd name="connsiteX4" fmla="*/ 513771 w 993235"/>
                <a:gd name="connsiteY4" fmla="*/ 250507 h 335279"/>
                <a:gd name="connsiteX5" fmla="*/ 988116 w 993235"/>
                <a:gd name="connsiteY5" fmla="*/ 335280 h 335279"/>
                <a:gd name="connsiteX6" fmla="*/ 992879 w 993235"/>
                <a:gd name="connsiteY6" fmla="*/ 331470 h 335279"/>
                <a:gd name="connsiteX7" fmla="*/ 990021 w 993235"/>
                <a:gd name="connsiteY7" fmla="*/ 325755 h 335279"/>
                <a:gd name="connsiteX8" fmla="*/ 486149 w 993235"/>
                <a:gd name="connsiteY8" fmla="*/ 139065 h 33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3235" h="335279">
                  <a:moveTo>
                    <a:pt x="4184" y="0"/>
                  </a:moveTo>
                  <a:cubicBezTo>
                    <a:pt x="2279" y="0"/>
                    <a:pt x="1326" y="0"/>
                    <a:pt x="374" y="1905"/>
                  </a:cubicBezTo>
                  <a:cubicBezTo>
                    <a:pt x="-579" y="2857"/>
                    <a:pt x="374" y="4763"/>
                    <a:pt x="2279" y="5715"/>
                  </a:cubicBezTo>
                  <a:lnTo>
                    <a:pt x="429951" y="222885"/>
                  </a:lnTo>
                  <a:cubicBezTo>
                    <a:pt x="456621" y="236220"/>
                    <a:pt x="484244" y="245745"/>
                    <a:pt x="513771" y="250507"/>
                  </a:cubicBezTo>
                  <a:lnTo>
                    <a:pt x="988116" y="335280"/>
                  </a:lnTo>
                  <a:cubicBezTo>
                    <a:pt x="990021" y="335280"/>
                    <a:pt x="992879" y="333375"/>
                    <a:pt x="992879" y="331470"/>
                  </a:cubicBezTo>
                  <a:cubicBezTo>
                    <a:pt x="993831" y="329565"/>
                    <a:pt x="992879" y="326707"/>
                    <a:pt x="990021" y="325755"/>
                  </a:cubicBezTo>
                  <a:lnTo>
                    <a:pt x="486149" y="13906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E904FE7-3C63-BB9C-1A94-BEDFDCAC7E7C}"/>
                </a:ext>
              </a:extLst>
            </p:cNvPr>
            <p:cNvSpPr/>
            <p:nvPr/>
          </p:nvSpPr>
          <p:spPr>
            <a:xfrm>
              <a:off x="4084543" y="2478682"/>
              <a:ext cx="726431" cy="374110"/>
            </a:xfrm>
            <a:custGeom>
              <a:avLst/>
              <a:gdLst>
                <a:gd name="connsiteX0" fmla="*/ 253 w 726431"/>
                <a:gd name="connsiteY0" fmla="*/ 3215 h 374110"/>
                <a:gd name="connsiteX1" fmla="*/ 3111 w 726431"/>
                <a:gd name="connsiteY1" fmla="*/ 9882 h 374110"/>
                <a:gd name="connsiteX2" fmla="*/ 721296 w 726431"/>
                <a:gd name="connsiteY2" fmla="*/ 373737 h 374110"/>
                <a:gd name="connsiteX3" fmla="*/ 726058 w 726431"/>
                <a:gd name="connsiteY3" fmla="*/ 371832 h 374110"/>
                <a:gd name="connsiteX4" fmla="*/ 724153 w 726431"/>
                <a:gd name="connsiteY4" fmla="*/ 364212 h 374110"/>
                <a:gd name="connsiteX5" fmla="*/ 544131 w 726431"/>
                <a:gd name="connsiteY5" fmla="*/ 168950 h 374110"/>
                <a:gd name="connsiteX6" fmla="*/ 470788 w 726431"/>
                <a:gd name="connsiteY6" fmla="*/ 124182 h 374110"/>
                <a:gd name="connsiteX7" fmla="*/ 5968 w 726431"/>
                <a:gd name="connsiteY7" fmla="*/ 357 h 374110"/>
                <a:gd name="connsiteX8" fmla="*/ 253 w 726431"/>
                <a:gd name="connsiteY8" fmla="*/ 3215 h 37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431" h="374110">
                  <a:moveTo>
                    <a:pt x="253" y="3215"/>
                  </a:moveTo>
                  <a:cubicBezTo>
                    <a:pt x="-699" y="6072"/>
                    <a:pt x="1206" y="8930"/>
                    <a:pt x="3111" y="9882"/>
                  </a:cubicBezTo>
                  <a:lnTo>
                    <a:pt x="721296" y="373737"/>
                  </a:lnTo>
                  <a:cubicBezTo>
                    <a:pt x="723201" y="374690"/>
                    <a:pt x="726058" y="373737"/>
                    <a:pt x="726058" y="371832"/>
                  </a:cubicBezTo>
                  <a:cubicBezTo>
                    <a:pt x="727011" y="368975"/>
                    <a:pt x="726058" y="366117"/>
                    <a:pt x="724153" y="364212"/>
                  </a:cubicBezTo>
                  <a:lnTo>
                    <a:pt x="544131" y="168950"/>
                  </a:lnTo>
                  <a:cubicBezTo>
                    <a:pt x="525081" y="147995"/>
                    <a:pt x="499363" y="131802"/>
                    <a:pt x="470788" y="124182"/>
                  </a:cubicBezTo>
                  <a:lnTo>
                    <a:pt x="5968" y="357"/>
                  </a:lnTo>
                  <a:cubicBezTo>
                    <a:pt x="3111" y="-595"/>
                    <a:pt x="1206" y="357"/>
                    <a:pt x="253" y="321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409F077-42A7-0C47-D86A-47BDF69A18CE}"/>
                </a:ext>
              </a:extLst>
            </p:cNvPr>
            <p:cNvSpPr/>
            <p:nvPr/>
          </p:nvSpPr>
          <p:spPr>
            <a:xfrm>
              <a:off x="2679858" y="2198052"/>
              <a:ext cx="675322" cy="944879"/>
            </a:xfrm>
            <a:custGeom>
              <a:avLst/>
              <a:gdLst>
                <a:gd name="connsiteX0" fmla="*/ 237173 w 675322"/>
                <a:gd name="connsiteY0" fmla="*/ 944880 h 944879"/>
                <a:gd name="connsiteX1" fmla="*/ 282893 w 675322"/>
                <a:gd name="connsiteY1" fmla="*/ 880110 h 944879"/>
                <a:gd name="connsiteX2" fmla="*/ 675323 w 675322"/>
                <a:gd name="connsiteY2" fmla="*/ 0 h 944879"/>
                <a:gd name="connsiteX3" fmla="*/ 0 w 675322"/>
                <a:gd name="connsiteY3" fmla="*/ 600075 h 94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322" h="944879">
                  <a:moveTo>
                    <a:pt x="237173" y="944880"/>
                  </a:moveTo>
                  <a:cubicBezTo>
                    <a:pt x="256223" y="926782"/>
                    <a:pt x="272415" y="904875"/>
                    <a:pt x="282893" y="880110"/>
                  </a:cubicBezTo>
                  <a:lnTo>
                    <a:pt x="675323" y="0"/>
                  </a:lnTo>
                  <a:lnTo>
                    <a:pt x="0" y="60007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92C3789-95D6-8526-BAB7-EF166594243C}"/>
                </a:ext>
              </a:extLst>
            </p:cNvPr>
            <p:cNvSpPr/>
            <p:nvPr/>
          </p:nvSpPr>
          <p:spPr>
            <a:xfrm>
              <a:off x="3453289" y="2199004"/>
              <a:ext cx="1062989" cy="654367"/>
            </a:xfrm>
            <a:custGeom>
              <a:avLst/>
              <a:gdLst>
                <a:gd name="connsiteX0" fmla="*/ 451485 w 1062989"/>
                <a:gd name="connsiteY0" fmla="*/ 588645 h 654367"/>
                <a:gd name="connsiteX1" fmla="*/ 1062990 w 1062989"/>
                <a:gd name="connsiteY1" fmla="*/ 654368 h 654367"/>
                <a:gd name="connsiteX2" fmla="*/ 0 w 1062989"/>
                <a:gd name="connsiteY2" fmla="*/ 0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2989" h="654367">
                  <a:moveTo>
                    <a:pt x="451485" y="588645"/>
                  </a:moveTo>
                  <a:lnTo>
                    <a:pt x="1062990" y="654368"/>
                  </a:lnTo>
                  <a:lnTo>
                    <a:pt x="0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C352607-FD4D-BC84-9631-250C6160CF6D}"/>
                </a:ext>
              </a:extLst>
            </p:cNvPr>
            <p:cNvSpPr/>
            <p:nvPr/>
          </p:nvSpPr>
          <p:spPr>
            <a:xfrm>
              <a:off x="2353151" y="2832417"/>
              <a:ext cx="540067" cy="490537"/>
            </a:xfrm>
            <a:custGeom>
              <a:avLst/>
              <a:gdLst>
                <a:gd name="connsiteX0" fmla="*/ 0 w 540067"/>
                <a:gd name="connsiteY0" fmla="*/ 488633 h 490537"/>
                <a:gd name="connsiteX1" fmla="*/ 1905 w 540067"/>
                <a:gd name="connsiteY1" fmla="*/ 490538 h 490537"/>
                <a:gd name="connsiteX2" fmla="*/ 2857 w 540067"/>
                <a:gd name="connsiteY2" fmla="*/ 490538 h 490537"/>
                <a:gd name="connsiteX3" fmla="*/ 461963 w 540067"/>
                <a:gd name="connsiteY3" fmla="*/ 376238 h 490537"/>
                <a:gd name="connsiteX4" fmla="*/ 540068 w 540067"/>
                <a:gd name="connsiteY4" fmla="*/ 339090 h 490537"/>
                <a:gd name="connsiteX5" fmla="*/ 288608 w 540067"/>
                <a:gd name="connsiteY5" fmla="*/ 0 h 490537"/>
                <a:gd name="connsiteX6" fmla="*/ 0 w 540067"/>
                <a:gd name="connsiteY6" fmla="*/ 487680 h 490537"/>
                <a:gd name="connsiteX7" fmla="*/ 0 w 540067"/>
                <a:gd name="connsiteY7" fmla="*/ 488633 h 49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7" h="490537">
                  <a:moveTo>
                    <a:pt x="0" y="488633"/>
                  </a:moveTo>
                  <a:cubicBezTo>
                    <a:pt x="0" y="489585"/>
                    <a:pt x="953" y="490538"/>
                    <a:pt x="1905" y="490538"/>
                  </a:cubicBezTo>
                  <a:cubicBezTo>
                    <a:pt x="1905" y="490538"/>
                    <a:pt x="2223" y="490538"/>
                    <a:pt x="2857" y="490538"/>
                  </a:cubicBezTo>
                  <a:lnTo>
                    <a:pt x="461963" y="376238"/>
                  </a:lnTo>
                  <a:cubicBezTo>
                    <a:pt x="490538" y="369570"/>
                    <a:pt x="517208" y="356235"/>
                    <a:pt x="540068" y="339090"/>
                  </a:cubicBezTo>
                  <a:lnTo>
                    <a:pt x="288608" y="0"/>
                  </a:lnTo>
                  <a:lnTo>
                    <a:pt x="0" y="487680"/>
                  </a:lnTo>
                  <a:cubicBezTo>
                    <a:pt x="0" y="488315"/>
                    <a:pt x="0" y="488633"/>
                    <a:pt x="0" y="48863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81885BB-F8AF-769B-5AFE-3ED460D481B2}"/>
                </a:ext>
              </a:extLst>
            </p:cNvPr>
            <p:cNvSpPr/>
            <p:nvPr/>
          </p:nvSpPr>
          <p:spPr>
            <a:xfrm>
              <a:off x="3330416" y="2187575"/>
              <a:ext cx="531495" cy="1054417"/>
            </a:xfrm>
            <a:custGeom>
              <a:avLst/>
              <a:gdLst>
                <a:gd name="connsiteX0" fmla="*/ 0 w 531495"/>
                <a:gd name="connsiteY0" fmla="*/ 990600 h 1054417"/>
                <a:gd name="connsiteX1" fmla="*/ 0 w 531495"/>
                <a:gd name="connsiteY1" fmla="*/ 1001078 h 1054417"/>
                <a:gd name="connsiteX2" fmla="*/ 12383 w 531495"/>
                <a:gd name="connsiteY2" fmla="*/ 1054418 h 1054417"/>
                <a:gd name="connsiteX3" fmla="*/ 531495 w 531495"/>
                <a:gd name="connsiteY3" fmla="*/ 611505 h 1054417"/>
                <a:gd name="connsiteX4" fmla="*/ 87630 w 531495"/>
                <a:gd name="connsiteY4" fmla="*/ 0 h 1054417"/>
                <a:gd name="connsiteX5" fmla="*/ 8573 w 531495"/>
                <a:gd name="connsiteY5" fmla="*/ 890588 h 105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495" h="1054417">
                  <a:moveTo>
                    <a:pt x="0" y="990600"/>
                  </a:moveTo>
                  <a:cubicBezTo>
                    <a:pt x="0" y="993775"/>
                    <a:pt x="0" y="997268"/>
                    <a:pt x="0" y="1001078"/>
                  </a:cubicBezTo>
                  <a:cubicBezTo>
                    <a:pt x="0" y="1020128"/>
                    <a:pt x="3810" y="1038225"/>
                    <a:pt x="12383" y="1054418"/>
                  </a:cubicBezTo>
                  <a:lnTo>
                    <a:pt x="531495" y="611505"/>
                  </a:lnTo>
                  <a:lnTo>
                    <a:pt x="87630" y="0"/>
                  </a:lnTo>
                  <a:lnTo>
                    <a:pt x="8573" y="890588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82341AE-599C-8B25-0F2B-0DDE983BA9C4}"/>
                </a:ext>
              </a:extLst>
            </p:cNvPr>
            <p:cNvSpPr/>
            <p:nvPr/>
          </p:nvSpPr>
          <p:spPr>
            <a:xfrm>
              <a:off x="2330291" y="2234247"/>
              <a:ext cx="948689" cy="570547"/>
            </a:xfrm>
            <a:custGeom>
              <a:avLst/>
              <a:gdLst>
                <a:gd name="connsiteX0" fmla="*/ 305753 w 948689"/>
                <a:gd name="connsiteY0" fmla="*/ 550545 h 570547"/>
                <a:gd name="connsiteX1" fmla="*/ 948690 w 948689"/>
                <a:gd name="connsiteY1" fmla="*/ 0 h 570547"/>
                <a:gd name="connsiteX2" fmla="*/ 0 w 948689"/>
                <a:gd name="connsiteY2" fmla="*/ 570548 h 5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8689" h="570547">
                  <a:moveTo>
                    <a:pt x="305753" y="550545"/>
                  </a:moveTo>
                  <a:lnTo>
                    <a:pt x="948690" y="0"/>
                  </a:lnTo>
                  <a:lnTo>
                    <a:pt x="0" y="570548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368E766-B86C-1009-7EAB-CF9CEF604ED4}"/>
                </a:ext>
              </a:extLst>
            </p:cNvPr>
            <p:cNvSpPr/>
            <p:nvPr/>
          </p:nvSpPr>
          <p:spPr>
            <a:xfrm>
              <a:off x="3360896" y="2835275"/>
              <a:ext cx="806767" cy="696277"/>
            </a:xfrm>
            <a:custGeom>
              <a:avLst/>
              <a:gdLst>
                <a:gd name="connsiteX0" fmla="*/ 61913 w 806767"/>
                <a:gd name="connsiteY0" fmla="*/ 479107 h 696277"/>
                <a:gd name="connsiteX1" fmla="*/ 801052 w 806767"/>
                <a:gd name="connsiteY1" fmla="*/ 695325 h 696277"/>
                <a:gd name="connsiteX2" fmla="*/ 802005 w 806767"/>
                <a:gd name="connsiteY2" fmla="*/ 696278 h 696277"/>
                <a:gd name="connsiteX3" fmla="*/ 806768 w 806767"/>
                <a:gd name="connsiteY3" fmla="*/ 691515 h 696277"/>
                <a:gd name="connsiteX4" fmla="*/ 805815 w 806767"/>
                <a:gd name="connsiteY4" fmla="*/ 690563 h 696277"/>
                <a:gd name="connsiteX5" fmla="*/ 529590 w 806767"/>
                <a:gd name="connsiteY5" fmla="*/ 0 h 696277"/>
                <a:gd name="connsiteX6" fmla="*/ 0 w 806767"/>
                <a:gd name="connsiteY6" fmla="*/ 436245 h 696277"/>
                <a:gd name="connsiteX7" fmla="*/ 61913 w 806767"/>
                <a:gd name="connsiteY7" fmla="*/ 479107 h 69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6767" h="696277">
                  <a:moveTo>
                    <a:pt x="61913" y="479107"/>
                  </a:moveTo>
                  <a:lnTo>
                    <a:pt x="801052" y="695325"/>
                  </a:lnTo>
                  <a:cubicBezTo>
                    <a:pt x="801052" y="695960"/>
                    <a:pt x="801370" y="696278"/>
                    <a:pt x="802005" y="696278"/>
                  </a:cubicBezTo>
                  <a:cubicBezTo>
                    <a:pt x="803910" y="696278"/>
                    <a:pt x="806768" y="693420"/>
                    <a:pt x="806768" y="691515"/>
                  </a:cubicBezTo>
                  <a:cubicBezTo>
                    <a:pt x="806768" y="690880"/>
                    <a:pt x="806450" y="690563"/>
                    <a:pt x="805815" y="690563"/>
                  </a:cubicBezTo>
                  <a:lnTo>
                    <a:pt x="529590" y="0"/>
                  </a:lnTo>
                  <a:lnTo>
                    <a:pt x="0" y="436245"/>
                  </a:lnTo>
                  <a:cubicBezTo>
                    <a:pt x="15240" y="456247"/>
                    <a:pt x="36195" y="471488"/>
                    <a:pt x="61913" y="47910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DD39FFC-3BFC-0C91-3BF5-EC71A7577D3A}"/>
                </a:ext>
              </a:extLst>
            </p:cNvPr>
            <p:cNvSpPr/>
            <p:nvPr/>
          </p:nvSpPr>
          <p:spPr>
            <a:xfrm>
              <a:off x="5302835" y="2978149"/>
              <a:ext cx="688660" cy="525780"/>
            </a:xfrm>
            <a:custGeom>
              <a:avLst/>
              <a:gdLst>
                <a:gd name="connsiteX0" fmla="*/ 687914 w 688660"/>
                <a:gd name="connsiteY0" fmla="*/ 518160 h 525780"/>
                <a:gd name="connsiteX1" fmla="*/ 684103 w 688660"/>
                <a:gd name="connsiteY1" fmla="*/ 525780 h 525780"/>
                <a:gd name="connsiteX2" fmla="*/ 566946 w 688660"/>
                <a:gd name="connsiteY2" fmla="*/ 525780 h 525780"/>
                <a:gd name="connsiteX3" fmla="*/ 553611 w 688660"/>
                <a:gd name="connsiteY3" fmla="*/ 518160 h 525780"/>
                <a:gd name="connsiteX4" fmla="*/ 471696 w 688660"/>
                <a:gd name="connsiteY4" fmla="*/ 393382 h 525780"/>
                <a:gd name="connsiteX5" fmla="*/ 217378 w 688660"/>
                <a:gd name="connsiteY5" fmla="*/ 393382 h 525780"/>
                <a:gd name="connsiteX6" fmla="*/ 135463 w 688660"/>
                <a:gd name="connsiteY6" fmla="*/ 518160 h 525780"/>
                <a:gd name="connsiteX7" fmla="*/ 122128 w 688660"/>
                <a:gd name="connsiteY7" fmla="*/ 525780 h 525780"/>
                <a:gd name="connsiteX8" fmla="*/ 4971 w 688660"/>
                <a:gd name="connsiteY8" fmla="*/ 525780 h 525780"/>
                <a:gd name="connsiteX9" fmla="*/ 1161 w 688660"/>
                <a:gd name="connsiteY9" fmla="*/ 518160 h 525780"/>
                <a:gd name="connsiteX10" fmla="*/ 339298 w 688660"/>
                <a:gd name="connsiteY10" fmla="*/ 2857 h 525780"/>
                <a:gd name="connsiteX11" fmla="*/ 348823 w 688660"/>
                <a:gd name="connsiteY11" fmla="*/ 2857 h 525780"/>
                <a:gd name="connsiteX12" fmla="*/ 415498 w 688660"/>
                <a:gd name="connsiteY12" fmla="*/ 307657 h 525780"/>
                <a:gd name="connsiteX13" fmla="*/ 344061 w 688660"/>
                <a:gd name="connsiteY13" fmla="*/ 200025 h 525780"/>
                <a:gd name="connsiteX14" fmla="*/ 273576 w 688660"/>
                <a:gd name="connsiteY14" fmla="*/ 307657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8660" h="525780">
                  <a:moveTo>
                    <a:pt x="687914" y="518160"/>
                  </a:moveTo>
                  <a:cubicBezTo>
                    <a:pt x="689818" y="521970"/>
                    <a:pt x="687914" y="525780"/>
                    <a:pt x="684103" y="525780"/>
                  </a:cubicBezTo>
                  <a:lnTo>
                    <a:pt x="566946" y="525780"/>
                  </a:lnTo>
                  <a:cubicBezTo>
                    <a:pt x="561231" y="525780"/>
                    <a:pt x="556468" y="522923"/>
                    <a:pt x="553611" y="518160"/>
                  </a:cubicBezTo>
                  <a:lnTo>
                    <a:pt x="471696" y="393382"/>
                  </a:lnTo>
                  <a:lnTo>
                    <a:pt x="217378" y="393382"/>
                  </a:lnTo>
                  <a:lnTo>
                    <a:pt x="135463" y="518160"/>
                  </a:lnTo>
                  <a:cubicBezTo>
                    <a:pt x="131653" y="522923"/>
                    <a:pt x="126891" y="525780"/>
                    <a:pt x="122128" y="525780"/>
                  </a:cubicBezTo>
                  <a:lnTo>
                    <a:pt x="4971" y="525780"/>
                  </a:lnTo>
                  <a:cubicBezTo>
                    <a:pt x="1161" y="525780"/>
                    <a:pt x="-1697" y="521970"/>
                    <a:pt x="1161" y="518160"/>
                  </a:cubicBezTo>
                  <a:lnTo>
                    <a:pt x="339298" y="2857"/>
                  </a:lnTo>
                  <a:cubicBezTo>
                    <a:pt x="342156" y="-952"/>
                    <a:pt x="346918" y="-952"/>
                    <a:pt x="348823" y="2857"/>
                  </a:cubicBezTo>
                  <a:moveTo>
                    <a:pt x="415498" y="307657"/>
                  </a:moveTo>
                  <a:lnTo>
                    <a:pt x="344061" y="200025"/>
                  </a:lnTo>
                  <a:lnTo>
                    <a:pt x="273576" y="307657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CAAC46D8-2768-9F19-C654-9735C34428C4}"/>
                </a:ext>
              </a:extLst>
            </p:cNvPr>
            <p:cNvSpPr/>
            <p:nvPr/>
          </p:nvSpPr>
          <p:spPr>
            <a:xfrm>
              <a:off x="7268795" y="2978149"/>
              <a:ext cx="688660" cy="525780"/>
            </a:xfrm>
            <a:custGeom>
              <a:avLst/>
              <a:gdLst>
                <a:gd name="connsiteX0" fmla="*/ 687913 w 688660"/>
                <a:gd name="connsiteY0" fmla="*/ 518160 h 525780"/>
                <a:gd name="connsiteX1" fmla="*/ 684103 w 688660"/>
                <a:gd name="connsiteY1" fmla="*/ 525780 h 525780"/>
                <a:gd name="connsiteX2" fmla="*/ 566946 w 688660"/>
                <a:gd name="connsiteY2" fmla="*/ 525780 h 525780"/>
                <a:gd name="connsiteX3" fmla="*/ 553611 w 688660"/>
                <a:gd name="connsiteY3" fmla="*/ 518160 h 525780"/>
                <a:gd name="connsiteX4" fmla="*/ 471696 w 688660"/>
                <a:gd name="connsiteY4" fmla="*/ 393382 h 525780"/>
                <a:gd name="connsiteX5" fmla="*/ 217378 w 688660"/>
                <a:gd name="connsiteY5" fmla="*/ 393382 h 525780"/>
                <a:gd name="connsiteX6" fmla="*/ 135463 w 688660"/>
                <a:gd name="connsiteY6" fmla="*/ 518160 h 525780"/>
                <a:gd name="connsiteX7" fmla="*/ 122128 w 688660"/>
                <a:gd name="connsiteY7" fmla="*/ 525780 h 525780"/>
                <a:gd name="connsiteX8" fmla="*/ 4971 w 688660"/>
                <a:gd name="connsiteY8" fmla="*/ 525780 h 525780"/>
                <a:gd name="connsiteX9" fmla="*/ 1161 w 688660"/>
                <a:gd name="connsiteY9" fmla="*/ 518160 h 525780"/>
                <a:gd name="connsiteX10" fmla="*/ 340251 w 688660"/>
                <a:gd name="connsiteY10" fmla="*/ 2857 h 525780"/>
                <a:gd name="connsiteX11" fmla="*/ 349776 w 688660"/>
                <a:gd name="connsiteY11" fmla="*/ 2857 h 525780"/>
                <a:gd name="connsiteX12" fmla="*/ 415498 w 688660"/>
                <a:gd name="connsiteY12" fmla="*/ 307657 h 525780"/>
                <a:gd name="connsiteX13" fmla="*/ 345013 w 688660"/>
                <a:gd name="connsiteY13" fmla="*/ 200025 h 525780"/>
                <a:gd name="connsiteX14" fmla="*/ 274528 w 688660"/>
                <a:gd name="connsiteY14" fmla="*/ 307657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8660" h="525780">
                  <a:moveTo>
                    <a:pt x="687913" y="518160"/>
                  </a:moveTo>
                  <a:cubicBezTo>
                    <a:pt x="689818" y="521970"/>
                    <a:pt x="687913" y="525780"/>
                    <a:pt x="684103" y="525780"/>
                  </a:cubicBezTo>
                  <a:lnTo>
                    <a:pt x="566946" y="525780"/>
                  </a:lnTo>
                  <a:cubicBezTo>
                    <a:pt x="562184" y="525780"/>
                    <a:pt x="556468" y="522923"/>
                    <a:pt x="553611" y="518160"/>
                  </a:cubicBezTo>
                  <a:lnTo>
                    <a:pt x="471696" y="393382"/>
                  </a:lnTo>
                  <a:lnTo>
                    <a:pt x="217378" y="393382"/>
                  </a:lnTo>
                  <a:lnTo>
                    <a:pt x="135463" y="518160"/>
                  </a:lnTo>
                  <a:cubicBezTo>
                    <a:pt x="132606" y="522923"/>
                    <a:pt x="127843" y="525780"/>
                    <a:pt x="122128" y="525780"/>
                  </a:cubicBezTo>
                  <a:lnTo>
                    <a:pt x="4971" y="525780"/>
                  </a:lnTo>
                  <a:cubicBezTo>
                    <a:pt x="1161" y="525780"/>
                    <a:pt x="-1697" y="521970"/>
                    <a:pt x="1161" y="518160"/>
                  </a:cubicBezTo>
                  <a:lnTo>
                    <a:pt x="340251" y="2857"/>
                  </a:lnTo>
                  <a:cubicBezTo>
                    <a:pt x="342156" y="-952"/>
                    <a:pt x="346918" y="-952"/>
                    <a:pt x="349776" y="2857"/>
                  </a:cubicBezTo>
                  <a:moveTo>
                    <a:pt x="415498" y="307657"/>
                  </a:moveTo>
                  <a:lnTo>
                    <a:pt x="345013" y="200025"/>
                  </a:lnTo>
                  <a:lnTo>
                    <a:pt x="274528" y="307657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6F03608-C028-791F-4813-BC32D80B910A}"/>
                </a:ext>
              </a:extLst>
            </p:cNvPr>
            <p:cNvSpPr/>
            <p:nvPr/>
          </p:nvSpPr>
          <p:spPr>
            <a:xfrm>
              <a:off x="8639651" y="3003867"/>
              <a:ext cx="560069" cy="500062"/>
            </a:xfrm>
            <a:custGeom>
              <a:avLst/>
              <a:gdLst>
                <a:gd name="connsiteX0" fmla="*/ 304800 w 560069"/>
                <a:gd name="connsiteY0" fmla="*/ 85725 h 500062"/>
                <a:gd name="connsiteX1" fmla="*/ 551498 w 560069"/>
                <a:gd name="connsiteY1" fmla="*/ 85725 h 500062"/>
                <a:gd name="connsiteX2" fmla="*/ 560070 w 560069"/>
                <a:gd name="connsiteY2" fmla="*/ 77152 h 500062"/>
                <a:gd name="connsiteX3" fmla="*/ 560070 w 560069"/>
                <a:gd name="connsiteY3" fmla="*/ 8572 h 500062"/>
                <a:gd name="connsiteX4" fmla="*/ 551498 w 560069"/>
                <a:gd name="connsiteY4" fmla="*/ 0 h 500062"/>
                <a:gd name="connsiteX5" fmla="*/ 250507 w 560069"/>
                <a:gd name="connsiteY5" fmla="*/ 0 h 500062"/>
                <a:gd name="connsiteX6" fmla="*/ 0 w 560069"/>
                <a:gd name="connsiteY6" fmla="*/ 250507 h 500062"/>
                <a:gd name="connsiteX7" fmla="*/ 250507 w 560069"/>
                <a:gd name="connsiteY7" fmla="*/ 500063 h 500062"/>
                <a:gd name="connsiteX8" fmla="*/ 551498 w 560069"/>
                <a:gd name="connsiteY8" fmla="*/ 500063 h 500062"/>
                <a:gd name="connsiteX9" fmla="*/ 560070 w 560069"/>
                <a:gd name="connsiteY9" fmla="*/ 491490 h 500062"/>
                <a:gd name="connsiteX10" fmla="*/ 560070 w 560069"/>
                <a:gd name="connsiteY10" fmla="*/ 422910 h 500062"/>
                <a:gd name="connsiteX11" fmla="*/ 551498 w 560069"/>
                <a:gd name="connsiteY11" fmla="*/ 414338 h 500062"/>
                <a:gd name="connsiteX12" fmla="*/ 304800 w 560069"/>
                <a:gd name="connsiteY12" fmla="*/ 414338 h 500062"/>
                <a:gd name="connsiteX13" fmla="*/ 140018 w 560069"/>
                <a:gd name="connsiteY13" fmla="*/ 250507 h 500062"/>
                <a:gd name="connsiteX14" fmla="*/ 304800 w 560069"/>
                <a:gd name="connsiteY14" fmla="*/ 85725 h 5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0069" h="500062">
                  <a:moveTo>
                    <a:pt x="304800" y="85725"/>
                  </a:moveTo>
                  <a:lnTo>
                    <a:pt x="551498" y="85725"/>
                  </a:lnTo>
                  <a:cubicBezTo>
                    <a:pt x="556260" y="85725"/>
                    <a:pt x="560070" y="81915"/>
                    <a:pt x="560070" y="77152"/>
                  </a:cubicBezTo>
                  <a:lnTo>
                    <a:pt x="560070" y="8572"/>
                  </a:lnTo>
                  <a:cubicBezTo>
                    <a:pt x="560070" y="3810"/>
                    <a:pt x="556260" y="0"/>
                    <a:pt x="551498" y="0"/>
                  </a:cubicBezTo>
                  <a:lnTo>
                    <a:pt x="250507" y="0"/>
                  </a:lnTo>
                  <a:cubicBezTo>
                    <a:pt x="112395" y="0"/>
                    <a:pt x="0" y="112395"/>
                    <a:pt x="0" y="250507"/>
                  </a:cubicBezTo>
                  <a:cubicBezTo>
                    <a:pt x="0" y="387667"/>
                    <a:pt x="112395" y="500063"/>
                    <a:pt x="250507" y="500063"/>
                  </a:cubicBezTo>
                  <a:lnTo>
                    <a:pt x="551498" y="500063"/>
                  </a:lnTo>
                  <a:cubicBezTo>
                    <a:pt x="556260" y="500063"/>
                    <a:pt x="560070" y="496252"/>
                    <a:pt x="560070" y="491490"/>
                  </a:cubicBezTo>
                  <a:lnTo>
                    <a:pt x="560070" y="422910"/>
                  </a:lnTo>
                  <a:cubicBezTo>
                    <a:pt x="560070" y="418147"/>
                    <a:pt x="556260" y="414338"/>
                    <a:pt x="551498" y="414338"/>
                  </a:cubicBezTo>
                  <a:lnTo>
                    <a:pt x="304800" y="414338"/>
                  </a:lnTo>
                  <a:cubicBezTo>
                    <a:pt x="213360" y="414338"/>
                    <a:pt x="140018" y="340995"/>
                    <a:pt x="140018" y="250507"/>
                  </a:cubicBezTo>
                  <a:cubicBezTo>
                    <a:pt x="140018" y="159067"/>
                    <a:pt x="213360" y="85725"/>
                    <a:pt x="304800" y="8572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2968C82-002E-A8D6-39EE-FEAED139E0CC}"/>
                </a:ext>
              </a:extLst>
            </p:cNvPr>
            <p:cNvSpPr/>
            <p:nvPr/>
          </p:nvSpPr>
          <p:spPr>
            <a:xfrm>
              <a:off x="4680109" y="3003867"/>
              <a:ext cx="606781" cy="527499"/>
            </a:xfrm>
            <a:custGeom>
              <a:avLst/>
              <a:gdLst>
                <a:gd name="connsiteX0" fmla="*/ 458153 w 606781"/>
                <a:gd name="connsiteY0" fmla="*/ 0 h 527499"/>
                <a:gd name="connsiteX1" fmla="*/ 443865 w 606781"/>
                <a:gd name="connsiteY1" fmla="*/ 5715 h 527499"/>
                <a:gd name="connsiteX2" fmla="*/ 130492 w 606781"/>
                <a:gd name="connsiteY2" fmla="*/ 282892 h 527499"/>
                <a:gd name="connsiteX3" fmla="*/ 130492 w 606781"/>
                <a:gd name="connsiteY3" fmla="*/ 8572 h 527499"/>
                <a:gd name="connsiteX4" fmla="*/ 121920 w 606781"/>
                <a:gd name="connsiteY4" fmla="*/ 0 h 527499"/>
                <a:gd name="connsiteX5" fmla="*/ 8572 w 606781"/>
                <a:gd name="connsiteY5" fmla="*/ 0 h 527499"/>
                <a:gd name="connsiteX6" fmla="*/ 0 w 606781"/>
                <a:gd name="connsiteY6" fmla="*/ 8572 h 527499"/>
                <a:gd name="connsiteX7" fmla="*/ 0 w 606781"/>
                <a:gd name="connsiteY7" fmla="*/ 523875 h 527499"/>
                <a:gd name="connsiteX8" fmla="*/ 5715 w 606781"/>
                <a:gd name="connsiteY8" fmla="*/ 526732 h 527499"/>
                <a:gd name="connsiteX9" fmla="*/ 270510 w 606781"/>
                <a:gd name="connsiteY9" fmla="*/ 297180 h 527499"/>
                <a:gd name="connsiteX10" fmla="*/ 431482 w 606781"/>
                <a:gd name="connsiteY10" fmla="*/ 493395 h 527499"/>
                <a:gd name="connsiteX11" fmla="*/ 445770 w 606781"/>
                <a:gd name="connsiteY11" fmla="*/ 500063 h 527499"/>
                <a:gd name="connsiteX12" fmla="*/ 592455 w 606781"/>
                <a:gd name="connsiteY12" fmla="*/ 500063 h 527499"/>
                <a:gd name="connsiteX13" fmla="*/ 595313 w 606781"/>
                <a:gd name="connsiteY13" fmla="*/ 493395 h 527499"/>
                <a:gd name="connsiteX14" fmla="*/ 359092 w 606781"/>
                <a:gd name="connsiteY14" fmla="*/ 220980 h 527499"/>
                <a:gd name="connsiteX15" fmla="*/ 605790 w 606781"/>
                <a:gd name="connsiteY15" fmla="*/ 5715 h 527499"/>
                <a:gd name="connsiteX16" fmla="*/ 603885 w 606781"/>
                <a:gd name="connsiteY16" fmla="*/ 0 h 52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6781" h="527499">
                  <a:moveTo>
                    <a:pt x="458153" y="0"/>
                  </a:moveTo>
                  <a:cubicBezTo>
                    <a:pt x="453390" y="0"/>
                    <a:pt x="447675" y="1905"/>
                    <a:pt x="443865" y="5715"/>
                  </a:cubicBezTo>
                  <a:lnTo>
                    <a:pt x="130492" y="282892"/>
                  </a:lnTo>
                  <a:lnTo>
                    <a:pt x="130492" y="8572"/>
                  </a:lnTo>
                  <a:cubicBezTo>
                    <a:pt x="130492" y="3810"/>
                    <a:pt x="126682" y="0"/>
                    <a:pt x="121920" y="0"/>
                  </a:cubicBezTo>
                  <a:lnTo>
                    <a:pt x="8572" y="0"/>
                  </a:lnTo>
                  <a:cubicBezTo>
                    <a:pt x="3810" y="0"/>
                    <a:pt x="0" y="3810"/>
                    <a:pt x="0" y="8572"/>
                  </a:cubicBezTo>
                  <a:lnTo>
                    <a:pt x="0" y="523875"/>
                  </a:lnTo>
                  <a:cubicBezTo>
                    <a:pt x="0" y="526732"/>
                    <a:pt x="3810" y="528638"/>
                    <a:pt x="5715" y="526732"/>
                  </a:cubicBezTo>
                  <a:lnTo>
                    <a:pt x="270510" y="297180"/>
                  </a:lnTo>
                  <a:lnTo>
                    <a:pt x="431482" y="493395"/>
                  </a:lnTo>
                  <a:cubicBezTo>
                    <a:pt x="435292" y="497205"/>
                    <a:pt x="441007" y="500063"/>
                    <a:pt x="445770" y="500063"/>
                  </a:cubicBezTo>
                  <a:lnTo>
                    <a:pt x="592455" y="500063"/>
                  </a:lnTo>
                  <a:cubicBezTo>
                    <a:pt x="595313" y="500063"/>
                    <a:pt x="597217" y="496252"/>
                    <a:pt x="595313" y="493395"/>
                  </a:cubicBezTo>
                  <a:lnTo>
                    <a:pt x="359092" y="220980"/>
                  </a:lnTo>
                  <a:lnTo>
                    <a:pt x="605790" y="5715"/>
                  </a:lnTo>
                  <a:cubicBezTo>
                    <a:pt x="607695" y="3810"/>
                    <a:pt x="606742" y="0"/>
                    <a:pt x="603885" y="0"/>
                  </a:cubicBez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97D178B9-3295-16F5-5EE1-055D4353CF00}"/>
                </a:ext>
              </a:extLst>
            </p:cNvPr>
            <p:cNvSpPr/>
            <p:nvPr/>
          </p:nvSpPr>
          <p:spPr>
            <a:xfrm>
              <a:off x="8009096" y="3003867"/>
              <a:ext cx="584630" cy="500062"/>
            </a:xfrm>
            <a:custGeom>
              <a:avLst/>
              <a:gdLst>
                <a:gd name="connsiteX0" fmla="*/ 583883 w 584630"/>
                <a:gd name="connsiteY0" fmla="*/ 493395 h 500062"/>
                <a:gd name="connsiteX1" fmla="*/ 580073 w 584630"/>
                <a:gd name="connsiteY1" fmla="*/ 500063 h 500062"/>
                <a:gd name="connsiteX2" fmla="*/ 446723 w 584630"/>
                <a:gd name="connsiteY2" fmla="*/ 500063 h 500062"/>
                <a:gd name="connsiteX3" fmla="*/ 433388 w 584630"/>
                <a:gd name="connsiteY3" fmla="*/ 492442 h 500062"/>
                <a:gd name="connsiteX4" fmla="*/ 298133 w 584630"/>
                <a:gd name="connsiteY4" fmla="*/ 293370 h 500062"/>
                <a:gd name="connsiteX5" fmla="*/ 131445 w 584630"/>
                <a:gd name="connsiteY5" fmla="*/ 293370 h 500062"/>
                <a:gd name="connsiteX6" fmla="*/ 131445 w 584630"/>
                <a:gd name="connsiteY6" fmla="*/ 491490 h 500062"/>
                <a:gd name="connsiteX7" fmla="*/ 121920 w 584630"/>
                <a:gd name="connsiteY7" fmla="*/ 500063 h 500062"/>
                <a:gd name="connsiteX8" fmla="*/ 8573 w 584630"/>
                <a:gd name="connsiteY8" fmla="*/ 500063 h 500062"/>
                <a:gd name="connsiteX9" fmla="*/ 0 w 584630"/>
                <a:gd name="connsiteY9" fmla="*/ 491490 h 500062"/>
                <a:gd name="connsiteX10" fmla="*/ 0 w 584630"/>
                <a:gd name="connsiteY10" fmla="*/ 8572 h 500062"/>
                <a:gd name="connsiteX11" fmla="*/ 8573 w 584630"/>
                <a:gd name="connsiteY11" fmla="*/ 0 h 500062"/>
                <a:gd name="connsiteX12" fmla="*/ 391478 w 584630"/>
                <a:gd name="connsiteY12" fmla="*/ 0 h 500062"/>
                <a:gd name="connsiteX13" fmla="*/ 539115 w 584630"/>
                <a:gd name="connsiteY13" fmla="*/ 46672 h 500062"/>
                <a:gd name="connsiteX14" fmla="*/ 578168 w 584630"/>
                <a:gd name="connsiteY14" fmla="*/ 146685 h 500062"/>
                <a:gd name="connsiteX15" fmla="*/ 501968 w 584630"/>
                <a:gd name="connsiteY15" fmla="*/ 276225 h 500062"/>
                <a:gd name="connsiteX16" fmla="*/ 436245 w 584630"/>
                <a:gd name="connsiteY16" fmla="*/ 290513 h 500062"/>
                <a:gd name="connsiteX17" fmla="*/ 450533 w 584630"/>
                <a:gd name="connsiteY17" fmla="*/ 145732 h 500062"/>
                <a:gd name="connsiteX18" fmla="*/ 367665 w 584630"/>
                <a:gd name="connsiteY18" fmla="*/ 85725 h 500062"/>
                <a:gd name="connsiteX19" fmla="*/ 140018 w 584630"/>
                <a:gd name="connsiteY19" fmla="*/ 85725 h 500062"/>
                <a:gd name="connsiteX20" fmla="*/ 131445 w 584630"/>
                <a:gd name="connsiteY20" fmla="*/ 94297 h 500062"/>
                <a:gd name="connsiteX21" fmla="*/ 131445 w 584630"/>
                <a:gd name="connsiteY21" fmla="*/ 199072 h 500062"/>
                <a:gd name="connsiteX22" fmla="*/ 140018 w 584630"/>
                <a:gd name="connsiteY22" fmla="*/ 207645 h 500062"/>
                <a:gd name="connsiteX23" fmla="*/ 347663 w 584630"/>
                <a:gd name="connsiteY23" fmla="*/ 207645 h 500062"/>
                <a:gd name="connsiteX24" fmla="*/ 450533 w 584630"/>
                <a:gd name="connsiteY24" fmla="*/ 145732 h 5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4630" h="500062">
                  <a:moveTo>
                    <a:pt x="583883" y="493395"/>
                  </a:moveTo>
                  <a:cubicBezTo>
                    <a:pt x="585788" y="496252"/>
                    <a:pt x="583883" y="500063"/>
                    <a:pt x="580073" y="500063"/>
                  </a:cubicBezTo>
                  <a:lnTo>
                    <a:pt x="446723" y="500063"/>
                  </a:lnTo>
                  <a:cubicBezTo>
                    <a:pt x="441960" y="500063"/>
                    <a:pt x="436245" y="497205"/>
                    <a:pt x="433388" y="492442"/>
                  </a:cubicBezTo>
                  <a:lnTo>
                    <a:pt x="298133" y="293370"/>
                  </a:lnTo>
                  <a:lnTo>
                    <a:pt x="131445" y="293370"/>
                  </a:lnTo>
                  <a:lnTo>
                    <a:pt x="131445" y="491490"/>
                  </a:lnTo>
                  <a:cubicBezTo>
                    <a:pt x="131445" y="496252"/>
                    <a:pt x="126683" y="500063"/>
                    <a:pt x="121920" y="500063"/>
                  </a:cubicBezTo>
                  <a:lnTo>
                    <a:pt x="8573" y="500063"/>
                  </a:lnTo>
                  <a:cubicBezTo>
                    <a:pt x="3810" y="500063"/>
                    <a:pt x="0" y="496252"/>
                    <a:pt x="0" y="491490"/>
                  </a:cubicBezTo>
                  <a:lnTo>
                    <a:pt x="0" y="8572"/>
                  </a:lnTo>
                  <a:cubicBezTo>
                    <a:pt x="0" y="3810"/>
                    <a:pt x="3810" y="0"/>
                    <a:pt x="8573" y="0"/>
                  </a:cubicBezTo>
                  <a:lnTo>
                    <a:pt x="391478" y="0"/>
                  </a:lnTo>
                  <a:cubicBezTo>
                    <a:pt x="464820" y="0"/>
                    <a:pt x="506730" y="12382"/>
                    <a:pt x="539115" y="46672"/>
                  </a:cubicBezTo>
                  <a:cubicBezTo>
                    <a:pt x="564833" y="72390"/>
                    <a:pt x="578168" y="106680"/>
                    <a:pt x="578168" y="146685"/>
                  </a:cubicBezTo>
                  <a:cubicBezTo>
                    <a:pt x="578168" y="208597"/>
                    <a:pt x="550545" y="255270"/>
                    <a:pt x="501968" y="276225"/>
                  </a:cubicBezTo>
                  <a:cubicBezTo>
                    <a:pt x="481965" y="283845"/>
                    <a:pt x="461963" y="288607"/>
                    <a:pt x="436245" y="290513"/>
                  </a:cubicBezTo>
                  <a:moveTo>
                    <a:pt x="450533" y="145732"/>
                  </a:moveTo>
                  <a:cubicBezTo>
                    <a:pt x="450533" y="105727"/>
                    <a:pt x="422910" y="85725"/>
                    <a:pt x="367665" y="85725"/>
                  </a:cubicBezTo>
                  <a:lnTo>
                    <a:pt x="140018" y="85725"/>
                  </a:lnTo>
                  <a:cubicBezTo>
                    <a:pt x="135255" y="85725"/>
                    <a:pt x="131445" y="89535"/>
                    <a:pt x="131445" y="94297"/>
                  </a:cubicBezTo>
                  <a:lnTo>
                    <a:pt x="131445" y="199072"/>
                  </a:lnTo>
                  <a:cubicBezTo>
                    <a:pt x="131445" y="203835"/>
                    <a:pt x="135255" y="207645"/>
                    <a:pt x="140018" y="207645"/>
                  </a:cubicBezTo>
                  <a:lnTo>
                    <a:pt x="347663" y="207645"/>
                  </a:lnTo>
                  <a:cubicBezTo>
                    <a:pt x="422910" y="207645"/>
                    <a:pt x="450533" y="191452"/>
                    <a:pt x="450533" y="14573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F607EB74-D0A0-4815-F432-078E5135B914}"/>
                </a:ext>
              </a:extLst>
            </p:cNvPr>
            <p:cNvSpPr/>
            <p:nvPr/>
          </p:nvSpPr>
          <p:spPr>
            <a:xfrm>
              <a:off x="6041231" y="3003867"/>
              <a:ext cx="578167" cy="500062"/>
            </a:xfrm>
            <a:custGeom>
              <a:avLst/>
              <a:gdLst>
                <a:gd name="connsiteX0" fmla="*/ 539115 w 578167"/>
                <a:gd name="connsiteY0" fmla="*/ 46672 h 500062"/>
                <a:gd name="connsiteX1" fmla="*/ 578168 w 578167"/>
                <a:gd name="connsiteY1" fmla="*/ 146685 h 500062"/>
                <a:gd name="connsiteX2" fmla="*/ 501015 w 578167"/>
                <a:gd name="connsiteY2" fmla="*/ 276225 h 500062"/>
                <a:gd name="connsiteX3" fmla="*/ 391478 w 578167"/>
                <a:gd name="connsiteY3" fmla="*/ 292417 h 500062"/>
                <a:gd name="connsiteX4" fmla="*/ 131445 w 578167"/>
                <a:gd name="connsiteY4" fmla="*/ 292417 h 500062"/>
                <a:gd name="connsiteX5" fmla="*/ 131445 w 578167"/>
                <a:gd name="connsiteY5" fmla="*/ 491490 h 500062"/>
                <a:gd name="connsiteX6" fmla="*/ 122872 w 578167"/>
                <a:gd name="connsiteY6" fmla="*/ 500063 h 500062"/>
                <a:gd name="connsiteX7" fmla="*/ 8572 w 578167"/>
                <a:gd name="connsiteY7" fmla="*/ 500063 h 500062"/>
                <a:gd name="connsiteX8" fmla="*/ 0 w 578167"/>
                <a:gd name="connsiteY8" fmla="*/ 491490 h 500062"/>
                <a:gd name="connsiteX9" fmla="*/ 0 w 578167"/>
                <a:gd name="connsiteY9" fmla="*/ 8572 h 500062"/>
                <a:gd name="connsiteX10" fmla="*/ 8572 w 578167"/>
                <a:gd name="connsiteY10" fmla="*/ 0 h 500062"/>
                <a:gd name="connsiteX11" fmla="*/ 391478 w 578167"/>
                <a:gd name="connsiteY11" fmla="*/ 0 h 500062"/>
                <a:gd name="connsiteX12" fmla="*/ 539115 w 578167"/>
                <a:gd name="connsiteY12" fmla="*/ 46672 h 500062"/>
                <a:gd name="connsiteX13" fmla="*/ 450532 w 578167"/>
                <a:gd name="connsiteY13" fmla="*/ 145732 h 500062"/>
                <a:gd name="connsiteX14" fmla="*/ 367665 w 578167"/>
                <a:gd name="connsiteY14" fmla="*/ 85725 h 500062"/>
                <a:gd name="connsiteX15" fmla="*/ 140018 w 578167"/>
                <a:gd name="connsiteY15" fmla="*/ 85725 h 500062"/>
                <a:gd name="connsiteX16" fmla="*/ 131445 w 578167"/>
                <a:gd name="connsiteY16" fmla="*/ 94297 h 500062"/>
                <a:gd name="connsiteX17" fmla="*/ 131445 w 578167"/>
                <a:gd name="connsiteY17" fmla="*/ 199072 h 500062"/>
                <a:gd name="connsiteX18" fmla="*/ 140018 w 578167"/>
                <a:gd name="connsiteY18" fmla="*/ 207645 h 500062"/>
                <a:gd name="connsiteX19" fmla="*/ 347663 w 578167"/>
                <a:gd name="connsiteY19" fmla="*/ 207645 h 500062"/>
                <a:gd name="connsiteX20" fmla="*/ 450532 w 578167"/>
                <a:gd name="connsiteY20" fmla="*/ 145732 h 5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8167" h="500062">
                  <a:moveTo>
                    <a:pt x="539115" y="46672"/>
                  </a:moveTo>
                  <a:cubicBezTo>
                    <a:pt x="564832" y="72390"/>
                    <a:pt x="578168" y="106680"/>
                    <a:pt x="578168" y="146685"/>
                  </a:cubicBezTo>
                  <a:cubicBezTo>
                    <a:pt x="578168" y="208597"/>
                    <a:pt x="550545" y="255270"/>
                    <a:pt x="501015" y="276225"/>
                  </a:cubicBezTo>
                  <a:cubicBezTo>
                    <a:pt x="471488" y="287655"/>
                    <a:pt x="440055" y="292417"/>
                    <a:pt x="391478" y="292417"/>
                  </a:cubicBezTo>
                  <a:lnTo>
                    <a:pt x="131445" y="292417"/>
                  </a:lnTo>
                  <a:lnTo>
                    <a:pt x="131445" y="491490"/>
                  </a:lnTo>
                  <a:cubicBezTo>
                    <a:pt x="131445" y="496252"/>
                    <a:pt x="127635" y="500063"/>
                    <a:pt x="122872" y="500063"/>
                  </a:cubicBezTo>
                  <a:lnTo>
                    <a:pt x="8572" y="500063"/>
                  </a:lnTo>
                  <a:cubicBezTo>
                    <a:pt x="3810" y="500063"/>
                    <a:pt x="0" y="496252"/>
                    <a:pt x="0" y="491490"/>
                  </a:cubicBezTo>
                  <a:lnTo>
                    <a:pt x="0" y="8572"/>
                  </a:lnTo>
                  <a:cubicBezTo>
                    <a:pt x="0" y="3810"/>
                    <a:pt x="3810" y="0"/>
                    <a:pt x="8572" y="0"/>
                  </a:cubicBezTo>
                  <a:lnTo>
                    <a:pt x="391478" y="0"/>
                  </a:lnTo>
                  <a:cubicBezTo>
                    <a:pt x="464820" y="0"/>
                    <a:pt x="506730" y="12382"/>
                    <a:pt x="539115" y="46672"/>
                  </a:cubicBezTo>
                  <a:close/>
                  <a:moveTo>
                    <a:pt x="450532" y="145732"/>
                  </a:moveTo>
                  <a:cubicBezTo>
                    <a:pt x="450532" y="105727"/>
                    <a:pt x="422910" y="85725"/>
                    <a:pt x="367665" y="85725"/>
                  </a:cubicBezTo>
                  <a:lnTo>
                    <a:pt x="140018" y="85725"/>
                  </a:lnTo>
                  <a:cubicBezTo>
                    <a:pt x="135255" y="85725"/>
                    <a:pt x="131445" y="89535"/>
                    <a:pt x="131445" y="94297"/>
                  </a:cubicBezTo>
                  <a:lnTo>
                    <a:pt x="131445" y="199072"/>
                  </a:lnTo>
                  <a:cubicBezTo>
                    <a:pt x="131445" y="203835"/>
                    <a:pt x="135255" y="207645"/>
                    <a:pt x="140018" y="207645"/>
                  </a:cubicBezTo>
                  <a:lnTo>
                    <a:pt x="347663" y="207645"/>
                  </a:lnTo>
                  <a:cubicBezTo>
                    <a:pt x="422910" y="207645"/>
                    <a:pt x="450532" y="191452"/>
                    <a:pt x="450532" y="14573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6906DAA0-CC88-1083-6B2D-0FE05E6C8932}"/>
                </a:ext>
              </a:extLst>
            </p:cNvPr>
            <p:cNvSpPr/>
            <p:nvPr/>
          </p:nvSpPr>
          <p:spPr>
            <a:xfrm>
              <a:off x="6685121" y="3003867"/>
              <a:ext cx="561022" cy="500062"/>
            </a:xfrm>
            <a:custGeom>
              <a:avLst/>
              <a:gdLst>
                <a:gd name="connsiteX0" fmla="*/ 374333 w 561022"/>
                <a:gd name="connsiteY0" fmla="*/ 206692 h 500062"/>
                <a:gd name="connsiteX1" fmla="*/ 209550 w 561022"/>
                <a:gd name="connsiteY1" fmla="*/ 206692 h 500062"/>
                <a:gd name="connsiteX2" fmla="*/ 127635 w 561022"/>
                <a:gd name="connsiteY2" fmla="*/ 147638 h 500062"/>
                <a:gd name="connsiteX3" fmla="*/ 230505 w 561022"/>
                <a:gd name="connsiteY3" fmla="*/ 85725 h 500062"/>
                <a:gd name="connsiteX4" fmla="*/ 509588 w 561022"/>
                <a:gd name="connsiteY4" fmla="*/ 85725 h 500062"/>
                <a:gd name="connsiteX5" fmla="*/ 518160 w 561022"/>
                <a:gd name="connsiteY5" fmla="*/ 77152 h 500062"/>
                <a:gd name="connsiteX6" fmla="*/ 518160 w 561022"/>
                <a:gd name="connsiteY6" fmla="*/ 8572 h 500062"/>
                <a:gd name="connsiteX7" fmla="*/ 509588 w 561022"/>
                <a:gd name="connsiteY7" fmla="*/ 0 h 500062"/>
                <a:gd name="connsiteX8" fmla="*/ 186690 w 561022"/>
                <a:gd name="connsiteY8" fmla="*/ 0 h 500062"/>
                <a:gd name="connsiteX9" fmla="*/ 76200 w 561022"/>
                <a:gd name="connsiteY9" fmla="*/ 17145 h 500062"/>
                <a:gd name="connsiteX10" fmla="*/ 0 w 561022"/>
                <a:gd name="connsiteY10" fmla="*/ 145732 h 500062"/>
                <a:gd name="connsiteX11" fmla="*/ 39053 w 561022"/>
                <a:gd name="connsiteY11" fmla="*/ 246697 h 500062"/>
                <a:gd name="connsiteX12" fmla="*/ 186690 w 561022"/>
                <a:gd name="connsiteY12" fmla="*/ 293370 h 500062"/>
                <a:gd name="connsiteX13" fmla="*/ 351473 w 561022"/>
                <a:gd name="connsiteY13" fmla="*/ 293370 h 500062"/>
                <a:gd name="connsiteX14" fmla="*/ 433388 w 561022"/>
                <a:gd name="connsiteY14" fmla="*/ 352425 h 500062"/>
                <a:gd name="connsiteX15" fmla="*/ 330518 w 561022"/>
                <a:gd name="connsiteY15" fmla="*/ 414338 h 500062"/>
                <a:gd name="connsiteX16" fmla="*/ 17145 w 561022"/>
                <a:gd name="connsiteY16" fmla="*/ 414338 h 500062"/>
                <a:gd name="connsiteX17" fmla="*/ 8573 w 561022"/>
                <a:gd name="connsiteY17" fmla="*/ 422910 h 500062"/>
                <a:gd name="connsiteX18" fmla="*/ 8573 w 561022"/>
                <a:gd name="connsiteY18" fmla="*/ 491490 h 500062"/>
                <a:gd name="connsiteX19" fmla="*/ 17145 w 561022"/>
                <a:gd name="connsiteY19" fmla="*/ 500063 h 500062"/>
                <a:gd name="connsiteX20" fmla="*/ 374333 w 561022"/>
                <a:gd name="connsiteY20" fmla="*/ 500063 h 500062"/>
                <a:gd name="connsiteX21" fmla="*/ 484823 w 561022"/>
                <a:gd name="connsiteY21" fmla="*/ 482917 h 500062"/>
                <a:gd name="connsiteX22" fmla="*/ 561023 w 561022"/>
                <a:gd name="connsiteY22" fmla="*/ 354330 h 500062"/>
                <a:gd name="connsiteX23" fmla="*/ 521970 w 561022"/>
                <a:gd name="connsiteY23" fmla="*/ 253365 h 500062"/>
                <a:gd name="connsiteX24" fmla="*/ 374333 w 561022"/>
                <a:gd name="connsiteY24" fmla="*/ 206692 h 5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1022" h="500062">
                  <a:moveTo>
                    <a:pt x="374333" y="206692"/>
                  </a:moveTo>
                  <a:lnTo>
                    <a:pt x="209550" y="206692"/>
                  </a:lnTo>
                  <a:cubicBezTo>
                    <a:pt x="154305" y="206692"/>
                    <a:pt x="127635" y="187642"/>
                    <a:pt x="127635" y="147638"/>
                  </a:cubicBezTo>
                  <a:cubicBezTo>
                    <a:pt x="127635" y="101917"/>
                    <a:pt x="154305" y="85725"/>
                    <a:pt x="230505" y="85725"/>
                  </a:cubicBezTo>
                  <a:lnTo>
                    <a:pt x="509588" y="85725"/>
                  </a:lnTo>
                  <a:cubicBezTo>
                    <a:pt x="513398" y="85725"/>
                    <a:pt x="518160" y="81915"/>
                    <a:pt x="518160" y="77152"/>
                  </a:cubicBezTo>
                  <a:lnTo>
                    <a:pt x="518160" y="8572"/>
                  </a:lnTo>
                  <a:cubicBezTo>
                    <a:pt x="518160" y="3810"/>
                    <a:pt x="513398" y="0"/>
                    <a:pt x="509588" y="0"/>
                  </a:cubicBezTo>
                  <a:lnTo>
                    <a:pt x="186690" y="0"/>
                  </a:lnTo>
                  <a:cubicBezTo>
                    <a:pt x="137160" y="0"/>
                    <a:pt x="106680" y="4763"/>
                    <a:pt x="76200" y="17145"/>
                  </a:cubicBezTo>
                  <a:cubicBezTo>
                    <a:pt x="27623" y="38100"/>
                    <a:pt x="0" y="84772"/>
                    <a:pt x="0" y="145732"/>
                  </a:cubicBezTo>
                  <a:cubicBezTo>
                    <a:pt x="0" y="186690"/>
                    <a:pt x="13335" y="220027"/>
                    <a:pt x="39053" y="246697"/>
                  </a:cubicBezTo>
                  <a:cubicBezTo>
                    <a:pt x="70485" y="280035"/>
                    <a:pt x="113348" y="293370"/>
                    <a:pt x="186690" y="293370"/>
                  </a:cubicBezTo>
                  <a:lnTo>
                    <a:pt x="351473" y="293370"/>
                  </a:lnTo>
                  <a:cubicBezTo>
                    <a:pt x="406718" y="293370"/>
                    <a:pt x="433388" y="312420"/>
                    <a:pt x="433388" y="352425"/>
                  </a:cubicBezTo>
                  <a:cubicBezTo>
                    <a:pt x="433388" y="398145"/>
                    <a:pt x="406718" y="414338"/>
                    <a:pt x="330518" y="414338"/>
                  </a:cubicBezTo>
                  <a:lnTo>
                    <a:pt x="17145" y="414338"/>
                  </a:lnTo>
                  <a:cubicBezTo>
                    <a:pt x="12383" y="414338"/>
                    <a:pt x="8573" y="418147"/>
                    <a:pt x="8573" y="422910"/>
                  </a:cubicBezTo>
                  <a:lnTo>
                    <a:pt x="8573" y="491490"/>
                  </a:lnTo>
                  <a:cubicBezTo>
                    <a:pt x="8573" y="496252"/>
                    <a:pt x="12383" y="500063"/>
                    <a:pt x="17145" y="500063"/>
                  </a:cubicBezTo>
                  <a:lnTo>
                    <a:pt x="374333" y="500063"/>
                  </a:lnTo>
                  <a:cubicBezTo>
                    <a:pt x="422910" y="500063"/>
                    <a:pt x="454343" y="495300"/>
                    <a:pt x="484823" y="482917"/>
                  </a:cubicBezTo>
                  <a:cubicBezTo>
                    <a:pt x="533400" y="461963"/>
                    <a:pt x="561023" y="415290"/>
                    <a:pt x="561023" y="354330"/>
                  </a:cubicBezTo>
                  <a:cubicBezTo>
                    <a:pt x="561023" y="313372"/>
                    <a:pt x="547688" y="280035"/>
                    <a:pt x="521970" y="253365"/>
                  </a:cubicBezTo>
                  <a:cubicBezTo>
                    <a:pt x="489585" y="220027"/>
                    <a:pt x="447675" y="206692"/>
                    <a:pt x="374333" y="20669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C9DA52F4-DC92-FD2E-D0F3-183DC068BB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228" y="5400111"/>
            <a:ext cx="3186000" cy="540000"/>
          </a:xfrm>
          <a:prstGeom prst="rect">
            <a:avLst/>
          </a:prstGeom>
        </p:spPr>
      </p:pic>
      <p:pic>
        <p:nvPicPr>
          <p:cNvPr id="5" name="Picture 4" descr="A green and white sign&#10;&#10;Description automatically generated">
            <a:extLst>
              <a:ext uri="{FF2B5EF4-FFF2-40B4-BE49-F238E27FC236}">
                <a16:creationId xmlns:a16="http://schemas.microsoft.com/office/drawing/2014/main" id="{A9294B89-9A41-DB67-AD68-1DE21E3E07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/>
          </a:blip>
          <a:srcRect l="3556"/>
          <a:stretch/>
        </p:blipFill>
        <p:spPr>
          <a:xfrm>
            <a:off x="620849" y="124839"/>
            <a:ext cx="2354070" cy="11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05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orient="horz" pos="3628">
          <p15:clr>
            <a:srgbClr val="A4A3A4"/>
          </p15:clr>
        </p15:guide>
        <p15:guide id="3" orient="horz" pos="680">
          <p15:clr>
            <a:srgbClr val="A4A3A4"/>
          </p15:clr>
        </p15:guide>
        <p15:guide id="4" orient="horz" pos="3400">
          <p15:clr>
            <a:srgbClr val="A4A3A4"/>
          </p15:clr>
        </p15:guide>
        <p15:guide id="5" pos="452">
          <p15:clr>
            <a:srgbClr val="A4A3A4"/>
          </p15:clr>
        </p15:guide>
        <p15:guide id="6" pos="6804">
          <p15:clr>
            <a:srgbClr val="A4A3A4"/>
          </p15:clr>
        </p15:guide>
        <p15:guide id="7" pos="3515">
          <p15:clr>
            <a:srgbClr val="FBAE40"/>
          </p15:clr>
        </p15:guide>
        <p15:guide id="8" pos="3742">
          <p15:clr>
            <a:srgbClr val="FBAE40"/>
          </p15:clr>
        </p15:guide>
        <p15:guide id="9" orient="horz" pos="227">
          <p15:clr>
            <a:srgbClr val="F26B43"/>
          </p15:clr>
        </p15:guide>
        <p15:guide id="10" orient="horz" pos="3855">
          <p15:clr>
            <a:srgbClr val="F26B43"/>
          </p15:clr>
        </p15:guide>
        <p15:guide id="11" pos="227">
          <p15:clr>
            <a:srgbClr val="F26B43"/>
          </p15:clr>
        </p15:guide>
        <p15:guide id="12" pos="7030">
          <p15:clr>
            <a:srgbClr val="F26B43"/>
          </p15:clr>
        </p15:guide>
        <p15:guide id="13" orient="horz" pos="907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06-ThankYou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BE0C020-811E-4CF4-7B70-840C9CF9C007}"/>
              </a:ext>
            </a:extLst>
          </p:cNvPr>
          <p:cNvSpPr/>
          <p:nvPr userDrawn="1"/>
        </p:nvSpPr>
        <p:spPr>
          <a:xfrm>
            <a:off x="4245307" y="303395"/>
            <a:ext cx="7275001" cy="5814144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BC08AA9-A736-8AAB-68A9-1D39693AF076}"/>
              </a:ext>
            </a:extLst>
          </p:cNvPr>
          <p:cNvSpPr/>
          <p:nvPr userDrawn="1"/>
        </p:nvSpPr>
        <p:spPr>
          <a:xfrm>
            <a:off x="4057765" y="360363"/>
            <a:ext cx="7275001" cy="6117486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1C87148-BCD3-122E-8E60-2DE422697982}"/>
              </a:ext>
            </a:extLst>
          </p:cNvPr>
          <p:cNvSpPr/>
          <p:nvPr userDrawn="1"/>
        </p:nvSpPr>
        <p:spPr>
          <a:xfrm>
            <a:off x="3344727" y="362636"/>
            <a:ext cx="8175581" cy="6117486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Текст 12">
            <a:extLst>
              <a:ext uri="{FF2B5EF4-FFF2-40B4-BE49-F238E27FC236}">
                <a16:creationId xmlns:a16="http://schemas.microsoft.com/office/drawing/2014/main" id="{79145E80-3320-A054-8138-1C5E8178A4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188" y="2520156"/>
            <a:ext cx="4320255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3600" b="1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Thank You!</a:t>
            </a:r>
            <a:endParaRPr lang="ru-RU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61B83AA-6FF2-B77D-037D-AFD23B92EB8F}"/>
              </a:ext>
            </a:extLst>
          </p:cNvPr>
          <p:cNvSpPr/>
          <p:nvPr userDrawn="1"/>
        </p:nvSpPr>
        <p:spPr>
          <a:xfrm>
            <a:off x="11160302" y="1440071"/>
            <a:ext cx="359825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B1217D13-E5F9-4B61-A576-8C077BC53425}" type="slidenum">
              <a:rPr lang="en-US" sz="800" smtClean="0">
                <a:solidFill>
                  <a:schemeClr val="bg1"/>
                </a:solidFill>
              </a:rPr>
              <a:pPr algn="ct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0F83246-C1F6-914D-2AF7-E77E5C05A26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160302" y="1440071"/>
            <a:ext cx="179" cy="360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11DCA32F-C7D8-7D8D-2E93-590F5DF840E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188" y="360363"/>
            <a:ext cx="1373582" cy="450000"/>
            <a:chOff x="860634" y="5928338"/>
            <a:chExt cx="1642407" cy="53807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E6ABD6E-DE52-8B00-A6AA-66DF122FA084}"/>
                </a:ext>
              </a:extLst>
            </p:cNvPr>
            <p:cNvSpPr/>
            <p:nvPr/>
          </p:nvSpPr>
          <p:spPr>
            <a:xfrm>
              <a:off x="1383183" y="5929373"/>
              <a:ext cx="1000086" cy="275243"/>
            </a:xfrm>
            <a:custGeom>
              <a:avLst/>
              <a:gdLst>
                <a:gd name="connsiteX0" fmla="*/ 71656 w 1000086"/>
                <a:gd name="connsiteY0" fmla="*/ 73209 h 275243"/>
                <a:gd name="connsiteX1" fmla="*/ 62602 w 1000086"/>
                <a:gd name="connsiteY1" fmla="*/ 94680 h 275243"/>
                <a:gd name="connsiteX2" fmla="*/ 36475 w 1000086"/>
                <a:gd name="connsiteY2" fmla="*/ 102182 h 275243"/>
                <a:gd name="connsiteX3" fmla="*/ 11124 w 1000086"/>
                <a:gd name="connsiteY3" fmla="*/ 94938 h 275243"/>
                <a:gd name="connsiteX4" fmla="*/ 0 w 1000086"/>
                <a:gd name="connsiteY4" fmla="*/ 73726 h 275243"/>
                <a:gd name="connsiteX5" fmla="*/ 20178 w 1000086"/>
                <a:gd name="connsiteY5" fmla="*/ 71915 h 275243"/>
                <a:gd name="connsiteX6" fmla="*/ 36475 w 1000086"/>
                <a:gd name="connsiteY6" fmla="*/ 86143 h 275243"/>
                <a:gd name="connsiteX7" fmla="*/ 47598 w 1000086"/>
                <a:gd name="connsiteY7" fmla="*/ 82780 h 275243"/>
                <a:gd name="connsiteX8" fmla="*/ 51479 w 1000086"/>
                <a:gd name="connsiteY8" fmla="*/ 71915 h 275243"/>
                <a:gd name="connsiteX9" fmla="*/ 46564 w 1000086"/>
                <a:gd name="connsiteY9" fmla="*/ 61826 h 275243"/>
                <a:gd name="connsiteX10" fmla="*/ 32336 w 1000086"/>
                <a:gd name="connsiteY10" fmla="*/ 58205 h 275243"/>
                <a:gd name="connsiteX11" fmla="*/ 25610 w 1000086"/>
                <a:gd name="connsiteY11" fmla="*/ 58205 h 275243"/>
                <a:gd name="connsiteX12" fmla="*/ 25610 w 1000086"/>
                <a:gd name="connsiteY12" fmla="*/ 42166 h 275243"/>
                <a:gd name="connsiteX13" fmla="*/ 32077 w 1000086"/>
                <a:gd name="connsiteY13" fmla="*/ 42166 h 275243"/>
                <a:gd name="connsiteX14" fmla="*/ 44753 w 1000086"/>
                <a:gd name="connsiteY14" fmla="*/ 38803 h 275243"/>
                <a:gd name="connsiteX15" fmla="*/ 49151 w 1000086"/>
                <a:gd name="connsiteY15" fmla="*/ 28714 h 275243"/>
                <a:gd name="connsiteX16" fmla="*/ 45529 w 1000086"/>
                <a:gd name="connsiteY16" fmla="*/ 19143 h 275243"/>
                <a:gd name="connsiteX17" fmla="*/ 35699 w 1000086"/>
                <a:gd name="connsiteY17" fmla="*/ 15780 h 275243"/>
                <a:gd name="connsiteX18" fmla="*/ 25869 w 1000086"/>
                <a:gd name="connsiteY18" fmla="*/ 19143 h 275243"/>
                <a:gd name="connsiteX19" fmla="*/ 21471 w 1000086"/>
                <a:gd name="connsiteY19" fmla="*/ 28714 h 275243"/>
                <a:gd name="connsiteX20" fmla="*/ 1811 w 1000086"/>
                <a:gd name="connsiteY20" fmla="*/ 27162 h 275243"/>
                <a:gd name="connsiteX21" fmla="*/ 12417 w 1000086"/>
                <a:gd name="connsiteY21" fmla="*/ 7243 h 275243"/>
                <a:gd name="connsiteX22" fmla="*/ 35958 w 1000086"/>
                <a:gd name="connsiteY22" fmla="*/ 0 h 275243"/>
                <a:gd name="connsiteX23" fmla="*/ 60274 w 1000086"/>
                <a:gd name="connsiteY23" fmla="*/ 6985 h 275243"/>
                <a:gd name="connsiteX24" fmla="*/ 69070 w 1000086"/>
                <a:gd name="connsiteY24" fmla="*/ 26386 h 275243"/>
                <a:gd name="connsiteX25" fmla="*/ 63637 w 1000086"/>
                <a:gd name="connsiteY25" fmla="*/ 41649 h 275243"/>
                <a:gd name="connsiteX26" fmla="*/ 47857 w 1000086"/>
                <a:gd name="connsiteY26" fmla="*/ 49668 h 275243"/>
                <a:gd name="connsiteX27" fmla="*/ 47857 w 1000086"/>
                <a:gd name="connsiteY27" fmla="*/ 49927 h 275243"/>
                <a:gd name="connsiteX28" fmla="*/ 65448 w 1000086"/>
                <a:gd name="connsiteY28" fmla="*/ 57429 h 275243"/>
                <a:gd name="connsiteX29" fmla="*/ 71656 w 1000086"/>
                <a:gd name="connsiteY29" fmla="*/ 73209 h 275243"/>
                <a:gd name="connsiteX30" fmla="*/ 94421 w 1000086"/>
                <a:gd name="connsiteY30" fmla="*/ 72691 h 275243"/>
                <a:gd name="connsiteX31" fmla="*/ 82780 w 1000086"/>
                <a:gd name="connsiteY31" fmla="*/ 72691 h 275243"/>
                <a:gd name="connsiteX32" fmla="*/ 82780 w 1000086"/>
                <a:gd name="connsiteY32" fmla="*/ 38544 h 275243"/>
                <a:gd name="connsiteX33" fmla="*/ 82521 w 1000086"/>
                <a:gd name="connsiteY33" fmla="*/ 32595 h 275243"/>
                <a:gd name="connsiteX34" fmla="*/ 82521 w 1000086"/>
                <a:gd name="connsiteY34" fmla="*/ 28197 h 275243"/>
                <a:gd name="connsiteX35" fmla="*/ 93386 w 1000086"/>
                <a:gd name="connsiteY35" fmla="*/ 28197 h 275243"/>
                <a:gd name="connsiteX36" fmla="*/ 93645 w 1000086"/>
                <a:gd name="connsiteY36" fmla="*/ 32853 h 275243"/>
                <a:gd name="connsiteX37" fmla="*/ 93904 w 1000086"/>
                <a:gd name="connsiteY37" fmla="*/ 37768 h 275243"/>
                <a:gd name="connsiteX38" fmla="*/ 94162 w 1000086"/>
                <a:gd name="connsiteY38" fmla="*/ 37768 h 275243"/>
                <a:gd name="connsiteX39" fmla="*/ 97008 w 1000086"/>
                <a:gd name="connsiteY39" fmla="*/ 31043 h 275243"/>
                <a:gd name="connsiteX40" fmla="*/ 100371 w 1000086"/>
                <a:gd name="connsiteY40" fmla="*/ 28197 h 275243"/>
                <a:gd name="connsiteX41" fmla="*/ 104768 w 1000086"/>
                <a:gd name="connsiteY41" fmla="*/ 27421 h 275243"/>
                <a:gd name="connsiteX42" fmla="*/ 108390 w 1000086"/>
                <a:gd name="connsiteY42" fmla="*/ 27938 h 275243"/>
                <a:gd name="connsiteX43" fmla="*/ 108390 w 1000086"/>
                <a:gd name="connsiteY43" fmla="*/ 37768 h 275243"/>
                <a:gd name="connsiteX44" fmla="*/ 103475 w 1000086"/>
                <a:gd name="connsiteY44" fmla="*/ 36992 h 275243"/>
                <a:gd name="connsiteX45" fmla="*/ 96749 w 1000086"/>
                <a:gd name="connsiteY45" fmla="*/ 40614 h 275243"/>
                <a:gd name="connsiteX46" fmla="*/ 94421 w 1000086"/>
                <a:gd name="connsiteY46" fmla="*/ 50961 h 275243"/>
                <a:gd name="connsiteX47" fmla="*/ 155471 w 1000086"/>
                <a:gd name="connsiteY47" fmla="*/ 72691 h 275243"/>
                <a:gd name="connsiteX48" fmla="*/ 144348 w 1000086"/>
                <a:gd name="connsiteY48" fmla="*/ 72691 h 275243"/>
                <a:gd name="connsiteX49" fmla="*/ 143830 w 1000086"/>
                <a:gd name="connsiteY49" fmla="*/ 69587 h 275243"/>
                <a:gd name="connsiteX50" fmla="*/ 143572 w 1000086"/>
                <a:gd name="connsiteY50" fmla="*/ 65448 h 275243"/>
                <a:gd name="connsiteX51" fmla="*/ 129344 w 1000086"/>
                <a:gd name="connsiteY51" fmla="*/ 73467 h 275243"/>
                <a:gd name="connsiteX52" fmla="*/ 117185 w 1000086"/>
                <a:gd name="connsiteY52" fmla="*/ 67259 h 275243"/>
                <a:gd name="connsiteX53" fmla="*/ 113046 w 1000086"/>
                <a:gd name="connsiteY53" fmla="*/ 50444 h 275243"/>
                <a:gd name="connsiteX54" fmla="*/ 117444 w 1000086"/>
                <a:gd name="connsiteY54" fmla="*/ 33371 h 275243"/>
                <a:gd name="connsiteX55" fmla="*/ 130120 w 1000086"/>
                <a:gd name="connsiteY55" fmla="*/ 27421 h 275243"/>
                <a:gd name="connsiteX56" fmla="*/ 138139 w 1000086"/>
                <a:gd name="connsiteY56" fmla="*/ 29232 h 275243"/>
                <a:gd name="connsiteX57" fmla="*/ 143572 w 1000086"/>
                <a:gd name="connsiteY57" fmla="*/ 35182 h 275243"/>
                <a:gd name="connsiteX58" fmla="*/ 143572 w 1000086"/>
                <a:gd name="connsiteY58" fmla="*/ 27938 h 275243"/>
                <a:gd name="connsiteX59" fmla="*/ 143572 w 1000086"/>
                <a:gd name="connsiteY59" fmla="*/ 11641 h 275243"/>
                <a:gd name="connsiteX60" fmla="*/ 154954 w 1000086"/>
                <a:gd name="connsiteY60" fmla="*/ 11641 h 275243"/>
                <a:gd name="connsiteX61" fmla="*/ 154954 w 1000086"/>
                <a:gd name="connsiteY61" fmla="*/ 62861 h 275243"/>
                <a:gd name="connsiteX62" fmla="*/ 155471 w 1000086"/>
                <a:gd name="connsiteY62" fmla="*/ 72691 h 275243"/>
                <a:gd name="connsiteX63" fmla="*/ 143572 w 1000086"/>
                <a:gd name="connsiteY63" fmla="*/ 50185 h 275243"/>
                <a:gd name="connsiteX64" fmla="*/ 141243 w 1000086"/>
                <a:gd name="connsiteY64" fmla="*/ 39062 h 275243"/>
                <a:gd name="connsiteX65" fmla="*/ 134259 w 1000086"/>
                <a:gd name="connsiteY65" fmla="*/ 35182 h 275243"/>
                <a:gd name="connsiteX66" fmla="*/ 127274 w 1000086"/>
                <a:gd name="connsiteY66" fmla="*/ 39062 h 275243"/>
                <a:gd name="connsiteX67" fmla="*/ 124946 w 1000086"/>
                <a:gd name="connsiteY67" fmla="*/ 50444 h 275243"/>
                <a:gd name="connsiteX68" fmla="*/ 134259 w 1000086"/>
                <a:gd name="connsiteY68" fmla="*/ 65448 h 275243"/>
                <a:gd name="connsiteX69" fmla="*/ 141243 w 1000086"/>
                <a:gd name="connsiteY69" fmla="*/ 61568 h 275243"/>
                <a:gd name="connsiteX70" fmla="*/ 143572 w 1000086"/>
                <a:gd name="connsiteY70" fmla="*/ 50185 h 275243"/>
                <a:gd name="connsiteX71" fmla="*/ 231267 w 1000086"/>
                <a:gd name="connsiteY71" fmla="*/ 100629 h 275243"/>
                <a:gd name="connsiteX72" fmla="*/ 210572 w 1000086"/>
                <a:gd name="connsiteY72" fmla="*/ 100629 h 275243"/>
                <a:gd name="connsiteX73" fmla="*/ 210572 w 1000086"/>
                <a:gd name="connsiteY73" fmla="*/ 1293 h 275243"/>
                <a:gd name="connsiteX74" fmla="*/ 231267 w 1000086"/>
                <a:gd name="connsiteY74" fmla="*/ 1293 h 275243"/>
                <a:gd name="connsiteX75" fmla="*/ 341209 w 1000086"/>
                <a:gd name="connsiteY75" fmla="*/ 100629 h 275243"/>
                <a:gd name="connsiteX76" fmla="*/ 320773 w 1000086"/>
                <a:gd name="connsiteY76" fmla="*/ 100629 h 275243"/>
                <a:gd name="connsiteX77" fmla="*/ 311977 w 1000086"/>
                <a:gd name="connsiteY77" fmla="*/ 75278 h 275243"/>
                <a:gd name="connsiteX78" fmla="*/ 274209 w 1000086"/>
                <a:gd name="connsiteY78" fmla="*/ 75278 h 275243"/>
                <a:gd name="connsiteX79" fmla="*/ 265413 w 1000086"/>
                <a:gd name="connsiteY79" fmla="*/ 100629 h 275243"/>
                <a:gd name="connsiteX80" fmla="*/ 244718 w 1000086"/>
                <a:gd name="connsiteY80" fmla="*/ 100629 h 275243"/>
                <a:gd name="connsiteX81" fmla="*/ 280676 w 1000086"/>
                <a:gd name="connsiteY81" fmla="*/ 1552 h 275243"/>
                <a:gd name="connsiteX82" fmla="*/ 305251 w 1000086"/>
                <a:gd name="connsiteY82" fmla="*/ 1552 h 275243"/>
                <a:gd name="connsiteX83" fmla="*/ 294386 w 1000086"/>
                <a:gd name="connsiteY83" fmla="*/ 21471 h 275243"/>
                <a:gd name="connsiteX84" fmla="*/ 293093 w 1000086"/>
                <a:gd name="connsiteY84" fmla="*/ 16815 h 275243"/>
                <a:gd name="connsiteX85" fmla="*/ 292576 w 1000086"/>
                <a:gd name="connsiteY85" fmla="*/ 18367 h 275243"/>
                <a:gd name="connsiteX86" fmla="*/ 290765 w 1000086"/>
                <a:gd name="connsiteY86" fmla="*/ 24058 h 275243"/>
                <a:gd name="connsiteX87" fmla="*/ 278865 w 1000086"/>
                <a:gd name="connsiteY87" fmla="*/ 59757 h 275243"/>
                <a:gd name="connsiteX88" fmla="*/ 307321 w 1000086"/>
                <a:gd name="connsiteY88" fmla="*/ 59757 h 275243"/>
                <a:gd name="connsiteX89" fmla="*/ 297491 w 1000086"/>
                <a:gd name="connsiteY89" fmla="*/ 31043 h 275243"/>
                <a:gd name="connsiteX90" fmla="*/ 435371 w 1000086"/>
                <a:gd name="connsiteY90" fmla="*/ 100629 h 275243"/>
                <a:gd name="connsiteX91" fmla="*/ 354661 w 1000086"/>
                <a:gd name="connsiteY91" fmla="*/ 100629 h 275243"/>
                <a:gd name="connsiteX92" fmla="*/ 354661 w 1000086"/>
                <a:gd name="connsiteY92" fmla="*/ 1552 h 275243"/>
                <a:gd name="connsiteX93" fmla="*/ 432526 w 1000086"/>
                <a:gd name="connsiteY93" fmla="*/ 1552 h 275243"/>
                <a:gd name="connsiteX94" fmla="*/ 432526 w 1000086"/>
                <a:gd name="connsiteY94" fmla="*/ 17591 h 275243"/>
                <a:gd name="connsiteX95" fmla="*/ 375356 w 1000086"/>
                <a:gd name="connsiteY95" fmla="*/ 17591 h 275243"/>
                <a:gd name="connsiteX96" fmla="*/ 375356 w 1000086"/>
                <a:gd name="connsiteY96" fmla="*/ 42425 h 275243"/>
                <a:gd name="connsiteX97" fmla="*/ 428387 w 1000086"/>
                <a:gd name="connsiteY97" fmla="*/ 42425 h 275243"/>
                <a:gd name="connsiteX98" fmla="*/ 428387 w 1000086"/>
                <a:gd name="connsiteY98" fmla="*/ 58463 h 275243"/>
                <a:gd name="connsiteX99" fmla="*/ 375356 w 1000086"/>
                <a:gd name="connsiteY99" fmla="*/ 58463 h 275243"/>
                <a:gd name="connsiteX100" fmla="*/ 375356 w 1000086"/>
                <a:gd name="connsiteY100" fmla="*/ 84591 h 275243"/>
                <a:gd name="connsiteX101" fmla="*/ 435371 w 1000086"/>
                <a:gd name="connsiteY101" fmla="*/ 84591 h 275243"/>
                <a:gd name="connsiteX102" fmla="*/ 531603 w 1000086"/>
                <a:gd name="connsiteY102" fmla="*/ 100629 h 275243"/>
                <a:gd name="connsiteX103" fmla="*/ 450892 w 1000086"/>
                <a:gd name="connsiteY103" fmla="*/ 100629 h 275243"/>
                <a:gd name="connsiteX104" fmla="*/ 450892 w 1000086"/>
                <a:gd name="connsiteY104" fmla="*/ 1552 h 275243"/>
                <a:gd name="connsiteX105" fmla="*/ 528757 w 1000086"/>
                <a:gd name="connsiteY105" fmla="*/ 1552 h 275243"/>
                <a:gd name="connsiteX106" fmla="*/ 528757 w 1000086"/>
                <a:gd name="connsiteY106" fmla="*/ 17591 h 275243"/>
                <a:gd name="connsiteX107" fmla="*/ 471587 w 1000086"/>
                <a:gd name="connsiteY107" fmla="*/ 17591 h 275243"/>
                <a:gd name="connsiteX108" fmla="*/ 471587 w 1000086"/>
                <a:gd name="connsiteY108" fmla="*/ 42425 h 275243"/>
                <a:gd name="connsiteX109" fmla="*/ 524360 w 1000086"/>
                <a:gd name="connsiteY109" fmla="*/ 42425 h 275243"/>
                <a:gd name="connsiteX110" fmla="*/ 524360 w 1000086"/>
                <a:gd name="connsiteY110" fmla="*/ 58463 h 275243"/>
                <a:gd name="connsiteX111" fmla="*/ 471587 w 1000086"/>
                <a:gd name="connsiteY111" fmla="*/ 58463 h 275243"/>
                <a:gd name="connsiteX112" fmla="*/ 471587 w 1000086"/>
                <a:gd name="connsiteY112" fmla="*/ 84591 h 275243"/>
                <a:gd name="connsiteX113" fmla="*/ 531603 w 1000086"/>
                <a:gd name="connsiteY113" fmla="*/ 84591 h 275243"/>
                <a:gd name="connsiteX114" fmla="*/ 687850 w 1000086"/>
                <a:gd name="connsiteY114" fmla="*/ 100629 h 275243"/>
                <a:gd name="connsiteX115" fmla="*/ 669225 w 1000086"/>
                <a:gd name="connsiteY115" fmla="*/ 100629 h 275243"/>
                <a:gd name="connsiteX116" fmla="*/ 669225 w 1000086"/>
                <a:gd name="connsiteY116" fmla="*/ 40614 h 275243"/>
                <a:gd name="connsiteX117" fmla="*/ 669225 w 1000086"/>
                <a:gd name="connsiteY117" fmla="*/ 36475 h 275243"/>
                <a:gd name="connsiteX118" fmla="*/ 670001 w 1000086"/>
                <a:gd name="connsiteY118" fmla="*/ 18884 h 275243"/>
                <a:gd name="connsiteX119" fmla="*/ 662758 w 1000086"/>
                <a:gd name="connsiteY119" fmla="*/ 45270 h 275243"/>
                <a:gd name="connsiteX120" fmla="*/ 644649 w 1000086"/>
                <a:gd name="connsiteY120" fmla="*/ 100629 h 275243"/>
                <a:gd name="connsiteX121" fmla="*/ 629904 w 1000086"/>
                <a:gd name="connsiteY121" fmla="*/ 100629 h 275243"/>
                <a:gd name="connsiteX122" fmla="*/ 612055 w 1000086"/>
                <a:gd name="connsiteY122" fmla="*/ 45270 h 275243"/>
                <a:gd name="connsiteX123" fmla="*/ 604553 w 1000086"/>
                <a:gd name="connsiteY123" fmla="*/ 18884 h 275243"/>
                <a:gd name="connsiteX124" fmla="*/ 605329 w 1000086"/>
                <a:gd name="connsiteY124" fmla="*/ 40614 h 275243"/>
                <a:gd name="connsiteX125" fmla="*/ 605329 w 1000086"/>
                <a:gd name="connsiteY125" fmla="*/ 100629 h 275243"/>
                <a:gd name="connsiteX126" fmla="*/ 586962 w 1000086"/>
                <a:gd name="connsiteY126" fmla="*/ 100629 h 275243"/>
                <a:gd name="connsiteX127" fmla="*/ 586962 w 1000086"/>
                <a:gd name="connsiteY127" fmla="*/ 1552 h 275243"/>
                <a:gd name="connsiteX128" fmla="*/ 614642 w 1000086"/>
                <a:gd name="connsiteY128" fmla="*/ 1552 h 275243"/>
                <a:gd name="connsiteX129" fmla="*/ 632491 w 1000086"/>
                <a:gd name="connsiteY129" fmla="*/ 56911 h 275243"/>
                <a:gd name="connsiteX130" fmla="*/ 634043 w 1000086"/>
                <a:gd name="connsiteY130" fmla="*/ 62344 h 275243"/>
                <a:gd name="connsiteX131" fmla="*/ 637406 w 1000086"/>
                <a:gd name="connsiteY131" fmla="*/ 75537 h 275243"/>
                <a:gd name="connsiteX132" fmla="*/ 641804 w 1000086"/>
                <a:gd name="connsiteY132" fmla="*/ 59757 h 275243"/>
                <a:gd name="connsiteX133" fmla="*/ 660171 w 1000086"/>
                <a:gd name="connsiteY133" fmla="*/ 1552 h 275243"/>
                <a:gd name="connsiteX134" fmla="*/ 687850 w 1000086"/>
                <a:gd name="connsiteY134" fmla="*/ 1552 h 275243"/>
                <a:gd name="connsiteX135" fmla="*/ 787962 w 1000086"/>
                <a:gd name="connsiteY135" fmla="*/ 100629 h 275243"/>
                <a:gd name="connsiteX136" fmla="*/ 706993 w 1000086"/>
                <a:gd name="connsiteY136" fmla="*/ 100629 h 275243"/>
                <a:gd name="connsiteX137" fmla="*/ 706993 w 1000086"/>
                <a:gd name="connsiteY137" fmla="*/ 1293 h 275243"/>
                <a:gd name="connsiteX138" fmla="*/ 785117 w 1000086"/>
                <a:gd name="connsiteY138" fmla="*/ 1293 h 275243"/>
                <a:gd name="connsiteX139" fmla="*/ 785117 w 1000086"/>
                <a:gd name="connsiteY139" fmla="*/ 17332 h 275243"/>
                <a:gd name="connsiteX140" fmla="*/ 727688 w 1000086"/>
                <a:gd name="connsiteY140" fmla="*/ 17332 h 275243"/>
                <a:gd name="connsiteX141" fmla="*/ 727688 w 1000086"/>
                <a:gd name="connsiteY141" fmla="*/ 42425 h 275243"/>
                <a:gd name="connsiteX142" fmla="*/ 780719 w 1000086"/>
                <a:gd name="connsiteY142" fmla="*/ 42425 h 275243"/>
                <a:gd name="connsiteX143" fmla="*/ 780719 w 1000086"/>
                <a:gd name="connsiteY143" fmla="*/ 58463 h 275243"/>
                <a:gd name="connsiteX144" fmla="*/ 727688 w 1000086"/>
                <a:gd name="connsiteY144" fmla="*/ 58463 h 275243"/>
                <a:gd name="connsiteX145" fmla="*/ 727688 w 1000086"/>
                <a:gd name="connsiteY145" fmla="*/ 84591 h 275243"/>
                <a:gd name="connsiteX146" fmla="*/ 787962 w 1000086"/>
                <a:gd name="connsiteY146" fmla="*/ 84591 h 275243"/>
                <a:gd name="connsiteX147" fmla="*/ 887816 w 1000086"/>
                <a:gd name="connsiteY147" fmla="*/ 100629 h 275243"/>
                <a:gd name="connsiteX148" fmla="*/ 863499 w 1000086"/>
                <a:gd name="connsiteY148" fmla="*/ 100629 h 275243"/>
                <a:gd name="connsiteX149" fmla="*/ 820298 w 1000086"/>
                <a:gd name="connsiteY149" fmla="*/ 24058 h 275243"/>
                <a:gd name="connsiteX150" fmla="*/ 821592 w 1000086"/>
                <a:gd name="connsiteY150" fmla="*/ 41907 h 275243"/>
                <a:gd name="connsiteX151" fmla="*/ 821592 w 1000086"/>
                <a:gd name="connsiteY151" fmla="*/ 100629 h 275243"/>
                <a:gd name="connsiteX152" fmla="*/ 803225 w 1000086"/>
                <a:gd name="connsiteY152" fmla="*/ 100629 h 275243"/>
                <a:gd name="connsiteX153" fmla="*/ 803225 w 1000086"/>
                <a:gd name="connsiteY153" fmla="*/ 1293 h 275243"/>
                <a:gd name="connsiteX154" fmla="*/ 827024 w 1000086"/>
                <a:gd name="connsiteY154" fmla="*/ 1293 h 275243"/>
                <a:gd name="connsiteX155" fmla="*/ 870742 w 1000086"/>
                <a:gd name="connsiteY155" fmla="*/ 78382 h 275243"/>
                <a:gd name="connsiteX156" fmla="*/ 869449 w 1000086"/>
                <a:gd name="connsiteY156" fmla="*/ 58981 h 275243"/>
                <a:gd name="connsiteX157" fmla="*/ 869449 w 1000086"/>
                <a:gd name="connsiteY157" fmla="*/ 1293 h 275243"/>
                <a:gd name="connsiteX158" fmla="*/ 887816 w 1000086"/>
                <a:gd name="connsiteY158" fmla="*/ 1293 h 275243"/>
                <a:gd name="connsiteX159" fmla="*/ 998017 w 1000086"/>
                <a:gd name="connsiteY159" fmla="*/ 100629 h 275243"/>
                <a:gd name="connsiteX160" fmla="*/ 977322 w 1000086"/>
                <a:gd name="connsiteY160" fmla="*/ 100629 h 275243"/>
                <a:gd name="connsiteX161" fmla="*/ 968526 w 1000086"/>
                <a:gd name="connsiteY161" fmla="*/ 75278 h 275243"/>
                <a:gd name="connsiteX162" fmla="*/ 930758 w 1000086"/>
                <a:gd name="connsiteY162" fmla="*/ 75278 h 275243"/>
                <a:gd name="connsiteX163" fmla="*/ 921962 w 1000086"/>
                <a:gd name="connsiteY163" fmla="*/ 100629 h 275243"/>
                <a:gd name="connsiteX164" fmla="*/ 901267 w 1000086"/>
                <a:gd name="connsiteY164" fmla="*/ 100629 h 275243"/>
                <a:gd name="connsiteX165" fmla="*/ 937484 w 1000086"/>
                <a:gd name="connsiteY165" fmla="*/ 1552 h 275243"/>
                <a:gd name="connsiteX166" fmla="*/ 961800 w 1000086"/>
                <a:gd name="connsiteY166" fmla="*/ 1552 h 275243"/>
                <a:gd name="connsiteX167" fmla="*/ 951194 w 1000086"/>
                <a:gd name="connsiteY167" fmla="*/ 21471 h 275243"/>
                <a:gd name="connsiteX168" fmla="*/ 949901 w 1000086"/>
                <a:gd name="connsiteY168" fmla="*/ 16556 h 275243"/>
                <a:gd name="connsiteX169" fmla="*/ 949383 w 1000086"/>
                <a:gd name="connsiteY169" fmla="*/ 18108 h 275243"/>
                <a:gd name="connsiteX170" fmla="*/ 947831 w 1000086"/>
                <a:gd name="connsiteY170" fmla="*/ 24058 h 275243"/>
                <a:gd name="connsiteX171" fmla="*/ 935673 w 1000086"/>
                <a:gd name="connsiteY171" fmla="*/ 59498 h 275243"/>
                <a:gd name="connsiteX172" fmla="*/ 964129 w 1000086"/>
                <a:gd name="connsiteY172" fmla="*/ 59498 h 275243"/>
                <a:gd name="connsiteX173" fmla="*/ 954298 w 1000086"/>
                <a:gd name="connsiteY173" fmla="*/ 31043 h 275243"/>
                <a:gd name="connsiteX174" fmla="*/ 52514 w 1000086"/>
                <a:gd name="connsiteY174" fmla="*/ 258946 h 275243"/>
                <a:gd name="connsiteX175" fmla="*/ 78641 w 1000086"/>
                <a:gd name="connsiteY175" fmla="*/ 240062 h 275243"/>
                <a:gd name="connsiteX176" fmla="*/ 96749 w 1000086"/>
                <a:gd name="connsiteY176" fmla="*/ 247047 h 275243"/>
                <a:gd name="connsiteX177" fmla="*/ 79676 w 1000086"/>
                <a:gd name="connsiteY177" fmla="*/ 268259 h 275243"/>
                <a:gd name="connsiteX178" fmla="*/ 52514 w 1000086"/>
                <a:gd name="connsiteY178" fmla="*/ 275244 h 275243"/>
                <a:gd name="connsiteX179" fmla="*/ 15521 w 1000086"/>
                <a:gd name="connsiteY179" fmla="*/ 261792 h 275243"/>
                <a:gd name="connsiteX180" fmla="*/ 2587 w 1000086"/>
                <a:gd name="connsiteY180" fmla="*/ 223765 h 275243"/>
                <a:gd name="connsiteX181" fmla="*/ 15263 w 1000086"/>
                <a:gd name="connsiteY181" fmla="*/ 186255 h 275243"/>
                <a:gd name="connsiteX182" fmla="*/ 51738 w 1000086"/>
                <a:gd name="connsiteY182" fmla="*/ 173321 h 275243"/>
                <a:gd name="connsiteX183" fmla="*/ 80193 w 1000086"/>
                <a:gd name="connsiteY183" fmla="*/ 180305 h 275243"/>
                <a:gd name="connsiteX184" fmla="*/ 95456 w 1000086"/>
                <a:gd name="connsiteY184" fmla="*/ 200742 h 275243"/>
                <a:gd name="connsiteX185" fmla="*/ 77348 w 1000086"/>
                <a:gd name="connsiteY185" fmla="*/ 205915 h 275243"/>
                <a:gd name="connsiteX186" fmla="*/ 68035 w 1000086"/>
                <a:gd name="connsiteY186" fmla="*/ 194016 h 275243"/>
                <a:gd name="connsiteX187" fmla="*/ 52255 w 1000086"/>
                <a:gd name="connsiteY187" fmla="*/ 189618 h 275243"/>
                <a:gd name="connsiteX188" fmla="*/ 30784 w 1000086"/>
                <a:gd name="connsiteY188" fmla="*/ 198413 h 275243"/>
                <a:gd name="connsiteX189" fmla="*/ 23541 w 1000086"/>
                <a:gd name="connsiteY189" fmla="*/ 223765 h 275243"/>
                <a:gd name="connsiteX190" fmla="*/ 31043 w 1000086"/>
                <a:gd name="connsiteY190" fmla="*/ 249892 h 275243"/>
                <a:gd name="connsiteX191" fmla="*/ 52514 w 1000086"/>
                <a:gd name="connsiteY191" fmla="*/ 258946 h 275243"/>
                <a:gd name="connsiteX192" fmla="*/ 206950 w 1000086"/>
                <a:gd name="connsiteY192" fmla="*/ 223765 h 275243"/>
                <a:gd name="connsiteX193" fmla="*/ 200741 w 1000086"/>
                <a:gd name="connsiteY193" fmla="*/ 251186 h 275243"/>
                <a:gd name="connsiteX194" fmla="*/ 183151 w 1000086"/>
                <a:gd name="connsiteY194" fmla="*/ 269035 h 275243"/>
                <a:gd name="connsiteX195" fmla="*/ 156506 w 1000086"/>
                <a:gd name="connsiteY195" fmla="*/ 275244 h 275243"/>
                <a:gd name="connsiteX196" fmla="*/ 120031 w 1000086"/>
                <a:gd name="connsiteY196" fmla="*/ 261533 h 275243"/>
                <a:gd name="connsiteX197" fmla="*/ 106579 w 1000086"/>
                <a:gd name="connsiteY197" fmla="*/ 223765 h 275243"/>
                <a:gd name="connsiteX198" fmla="*/ 120031 w 1000086"/>
                <a:gd name="connsiteY198" fmla="*/ 186514 h 275243"/>
                <a:gd name="connsiteX199" fmla="*/ 156765 w 1000086"/>
                <a:gd name="connsiteY199" fmla="*/ 173321 h 275243"/>
                <a:gd name="connsiteX200" fmla="*/ 193498 w 1000086"/>
                <a:gd name="connsiteY200" fmla="*/ 186772 h 275243"/>
                <a:gd name="connsiteX201" fmla="*/ 206950 w 1000086"/>
                <a:gd name="connsiteY201" fmla="*/ 223765 h 275243"/>
                <a:gd name="connsiteX202" fmla="*/ 185738 w 1000086"/>
                <a:gd name="connsiteY202" fmla="*/ 223765 h 275243"/>
                <a:gd name="connsiteX203" fmla="*/ 177977 w 1000086"/>
                <a:gd name="connsiteY203" fmla="*/ 198672 h 275243"/>
                <a:gd name="connsiteX204" fmla="*/ 156765 w 1000086"/>
                <a:gd name="connsiteY204" fmla="*/ 189618 h 275243"/>
                <a:gd name="connsiteX205" fmla="*/ 135294 w 1000086"/>
                <a:gd name="connsiteY205" fmla="*/ 198672 h 275243"/>
                <a:gd name="connsiteX206" fmla="*/ 127533 w 1000086"/>
                <a:gd name="connsiteY206" fmla="*/ 223765 h 275243"/>
                <a:gd name="connsiteX207" fmla="*/ 135294 w 1000086"/>
                <a:gd name="connsiteY207" fmla="*/ 249633 h 275243"/>
                <a:gd name="connsiteX208" fmla="*/ 156506 w 1000086"/>
                <a:gd name="connsiteY208" fmla="*/ 258946 h 275243"/>
                <a:gd name="connsiteX209" fmla="*/ 177977 w 1000086"/>
                <a:gd name="connsiteY209" fmla="*/ 249892 h 275243"/>
                <a:gd name="connsiteX210" fmla="*/ 185738 w 1000086"/>
                <a:gd name="connsiteY210" fmla="*/ 223765 h 275243"/>
                <a:gd name="connsiteX211" fmla="*/ 307321 w 1000086"/>
                <a:gd name="connsiteY211" fmla="*/ 273950 h 275243"/>
                <a:gd name="connsiteX212" fmla="*/ 283004 w 1000086"/>
                <a:gd name="connsiteY212" fmla="*/ 273950 h 275243"/>
                <a:gd name="connsiteX213" fmla="*/ 239803 w 1000086"/>
                <a:gd name="connsiteY213" fmla="*/ 197637 h 275243"/>
                <a:gd name="connsiteX214" fmla="*/ 241097 w 1000086"/>
                <a:gd name="connsiteY214" fmla="*/ 215487 h 275243"/>
                <a:gd name="connsiteX215" fmla="*/ 241097 w 1000086"/>
                <a:gd name="connsiteY215" fmla="*/ 273950 h 275243"/>
                <a:gd name="connsiteX216" fmla="*/ 222471 w 1000086"/>
                <a:gd name="connsiteY216" fmla="*/ 273950 h 275243"/>
                <a:gd name="connsiteX217" fmla="*/ 222471 w 1000086"/>
                <a:gd name="connsiteY217" fmla="*/ 174614 h 275243"/>
                <a:gd name="connsiteX218" fmla="*/ 246271 w 1000086"/>
                <a:gd name="connsiteY218" fmla="*/ 174614 h 275243"/>
                <a:gd name="connsiteX219" fmla="*/ 289989 w 1000086"/>
                <a:gd name="connsiteY219" fmla="*/ 251703 h 275243"/>
                <a:gd name="connsiteX220" fmla="*/ 288954 w 1000086"/>
                <a:gd name="connsiteY220" fmla="*/ 232302 h 275243"/>
                <a:gd name="connsiteX221" fmla="*/ 288954 w 1000086"/>
                <a:gd name="connsiteY221" fmla="*/ 174614 h 275243"/>
                <a:gd name="connsiteX222" fmla="*/ 307321 w 1000086"/>
                <a:gd name="connsiteY222" fmla="*/ 174614 h 275243"/>
                <a:gd name="connsiteX223" fmla="*/ 399672 w 1000086"/>
                <a:gd name="connsiteY223" fmla="*/ 190912 h 275243"/>
                <a:gd name="connsiteX224" fmla="*/ 347417 w 1000086"/>
                <a:gd name="connsiteY224" fmla="*/ 190912 h 275243"/>
                <a:gd name="connsiteX225" fmla="*/ 347417 w 1000086"/>
                <a:gd name="connsiteY225" fmla="*/ 221695 h 275243"/>
                <a:gd name="connsiteX226" fmla="*/ 398120 w 1000086"/>
                <a:gd name="connsiteY226" fmla="*/ 221695 h 275243"/>
                <a:gd name="connsiteX227" fmla="*/ 398120 w 1000086"/>
                <a:gd name="connsiteY227" fmla="*/ 237734 h 275243"/>
                <a:gd name="connsiteX228" fmla="*/ 347417 w 1000086"/>
                <a:gd name="connsiteY228" fmla="*/ 237734 h 275243"/>
                <a:gd name="connsiteX229" fmla="*/ 347417 w 1000086"/>
                <a:gd name="connsiteY229" fmla="*/ 273950 h 275243"/>
                <a:gd name="connsiteX230" fmla="*/ 326722 w 1000086"/>
                <a:gd name="connsiteY230" fmla="*/ 273950 h 275243"/>
                <a:gd name="connsiteX231" fmla="*/ 326722 w 1000086"/>
                <a:gd name="connsiteY231" fmla="*/ 174873 h 275243"/>
                <a:gd name="connsiteX232" fmla="*/ 399672 w 1000086"/>
                <a:gd name="connsiteY232" fmla="*/ 174873 h 275243"/>
                <a:gd name="connsiteX233" fmla="*/ 495645 w 1000086"/>
                <a:gd name="connsiteY233" fmla="*/ 273950 h 275243"/>
                <a:gd name="connsiteX234" fmla="*/ 414676 w 1000086"/>
                <a:gd name="connsiteY234" fmla="*/ 273950 h 275243"/>
                <a:gd name="connsiteX235" fmla="*/ 414676 w 1000086"/>
                <a:gd name="connsiteY235" fmla="*/ 174873 h 275243"/>
                <a:gd name="connsiteX236" fmla="*/ 492800 w 1000086"/>
                <a:gd name="connsiteY236" fmla="*/ 174873 h 275243"/>
                <a:gd name="connsiteX237" fmla="*/ 492800 w 1000086"/>
                <a:gd name="connsiteY237" fmla="*/ 190912 h 275243"/>
                <a:gd name="connsiteX238" fmla="*/ 435371 w 1000086"/>
                <a:gd name="connsiteY238" fmla="*/ 190912 h 275243"/>
                <a:gd name="connsiteX239" fmla="*/ 435371 w 1000086"/>
                <a:gd name="connsiteY239" fmla="*/ 215745 h 275243"/>
                <a:gd name="connsiteX240" fmla="*/ 488402 w 1000086"/>
                <a:gd name="connsiteY240" fmla="*/ 215745 h 275243"/>
                <a:gd name="connsiteX241" fmla="*/ 488402 w 1000086"/>
                <a:gd name="connsiteY241" fmla="*/ 231784 h 275243"/>
                <a:gd name="connsiteX242" fmla="*/ 435371 w 1000086"/>
                <a:gd name="connsiteY242" fmla="*/ 231784 h 275243"/>
                <a:gd name="connsiteX243" fmla="*/ 435371 w 1000086"/>
                <a:gd name="connsiteY243" fmla="*/ 257912 h 275243"/>
                <a:gd name="connsiteX244" fmla="*/ 495645 w 1000086"/>
                <a:gd name="connsiteY244" fmla="*/ 257912 h 275243"/>
                <a:gd name="connsiteX245" fmla="*/ 602225 w 1000086"/>
                <a:gd name="connsiteY245" fmla="*/ 273950 h 275243"/>
                <a:gd name="connsiteX246" fmla="*/ 578943 w 1000086"/>
                <a:gd name="connsiteY246" fmla="*/ 273950 h 275243"/>
                <a:gd name="connsiteX247" fmla="*/ 555920 w 1000086"/>
                <a:gd name="connsiteY247" fmla="*/ 236440 h 275243"/>
                <a:gd name="connsiteX248" fmla="*/ 531603 w 1000086"/>
                <a:gd name="connsiteY248" fmla="*/ 236440 h 275243"/>
                <a:gd name="connsiteX249" fmla="*/ 531603 w 1000086"/>
                <a:gd name="connsiteY249" fmla="*/ 273950 h 275243"/>
                <a:gd name="connsiteX250" fmla="*/ 510908 w 1000086"/>
                <a:gd name="connsiteY250" fmla="*/ 273950 h 275243"/>
                <a:gd name="connsiteX251" fmla="*/ 510908 w 1000086"/>
                <a:gd name="connsiteY251" fmla="*/ 174873 h 275243"/>
                <a:gd name="connsiteX252" fmla="*/ 560317 w 1000086"/>
                <a:gd name="connsiteY252" fmla="*/ 174873 h 275243"/>
                <a:gd name="connsiteX253" fmla="*/ 587738 w 1000086"/>
                <a:gd name="connsiteY253" fmla="*/ 182633 h 275243"/>
                <a:gd name="connsiteX254" fmla="*/ 597310 w 1000086"/>
                <a:gd name="connsiteY254" fmla="*/ 204363 h 275243"/>
                <a:gd name="connsiteX255" fmla="*/ 591618 w 1000086"/>
                <a:gd name="connsiteY255" fmla="*/ 222471 h 275243"/>
                <a:gd name="connsiteX256" fmla="*/ 575580 w 1000086"/>
                <a:gd name="connsiteY256" fmla="*/ 232302 h 275243"/>
                <a:gd name="connsiteX257" fmla="*/ 576356 w 1000086"/>
                <a:gd name="connsiteY257" fmla="*/ 205139 h 275243"/>
                <a:gd name="connsiteX258" fmla="*/ 557989 w 1000086"/>
                <a:gd name="connsiteY258" fmla="*/ 190912 h 275243"/>
                <a:gd name="connsiteX259" fmla="*/ 531344 w 1000086"/>
                <a:gd name="connsiteY259" fmla="*/ 190912 h 275243"/>
                <a:gd name="connsiteX260" fmla="*/ 531344 w 1000086"/>
                <a:gd name="connsiteY260" fmla="*/ 220143 h 275243"/>
                <a:gd name="connsiteX261" fmla="*/ 558506 w 1000086"/>
                <a:gd name="connsiteY261" fmla="*/ 220143 h 275243"/>
                <a:gd name="connsiteX262" fmla="*/ 571958 w 1000086"/>
                <a:gd name="connsiteY262" fmla="*/ 216263 h 275243"/>
                <a:gd name="connsiteX263" fmla="*/ 576356 w 1000086"/>
                <a:gd name="connsiteY263" fmla="*/ 205139 h 275243"/>
                <a:gd name="connsiteX264" fmla="*/ 695611 w 1000086"/>
                <a:gd name="connsiteY264" fmla="*/ 273950 h 275243"/>
                <a:gd name="connsiteX265" fmla="*/ 614642 w 1000086"/>
                <a:gd name="connsiteY265" fmla="*/ 273950 h 275243"/>
                <a:gd name="connsiteX266" fmla="*/ 614642 w 1000086"/>
                <a:gd name="connsiteY266" fmla="*/ 174873 h 275243"/>
                <a:gd name="connsiteX267" fmla="*/ 692765 w 1000086"/>
                <a:gd name="connsiteY267" fmla="*/ 174873 h 275243"/>
                <a:gd name="connsiteX268" fmla="*/ 692765 w 1000086"/>
                <a:gd name="connsiteY268" fmla="*/ 190912 h 275243"/>
                <a:gd name="connsiteX269" fmla="*/ 635595 w 1000086"/>
                <a:gd name="connsiteY269" fmla="*/ 190912 h 275243"/>
                <a:gd name="connsiteX270" fmla="*/ 635595 w 1000086"/>
                <a:gd name="connsiteY270" fmla="*/ 215745 h 275243"/>
                <a:gd name="connsiteX271" fmla="*/ 688368 w 1000086"/>
                <a:gd name="connsiteY271" fmla="*/ 215745 h 275243"/>
                <a:gd name="connsiteX272" fmla="*/ 688368 w 1000086"/>
                <a:gd name="connsiteY272" fmla="*/ 231784 h 275243"/>
                <a:gd name="connsiteX273" fmla="*/ 635595 w 1000086"/>
                <a:gd name="connsiteY273" fmla="*/ 231784 h 275243"/>
                <a:gd name="connsiteX274" fmla="*/ 635595 w 1000086"/>
                <a:gd name="connsiteY274" fmla="*/ 257912 h 275243"/>
                <a:gd name="connsiteX275" fmla="*/ 695611 w 1000086"/>
                <a:gd name="connsiteY275" fmla="*/ 257912 h 275243"/>
                <a:gd name="connsiteX276" fmla="*/ 795723 w 1000086"/>
                <a:gd name="connsiteY276" fmla="*/ 273950 h 275243"/>
                <a:gd name="connsiteX277" fmla="*/ 771406 w 1000086"/>
                <a:gd name="connsiteY277" fmla="*/ 273950 h 275243"/>
                <a:gd name="connsiteX278" fmla="*/ 728206 w 1000086"/>
                <a:gd name="connsiteY278" fmla="*/ 197637 h 275243"/>
                <a:gd name="connsiteX279" fmla="*/ 729240 w 1000086"/>
                <a:gd name="connsiteY279" fmla="*/ 215487 h 275243"/>
                <a:gd name="connsiteX280" fmla="*/ 729240 w 1000086"/>
                <a:gd name="connsiteY280" fmla="*/ 273950 h 275243"/>
                <a:gd name="connsiteX281" fmla="*/ 710873 w 1000086"/>
                <a:gd name="connsiteY281" fmla="*/ 273950 h 275243"/>
                <a:gd name="connsiteX282" fmla="*/ 710873 w 1000086"/>
                <a:gd name="connsiteY282" fmla="*/ 174873 h 275243"/>
                <a:gd name="connsiteX283" fmla="*/ 734673 w 1000086"/>
                <a:gd name="connsiteY283" fmla="*/ 174873 h 275243"/>
                <a:gd name="connsiteX284" fmla="*/ 778391 w 1000086"/>
                <a:gd name="connsiteY284" fmla="*/ 251962 h 275243"/>
                <a:gd name="connsiteX285" fmla="*/ 777097 w 1000086"/>
                <a:gd name="connsiteY285" fmla="*/ 232560 h 275243"/>
                <a:gd name="connsiteX286" fmla="*/ 777097 w 1000086"/>
                <a:gd name="connsiteY286" fmla="*/ 174873 h 275243"/>
                <a:gd name="connsiteX287" fmla="*/ 795723 w 1000086"/>
                <a:gd name="connsiteY287" fmla="*/ 174873 h 275243"/>
                <a:gd name="connsiteX288" fmla="*/ 861430 w 1000086"/>
                <a:gd name="connsiteY288" fmla="*/ 258946 h 275243"/>
                <a:gd name="connsiteX289" fmla="*/ 887557 w 1000086"/>
                <a:gd name="connsiteY289" fmla="*/ 240062 h 275243"/>
                <a:gd name="connsiteX290" fmla="*/ 905407 w 1000086"/>
                <a:gd name="connsiteY290" fmla="*/ 247047 h 275243"/>
                <a:gd name="connsiteX291" fmla="*/ 888333 w 1000086"/>
                <a:gd name="connsiteY291" fmla="*/ 268259 h 275243"/>
                <a:gd name="connsiteX292" fmla="*/ 861430 w 1000086"/>
                <a:gd name="connsiteY292" fmla="*/ 275244 h 275243"/>
                <a:gd name="connsiteX293" fmla="*/ 824179 w 1000086"/>
                <a:gd name="connsiteY293" fmla="*/ 261792 h 275243"/>
                <a:gd name="connsiteX294" fmla="*/ 811244 w 1000086"/>
                <a:gd name="connsiteY294" fmla="*/ 223765 h 275243"/>
                <a:gd name="connsiteX295" fmla="*/ 823920 w 1000086"/>
                <a:gd name="connsiteY295" fmla="*/ 186255 h 275243"/>
                <a:gd name="connsiteX296" fmla="*/ 860395 w 1000086"/>
                <a:gd name="connsiteY296" fmla="*/ 173321 h 275243"/>
                <a:gd name="connsiteX297" fmla="*/ 888850 w 1000086"/>
                <a:gd name="connsiteY297" fmla="*/ 180305 h 275243"/>
                <a:gd name="connsiteX298" fmla="*/ 904372 w 1000086"/>
                <a:gd name="connsiteY298" fmla="*/ 200742 h 275243"/>
                <a:gd name="connsiteX299" fmla="*/ 886005 w 1000086"/>
                <a:gd name="connsiteY299" fmla="*/ 205915 h 275243"/>
                <a:gd name="connsiteX300" fmla="*/ 876692 w 1000086"/>
                <a:gd name="connsiteY300" fmla="*/ 194016 h 275243"/>
                <a:gd name="connsiteX301" fmla="*/ 860912 w 1000086"/>
                <a:gd name="connsiteY301" fmla="*/ 189618 h 275243"/>
                <a:gd name="connsiteX302" fmla="*/ 839441 w 1000086"/>
                <a:gd name="connsiteY302" fmla="*/ 198413 h 275243"/>
                <a:gd name="connsiteX303" fmla="*/ 832198 w 1000086"/>
                <a:gd name="connsiteY303" fmla="*/ 223765 h 275243"/>
                <a:gd name="connsiteX304" fmla="*/ 839700 w 1000086"/>
                <a:gd name="connsiteY304" fmla="*/ 249892 h 275243"/>
                <a:gd name="connsiteX305" fmla="*/ 861430 w 1000086"/>
                <a:gd name="connsiteY305" fmla="*/ 258946 h 275243"/>
                <a:gd name="connsiteX306" fmla="*/ 1000086 w 1000086"/>
                <a:gd name="connsiteY306" fmla="*/ 273950 h 275243"/>
                <a:gd name="connsiteX307" fmla="*/ 919117 w 1000086"/>
                <a:gd name="connsiteY307" fmla="*/ 273950 h 275243"/>
                <a:gd name="connsiteX308" fmla="*/ 919117 w 1000086"/>
                <a:gd name="connsiteY308" fmla="*/ 174614 h 275243"/>
                <a:gd name="connsiteX309" fmla="*/ 996982 w 1000086"/>
                <a:gd name="connsiteY309" fmla="*/ 174614 h 275243"/>
                <a:gd name="connsiteX310" fmla="*/ 996982 w 1000086"/>
                <a:gd name="connsiteY310" fmla="*/ 190912 h 275243"/>
                <a:gd name="connsiteX311" fmla="*/ 939812 w 1000086"/>
                <a:gd name="connsiteY311" fmla="*/ 190912 h 275243"/>
                <a:gd name="connsiteX312" fmla="*/ 939812 w 1000086"/>
                <a:gd name="connsiteY312" fmla="*/ 215745 h 275243"/>
                <a:gd name="connsiteX313" fmla="*/ 992843 w 1000086"/>
                <a:gd name="connsiteY313" fmla="*/ 215745 h 275243"/>
                <a:gd name="connsiteX314" fmla="*/ 992843 w 1000086"/>
                <a:gd name="connsiteY314" fmla="*/ 231784 h 275243"/>
                <a:gd name="connsiteX315" fmla="*/ 939812 w 1000086"/>
                <a:gd name="connsiteY315" fmla="*/ 231784 h 275243"/>
                <a:gd name="connsiteX316" fmla="*/ 939812 w 1000086"/>
                <a:gd name="connsiteY316" fmla="*/ 257912 h 275243"/>
                <a:gd name="connsiteX317" fmla="*/ 1000086 w 1000086"/>
                <a:gd name="connsiteY317" fmla="*/ 257912 h 27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</a:cxnLst>
              <a:rect l="l" t="t" r="r" b="b"/>
              <a:pathLst>
                <a:path w="1000086" h="275243">
                  <a:moveTo>
                    <a:pt x="71656" y="73209"/>
                  </a:moveTo>
                  <a:cubicBezTo>
                    <a:pt x="71656" y="82348"/>
                    <a:pt x="68638" y="89506"/>
                    <a:pt x="62602" y="94680"/>
                  </a:cubicBezTo>
                  <a:cubicBezTo>
                    <a:pt x="56394" y="99680"/>
                    <a:pt x="47684" y="102182"/>
                    <a:pt x="36475" y="102182"/>
                  </a:cubicBezTo>
                  <a:cubicBezTo>
                    <a:pt x="25783" y="102182"/>
                    <a:pt x="17332" y="99768"/>
                    <a:pt x="11124" y="94938"/>
                  </a:cubicBezTo>
                  <a:cubicBezTo>
                    <a:pt x="4742" y="89938"/>
                    <a:pt x="1035" y="82865"/>
                    <a:pt x="0" y="73726"/>
                  </a:cubicBezTo>
                  <a:lnTo>
                    <a:pt x="20178" y="71915"/>
                  </a:lnTo>
                  <a:cubicBezTo>
                    <a:pt x="21386" y="81401"/>
                    <a:pt x="26818" y="86143"/>
                    <a:pt x="36475" y="86143"/>
                  </a:cubicBezTo>
                  <a:cubicBezTo>
                    <a:pt x="41131" y="86143"/>
                    <a:pt x="44838" y="85023"/>
                    <a:pt x="47598" y="82780"/>
                  </a:cubicBezTo>
                  <a:cubicBezTo>
                    <a:pt x="50185" y="80366"/>
                    <a:pt x="51479" y="76745"/>
                    <a:pt x="51479" y="71915"/>
                  </a:cubicBezTo>
                  <a:cubicBezTo>
                    <a:pt x="51479" y="67432"/>
                    <a:pt x="49841" y="64069"/>
                    <a:pt x="46564" y="61826"/>
                  </a:cubicBezTo>
                  <a:cubicBezTo>
                    <a:pt x="43459" y="59413"/>
                    <a:pt x="38718" y="58205"/>
                    <a:pt x="32336" y="58205"/>
                  </a:cubicBezTo>
                  <a:lnTo>
                    <a:pt x="25610" y="58205"/>
                  </a:lnTo>
                  <a:lnTo>
                    <a:pt x="25610" y="42166"/>
                  </a:lnTo>
                  <a:lnTo>
                    <a:pt x="32077" y="42166"/>
                  </a:lnTo>
                  <a:cubicBezTo>
                    <a:pt x="37768" y="42166"/>
                    <a:pt x="41993" y="41046"/>
                    <a:pt x="44753" y="38803"/>
                  </a:cubicBezTo>
                  <a:cubicBezTo>
                    <a:pt x="47684" y="36560"/>
                    <a:pt x="49151" y="33197"/>
                    <a:pt x="49151" y="28714"/>
                  </a:cubicBezTo>
                  <a:cubicBezTo>
                    <a:pt x="49151" y="24749"/>
                    <a:pt x="47943" y="21556"/>
                    <a:pt x="45529" y="19143"/>
                  </a:cubicBezTo>
                  <a:cubicBezTo>
                    <a:pt x="43286" y="16900"/>
                    <a:pt x="40011" y="15780"/>
                    <a:pt x="35699" y="15780"/>
                  </a:cubicBezTo>
                  <a:cubicBezTo>
                    <a:pt x="31560" y="15780"/>
                    <a:pt x="28282" y="16900"/>
                    <a:pt x="25869" y="19143"/>
                  </a:cubicBezTo>
                  <a:cubicBezTo>
                    <a:pt x="23282" y="21386"/>
                    <a:pt x="21815" y="24575"/>
                    <a:pt x="21471" y="28714"/>
                  </a:cubicBezTo>
                  <a:lnTo>
                    <a:pt x="1811" y="27162"/>
                  </a:lnTo>
                  <a:cubicBezTo>
                    <a:pt x="2846" y="18711"/>
                    <a:pt x="6382" y="12073"/>
                    <a:pt x="12417" y="7243"/>
                  </a:cubicBezTo>
                  <a:cubicBezTo>
                    <a:pt x="18452" y="2414"/>
                    <a:pt x="26301" y="0"/>
                    <a:pt x="35958" y="0"/>
                  </a:cubicBezTo>
                  <a:cubicBezTo>
                    <a:pt x="46478" y="0"/>
                    <a:pt x="54583" y="2328"/>
                    <a:pt x="60274" y="6985"/>
                  </a:cubicBezTo>
                  <a:cubicBezTo>
                    <a:pt x="66139" y="11641"/>
                    <a:pt x="69070" y="18108"/>
                    <a:pt x="69070" y="26386"/>
                  </a:cubicBezTo>
                  <a:cubicBezTo>
                    <a:pt x="69070" y="32595"/>
                    <a:pt x="67259" y="37683"/>
                    <a:pt x="63637" y="41649"/>
                  </a:cubicBezTo>
                  <a:cubicBezTo>
                    <a:pt x="60015" y="45614"/>
                    <a:pt x="54756" y="48289"/>
                    <a:pt x="47857" y="49668"/>
                  </a:cubicBezTo>
                  <a:lnTo>
                    <a:pt x="47857" y="49927"/>
                  </a:lnTo>
                  <a:cubicBezTo>
                    <a:pt x="55444" y="50788"/>
                    <a:pt x="61309" y="53290"/>
                    <a:pt x="65448" y="57429"/>
                  </a:cubicBezTo>
                  <a:cubicBezTo>
                    <a:pt x="69587" y="61568"/>
                    <a:pt x="71656" y="66827"/>
                    <a:pt x="71656" y="73209"/>
                  </a:cubicBezTo>
                  <a:close/>
                  <a:moveTo>
                    <a:pt x="94421" y="72691"/>
                  </a:moveTo>
                  <a:lnTo>
                    <a:pt x="82780" y="72691"/>
                  </a:lnTo>
                  <a:lnTo>
                    <a:pt x="82780" y="38544"/>
                  </a:lnTo>
                  <a:cubicBezTo>
                    <a:pt x="82780" y="36131"/>
                    <a:pt x="82695" y="34147"/>
                    <a:pt x="82521" y="32595"/>
                  </a:cubicBezTo>
                  <a:cubicBezTo>
                    <a:pt x="82521" y="30869"/>
                    <a:pt x="82521" y="29405"/>
                    <a:pt x="82521" y="28197"/>
                  </a:cubicBezTo>
                  <a:lnTo>
                    <a:pt x="93386" y="28197"/>
                  </a:lnTo>
                  <a:cubicBezTo>
                    <a:pt x="93560" y="28714"/>
                    <a:pt x="93645" y="30266"/>
                    <a:pt x="93645" y="32853"/>
                  </a:cubicBezTo>
                  <a:cubicBezTo>
                    <a:pt x="93818" y="35267"/>
                    <a:pt x="93904" y="36907"/>
                    <a:pt x="93904" y="37768"/>
                  </a:cubicBezTo>
                  <a:lnTo>
                    <a:pt x="94162" y="37768"/>
                  </a:lnTo>
                  <a:cubicBezTo>
                    <a:pt x="95197" y="34664"/>
                    <a:pt x="96146" y="32421"/>
                    <a:pt x="97008" y="31043"/>
                  </a:cubicBezTo>
                  <a:cubicBezTo>
                    <a:pt x="98043" y="29834"/>
                    <a:pt x="99163" y="28888"/>
                    <a:pt x="100371" y="28197"/>
                  </a:cubicBezTo>
                  <a:cubicBezTo>
                    <a:pt x="101405" y="27680"/>
                    <a:pt x="102872" y="27421"/>
                    <a:pt x="104768" y="27421"/>
                  </a:cubicBezTo>
                  <a:cubicBezTo>
                    <a:pt x="106321" y="27421"/>
                    <a:pt x="107529" y="27594"/>
                    <a:pt x="108390" y="27938"/>
                  </a:cubicBezTo>
                  <a:lnTo>
                    <a:pt x="108390" y="37768"/>
                  </a:lnTo>
                  <a:cubicBezTo>
                    <a:pt x="106494" y="37251"/>
                    <a:pt x="104854" y="36992"/>
                    <a:pt x="103475" y="36992"/>
                  </a:cubicBezTo>
                  <a:cubicBezTo>
                    <a:pt x="100544" y="36992"/>
                    <a:pt x="98301" y="38200"/>
                    <a:pt x="96749" y="40614"/>
                  </a:cubicBezTo>
                  <a:cubicBezTo>
                    <a:pt x="95197" y="42857"/>
                    <a:pt x="94421" y="46305"/>
                    <a:pt x="94421" y="50961"/>
                  </a:cubicBezTo>
                  <a:close/>
                  <a:moveTo>
                    <a:pt x="155471" y="72691"/>
                  </a:moveTo>
                  <a:lnTo>
                    <a:pt x="144348" y="72691"/>
                  </a:lnTo>
                  <a:cubicBezTo>
                    <a:pt x="144174" y="72174"/>
                    <a:pt x="144004" y="71139"/>
                    <a:pt x="143830" y="69587"/>
                  </a:cubicBezTo>
                  <a:cubicBezTo>
                    <a:pt x="143657" y="67862"/>
                    <a:pt x="143572" y="66483"/>
                    <a:pt x="143572" y="65448"/>
                  </a:cubicBezTo>
                  <a:cubicBezTo>
                    <a:pt x="140985" y="70795"/>
                    <a:pt x="136243" y="73467"/>
                    <a:pt x="129344" y="73467"/>
                  </a:cubicBezTo>
                  <a:cubicBezTo>
                    <a:pt x="124170" y="73467"/>
                    <a:pt x="120116" y="71398"/>
                    <a:pt x="117185" y="67259"/>
                  </a:cubicBezTo>
                  <a:cubicBezTo>
                    <a:pt x="114425" y="63293"/>
                    <a:pt x="113046" y="57687"/>
                    <a:pt x="113046" y="50444"/>
                  </a:cubicBezTo>
                  <a:cubicBezTo>
                    <a:pt x="113046" y="43028"/>
                    <a:pt x="114513" y="37336"/>
                    <a:pt x="117444" y="33371"/>
                  </a:cubicBezTo>
                  <a:cubicBezTo>
                    <a:pt x="120375" y="29405"/>
                    <a:pt x="124602" y="27421"/>
                    <a:pt x="130120" y="27421"/>
                  </a:cubicBezTo>
                  <a:cubicBezTo>
                    <a:pt x="133224" y="27421"/>
                    <a:pt x="135896" y="28024"/>
                    <a:pt x="138139" y="29232"/>
                  </a:cubicBezTo>
                  <a:cubicBezTo>
                    <a:pt x="140553" y="30611"/>
                    <a:pt x="142364" y="32595"/>
                    <a:pt x="143572" y="35182"/>
                  </a:cubicBezTo>
                  <a:lnTo>
                    <a:pt x="143572" y="27938"/>
                  </a:lnTo>
                  <a:lnTo>
                    <a:pt x="143572" y="11641"/>
                  </a:lnTo>
                  <a:lnTo>
                    <a:pt x="154954" y="11641"/>
                  </a:lnTo>
                  <a:lnTo>
                    <a:pt x="154954" y="62861"/>
                  </a:lnTo>
                  <a:cubicBezTo>
                    <a:pt x="154954" y="65621"/>
                    <a:pt x="155127" y="68896"/>
                    <a:pt x="155471" y="72691"/>
                  </a:cubicBezTo>
                  <a:close/>
                  <a:moveTo>
                    <a:pt x="143572" y="50185"/>
                  </a:moveTo>
                  <a:cubicBezTo>
                    <a:pt x="143572" y="45356"/>
                    <a:pt x="142795" y="41649"/>
                    <a:pt x="141243" y="39062"/>
                  </a:cubicBezTo>
                  <a:cubicBezTo>
                    <a:pt x="139691" y="36475"/>
                    <a:pt x="137363" y="35182"/>
                    <a:pt x="134259" y="35182"/>
                  </a:cubicBezTo>
                  <a:cubicBezTo>
                    <a:pt x="131155" y="35182"/>
                    <a:pt x="128826" y="36475"/>
                    <a:pt x="127274" y="39062"/>
                  </a:cubicBezTo>
                  <a:cubicBezTo>
                    <a:pt x="125722" y="41475"/>
                    <a:pt x="124946" y="45270"/>
                    <a:pt x="124946" y="50444"/>
                  </a:cubicBezTo>
                  <a:cubicBezTo>
                    <a:pt x="124946" y="60448"/>
                    <a:pt x="128050" y="65448"/>
                    <a:pt x="134259" y="65448"/>
                  </a:cubicBezTo>
                  <a:cubicBezTo>
                    <a:pt x="137190" y="65448"/>
                    <a:pt x="139518" y="64154"/>
                    <a:pt x="141243" y="61568"/>
                  </a:cubicBezTo>
                  <a:cubicBezTo>
                    <a:pt x="142795" y="58807"/>
                    <a:pt x="143572" y="55015"/>
                    <a:pt x="143572" y="50185"/>
                  </a:cubicBezTo>
                  <a:close/>
                  <a:moveTo>
                    <a:pt x="231267" y="100629"/>
                  </a:moveTo>
                  <a:lnTo>
                    <a:pt x="210572" y="100629"/>
                  </a:lnTo>
                  <a:lnTo>
                    <a:pt x="210572" y="1293"/>
                  </a:lnTo>
                  <a:lnTo>
                    <a:pt x="231267" y="1293"/>
                  </a:lnTo>
                  <a:close/>
                  <a:moveTo>
                    <a:pt x="341209" y="100629"/>
                  </a:moveTo>
                  <a:lnTo>
                    <a:pt x="320773" y="100629"/>
                  </a:lnTo>
                  <a:lnTo>
                    <a:pt x="311977" y="75278"/>
                  </a:lnTo>
                  <a:lnTo>
                    <a:pt x="274209" y="75278"/>
                  </a:lnTo>
                  <a:lnTo>
                    <a:pt x="265413" y="100629"/>
                  </a:lnTo>
                  <a:lnTo>
                    <a:pt x="244718" y="100629"/>
                  </a:lnTo>
                  <a:lnTo>
                    <a:pt x="280676" y="1552"/>
                  </a:lnTo>
                  <a:lnTo>
                    <a:pt x="305251" y="1552"/>
                  </a:lnTo>
                  <a:close/>
                  <a:moveTo>
                    <a:pt x="294386" y="21471"/>
                  </a:moveTo>
                  <a:lnTo>
                    <a:pt x="293093" y="16815"/>
                  </a:lnTo>
                  <a:lnTo>
                    <a:pt x="292576" y="18367"/>
                  </a:lnTo>
                  <a:cubicBezTo>
                    <a:pt x="292058" y="19919"/>
                    <a:pt x="291456" y="21815"/>
                    <a:pt x="290765" y="24058"/>
                  </a:cubicBezTo>
                  <a:cubicBezTo>
                    <a:pt x="290247" y="26301"/>
                    <a:pt x="286282" y="38200"/>
                    <a:pt x="278865" y="59757"/>
                  </a:cubicBezTo>
                  <a:lnTo>
                    <a:pt x="307321" y="59757"/>
                  </a:lnTo>
                  <a:lnTo>
                    <a:pt x="297491" y="31043"/>
                  </a:lnTo>
                  <a:close/>
                  <a:moveTo>
                    <a:pt x="435371" y="100629"/>
                  </a:moveTo>
                  <a:lnTo>
                    <a:pt x="354661" y="100629"/>
                  </a:lnTo>
                  <a:lnTo>
                    <a:pt x="354661" y="1552"/>
                  </a:lnTo>
                  <a:lnTo>
                    <a:pt x="432526" y="1552"/>
                  </a:lnTo>
                  <a:lnTo>
                    <a:pt x="432526" y="17591"/>
                  </a:lnTo>
                  <a:lnTo>
                    <a:pt x="375356" y="17591"/>
                  </a:lnTo>
                  <a:lnTo>
                    <a:pt x="375356" y="42425"/>
                  </a:lnTo>
                  <a:lnTo>
                    <a:pt x="428387" y="42425"/>
                  </a:lnTo>
                  <a:lnTo>
                    <a:pt x="428387" y="58463"/>
                  </a:lnTo>
                  <a:lnTo>
                    <a:pt x="375356" y="58463"/>
                  </a:lnTo>
                  <a:lnTo>
                    <a:pt x="375356" y="84591"/>
                  </a:lnTo>
                  <a:lnTo>
                    <a:pt x="435371" y="84591"/>
                  </a:lnTo>
                  <a:close/>
                  <a:moveTo>
                    <a:pt x="531603" y="100629"/>
                  </a:moveTo>
                  <a:lnTo>
                    <a:pt x="450892" y="100629"/>
                  </a:lnTo>
                  <a:lnTo>
                    <a:pt x="450892" y="1552"/>
                  </a:lnTo>
                  <a:lnTo>
                    <a:pt x="528757" y="1552"/>
                  </a:lnTo>
                  <a:lnTo>
                    <a:pt x="528757" y="17591"/>
                  </a:lnTo>
                  <a:lnTo>
                    <a:pt x="471587" y="17591"/>
                  </a:lnTo>
                  <a:lnTo>
                    <a:pt x="471587" y="42425"/>
                  </a:lnTo>
                  <a:lnTo>
                    <a:pt x="524360" y="42425"/>
                  </a:lnTo>
                  <a:lnTo>
                    <a:pt x="524360" y="58463"/>
                  </a:lnTo>
                  <a:lnTo>
                    <a:pt x="471587" y="58463"/>
                  </a:lnTo>
                  <a:lnTo>
                    <a:pt x="471587" y="84591"/>
                  </a:lnTo>
                  <a:lnTo>
                    <a:pt x="531603" y="84591"/>
                  </a:lnTo>
                  <a:close/>
                  <a:moveTo>
                    <a:pt x="687850" y="100629"/>
                  </a:moveTo>
                  <a:lnTo>
                    <a:pt x="669225" y="100629"/>
                  </a:lnTo>
                  <a:lnTo>
                    <a:pt x="669225" y="40614"/>
                  </a:lnTo>
                  <a:cubicBezTo>
                    <a:pt x="669225" y="39235"/>
                    <a:pt x="669225" y="37854"/>
                    <a:pt x="669225" y="36475"/>
                  </a:cubicBezTo>
                  <a:cubicBezTo>
                    <a:pt x="669398" y="35096"/>
                    <a:pt x="669657" y="29232"/>
                    <a:pt x="670001" y="18884"/>
                  </a:cubicBezTo>
                  <a:cubicBezTo>
                    <a:pt x="666723" y="31475"/>
                    <a:pt x="664310" y="40270"/>
                    <a:pt x="662758" y="45270"/>
                  </a:cubicBezTo>
                  <a:lnTo>
                    <a:pt x="644649" y="100629"/>
                  </a:lnTo>
                  <a:lnTo>
                    <a:pt x="629904" y="100629"/>
                  </a:lnTo>
                  <a:lnTo>
                    <a:pt x="612055" y="45270"/>
                  </a:lnTo>
                  <a:lnTo>
                    <a:pt x="604553" y="18884"/>
                  </a:lnTo>
                  <a:cubicBezTo>
                    <a:pt x="605070" y="29749"/>
                    <a:pt x="605329" y="36992"/>
                    <a:pt x="605329" y="40614"/>
                  </a:cubicBezTo>
                  <a:lnTo>
                    <a:pt x="605329" y="100629"/>
                  </a:lnTo>
                  <a:lnTo>
                    <a:pt x="586962" y="100629"/>
                  </a:lnTo>
                  <a:lnTo>
                    <a:pt x="586962" y="1552"/>
                  </a:lnTo>
                  <a:lnTo>
                    <a:pt x="614642" y="1552"/>
                  </a:lnTo>
                  <a:lnTo>
                    <a:pt x="632491" y="56911"/>
                  </a:lnTo>
                  <a:lnTo>
                    <a:pt x="634043" y="62344"/>
                  </a:lnTo>
                  <a:lnTo>
                    <a:pt x="637406" y="75537"/>
                  </a:lnTo>
                  <a:lnTo>
                    <a:pt x="641804" y="59757"/>
                  </a:lnTo>
                  <a:lnTo>
                    <a:pt x="660171" y="1552"/>
                  </a:lnTo>
                  <a:lnTo>
                    <a:pt x="687850" y="1552"/>
                  </a:lnTo>
                  <a:close/>
                  <a:moveTo>
                    <a:pt x="787962" y="100629"/>
                  </a:moveTo>
                  <a:lnTo>
                    <a:pt x="706993" y="100629"/>
                  </a:lnTo>
                  <a:lnTo>
                    <a:pt x="706993" y="1293"/>
                  </a:lnTo>
                  <a:lnTo>
                    <a:pt x="785117" y="1293"/>
                  </a:lnTo>
                  <a:lnTo>
                    <a:pt x="785117" y="17332"/>
                  </a:lnTo>
                  <a:lnTo>
                    <a:pt x="727688" y="17332"/>
                  </a:lnTo>
                  <a:lnTo>
                    <a:pt x="727688" y="42425"/>
                  </a:lnTo>
                  <a:lnTo>
                    <a:pt x="780719" y="42425"/>
                  </a:lnTo>
                  <a:lnTo>
                    <a:pt x="780719" y="58463"/>
                  </a:lnTo>
                  <a:lnTo>
                    <a:pt x="727688" y="58463"/>
                  </a:lnTo>
                  <a:lnTo>
                    <a:pt x="727688" y="84591"/>
                  </a:lnTo>
                  <a:lnTo>
                    <a:pt x="787962" y="84591"/>
                  </a:lnTo>
                  <a:close/>
                  <a:moveTo>
                    <a:pt x="887816" y="100629"/>
                  </a:moveTo>
                  <a:lnTo>
                    <a:pt x="863499" y="100629"/>
                  </a:lnTo>
                  <a:lnTo>
                    <a:pt x="820298" y="24058"/>
                  </a:lnTo>
                  <a:cubicBezTo>
                    <a:pt x="821160" y="31475"/>
                    <a:pt x="821592" y="37424"/>
                    <a:pt x="821592" y="41907"/>
                  </a:cubicBezTo>
                  <a:lnTo>
                    <a:pt x="821592" y="100629"/>
                  </a:lnTo>
                  <a:lnTo>
                    <a:pt x="803225" y="100629"/>
                  </a:lnTo>
                  <a:lnTo>
                    <a:pt x="803225" y="1293"/>
                  </a:lnTo>
                  <a:lnTo>
                    <a:pt x="827024" y="1293"/>
                  </a:lnTo>
                  <a:lnTo>
                    <a:pt x="870742" y="78382"/>
                  </a:lnTo>
                  <a:cubicBezTo>
                    <a:pt x="869881" y="71312"/>
                    <a:pt x="869449" y="64845"/>
                    <a:pt x="869449" y="58981"/>
                  </a:cubicBezTo>
                  <a:lnTo>
                    <a:pt x="869449" y="1293"/>
                  </a:lnTo>
                  <a:lnTo>
                    <a:pt x="887816" y="1293"/>
                  </a:lnTo>
                  <a:close/>
                  <a:moveTo>
                    <a:pt x="998017" y="100629"/>
                  </a:moveTo>
                  <a:lnTo>
                    <a:pt x="977322" y="100629"/>
                  </a:lnTo>
                  <a:lnTo>
                    <a:pt x="968526" y="75278"/>
                  </a:lnTo>
                  <a:lnTo>
                    <a:pt x="930758" y="75278"/>
                  </a:lnTo>
                  <a:lnTo>
                    <a:pt x="921962" y="100629"/>
                  </a:lnTo>
                  <a:lnTo>
                    <a:pt x="901267" y="100629"/>
                  </a:lnTo>
                  <a:lnTo>
                    <a:pt x="937484" y="1552"/>
                  </a:lnTo>
                  <a:lnTo>
                    <a:pt x="961800" y="1552"/>
                  </a:lnTo>
                  <a:close/>
                  <a:moveTo>
                    <a:pt x="951194" y="21471"/>
                  </a:moveTo>
                  <a:lnTo>
                    <a:pt x="949901" y="16556"/>
                  </a:lnTo>
                  <a:lnTo>
                    <a:pt x="949383" y="18108"/>
                  </a:lnTo>
                  <a:cubicBezTo>
                    <a:pt x="948866" y="19834"/>
                    <a:pt x="948349" y="21815"/>
                    <a:pt x="947831" y="24058"/>
                  </a:cubicBezTo>
                  <a:cubicBezTo>
                    <a:pt x="947141" y="26127"/>
                    <a:pt x="943090" y="37942"/>
                    <a:pt x="935673" y="59498"/>
                  </a:cubicBezTo>
                  <a:lnTo>
                    <a:pt x="964129" y="59498"/>
                  </a:lnTo>
                  <a:lnTo>
                    <a:pt x="954298" y="31043"/>
                  </a:lnTo>
                  <a:close/>
                  <a:moveTo>
                    <a:pt x="52514" y="258946"/>
                  </a:moveTo>
                  <a:cubicBezTo>
                    <a:pt x="65104" y="258946"/>
                    <a:pt x="73811" y="252652"/>
                    <a:pt x="78641" y="240062"/>
                  </a:cubicBezTo>
                  <a:lnTo>
                    <a:pt x="96749" y="247047"/>
                  </a:lnTo>
                  <a:cubicBezTo>
                    <a:pt x="92954" y="256533"/>
                    <a:pt x="87263" y="263603"/>
                    <a:pt x="79676" y="268259"/>
                  </a:cubicBezTo>
                  <a:cubicBezTo>
                    <a:pt x="72088" y="272915"/>
                    <a:pt x="63034" y="275244"/>
                    <a:pt x="52514" y="275244"/>
                  </a:cubicBezTo>
                  <a:cubicBezTo>
                    <a:pt x="36648" y="275244"/>
                    <a:pt x="24317" y="270761"/>
                    <a:pt x="15521" y="261792"/>
                  </a:cubicBezTo>
                  <a:cubicBezTo>
                    <a:pt x="6899" y="252652"/>
                    <a:pt x="2587" y="239977"/>
                    <a:pt x="2587" y="223765"/>
                  </a:cubicBezTo>
                  <a:cubicBezTo>
                    <a:pt x="2587" y="207553"/>
                    <a:pt x="6811" y="195050"/>
                    <a:pt x="15263" y="186255"/>
                  </a:cubicBezTo>
                  <a:cubicBezTo>
                    <a:pt x="23541" y="177633"/>
                    <a:pt x="35699" y="173321"/>
                    <a:pt x="51738" y="173321"/>
                  </a:cubicBezTo>
                  <a:cubicBezTo>
                    <a:pt x="63293" y="173321"/>
                    <a:pt x="72777" y="175649"/>
                    <a:pt x="80193" y="180305"/>
                  </a:cubicBezTo>
                  <a:cubicBezTo>
                    <a:pt x="87436" y="184962"/>
                    <a:pt x="92525" y="191773"/>
                    <a:pt x="95456" y="200742"/>
                  </a:cubicBezTo>
                  <a:lnTo>
                    <a:pt x="77348" y="205915"/>
                  </a:lnTo>
                  <a:cubicBezTo>
                    <a:pt x="75795" y="200915"/>
                    <a:pt x="72691" y="196947"/>
                    <a:pt x="68035" y="194016"/>
                  </a:cubicBezTo>
                  <a:cubicBezTo>
                    <a:pt x="63552" y="191085"/>
                    <a:pt x="58290" y="189618"/>
                    <a:pt x="52255" y="189618"/>
                  </a:cubicBezTo>
                  <a:cubicBezTo>
                    <a:pt x="42769" y="189618"/>
                    <a:pt x="35614" y="192549"/>
                    <a:pt x="30784" y="198413"/>
                  </a:cubicBezTo>
                  <a:cubicBezTo>
                    <a:pt x="25954" y="204105"/>
                    <a:pt x="23541" y="212556"/>
                    <a:pt x="23541" y="223765"/>
                  </a:cubicBezTo>
                  <a:cubicBezTo>
                    <a:pt x="23541" y="235147"/>
                    <a:pt x="26042" y="243857"/>
                    <a:pt x="31043" y="249892"/>
                  </a:cubicBezTo>
                  <a:cubicBezTo>
                    <a:pt x="36043" y="255927"/>
                    <a:pt x="43201" y="258946"/>
                    <a:pt x="52514" y="258946"/>
                  </a:cubicBezTo>
                  <a:close/>
                  <a:moveTo>
                    <a:pt x="206950" y="223765"/>
                  </a:moveTo>
                  <a:cubicBezTo>
                    <a:pt x="206950" y="234112"/>
                    <a:pt x="204881" y="243252"/>
                    <a:pt x="200741" y="251186"/>
                  </a:cubicBezTo>
                  <a:cubicBezTo>
                    <a:pt x="196603" y="258946"/>
                    <a:pt x="190738" y="264896"/>
                    <a:pt x="183151" y="269035"/>
                  </a:cubicBezTo>
                  <a:cubicBezTo>
                    <a:pt x="175563" y="273174"/>
                    <a:pt x="166680" y="275244"/>
                    <a:pt x="156506" y="275244"/>
                  </a:cubicBezTo>
                  <a:cubicBezTo>
                    <a:pt x="140985" y="275244"/>
                    <a:pt x="128826" y="270673"/>
                    <a:pt x="120031" y="261533"/>
                  </a:cubicBezTo>
                  <a:cubicBezTo>
                    <a:pt x="111062" y="252394"/>
                    <a:pt x="106579" y="239803"/>
                    <a:pt x="106579" y="223765"/>
                  </a:cubicBezTo>
                  <a:cubicBezTo>
                    <a:pt x="106579" y="207899"/>
                    <a:pt x="111062" y="195482"/>
                    <a:pt x="120031" y="186514"/>
                  </a:cubicBezTo>
                  <a:cubicBezTo>
                    <a:pt x="128826" y="177718"/>
                    <a:pt x="141070" y="173321"/>
                    <a:pt x="156765" y="173321"/>
                  </a:cubicBezTo>
                  <a:cubicBezTo>
                    <a:pt x="172459" y="173321"/>
                    <a:pt x="184703" y="177804"/>
                    <a:pt x="193498" y="186772"/>
                  </a:cubicBezTo>
                  <a:cubicBezTo>
                    <a:pt x="202467" y="195741"/>
                    <a:pt x="206950" y="208070"/>
                    <a:pt x="206950" y="223765"/>
                  </a:cubicBezTo>
                  <a:close/>
                  <a:moveTo>
                    <a:pt x="185738" y="223765"/>
                  </a:moveTo>
                  <a:cubicBezTo>
                    <a:pt x="185738" y="213073"/>
                    <a:pt x="183151" y="204707"/>
                    <a:pt x="177977" y="198672"/>
                  </a:cubicBezTo>
                  <a:cubicBezTo>
                    <a:pt x="172977" y="192637"/>
                    <a:pt x="165904" y="189618"/>
                    <a:pt x="156765" y="189618"/>
                  </a:cubicBezTo>
                  <a:cubicBezTo>
                    <a:pt x="147452" y="189618"/>
                    <a:pt x="140294" y="192637"/>
                    <a:pt x="135294" y="198672"/>
                  </a:cubicBezTo>
                  <a:cubicBezTo>
                    <a:pt x="130120" y="204707"/>
                    <a:pt x="127533" y="213073"/>
                    <a:pt x="127533" y="223765"/>
                  </a:cubicBezTo>
                  <a:cubicBezTo>
                    <a:pt x="127533" y="234630"/>
                    <a:pt x="130120" y="243252"/>
                    <a:pt x="135294" y="249633"/>
                  </a:cubicBezTo>
                  <a:cubicBezTo>
                    <a:pt x="140467" y="255842"/>
                    <a:pt x="147537" y="258946"/>
                    <a:pt x="156506" y="258946"/>
                  </a:cubicBezTo>
                  <a:cubicBezTo>
                    <a:pt x="165819" y="258946"/>
                    <a:pt x="172977" y="255927"/>
                    <a:pt x="177977" y="249892"/>
                  </a:cubicBezTo>
                  <a:cubicBezTo>
                    <a:pt x="183151" y="243684"/>
                    <a:pt x="185738" y="234974"/>
                    <a:pt x="185738" y="223765"/>
                  </a:cubicBezTo>
                  <a:close/>
                  <a:moveTo>
                    <a:pt x="307321" y="273950"/>
                  </a:moveTo>
                  <a:lnTo>
                    <a:pt x="283004" y="273950"/>
                  </a:lnTo>
                  <a:lnTo>
                    <a:pt x="239803" y="197637"/>
                  </a:lnTo>
                  <a:cubicBezTo>
                    <a:pt x="240665" y="205054"/>
                    <a:pt x="241097" y="211004"/>
                    <a:pt x="241097" y="215487"/>
                  </a:cubicBezTo>
                  <a:lnTo>
                    <a:pt x="241097" y="273950"/>
                  </a:lnTo>
                  <a:lnTo>
                    <a:pt x="222471" y="273950"/>
                  </a:lnTo>
                  <a:lnTo>
                    <a:pt x="222471" y="174614"/>
                  </a:lnTo>
                  <a:lnTo>
                    <a:pt x="246271" y="174614"/>
                  </a:lnTo>
                  <a:lnTo>
                    <a:pt x="289989" y="251703"/>
                  </a:lnTo>
                  <a:cubicBezTo>
                    <a:pt x="289298" y="244633"/>
                    <a:pt x="288954" y="238166"/>
                    <a:pt x="288954" y="232302"/>
                  </a:cubicBezTo>
                  <a:lnTo>
                    <a:pt x="288954" y="174614"/>
                  </a:lnTo>
                  <a:lnTo>
                    <a:pt x="307321" y="174614"/>
                  </a:lnTo>
                  <a:close/>
                  <a:moveTo>
                    <a:pt x="399672" y="190912"/>
                  </a:moveTo>
                  <a:lnTo>
                    <a:pt x="347417" y="190912"/>
                  </a:lnTo>
                  <a:lnTo>
                    <a:pt x="347417" y="221695"/>
                  </a:lnTo>
                  <a:lnTo>
                    <a:pt x="398120" y="221695"/>
                  </a:lnTo>
                  <a:lnTo>
                    <a:pt x="398120" y="237734"/>
                  </a:lnTo>
                  <a:lnTo>
                    <a:pt x="347417" y="237734"/>
                  </a:lnTo>
                  <a:lnTo>
                    <a:pt x="347417" y="273950"/>
                  </a:lnTo>
                  <a:lnTo>
                    <a:pt x="326722" y="273950"/>
                  </a:lnTo>
                  <a:lnTo>
                    <a:pt x="326722" y="174873"/>
                  </a:lnTo>
                  <a:lnTo>
                    <a:pt x="399672" y="174873"/>
                  </a:lnTo>
                  <a:close/>
                  <a:moveTo>
                    <a:pt x="495645" y="273950"/>
                  </a:moveTo>
                  <a:lnTo>
                    <a:pt x="414676" y="273950"/>
                  </a:lnTo>
                  <a:lnTo>
                    <a:pt x="414676" y="174873"/>
                  </a:lnTo>
                  <a:lnTo>
                    <a:pt x="492800" y="174873"/>
                  </a:lnTo>
                  <a:lnTo>
                    <a:pt x="492800" y="190912"/>
                  </a:lnTo>
                  <a:lnTo>
                    <a:pt x="435371" y="190912"/>
                  </a:lnTo>
                  <a:lnTo>
                    <a:pt x="435371" y="215745"/>
                  </a:lnTo>
                  <a:lnTo>
                    <a:pt x="488402" y="215745"/>
                  </a:lnTo>
                  <a:lnTo>
                    <a:pt x="488402" y="231784"/>
                  </a:lnTo>
                  <a:lnTo>
                    <a:pt x="435371" y="231784"/>
                  </a:lnTo>
                  <a:lnTo>
                    <a:pt x="435371" y="257912"/>
                  </a:lnTo>
                  <a:lnTo>
                    <a:pt x="495645" y="257912"/>
                  </a:lnTo>
                  <a:close/>
                  <a:moveTo>
                    <a:pt x="602225" y="273950"/>
                  </a:moveTo>
                  <a:lnTo>
                    <a:pt x="578943" y="273950"/>
                  </a:lnTo>
                  <a:lnTo>
                    <a:pt x="555920" y="236440"/>
                  </a:lnTo>
                  <a:lnTo>
                    <a:pt x="531603" y="236440"/>
                  </a:lnTo>
                  <a:lnTo>
                    <a:pt x="531603" y="273950"/>
                  </a:lnTo>
                  <a:lnTo>
                    <a:pt x="510908" y="273950"/>
                  </a:lnTo>
                  <a:lnTo>
                    <a:pt x="510908" y="174873"/>
                  </a:lnTo>
                  <a:lnTo>
                    <a:pt x="560317" y="174873"/>
                  </a:lnTo>
                  <a:cubicBezTo>
                    <a:pt x="572217" y="174873"/>
                    <a:pt x="581356" y="177460"/>
                    <a:pt x="587738" y="182633"/>
                  </a:cubicBezTo>
                  <a:cubicBezTo>
                    <a:pt x="594120" y="187634"/>
                    <a:pt x="597310" y="194877"/>
                    <a:pt x="597310" y="204363"/>
                  </a:cubicBezTo>
                  <a:cubicBezTo>
                    <a:pt x="597310" y="211433"/>
                    <a:pt x="595413" y="217471"/>
                    <a:pt x="591618" y="222471"/>
                  </a:cubicBezTo>
                  <a:cubicBezTo>
                    <a:pt x="587653" y="227472"/>
                    <a:pt x="582306" y="230749"/>
                    <a:pt x="575580" y="232302"/>
                  </a:cubicBezTo>
                  <a:close/>
                  <a:moveTo>
                    <a:pt x="576356" y="205139"/>
                  </a:moveTo>
                  <a:cubicBezTo>
                    <a:pt x="576356" y="195653"/>
                    <a:pt x="570233" y="190912"/>
                    <a:pt x="557989" y="190912"/>
                  </a:cubicBezTo>
                  <a:lnTo>
                    <a:pt x="531344" y="190912"/>
                  </a:lnTo>
                  <a:lnTo>
                    <a:pt x="531344" y="220143"/>
                  </a:lnTo>
                  <a:lnTo>
                    <a:pt x="558506" y="220143"/>
                  </a:lnTo>
                  <a:cubicBezTo>
                    <a:pt x="564371" y="220143"/>
                    <a:pt x="568854" y="218850"/>
                    <a:pt x="571958" y="216263"/>
                  </a:cubicBezTo>
                  <a:cubicBezTo>
                    <a:pt x="574889" y="213676"/>
                    <a:pt x="576356" y="209969"/>
                    <a:pt x="576356" y="205139"/>
                  </a:cubicBezTo>
                  <a:close/>
                  <a:moveTo>
                    <a:pt x="695611" y="273950"/>
                  </a:moveTo>
                  <a:lnTo>
                    <a:pt x="614642" y="273950"/>
                  </a:lnTo>
                  <a:lnTo>
                    <a:pt x="614642" y="174873"/>
                  </a:lnTo>
                  <a:lnTo>
                    <a:pt x="692765" y="174873"/>
                  </a:lnTo>
                  <a:lnTo>
                    <a:pt x="692765" y="190912"/>
                  </a:lnTo>
                  <a:lnTo>
                    <a:pt x="635595" y="190912"/>
                  </a:lnTo>
                  <a:lnTo>
                    <a:pt x="635595" y="215745"/>
                  </a:lnTo>
                  <a:lnTo>
                    <a:pt x="688368" y="215745"/>
                  </a:lnTo>
                  <a:lnTo>
                    <a:pt x="688368" y="231784"/>
                  </a:lnTo>
                  <a:lnTo>
                    <a:pt x="635595" y="231784"/>
                  </a:lnTo>
                  <a:lnTo>
                    <a:pt x="635595" y="257912"/>
                  </a:lnTo>
                  <a:lnTo>
                    <a:pt x="695611" y="257912"/>
                  </a:lnTo>
                  <a:close/>
                  <a:moveTo>
                    <a:pt x="795723" y="273950"/>
                  </a:moveTo>
                  <a:lnTo>
                    <a:pt x="771406" y="273950"/>
                  </a:lnTo>
                  <a:lnTo>
                    <a:pt x="728206" y="197637"/>
                  </a:lnTo>
                  <a:cubicBezTo>
                    <a:pt x="728896" y="205054"/>
                    <a:pt x="729240" y="211004"/>
                    <a:pt x="729240" y="215487"/>
                  </a:cubicBezTo>
                  <a:lnTo>
                    <a:pt x="729240" y="273950"/>
                  </a:lnTo>
                  <a:lnTo>
                    <a:pt x="710873" y="273950"/>
                  </a:lnTo>
                  <a:lnTo>
                    <a:pt x="710873" y="174873"/>
                  </a:lnTo>
                  <a:lnTo>
                    <a:pt x="734673" y="174873"/>
                  </a:lnTo>
                  <a:lnTo>
                    <a:pt x="778391" y="251962"/>
                  </a:lnTo>
                  <a:cubicBezTo>
                    <a:pt x="777530" y="244719"/>
                    <a:pt x="777097" y="238251"/>
                    <a:pt x="777097" y="232560"/>
                  </a:cubicBezTo>
                  <a:lnTo>
                    <a:pt x="777097" y="174873"/>
                  </a:lnTo>
                  <a:lnTo>
                    <a:pt x="795723" y="174873"/>
                  </a:lnTo>
                  <a:close/>
                  <a:moveTo>
                    <a:pt x="861430" y="258946"/>
                  </a:moveTo>
                  <a:cubicBezTo>
                    <a:pt x="873847" y="258946"/>
                    <a:pt x="882557" y="252652"/>
                    <a:pt x="887557" y="240062"/>
                  </a:cubicBezTo>
                  <a:lnTo>
                    <a:pt x="905407" y="247047"/>
                  </a:lnTo>
                  <a:cubicBezTo>
                    <a:pt x="901611" y="256533"/>
                    <a:pt x="895920" y="263603"/>
                    <a:pt x="888333" y="268259"/>
                  </a:cubicBezTo>
                  <a:cubicBezTo>
                    <a:pt x="880916" y="272915"/>
                    <a:pt x="871950" y="275244"/>
                    <a:pt x="861430" y="275244"/>
                  </a:cubicBezTo>
                  <a:cubicBezTo>
                    <a:pt x="845391" y="275244"/>
                    <a:pt x="832974" y="270761"/>
                    <a:pt x="824179" y="261792"/>
                  </a:cubicBezTo>
                  <a:cubicBezTo>
                    <a:pt x="815556" y="252823"/>
                    <a:pt x="811244" y="240147"/>
                    <a:pt x="811244" y="223765"/>
                  </a:cubicBezTo>
                  <a:cubicBezTo>
                    <a:pt x="811244" y="207553"/>
                    <a:pt x="815469" y="195050"/>
                    <a:pt x="823920" y="186255"/>
                  </a:cubicBezTo>
                  <a:cubicBezTo>
                    <a:pt x="832371" y="177633"/>
                    <a:pt x="844530" y="173321"/>
                    <a:pt x="860395" y="173321"/>
                  </a:cubicBezTo>
                  <a:cubicBezTo>
                    <a:pt x="872121" y="173321"/>
                    <a:pt x="881607" y="175649"/>
                    <a:pt x="888850" y="180305"/>
                  </a:cubicBezTo>
                  <a:cubicBezTo>
                    <a:pt x="896094" y="184962"/>
                    <a:pt x="901267" y="191773"/>
                    <a:pt x="904372" y="200742"/>
                  </a:cubicBezTo>
                  <a:lnTo>
                    <a:pt x="886005" y="205915"/>
                  </a:lnTo>
                  <a:cubicBezTo>
                    <a:pt x="884453" y="200915"/>
                    <a:pt x="881349" y="196947"/>
                    <a:pt x="876692" y="194016"/>
                  </a:cubicBezTo>
                  <a:cubicBezTo>
                    <a:pt x="872209" y="191085"/>
                    <a:pt x="866947" y="189618"/>
                    <a:pt x="860912" y="189618"/>
                  </a:cubicBezTo>
                  <a:cubicBezTo>
                    <a:pt x="851426" y="189618"/>
                    <a:pt x="844271" y="192549"/>
                    <a:pt x="839441" y="198413"/>
                  </a:cubicBezTo>
                  <a:cubicBezTo>
                    <a:pt x="834611" y="204105"/>
                    <a:pt x="832198" y="212556"/>
                    <a:pt x="832198" y="223765"/>
                  </a:cubicBezTo>
                  <a:cubicBezTo>
                    <a:pt x="832198" y="235320"/>
                    <a:pt x="834699" y="244028"/>
                    <a:pt x="839700" y="249892"/>
                  </a:cubicBezTo>
                  <a:cubicBezTo>
                    <a:pt x="844700" y="255927"/>
                    <a:pt x="851944" y="258946"/>
                    <a:pt x="861430" y="258946"/>
                  </a:cubicBezTo>
                  <a:close/>
                  <a:moveTo>
                    <a:pt x="1000086" y="273950"/>
                  </a:moveTo>
                  <a:lnTo>
                    <a:pt x="919117" y="273950"/>
                  </a:lnTo>
                  <a:lnTo>
                    <a:pt x="919117" y="174614"/>
                  </a:lnTo>
                  <a:lnTo>
                    <a:pt x="996982" y="174614"/>
                  </a:lnTo>
                  <a:lnTo>
                    <a:pt x="996982" y="190912"/>
                  </a:lnTo>
                  <a:lnTo>
                    <a:pt x="939812" y="190912"/>
                  </a:lnTo>
                  <a:lnTo>
                    <a:pt x="939812" y="215745"/>
                  </a:lnTo>
                  <a:lnTo>
                    <a:pt x="992843" y="215745"/>
                  </a:lnTo>
                  <a:lnTo>
                    <a:pt x="992843" y="231784"/>
                  </a:lnTo>
                  <a:lnTo>
                    <a:pt x="939812" y="231784"/>
                  </a:lnTo>
                  <a:lnTo>
                    <a:pt x="939812" y="257912"/>
                  </a:lnTo>
                  <a:lnTo>
                    <a:pt x="1000086" y="257912"/>
                  </a:lnTo>
                  <a:close/>
                </a:path>
              </a:pathLst>
            </a:custGeom>
            <a:solidFill>
              <a:srgbClr val="004C42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1F7D8F3-4289-60B5-6191-F1CFC8B906C2}"/>
                </a:ext>
              </a:extLst>
            </p:cNvPr>
            <p:cNvSpPr/>
            <p:nvPr/>
          </p:nvSpPr>
          <p:spPr>
            <a:xfrm>
              <a:off x="1387839" y="6250145"/>
              <a:ext cx="1115202" cy="216262"/>
            </a:xfrm>
            <a:custGeom>
              <a:avLst/>
              <a:gdLst>
                <a:gd name="connsiteX0" fmla="*/ 40355 w 1115202"/>
                <a:gd name="connsiteY0" fmla="*/ 45270 h 216262"/>
                <a:gd name="connsiteX1" fmla="*/ 47081 w 1115202"/>
                <a:gd name="connsiteY1" fmla="*/ 50444 h 216262"/>
                <a:gd name="connsiteX2" fmla="*/ 53548 w 1115202"/>
                <a:gd name="connsiteY2" fmla="*/ 60792 h 216262"/>
                <a:gd name="connsiteX3" fmla="*/ 64413 w 1115202"/>
                <a:gd name="connsiteY3" fmla="*/ 82521 h 216262"/>
                <a:gd name="connsiteX4" fmla="*/ 52772 w 1115202"/>
                <a:gd name="connsiteY4" fmla="*/ 82521 h 216262"/>
                <a:gd name="connsiteX5" fmla="*/ 42683 w 1115202"/>
                <a:gd name="connsiteY5" fmla="*/ 62085 h 216262"/>
                <a:gd name="connsiteX6" fmla="*/ 35182 w 1115202"/>
                <a:gd name="connsiteY6" fmla="*/ 51738 h 216262"/>
                <a:gd name="connsiteX7" fmla="*/ 25093 w 1115202"/>
                <a:gd name="connsiteY7" fmla="*/ 49151 h 216262"/>
                <a:gd name="connsiteX8" fmla="*/ 13452 w 1115202"/>
                <a:gd name="connsiteY8" fmla="*/ 49151 h 216262"/>
                <a:gd name="connsiteX9" fmla="*/ 13452 w 1115202"/>
                <a:gd name="connsiteY9" fmla="*/ 82521 h 216262"/>
                <a:gd name="connsiteX10" fmla="*/ 2846 w 1115202"/>
                <a:gd name="connsiteY10" fmla="*/ 82521 h 216262"/>
                <a:gd name="connsiteX11" fmla="*/ 2846 w 1115202"/>
                <a:gd name="connsiteY11" fmla="*/ 3363 h 216262"/>
                <a:gd name="connsiteX12" fmla="*/ 26903 w 1115202"/>
                <a:gd name="connsiteY12" fmla="*/ 3363 h 216262"/>
                <a:gd name="connsiteX13" fmla="*/ 47081 w 1115202"/>
                <a:gd name="connsiteY13" fmla="*/ 9054 h 216262"/>
                <a:gd name="connsiteX14" fmla="*/ 53807 w 1115202"/>
                <a:gd name="connsiteY14" fmla="*/ 26128 h 216262"/>
                <a:gd name="connsiteX15" fmla="*/ 50444 w 1115202"/>
                <a:gd name="connsiteY15" fmla="*/ 38545 h 216262"/>
                <a:gd name="connsiteX16" fmla="*/ 40355 w 1115202"/>
                <a:gd name="connsiteY16" fmla="*/ 45270 h 216262"/>
                <a:gd name="connsiteX17" fmla="*/ 26903 w 1115202"/>
                <a:gd name="connsiteY17" fmla="*/ 12158 h 216262"/>
                <a:gd name="connsiteX18" fmla="*/ 13452 w 1115202"/>
                <a:gd name="connsiteY18" fmla="*/ 12158 h 216262"/>
                <a:gd name="connsiteX19" fmla="*/ 13452 w 1115202"/>
                <a:gd name="connsiteY19" fmla="*/ 40355 h 216262"/>
                <a:gd name="connsiteX20" fmla="*/ 26903 w 1115202"/>
                <a:gd name="connsiteY20" fmla="*/ 40355 h 216262"/>
                <a:gd name="connsiteX21" fmla="*/ 38544 w 1115202"/>
                <a:gd name="connsiteY21" fmla="*/ 36734 h 216262"/>
                <a:gd name="connsiteX22" fmla="*/ 42683 w 1115202"/>
                <a:gd name="connsiteY22" fmla="*/ 26128 h 216262"/>
                <a:gd name="connsiteX23" fmla="*/ 38544 w 1115202"/>
                <a:gd name="connsiteY23" fmla="*/ 15780 h 216262"/>
                <a:gd name="connsiteX24" fmla="*/ 26903 w 1115202"/>
                <a:gd name="connsiteY24" fmla="*/ 12158 h 216262"/>
                <a:gd name="connsiteX25" fmla="*/ 77865 w 1115202"/>
                <a:gd name="connsiteY25" fmla="*/ 82521 h 216262"/>
                <a:gd name="connsiteX26" fmla="*/ 77865 w 1115202"/>
                <a:gd name="connsiteY26" fmla="*/ 23023 h 216262"/>
                <a:gd name="connsiteX27" fmla="*/ 87436 w 1115202"/>
                <a:gd name="connsiteY27" fmla="*/ 23023 h 216262"/>
                <a:gd name="connsiteX28" fmla="*/ 87436 w 1115202"/>
                <a:gd name="connsiteY28" fmla="*/ 82521 h 216262"/>
                <a:gd name="connsiteX29" fmla="*/ 77865 w 1115202"/>
                <a:gd name="connsiteY29" fmla="*/ 12417 h 216262"/>
                <a:gd name="connsiteX30" fmla="*/ 77865 w 1115202"/>
                <a:gd name="connsiteY30" fmla="*/ 0 h 216262"/>
                <a:gd name="connsiteX31" fmla="*/ 87695 w 1115202"/>
                <a:gd name="connsiteY31" fmla="*/ 0 h 216262"/>
                <a:gd name="connsiteX32" fmla="*/ 87695 w 1115202"/>
                <a:gd name="connsiteY32" fmla="*/ 12417 h 216262"/>
                <a:gd name="connsiteX33" fmla="*/ 158834 w 1115202"/>
                <a:gd name="connsiteY33" fmla="*/ 23023 h 216262"/>
                <a:gd name="connsiteX34" fmla="*/ 132707 w 1115202"/>
                <a:gd name="connsiteY34" fmla="*/ 87954 h 216262"/>
                <a:gd name="connsiteX35" fmla="*/ 124687 w 1115202"/>
                <a:gd name="connsiteY35" fmla="*/ 101923 h 216262"/>
                <a:gd name="connsiteX36" fmla="*/ 114340 w 1115202"/>
                <a:gd name="connsiteY36" fmla="*/ 105027 h 216262"/>
                <a:gd name="connsiteX37" fmla="*/ 106321 w 1115202"/>
                <a:gd name="connsiteY37" fmla="*/ 105027 h 216262"/>
                <a:gd name="connsiteX38" fmla="*/ 106321 w 1115202"/>
                <a:gd name="connsiteY38" fmla="*/ 97008 h 216262"/>
                <a:gd name="connsiteX39" fmla="*/ 112270 w 1115202"/>
                <a:gd name="connsiteY39" fmla="*/ 97008 h 216262"/>
                <a:gd name="connsiteX40" fmla="*/ 118479 w 1115202"/>
                <a:gd name="connsiteY40" fmla="*/ 94938 h 216262"/>
                <a:gd name="connsiteX41" fmla="*/ 123394 w 1115202"/>
                <a:gd name="connsiteY41" fmla="*/ 86143 h 216262"/>
                <a:gd name="connsiteX42" fmla="*/ 125205 w 1115202"/>
                <a:gd name="connsiteY42" fmla="*/ 81487 h 216262"/>
                <a:gd name="connsiteX43" fmla="*/ 101147 w 1115202"/>
                <a:gd name="connsiteY43" fmla="*/ 23023 h 216262"/>
                <a:gd name="connsiteX44" fmla="*/ 111494 w 1115202"/>
                <a:gd name="connsiteY44" fmla="*/ 23023 h 216262"/>
                <a:gd name="connsiteX45" fmla="*/ 129861 w 1115202"/>
                <a:gd name="connsiteY45" fmla="*/ 69587 h 216262"/>
                <a:gd name="connsiteX46" fmla="*/ 148487 w 1115202"/>
                <a:gd name="connsiteY46" fmla="*/ 23023 h 216262"/>
                <a:gd name="connsiteX47" fmla="*/ 209020 w 1115202"/>
                <a:gd name="connsiteY47" fmla="*/ 52772 h 216262"/>
                <a:gd name="connsiteX48" fmla="*/ 199448 w 1115202"/>
                <a:gd name="connsiteY48" fmla="*/ 52772 h 216262"/>
                <a:gd name="connsiteX49" fmla="*/ 182892 w 1115202"/>
                <a:gd name="connsiteY49" fmla="*/ 55359 h 216262"/>
                <a:gd name="connsiteX50" fmla="*/ 178494 w 1115202"/>
                <a:gd name="connsiteY50" fmla="*/ 64672 h 216262"/>
                <a:gd name="connsiteX51" fmla="*/ 181857 w 1115202"/>
                <a:gd name="connsiteY51" fmla="*/ 72950 h 216262"/>
                <a:gd name="connsiteX52" fmla="*/ 191170 w 1115202"/>
                <a:gd name="connsiteY52" fmla="*/ 75796 h 216262"/>
                <a:gd name="connsiteX53" fmla="*/ 204104 w 1115202"/>
                <a:gd name="connsiteY53" fmla="*/ 70104 h 216262"/>
                <a:gd name="connsiteX54" fmla="*/ 209020 w 1115202"/>
                <a:gd name="connsiteY54" fmla="*/ 54842 h 216262"/>
                <a:gd name="connsiteX55" fmla="*/ 218850 w 1115202"/>
                <a:gd name="connsiteY55" fmla="*/ 48633 h 216262"/>
                <a:gd name="connsiteX56" fmla="*/ 218850 w 1115202"/>
                <a:gd name="connsiteY56" fmla="*/ 82521 h 216262"/>
                <a:gd name="connsiteX57" fmla="*/ 209020 w 1115202"/>
                <a:gd name="connsiteY57" fmla="*/ 82521 h 216262"/>
                <a:gd name="connsiteX58" fmla="*/ 209020 w 1115202"/>
                <a:gd name="connsiteY58" fmla="*/ 73726 h 216262"/>
                <a:gd name="connsiteX59" fmla="*/ 200742 w 1115202"/>
                <a:gd name="connsiteY59" fmla="*/ 81745 h 216262"/>
                <a:gd name="connsiteX60" fmla="*/ 188583 w 1115202"/>
                <a:gd name="connsiteY60" fmla="*/ 84073 h 216262"/>
                <a:gd name="connsiteX61" fmla="*/ 174097 w 1115202"/>
                <a:gd name="connsiteY61" fmla="*/ 79159 h 216262"/>
                <a:gd name="connsiteX62" fmla="*/ 168664 w 1115202"/>
                <a:gd name="connsiteY62" fmla="*/ 65448 h 216262"/>
                <a:gd name="connsiteX63" fmla="*/ 175390 w 1115202"/>
                <a:gd name="connsiteY63" fmla="*/ 50185 h 216262"/>
                <a:gd name="connsiteX64" fmla="*/ 195309 w 1115202"/>
                <a:gd name="connsiteY64" fmla="*/ 45012 h 216262"/>
                <a:gd name="connsiteX65" fmla="*/ 209020 w 1115202"/>
                <a:gd name="connsiteY65" fmla="*/ 45012 h 216262"/>
                <a:gd name="connsiteX66" fmla="*/ 209020 w 1115202"/>
                <a:gd name="connsiteY66" fmla="*/ 44236 h 216262"/>
                <a:gd name="connsiteX67" fmla="*/ 204622 w 1115202"/>
                <a:gd name="connsiteY67" fmla="*/ 33888 h 216262"/>
                <a:gd name="connsiteX68" fmla="*/ 192205 w 1115202"/>
                <a:gd name="connsiteY68" fmla="*/ 30008 h 216262"/>
                <a:gd name="connsiteX69" fmla="*/ 182375 w 1115202"/>
                <a:gd name="connsiteY69" fmla="*/ 31301 h 216262"/>
                <a:gd name="connsiteX70" fmla="*/ 173062 w 1115202"/>
                <a:gd name="connsiteY70" fmla="*/ 34923 h 216262"/>
                <a:gd name="connsiteX71" fmla="*/ 173062 w 1115202"/>
                <a:gd name="connsiteY71" fmla="*/ 25869 h 216262"/>
                <a:gd name="connsiteX72" fmla="*/ 183409 w 1115202"/>
                <a:gd name="connsiteY72" fmla="*/ 22765 h 216262"/>
                <a:gd name="connsiteX73" fmla="*/ 193240 w 1115202"/>
                <a:gd name="connsiteY73" fmla="*/ 21730 h 216262"/>
                <a:gd name="connsiteX74" fmla="*/ 212383 w 1115202"/>
                <a:gd name="connsiteY74" fmla="*/ 28456 h 216262"/>
                <a:gd name="connsiteX75" fmla="*/ 218850 w 1115202"/>
                <a:gd name="connsiteY75" fmla="*/ 48633 h 216262"/>
                <a:gd name="connsiteX76" fmla="*/ 278089 w 1115202"/>
                <a:gd name="connsiteY76" fmla="*/ 32336 h 216262"/>
                <a:gd name="connsiteX77" fmla="*/ 278089 w 1115202"/>
                <a:gd name="connsiteY77" fmla="*/ 0 h 216262"/>
                <a:gd name="connsiteX78" fmla="*/ 287661 w 1115202"/>
                <a:gd name="connsiteY78" fmla="*/ 0 h 216262"/>
                <a:gd name="connsiteX79" fmla="*/ 287661 w 1115202"/>
                <a:gd name="connsiteY79" fmla="*/ 82521 h 216262"/>
                <a:gd name="connsiteX80" fmla="*/ 278089 w 1115202"/>
                <a:gd name="connsiteY80" fmla="*/ 82521 h 216262"/>
                <a:gd name="connsiteX81" fmla="*/ 278089 w 1115202"/>
                <a:gd name="connsiteY81" fmla="*/ 73726 h 216262"/>
                <a:gd name="connsiteX82" fmla="*/ 270070 w 1115202"/>
                <a:gd name="connsiteY82" fmla="*/ 81745 h 216262"/>
                <a:gd name="connsiteX83" fmla="*/ 258946 w 1115202"/>
                <a:gd name="connsiteY83" fmla="*/ 84073 h 216262"/>
                <a:gd name="connsiteX84" fmla="*/ 241355 w 1115202"/>
                <a:gd name="connsiteY84" fmla="*/ 75537 h 216262"/>
                <a:gd name="connsiteX85" fmla="*/ 234630 w 1115202"/>
                <a:gd name="connsiteY85" fmla="*/ 53031 h 216262"/>
                <a:gd name="connsiteX86" fmla="*/ 241355 w 1115202"/>
                <a:gd name="connsiteY86" fmla="*/ 30266 h 216262"/>
                <a:gd name="connsiteX87" fmla="*/ 258946 w 1115202"/>
                <a:gd name="connsiteY87" fmla="*/ 21730 h 216262"/>
                <a:gd name="connsiteX88" fmla="*/ 270070 w 1115202"/>
                <a:gd name="connsiteY88" fmla="*/ 24317 h 216262"/>
                <a:gd name="connsiteX89" fmla="*/ 278089 w 1115202"/>
                <a:gd name="connsiteY89" fmla="*/ 32336 h 216262"/>
                <a:gd name="connsiteX90" fmla="*/ 244718 w 1115202"/>
                <a:gd name="connsiteY90" fmla="*/ 53031 h 216262"/>
                <a:gd name="connsiteX91" fmla="*/ 249116 w 1115202"/>
                <a:gd name="connsiteY91" fmla="*/ 69846 h 216262"/>
                <a:gd name="connsiteX92" fmla="*/ 261274 w 1115202"/>
                <a:gd name="connsiteY92" fmla="*/ 76054 h 216262"/>
                <a:gd name="connsiteX93" fmla="*/ 273433 w 1115202"/>
                <a:gd name="connsiteY93" fmla="*/ 69846 h 216262"/>
                <a:gd name="connsiteX94" fmla="*/ 278089 w 1115202"/>
                <a:gd name="connsiteY94" fmla="*/ 53031 h 216262"/>
                <a:gd name="connsiteX95" fmla="*/ 273433 w 1115202"/>
                <a:gd name="connsiteY95" fmla="*/ 36216 h 216262"/>
                <a:gd name="connsiteX96" fmla="*/ 261274 w 1115202"/>
                <a:gd name="connsiteY96" fmla="*/ 30008 h 216262"/>
                <a:gd name="connsiteX97" fmla="*/ 249116 w 1115202"/>
                <a:gd name="connsiteY97" fmla="*/ 36216 h 216262"/>
                <a:gd name="connsiteX98" fmla="*/ 244718 w 1115202"/>
                <a:gd name="connsiteY98" fmla="*/ 53031 h 216262"/>
                <a:gd name="connsiteX99" fmla="*/ 357248 w 1115202"/>
                <a:gd name="connsiteY99" fmla="*/ 46823 h 216262"/>
                <a:gd name="connsiteX100" fmla="*/ 357248 w 1115202"/>
                <a:gd name="connsiteY100" fmla="*/ 82521 h 216262"/>
                <a:gd name="connsiteX101" fmla="*/ 347417 w 1115202"/>
                <a:gd name="connsiteY101" fmla="*/ 82521 h 216262"/>
                <a:gd name="connsiteX102" fmla="*/ 347417 w 1115202"/>
                <a:gd name="connsiteY102" fmla="*/ 47081 h 216262"/>
                <a:gd name="connsiteX103" fmla="*/ 344054 w 1115202"/>
                <a:gd name="connsiteY103" fmla="*/ 34406 h 216262"/>
                <a:gd name="connsiteX104" fmla="*/ 334224 w 1115202"/>
                <a:gd name="connsiteY104" fmla="*/ 30266 h 216262"/>
                <a:gd name="connsiteX105" fmla="*/ 321807 w 1115202"/>
                <a:gd name="connsiteY105" fmla="*/ 35440 h 216262"/>
                <a:gd name="connsiteX106" fmla="*/ 317410 w 1115202"/>
                <a:gd name="connsiteY106" fmla="*/ 49151 h 216262"/>
                <a:gd name="connsiteX107" fmla="*/ 317410 w 1115202"/>
                <a:gd name="connsiteY107" fmla="*/ 82521 h 216262"/>
                <a:gd name="connsiteX108" fmla="*/ 307580 w 1115202"/>
                <a:gd name="connsiteY108" fmla="*/ 82521 h 216262"/>
                <a:gd name="connsiteX109" fmla="*/ 307580 w 1115202"/>
                <a:gd name="connsiteY109" fmla="*/ 0 h 216262"/>
                <a:gd name="connsiteX110" fmla="*/ 317410 w 1115202"/>
                <a:gd name="connsiteY110" fmla="*/ 0 h 216262"/>
                <a:gd name="connsiteX111" fmla="*/ 317410 w 1115202"/>
                <a:gd name="connsiteY111" fmla="*/ 32336 h 216262"/>
                <a:gd name="connsiteX112" fmla="*/ 325429 w 1115202"/>
                <a:gd name="connsiteY112" fmla="*/ 24575 h 216262"/>
                <a:gd name="connsiteX113" fmla="*/ 336553 w 1115202"/>
                <a:gd name="connsiteY113" fmla="*/ 21730 h 216262"/>
                <a:gd name="connsiteX114" fmla="*/ 352074 w 1115202"/>
                <a:gd name="connsiteY114" fmla="*/ 28197 h 216262"/>
                <a:gd name="connsiteX115" fmla="*/ 357248 w 1115202"/>
                <a:gd name="connsiteY115" fmla="*/ 46823 h 216262"/>
                <a:gd name="connsiteX116" fmla="*/ 379236 w 1115202"/>
                <a:gd name="connsiteY116" fmla="*/ 78382 h 216262"/>
                <a:gd name="connsiteX117" fmla="*/ 379236 w 1115202"/>
                <a:gd name="connsiteY117" fmla="*/ 69070 h 216262"/>
                <a:gd name="connsiteX118" fmla="*/ 390360 w 1115202"/>
                <a:gd name="connsiteY118" fmla="*/ 69070 h 216262"/>
                <a:gd name="connsiteX119" fmla="*/ 390360 w 1115202"/>
                <a:gd name="connsiteY119" fmla="*/ 78382 h 216262"/>
                <a:gd name="connsiteX120" fmla="*/ 381564 w 1115202"/>
                <a:gd name="connsiteY120" fmla="*/ 95197 h 216262"/>
                <a:gd name="connsiteX121" fmla="*/ 374838 w 1115202"/>
                <a:gd name="connsiteY121" fmla="*/ 95197 h 216262"/>
                <a:gd name="connsiteX122" fmla="*/ 493576 w 1115202"/>
                <a:gd name="connsiteY122" fmla="*/ 6209 h 216262"/>
                <a:gd name="connsiteX123" fmla="*/ 493576 w 1115202"/>
                <a:gd name="connsiteY123" fmla="*/ 16556 h 216262"/>
                <a:gd name="connsiteX124" fmla="*/ 482194 w 1115202"/>
                <a:gd name="connsiteY124" fmla="*/ 12417 h 216262"/>
                <a:gd name="connsiteX125" fmla="*/ 471587 w 1115202"/>
                <a:gd name="connsiteY125" fmla="*/ 10865 h 216262"/>
                <a:gd name="connsiteX126" fmla="*/ 458136 w 1115202"/>
                <a:gd name="connsiteY126" fmla="*/ 14228 h 216262"/>
                <a:gd name="connsiteX127" fmla="*/ 453479 w 1115202"/>
                <a:gd name="connsiteY127" fmla="*/ 23799 h 216262"/>
                <a:gd name="connsiteX128" fmla="*/ 456584 w 1115202"/>
                <a:gd name="connsiteY128" fmla="*/ 31819 h 216262"/>
                <a:gd name="connsiteX129" fmla="*/ 468483 w 1115202"/>
                <a:gd name="connsiteY129" fmla="*/ 36216 h 216262"/>
                <a:gd name="connsiteX130" fmla="*/ 474950 w 1115202"/>
                <a:gd name="connsiteY130" fmla="*/ 37510 h 216262"/>
                <a:gd name="connsiteX131" fmla="*/ 492800 w 1115202"/>
                <a:gd name="connsiteY131" fmla="*/ 45529 h 216262"/>
                <a:gd name="connsiteX132" fmla="*/ 498491 w 1115202"/>
                <a:gd name="connsiteY132" fmla="*/ 61050 h 216262"/>
                <a:gd name="connsiteX133" fmla="*/ 490730 w 1115202"/>
                <a:gd name="connsiteY133" fmla="*/ 78382 h 216262"/>
                <a:gd name="connsiteX134" fmla="*/ 468225 w 1115202"/>
                <a:gd name="connsiteY134" fmla="*/ 84332 h 216262"/>
                <a:gd name="connsiteX135" fmla="*/ 456066 w 1115202"/>
                <a:gd name="connsiteY135" fmla="*/ 83039 h 216262"/>
                <a:gd name="connsiteX136" fmla="*/ 443132 w 1115202"/>
                <a:gd name="connsiteY136" fmla="*/ 79159 h 216262"/>
                <a:gd name="connsiteX137" fmla="*/ 443132 w 1115202"/>
                <a:gd name="connsiteY137" fmla="*/ 68294 h 216262"/>
                <a:gd name="connsiteX138" fmla="*/ 455808 w 1115202"/>
                <a:gd name="connsiteY138" fmla="*/ 73726 h 216262"/>
                <a:gd name="connsiteX139" fmla="*/ 468225 w 1115202"/>
                <a:gd name="connsiteY139" fmla="*/ 75537 h 216262"/>
                <a:gd name="connsiteX140" fmla="*/ 482194 w 1115202"/>
                <a:gd name="connsiteY140" fmla="*/ 71915 h 216262"/>
                <a:gd name="connsiteX141" fmla="*/ 487367 w 1115202"/>
                <a:gd name="connsiteY141" fmla="*/ 61826 h 216262"/>
                <a:gd name="connsiteX142" fmla="*/ 483746 w 1115202"/>
                <a:gd name="connsiteY142" fmla="*/ 52514 h 216262"/>
                <a:gd name="connsiteX143" fmla="*/ 471846 w 1115202"/>
                <a:gd name="connsiteY143" fmla="*/ 47599 h 216262"/>
                <a:gd name="connsiteX144" fmla="*/ 465379 w 1115202"/>
                <a:gd name="connsiteY144" fmla="*/ 46305 h 216262"/>
                <a:gd name="connsiteX145" fmla="*/ 448047 w 1115202"/>
                <a:gd name="connsiteY145" fmla="*/ 38803 h 216262"/>
                <a:gd name="connsiteX146" fmla="*/ 442614 w 1115202"/>
                <a:gd name="connsiteY146" fmla="*/ 24834 h 216262"/>
                <a:gd name="connsiteX147" fmla="*/ 450116 w 1115202"/>
                <a:gd name="connsiteY147" fmla="*/ 8278 h 216262"/>
                <a:gd name="connsiteX148" fmla="*/ 470553 w 1115202"/>
                <a:gd name="connsiteY148" fmla="*/ 2070 h 216262"/>
                <a:gd name="connsiteX149" fmla="*/ 481935 w 1115202"/>
                <a:gd name="connsiteY149" fmla="*/ 3104 h 216262"/>
                <a:gd name="connsiteX150" fmla="*/ 493576 w 1115202"/>
                <a:gd name="connsiteY150" fmla="*/ 6209 h 216262"/>
                <a:gd name="connsiteX151" fmla="*/ 551522 w 1115202"/>
                <a:gd name="connsiteY151" fmla="*/ 53031 h 216262"/>
                <a:gd name="connsiteX152" fmla="*/ 541692 w 1115202"/>
                <a:gd name="connsiteY152" fmla="*/ 53031 h 216262"/>
                <a:gd name="connsiteX153" fmla="*/ 525394 w 1115202"/>
                <a:gd name="connsiteY153" fmla="*/ 55618 h 216262"/>
                <a:gd name="connsiteX154" fmla="*/ 520738 w 1115202"/>
                <a:gd name="connsiteY154" fmla="*/ 64931 h 216262"/>
                <a:gd name="connsiteX155" fmla="*/ 524101 w 1115202"/>
                <a:gd name="connsiteY155" fmla="*/ 73209 h 216262"/>
                <a:gd name="connsiteX156" fmla="*/ 533414 w 1115202"/>
                <a:gd name="connsiteY156" fmla="*/ 76054 h 216262"/>
                <a:gd name="connsiteX157" fmla="*/ 546607 w 1115202"/>
                <a:gd name="connsiteY157" fmla="*/ 70363 h 216262"/>
                <a:gd name="connsiteX158" fmla="*/ 551522 w 1115202"/>
                <a:gd name="connsiteY158" fmla="*/ 55101 h 216262"/>
                <a:gd name="connsiteX159" fmla="*/ 561093 w 1115202"/>
                <a:gd name="connsiteY159" fmla="*/ 48892 h 216262"/>
                <a:gd name="connsiteX160" fmla="*/ 561093 w 1115202"/>
                <a:gd name="connsiteY160" fmla="*/ 82780 h 216262"/>
                <a:gd name="connsiteX161" fmla="*/ 551522 w 1115202"/>
                <a:gd name="connsiteY161" fmla="*/ 82780 h 216262"/>
                <a:gd name="connsiteX162" fmla="*/ 551522 w 1115202"/>
                <a:gd name="connsiteY162" fmla="*/ 73985 h 216262"/>
                <a:gd name="connsiteX163" fmla="*/ 542985 w 1115202"/>
                <a:gd name="connsiteY163" fmla="*/ 82004 h 216262"/>
                <a:gd name="connsiteX164" fmla="*/ 530827 w 1115202"/>
                <a:gd name="connsiteY164" fmla="*/ 84332 h 216262"/>
                <a:gd name="connsiteX165" fmla="*/ 516340 w 1115202"/>
                <a:gd name="connsiteY165" fmla="*/ 79417 h 216262"/>
                <a:gd name="connsiteX166" fmla="*/ 510908 w 1115202"/>
                <a:gd name="connsiteY166" fmla="*/ 65707 h 216262"/>
                <a:gd name="connsiteX167" fmla="*/ 517634 w 1115202"/>
                <a:gd name="connsiteY167" fmla="*/ 50444 h 216262"/>
                <a:gd name="connsiteX168" fmla="*/ 537811 w 1115202"/>
                <a:gd name="connsiteY168" fmla="*/ 45270 h 216262"/>
                <a:gd name="connsiteX169" fmla="*/ 551522 w 1115202"/>
                <a:gd name="connsiteY169" fmla="*/ 45270 h 216262"/>
                <a:gd name="connsiteX170" fmla="*/ 551522 w 1115202"/>
                <a:gd name="connsiteY170" fmla="*/ 44494 h 216262"/>
                <a:gd name="connsiteX171" fmla="*/ 546866 w 1115202"/>
                <a:gd name="connsiteY171" fmla="*/ 34147 h 216262"/>
                <a:gd name="connsiteX172" fmla="*/ 534449 w 1115202"/>
                <a:gd name="connsiteY172" fmla="*/ 30266 h 216262"/>
                <a:gd name="connsiteX173" fmla="*/ 524618 w 1115202"/>
                <a:gd name="connsiteY173" fmla="*/ 31560 h 216262"/>
                <a:gd name="connsiteX174" fmla="*/ 515306 w 1115202"/>
                <a:gd name="connsiteY174" fmla="*/ 35182 h 216262"/>
                <a:gd name="connsiteX175" fmla="*/ 515306 w 1115202"/>
                <a:gd name="connsiteY175" fmla="*/ 26128 h 216262"/>
                <a:gd name="connsiteX176" fmla="*/ 525653 w 1115202"/>
                <a:gd name="connsiteY176" fmla="*/ 23023 h 216262"/>
                <a:gd name="connsiteX177" fmla="*/ 535483 w 1115202"/>
                <a:gd name="connsiteY177" fmla="*/ 21988 h 216262"/>
                <a:gd name="connsiteX178" fmla="*/ 554885 w 1115202"/>
                <a:gd name="connsiteY178" fmla="*/ 28714 h 216262"/>
                <a:gd name="connsiteX179" fmla="*/ 561093 w 1115202"/>
                <a:gd name="connsiteY179" fmla="*/ 48892 h 216262"/>
                <a:gd name="connsiteX180" fmla="*/ 580236 w 1115202"/>
                <a:gd name="connsiteY180" fmla="*/ 59498 h 216262"/>
                <a:gd name="connsiteX181" fmla="*/ 580236 w 1115202"/>
                <a:gd name="connsiteY181" fmla="*/ 23541 h 216262"/>
                <a:gd name="connsiteX182" fmla="*/ 590066 w 1115202"/>
                <a:gd name="connsiteY182" fmla="*/ 23541 h 216262"/>
                <a:gd name="connsiteX183" fmla="*/ 590066 w 1115202"/>
                <a:gd name="connsiteY183" fmla="*/ 58981 h 216262"/>
                <a:gd name="connsiteX184" fmla="*/ 593429 w 1115202"/>
                <a:gd name="connsiteY184" fmla="*/ 71657 h 216262"/>
                <a:gd name="connsiteX185" fmla="*/ 603259 w 1115202"/>
                <a:gd name="connsiteY185" fmla="*/ 76054 h 216262"/>
                <a:gd name="connsiteX186" fmla="*/ 615676 w 1115202"/>
                <a:gd name="connsiteY186" fmla="*/ 70880 h 216262"/>
                <a:gd name="connsiteX187" fmla="*/ 620333 w 1115202"/>
                <a:gd name="connsiteY187" fmla="*/ 57170 h 216262"/>
                <a:gd name="connsiteX188" fmla="*/ 620333 w 1115202"/>
                <a:gd name="connsiteY188" fmla="*/ 23541 h 216262"/>
                <a:gd name="connsiteX189" fmla="*/ 629904 w 1115202"/>
                <a:gd name="connsiteY189" fmla="*/ 23541 h 216262"/>
                <a:gd name="connsiteX190" fmla="*/ 629904 w 1115202"/>
                <a:gd name="connsiteY190" fmla="*/ 82780 h 216262"/>
                <a:gd name="connsiteX191" fmla="*/ 620333 w 1115202"/>
                <a:gd name="connsiteY191" fmla="*/ 82780 h 216262"/>
                <a:gd name="connsiteX192" fmla="*/ 620333 w 1115202"/>
                <a:gd name="connsiteY192" fmla="*/ 73726 h 216262"/>
                <a:gd name="connsiteX193" fmla="*/ 612055 w 1115202"/>
                <a:gd name="connsiteY193" fmla="*/ 81745 h 216262"/>
                <a:gd name="connsiteX194" fmla="*/ 601190 w 1115202"/>
                <a:gd name="connsiteY194" fmla="*/ 84332 h 216262"/>
                <a:gd name="connsiteX195" fmla="*/ 585669 w 1115202"/>
                <a:gd name="connsiteY195" fmla="*/ 78124 h 216262"/>
                <a:gd name="connsiteX196" fmla="*/ 580236 w 1115202"/>
                <a:gd name="connsiteY196" fmla="*/ 59498 h 216262"/>
                <a:gd name="connsiteX197" fmla="*/ 689144 w 1115202"/>
                <a:gd name="connsiteY197" fmla="*/ 32595 h 216262"/>
                <a:gd name="connsiteX198" fmla="*/ 689144 w 1115202"/>
                <a:gd name="connsiteY198" fmla="*/ 259 h 216262"/>
                <a:gd name="connsiteX199" fmla="*/ 698974 w 1115202"/>
                <a:gd name="connsiteY199" fmla="*/ 259 h 216262"/>
                <a:gd name="connsiteX200" fmla="*/ 698974 w 1115202"/>
                <a:gd name="connsiteY200" fmla="*/ 82780 h 216262"/>
                <a:gd name="connsiteX201" fmla="*/ 689144 w 1115202"/>
                <a:gd name="connsiteY201" fmla="*/ 82780 h 216262"/>
                <a:gd name="connsiteX202" fmla="*/ 689144 w 1115202"/>
                <a:gd name="connsiteY202" fmla="*/ 73985 h 216262"/>
                <a:gd name="connsiteX203" fmla="*/ 681383 w 1115202"/>
                <a:gd name="connsiteY203" fmla="*/ 82004 h 216262"/>
                <a:gd name="connsiteX204" fmla="*/ 670259 w 1115202"/>
                <a:gd name="connsiteY204" fmla="*/ 84332 h 216262"/>
                <a:gd name="connsiteX205" fmla="*/ 652669 w 1115202"/>
                <a:gd name="connsiteY205" fmla="*/ 75796 h 216262"/>
                <a:gd name="connsiteX206" fmla="*/ 645943 w 1115202"/>
                <a:gd name="connsiteY206" fmla="*/ 53290 h 216262"/>
                <a:gd name="connsiteX207" fmla="*/ 652669 w 1115202"/>
                <a:gd name="connsiteY207" fmla="*/ 30525 h 216262"/>
                <a:gd name="connsiteX208" fmla="*/ 670259 w 1115202"/>
                <a:gd name="connsiteY208" fmla="*/ 21988 h 216262"/>
                <a:gd name="connsiteX209" fmla="*/ 681383 w 1115202"/>
                <a:gd name="connsiteY209" fmla="*/ 24575 h 216262"/>
                <a:gd name="connsiteX210" fmla="*/ 689144 w 1115202"/>
                <a:gd name="connsiteY210" fmla="*/ 32595 h 216262"/>
                <a:gd name="connsiteX211" fmla="*/ 656032 w 1115202"/>
                <a:gd name="connsiteY211" fmla="*/ 53290 h 216262"/>
                <a:gd name="connsiteX212" fmla="*/ 660429 w 1115202"/>
                <a:gd name="connsiteY212" fmla="*/ 70104 h 216262"/>
                <a:gd name="connsiteX213" fmla="*/ 672588 w 1115202"/>
                <a:gd name="connsiteY213" fmla="*/ 76313 h 216262"/>
                <a:gd name="connsiteX214" fmla="*/ 684746 w 1115202"/>
                <a:gd name="connsiteY214" fmla="*/ 70104 h 216262"/>
                <a:gd name="connsiteX215" fmla="*/ 689144 w 1115202"/>
                <a:gd name="connsiteY215" fmla="*/ 53290 h 216262"/>
                <a:gd name="connsiteX216" fmla="*/ 684746 w 1115202"/>
                <a:gd name="connsiteY216" fmla="*/ 36475 h 216262"/>
                <a:gd name="connsiteX217" fmla="*/ 672588 w 1115202"/>
                <a:gd name="connsiteY217" fmla="*/ 30266 h 216262"/>
                <a:gd name="connsiteX218" fmla="*/ 660429 w 1115202"/>
                <a:gd name="connsiteY218" fmla="*/ 36475 h 216262"/>
                <a:gd name="connsiteX219" fmla="*/ 656032 w 1115202"/>
                <a:gd name="connsiteY219" fmla="*/ 53290 h 216262"/>
                <a:gd name="connsiteX220" fmla="*/ 719151 w 1115202"/>
                <a:gd name="connsiteY220" fmla="*/ 82780 h 216262"/>
                <a:gd name="connsiteX221" fmla="*/ 719151 w 1115202"/>
                <a:gd name="connsiteY221" fmla="*/ 23541 h 216262"/>
                <a:gd name="connsiteX222" fmla="*/ 728723 w 1115202"/>
                <a:gd name="connsiteY222" fmla="*/ 23541 h 216262"/>
                <a:gd name="connsiteX223" fmla="*/ 728723 w 1115202"/>
                <a:gd name="connsiteY223" fmla="*/ 82780 h 216262"/>
                <a:gd name="connsiteX224" fmla="*/ 719151 w 1115202"/>
                <a:gd name="connsiteY224" fmla="*/ 12676 h 216262"/>
                <a:gd name="connsiteX225" fmla="*/ 719151 w 1115202"/>
                <a:gd name="connsiteY225" fmla="*/ 259 h 216262"/>
                <a:gd name="connsiteX226" fmla="*/ 728982 w 1115202"/>
                <a:gd name="connsiteY226" fmla="*/ 259 h 216262"/>
                <a:gd name="connsiteX227" fmla="*/ 728982 w 1115202"/>
                <a:gd name="connsiteY227" fmla="*/ 12676 h 216262"/>
                <a:gd name="connsiteX228" fmla="*/ 825472 w 1115202"/>
                <a:gd name="connsiteY228" fmla="*/ 53548 h 216262"/>
                <a:gd name="connsiteX229" fmla="*/ 810727 w 1115202"/>
                <a:gd name="connsiteY229" fmla="*/ 14228 h 216262"/>
                <a:gd name="connsiteX230" fmla="*/ 796240 w 1115202"/>
                <a:gd name="connsiteY230" fmla="*/ 53548 h 216262"/>
                <a:gd name="connsiteX231" fmla="*/ 774511 w 1115202"/>
                <a:gd name="connsiteY231" fmla="*/ 82780 h 216262"/>
                <a:gd name="connsiteX232" fmla="*/ 804777 w 1115202"/>
                <a:gd name="connsiteY232" fmla="*/ 3622 h 216262"/>
                <a:gd name="connsiteX233" fmla="*/ 816935 w 1115202"/>
                <a:gd name="connsiteY233" fmla="*/ 3622 h 216262"/>
                <a:gd name="connsiteX234" fmla="*/ 847202 w 1115202"/>
                <a:gd name="connsiteY234" fmla="*/ 82780 h 216262"/>
                <a:gd name="connsiteX235" fmla="*/ 836078 w 1115202"/>
                <a:gd name="connsiteY235" fmla="*/ 82780 h 216262"/>
                <a:gd name="connsiteX236" fmla="*/ 828835 w 1115202"/>
                <a:gd name="connsiteY236" fmla="*/ 62602 h 216262"/>
                <a:gd name="connsiteX237" fmla="*/ 793136 w 1115202"/>
                <a:gd name="connsiteY237" fmla="*/ 62602 h 216262"/>
                <a:gd name="connsiteX238" fmla="*/ 785893 w 1115202"/>
                <a:gd name="connsiteY238" fmla="*/ 82780 h 216262"/>
                <a:gd name="connsiteX239" fmla="*/ 892472 w 1115202"/>
                <a:gd name="connsiteY239" fmla="*/ 22506 h 216262"/>
                <a:gd name="connsiteX240" fmla="*/ 892731 w 1115202"/>
                <a:gd name="connsiteY240" fmla="*/ 32595 h 216262"/>
                <a:gd name="connsiteX241" fmla="*/ 889109 w 1115202"/>
                <a:gd name="connsiteY241" fmla="*/ 31301 h 216262"/>
                <a:gd name="connsiteX242" fmla="*/ 884712 w 1115202"/>
                <a:gd name="connsiteY242" fmla="*/ 30784 h 216262"/>
                <a:gd name="connsiteX243" fmla="*/ 872036 w 1115202"/>
                <a:gd name="connsiteY243" fmla="*/ 36216 h 216262"/>
                <a:gd name="connsiteX244" fmla="*/ 867638 w 1115202"/>
                <a:gd name="connsiteY244" fmla="*/ 51479 h 216262"/>
                <a:gd name="connsiteX245" fmla="*/ 867638 w 1115202"/>
                <a:gd name="connsiteY245" fmla="*/ 82780 h 216262"/>
                <a:gd name="connsiteX246" fmla="*/ 857808 w 1115202"/>
                <a:gd name="connsiteY246" fmla="*/ 82780 h 216262"/>
                <a:gd name="connsiteX247" fmla="*/ 857808 w 1115202"/>
                <a:gd name="connsiteY247" fmla="*/ 23541 h 216262"/>
                <a:gd name="connsiteX248" fmla="*/ 867638 w 1115202"/>
                <a:gd name="connsiteY248" fmla="*/ 23541 h 216262"/>
                <a:gd name="connsiteX249" fmla="*/ 867638 w 1115202"/>
                <a:gd name="connsiteY249" fmla="*/ 32595 h 216262"/>
                <a:gd name="connsiteX250" fmla="*/ 875657 w 1115202"/>
                <a:gd name="connsiteY250" fmla="*/ 24834 h 216262"/>
                <a:gd name="connsiteX251" fmla="*/ 887557 w 1115202"/>
                <a:gd name="connsiteY251" fmla="*/ 21988 h 216262"/>
                <a:gd name="connsiteX252" fmla="*/ 889885 w 1115202"/>
                <a:gd name="connsiteY252" fmla="*/ 22247 h 216262"/>
                <a:gd name="connsiteX253" fmla="*/ 892472 w 1115202"/>
                <a:gd name="connsiteY253" fmla="*/ 22506 h 216262"/>
                <a:gd name="connsiteX254" fmla="*/ 939553 w 1115202"/>
                <a:gd name="connsiteY254" fmla="*/ 53031 h 216262"/>
                <a:gd name="connsiteX255" fmla="*/ 929982 w 1115202"/>
                <a:gd name="connsiteY255" fmla="*/ 53031 h 216262"/>
                <a:gd name="connsiteX256" fmla="*/ 913426 w 1115202"/>
                <a:gd name="connsiteY256" fmla="*/ 55618 h 216262"/>
                <a:gd name="connsiteX257" fmla="*/ 909028 w 1115202"/>
                <a:gd name="connsiteY257" fmla="*/ 64931 h 216262"/>
                <a:gd name="connsiteX258" fmla="*/ 912391 w 1115202"/>
                <a:gd name="connsiteY258" fmla="*/ 73209 h 216262"/>
                <a:gd name="connsiteX259" fmla="*/ 921704 w 1115202"/>
                <a:gd name="connsiteY259" fmla="*/ 76313 h 216262"/>
                <a:gd name="connsiteX260" fmla="*/ 934638 w 1115202"/>
                <a:gd name="connsiteY260" fmla="*/ 70622 h 216262"/>
                <a:gd name="connsiteX261" fmla="*/ 939553 w 1115202"/>
                <a:gd name="connsiteY261" fmla="*/ 55101 h 216262"/>
                <a:gd name="connsiteX262" fmla="*/ 949383 w 1115202"/>
                <a:gd name="connsiteY262" fmla="*/ 49151 h 216262"/>
                <a:gd name="connsiteX263" fmla="*/ 949383 w 1115202"/>
                <a:gd name="connsiteY263" fmla="*/ 83039 h 216262"/>
                <a:gd name="connsiteX264" fmla="*/ 939553 w 1115202"/>
                <a:gd name="connsiteY264" fmla="*/ 83039 h 216262"/>
                <a:gd name="connsiteX265" fmla="*/ 939553 w 1115202"/>
                <a:gd name="connsiteY265" fmla="*/ 73985 h 216262"/>
                <a:gd name="connsiteX266" fmla="*/ 931275 w 1115202"/>
                <a:gd name="connsiteY266" fmla="*/ 82004 h 216262"/>
                <a:gd name="connsiteX267" fmla="*/ 919117 w 1115202"/>
                <a:gd name="connsiteY267" fmla="*/ 84591 h 216262"/>
                <a:gd name="connsiteX268" fmla="*/ 904630 w 1115202"/>
                <a:gd name="connsiteY268" fmla="*/ 79417 h 216262"/>
                <a:gd name="connsiteX269" fmla="*/ 899198 w 1115202"/>
                <a:gd name="connsiteY269" fmla="*/ 65707 h 216262"/>
                <a:gd name="connsiteX270" fmla="*/ 905924 w 1115202"/>
                <a:gd name="connsiteY270" fmla="*/ 50703 h 216262"/>
                <a:gd name="connsiteX271" fmla="*/ 925843 w 1115202"/>
                <a:gd name="connsiteY271" fmla="*/ 45529 h 216262"/>
                <a:gd name="connsiteX272" fmla="*/ 939553 w 1115202"/>
                <a:gd name="connsiteY272" fmla="*/ 45529 h 216262"/>
                <a:gd name="connsiteX273" fmla="*/ 939553 w 1115202"/>
                <a:gd name="connsiteY273" fmla="*/ 44494 h 216262"/>
                <a:gd name="connsiteX274" fmla="*/ 935156 w 1115202"/>
                <a:gd name="connsiteY274" fmla="*/ 34147 h 216262"/>
                <a:gd name="connsiteX275" fmla="*/ 922739 w 1115202"/>
                <a:gd name="connsiteY275" fmla="*/ 30525 h 216262"/>
                <a:gd name="connsiteX276" fmla="*/ 912909 w 1115202"/>
                <a:gd name="connsiteY276" fmla="*/ 31560 h 216262"/>
                <a:gd name="connsiteX277" fmla="*/ 903596 w 1115202"/>
                <a:gd name="connsiteY277" fmla="*/ 35440 h 216262"/>
                <a:gd name="connsiteX278" fmla="*/ 903596 w 1115202"/>
                <a:gd name="connsiteY278" fmla="*/ 26386 h 216262"/>
                <a:gd name="connsiteX279" fmla="*/ 913943 w 1115202"/>
                <a:gd name="connsiteY279" fmla="*/ 23282 h 216262"/>
                <a:gd name="connsiteX280" fmla="*/ 923773 w 1115202"/>
                <a:gd name="connsiteY280" fmla="*/ 22247 h 216262"/>
                <a:gd name="connsiteX281" fmla="*/ 942916 w 1115202"/>
                <a:gd name="connsiteY281" fmla="*/ 28973 h 216262"/>
                <a:gd name="connsiteX282" fmla="*/ 949383 w 1115202"/>
                <a:gd name="connsiteY282" fmla="*/ 49151 h 216262"/>
                <a:gd name="connsiteX283" fmla="*/ 1011986 w 1115202"/>
                <a:gd name="connsiteY283" fmla="*/ 53290 h 216262"/>
                <a:gd name="connsiteX284" fmla="*/ 1007588 w 1115202"/>
                <a:gd name="connsiteY284" fmla="*/ 36475 h 216262"/>
                <a:gd name="connsiteX285" fmla="*/ 995430 w 1115202"/>
                <a:gd name="connsiteY285" fmla="*/ 30266 h 216262"/>
                <a:gd name="connsiteX286" fmla="*/ 983271 w 1115202"/>
                <a:gd name="connsiteY286" fmla="*/ 36475 h 216262"/>
                <a:gd name="connsiteX287" fmla="*/ 978874 w 1115202"/>
                <a:gd name="connsiteY287" fmla="*/ 53290 h 216262"/>
                <a:gd name="connsiteX288" fmla="*/ 983271 w 1115202"/>
                <a:gd name="connsiteY288" fmla="*/ 70363 h 216262"/>
                <a:gd name="connsiteX289" fmla="*/ 995430 w 1115202"/>
                <a:gd name="connsiteY289" fmla="*/ 76313 h 216262"/>
                <a:gd name="connsiteX290" fmla="*/ 1007588 w 1115202"/>
                <a:gd name="connsiteY290" fmla="*/ 70363 h 216262"/>
                <a:gd name="connsiteX291" fmla="*/ 1011986 w 1115202"/>
                <a:gd name="connsiteY291" fmla="*/ 53290 h 216262"/>
                <a:gd name="connsiteX292" fmla="*/ 978874 w 1115202"/>
                <a:gd name="connsiteY292" fmla="*/ 517 h 216262"/>
                <a:gd name="connsiteX293" fmla="*/ 978874 w 1115202"/>
                <a:gd name="connsiteY293" fmla="*/ 32595 h 216262"/>
                <a:gd name="connsiteX294" fmla="*/ 986634 w 1115202"/>
                <a:gd name="connsiteY294" fmla="*/ 24834 h 216262"/>
                <a:gd name="connsiteX295" fmla="*/ 997758 w 1115202"/>
                <a:gd name="connsiteY295" fmla="*/ 22247 h 216262"/>
                <a:gd name="connsiteX296" fmla="*/ 1015349 w 1115202"/>
                <a:gd name="connsiteY296" fmla="*/ 30784 h 216262"/>
                <a:gd name="connsiteX297" fmla="*/ 1022075 w 1115202"/>
                <a:gd name="connsiteY297" fmla="*/ 53290 h 216262"/>
                <a:gd name="connsiteX298" fmla="*/ 1015349 w 1115202"/>
                <a:gd name="connsiteY298" fmla="*/ 76054 h 216262"/>
                <a:gd name="connsiteX299" fmla="*/ 997758 w 1115202"/>
                <a:gd name="connsiteY299" fmla="*/ 84591 h 216262"/>
                <a:gd name="connsiteX300" fmla="*/ 986634 w 1115202"/>
                <a:gd name="connsiteY300" fmla="*/ 82004 h 216262"/>
                <a:gd name="connsiteX301" fmla="*/ 978874 w 1115202"/>
                <a:gd name="connsiteY301" fmla="*/ 73985 h 216262"/>
                <a:gd name="connsiteX302" fmla="*/ 978874 w 1115202"/>
                <a:gd name="connsiteY302" fmla="*/ 83039 h 216262"/>
                <a:gd name="connsiteX303" fmla="*/ 969044 w 1115202"/>
                <a:gd name="connsiteY303" fmla="*/ 83039 h 216262"/>
                <a:gd name="connsiteX304" fmla="*/ 969044 w 1115202"/>
                <a:gd name="connsiteY304" fmla="*/ 517 h 216262"/>
                <a:gd name="connsiteX305" fmla="*/ 1038372 w 1115202"/>
                <a:gd name="connsiteY305" fmla="*/ 83039 h 216262"/>
                <a:gd name="connsiteX306" fmla="*/ 1038372 w 1115202"/>
                <a:gd name="connsiteY306" fmla="*/ 23541 h 216262"/>
                <a:gd name="connsiteX307" fmla="*/ 1048202 w 1115202"/>
                <a:gd name="connsiteY307" fmla="*/ 23541 h 216262"/>
                <a:gd name="connsiteX308" fmla="*/ 1048202 w 1115202"/>
                <a:gd name="connsiteY308" fmla="*/ 83039 h 216262"/>
                <a:gd name="connsiteX309" fmla="*/ 1038372 w 1115202"/>
                <a:gd name="connsiteY309" fmla="*/ 12934 h 216262"/>
                <a:gd name="connsiteX310" fmla="*/ 1038372 w 1115202"/>
                <a:gd name="connsiteY310" fmla="*/ 517 h 216262"/>
                <a:gd name="connsiteX311" fmla="*/ 1047943 w 1115202"/>
                <a:gd name="connsiteY311" fmla="*/ 517 h 216262"/>
                <a:gd name="connsiteX312" fmla="*/ 1047943 w 1115202"/>
                <a:gd name="connsiteY312" fmla="*/ 12934 h 216262"/>
                <a:gd name="connsiteX313" fmla="*/ 1105372 w 1115202"/>
                <a:gd name="connsiteY313" fmla="*/ 53031 h 216262"/>
                <a:gd name="connsiteX314" fmla="*/ 1095542 w 1115202"/>
                <a:gd name="connsiteY314" fmla="*/ 53031 h 216262"/>
                <a:gd name="connsiteX315" fmla="*/ 1079245 w 1115202"/>
                <a:gd name="connsiteY315" fmla="*/ 55877 h 216262"/>
                <a:gd name="connsiteX316" fmla="*/ 1074847 w 1115202"/>
                <a:gd name="connsiteY316" fmla="*/ 65189 h 216262"/>
                <a:gd name="connsiteX317" fmla="*/ 1078210 w 1115202"/>
                <a:gd name="connsiteY317" fmla="*/ 73467 h 216262"/>
                <a:gd name="connsiteX318" fmla="*/ 1087523 w 1115202"/>
                <a:gd name="connsiteY318" fmla="*/ 76313 h 216262"/>
                <a:gd name="connsiteX319" fmla="*/ 1100457 w 1115202"/>
                <a:gd name="connsiteY319" fmla="*/ 70622 h 216262"/>
                <a:gd name="connsiteX320" fmla="*/ 1105372 w 1115202"/>
                <a:gd name="connsiteY320" fmla="*/ 55359 h 216262"/>
                <a:gd name="connsiteX321" fmla="*/ 1115202 w 1115202"/>
                <a:gd name="connsiteY321" fmla="*/ 48892 h 216262"/>
                <a:gd name="connsiteX322" fmla="*/ 1115202 w 1115202"/>
                <a:gd name="connsiteY322" fmla="*/ 82780 h 216262"/>
                <a:gd name="connsiteX323" fmla="*/ 1105372 w 1115202"/>
                <a:gd name="connsiteY323" fmla="*/ 82780 h 216262"/>
                <a:gd name="connsiteX324" fmla="*/ 1105372 w 1115202"/>
                <a:gd name="connsiteY324" fmla="*/ 73726 h 216262"/>
                <a:gd name="connsiteX325" fmla="*/ 1097094 w 1115202"/>
                <a:gd name="connsiteY325" fmla="*/ 81745 h 216262"/>
                <a:gd name="connsiteX326" fmla="*/ 1084936 w 1115202"/>
                <a:gd name="connsiteY326" fmla="*/ 84332 h 216262"/>
                <a:gd name="connsiteX327" fmla="*/ 1070191 w 1115202"/>
                <a:gd name="connsiteY327" fmla="*/ 79159 h 216262"/>
                <a:gd name="connsiteX328" fmla="*/ 1065017 w 1115202"/>
                <a:gd name="connsiteY328" fmla="*/ 65448 h 216262"/>
                <a:gd name="connsiteX329" fmla="*/ 1071743 w 1115202"/>
                <a:gd name="connsiteY329" fmla="*/ 50444 h 216262"/>
                <a:gd name="connsiteX330" fmla="*/ 1091662 w 1115202"/>
                <a:gd name="connsiteY330" fmla="*/ 45270 h 216262"/>
                <a:gd name="connsiteX331" fmla="*/ 1105372 w 1115202"/>
                <a:gd name="connsiteY331" fmla="*/ 45270 h 216262"/>
                <a:gd name="connsiteX332" fmla="*/ 1105372 w 1115202"/>
                <a:gd name="connsiteY332" fmla="*/ 44494 h 216262"/>
                <a:gd name="connsiteX333" fmla="*/ 1100974 w 1115202"/>
                <a:gd name="connsiteY333" fmla="*/ 33888 h 216262"/>
                <a:gd name="connsiteX334" fmla="*/ 1088557 w 1115202"/>
                <a:gd name="connsiteY334" fmla="*/ 30266 h 216262"/>
                <a:gd name="connsiteX335" fmla="*/ 1078469 w 1115202"/>
                <a:gd name="connsiteY335" fmla="*/ 31560 h 216262"/>
                <a:gd name="connsiteX336" fmla="*/ 1069415 w 1115202"/>
                <a:gd name="connsiteY336" fmla="*/ 35182 h 216262"/>
                <a:gd name="connsiteX337" fmla="*/ 1069415 w 1115202"/>
                <a:gd name="connsiteY337" fmla="*/ 26128 h 216262"/>
                <a:gd name="connsiteX338" fmla="*/ 1079762 w 1115202"/>
                <a:gd name="connsiteY338" fmla="*/ 23023 h 216262"/>
                <a:gd name="connsiteX339" fmla="*/ 1089592 w 1115202"/>
                <a:gd name="connsiteY339" fmla="*/ 21988 h 216262"/>
                <a:gd name="connsiteX340" fmla="*/ 1108735 w 1115202"/>
                <a:gd name="connsiteY340" fmla="*/ 28714 h 216262"/>
                <a:gd name="connsiteX341" fmla="*/ 1115202 w 1115202"/>
                <a:gd name="connsiteY341" fmla="*/ 48892 h 216262"/>
                <a:gd name="connsiteX342" fmla="*/ 27162 w 1115202"/>
                <a:gd name="connsiteY342" fmla="*/ 177201 h 216262"/>
                <a:gd name="connsiteX343" fmla="*/ 15004 w 1115202"/>
                <a:gd name="connsiteY343" fmla="*/ 181340 h 216262"/>
                <a:gd name="connsiteX344" fmla="*/ 10606 w 1115202"/>
                <a:gd name="connsiteY344" fmla="*/ 192464 h 216262"/>
                <a:gd name="connsiteX345" fmla="*/ 15004 w 1115202"/>
                <a:gd name="connsiteY345" fmla="*/ 203846 h 216262"/>
                <a:gd name="connsiteX346" fmla="*/ 27162 w 1115202"/>
                <a:gd name="connsiteY346" fmla="*/ 207726 h 216262"/>
                <a:gd name="connsiteX347" fmla="*/ 39062 w 1115202"/>
                <a:gd name="connsiteY347" fmla="*/ 203846 h 216262"/>
                <a:gd name="connsiteX348" fmla="*/ 43459 w 1115202"/>
                <a:gd name="connsiteY348" fmla="*/ 192464 h 216262"/>
                <a:gd name="connsiteX349" fmla="*/ 39062 w 1115202"/>
                <a:gd name="connsiteY349" fmla="*/ 181340 h 216262"/>
                <a:gd name="connsiteX350" fmla="*/ 27162 w 1115202"/>
                <a:gd name="connsiteY350" fmla="*/ 177201 h 216262"/>
                <a:gd name="connsiteX351" fmla="*/ 16297 w 1115202"/>
                <a:gd name="connsiteY351" fmla="*/ 172545 h 216262"/>
                <a:gd name="connsiteX352" fmla="*/ 5691 w 1115202"/>
                <a:gd name="connsiteY352" fmla="*/ 166077 h 216262"/>
                <a:gd name="connsiteX353" fmla="*/ 1811 w 1115202"/>
                <a:gd name="connsiteY353" fmla="*/ 154695 h 216262"/>
                <a:gd name="connsiteX354" fmla="*/ 8537 w 1115202"/>
                <a:gd name="connsiteY354" fmla="*/ 139691 h 216262"/>
                <a:gd name="connsiteX355" fmla="*/ 27162 w 1115202"/>
                <a:gd name="connsiteY355" fmla="*/ 134259 h 216262"/>
                <a:gd name="connsiteX356" fmla="*/ 45529 w 1115202"/>
                <a:gd name="connsiteY356" fmla="*/ 139691 h 216262"/>
                <a:gd name="connsiteX357" fmla="*/ 52255 w 1115202"/>
                <a:gd name="connsiteY357" fmla="*/ 154695 h 216262"/>
                <a:gd name="connsiteX358" fmla="*/ 48375 w 1115202"/>
                <a:gd name="connsiteY358" fmla="*/ 166077 h 216262"/>
                <a:gd name="connsiteX359" fmla="*/ 37768 w 1115202"/>
                <a:gd name="connsiteY359" fmla="*/ 172545 h 216262"/>
                <a:gd name="connsiteX360" fmla="*/ 49927 w 1115202"/>
                <a:gd name="connsiteY360" fmla="*/ 179788 h 216262"/>
                <a:gd name="connsiteX361" fmla="*/ 54066 w 1115202"/>
                <a:gd name="connsiteY361" fmla="*/ 192464 h 216262"/>
                <a:gd name="connsiteX362" fmla="*/ 47081 w 1115202"/>
                <a:gd name="connsiteY362" fmla="*/ 210054 h 216262"/>
                <a:gd name="connsiteX363" fmla="*/ 27162 w 1115202"/>
                <a:gd name="connsiteY363" fmla="*/ 216263 h 216262"/>
                <a:gd name="connsiteX364" fmla="*/ 6985 w 1115202"/>
                <a:gd name="connsiteY364" fmla="*/ 210054 h 216262"/>
                <a:gd name="connsiteX365" fmla="*/ 0 w 1115202"/>
                <a:gd name="connsiteY365" fmla="*/ 192464 h 216262"/>
                <a:gd name="connsiteX366" fmla="*/ 4139 w 1115202"/>
                <a:gd name="connsiteY366" fmla="*/ 179788 h 216262"/>
                <a:gd name="connsiteX367" fmla="*/ 16297 w 1115202"/>
                <a:gd name="connsiteY367" fmla="*/ 172545 h 216262"/>
                <a:gd name="connsiteX368" fmla="*/ 12417 w 1115202"/>
                <a:gd name="connsiteY368" fmla="*/ 155730 h 216262"/>
                <a:gd name="connsiteX369" fmla="*/ 16297 w 1115202"/>
                <a:gd name="connsiteY369" fmla="*/ 165301 h 216262"/>
                <a:gd name="connsiteX370" fmla="*/ 27162 w 1115202"/>
                <a:gd name="connsiteY370" fmla="*/ 168664 h 216262"/>
                <a:gd name="connsiteX371" fmla="*/ 37768 w 1115202"/>
                <a:gd name="connsiteY371" fmla="*/ 165301 h 216262"/>
                <a:gd name="connsiteX372" fmla="*/ 41649 w 1115202"/>
                <a:gd name="connsiteY372" fmla="*/ 155730 h 216262"/>
                <a:gd name="connsiteX373" fmla="*/ 37768 w 1115202"/>
                <a:gd name="connsiteY373" fmla="*/ 146159 h 216262"/>
                <a:gd name="connsiteX374" fmla="*/ 27162 w 1115202"/>
                <a:gd name="connsiteY374" fmla="*/ 142537 h 216262"/>
                <a:gd name="connsiteX375" fmla="*/ 16297 w 1115202"/>
                <a:gd name="connsiteY375" fmla="*/ 146159 h 216262"/>
                <a:gd name="connsiteX376" fmla="*/ 12417 w 1115202"/>
                <a:gd name="connsiteY376" fmla="*/ 155730 h 216262"/>
                <a:gd name="connsiteX377" fmla="*/ 67000 w 1115202"/>
                <a:gd name="connsiteY377" fmla="*/ 189359 h 216262"/>
                <a:gd name="connsiteX378" fmla="*/ 67000 w 1115202"/>
                <a:gd name="connsiteY378" fmla="*/ 180564 h 216262"/>
                <a:gd name="connsiteX379" fmla="*/ 95456 w 1115202"/>
                <a:gd name="connsiteY379" fmla="*/ 180564 h 216262"/>
                <a:gd name="connsiteX380" fmla="*/ 95456 w 1115202"/>
                <a:gd name="connsiteY380" fmla="*/ 189359 h 216262"/>
                <a:gd name="connsiteX381" fmla="*/ 112788 w 1115202"/>
                <a:gd name="connsiteY381" fmla="*/ 213159 h 216262"/>
                <a:gd name="connsiteX382" fmla="*/ 112788 w 1115202"/>
                <a:gd name="connsiteY382" fmla="*/ 203329 h 216262"/>
                <a:gd name="connsiteX383" fmla="*/ 121066 w 1115202"/>
                <a:gd name="connsiteY383" fmla="*/ 206174 h 216262"/>
                <a:gd name="connsiteX384" fmla="*/ 129085 w 1115202"/>
                <a:gd name="connsiteY384" fmla="*/ 207209 h 216262"/>
                <a:gd name="connsiteX385" fmla="*/ 145382 w 1115202"/>
                <a:gd name="connsiteY385" fmla="*/ 200224 h 216262"/>
                <a:gd name="connsiteX386" fmla="*/ 151850 w 1115202"/>
                <a:gd name="connsiteY386" fmla="*/ 178494 h 216262"/>
                <a:gd name="connsiteX387" fmla="*/ 143830 w 1115202"/>
                <a:gd name="connsiteY387" fmla="*/ 185479 h 216262"/>
                <a:gd name="connsiteX388" fmla="*/ 133483 w 1115202"/>
                <a:gd name="connsiteY388" fmla="*/ 187807 h 216262"/>
                <a:gd name="connsiteX389" fmla="*/ 114599 w 1115202"/>
                <a:gd name="connsiteY389" fmla="*/ 180823 h 216262"/>
                <a:gd name="connsiteX390" fmla="*/ 107873 w 1115202"/>
                <a:gd name="connsiteY390" fmla="*/ 161163 h 216262"/>
                <a:gd name="connsiteX391" fmla="*/ 115116 w 1115202"/>
                <a:gd name="connsiteY391" fmla="*/ 141502 h 216262"/>
                <a:gd name="connsiteX392" fmla="*/ 134259 w 1115202"/>
                <a:gd name="connsiteY392" fmla="*/ 134259 h 216262"/>
                <a:gd name="connsiteX393" fmla="*/ 155213 w 1115202"/>
                <a:gd name="connsiteY393" fmla="*/ 144606 h 216262"/>
                <a:gd name="connsiteX394" fmla="*/ 162456 w 1115202"/>
                <a:gd name="connsiteY394" fmla="*/ 175132 h 216262"/>
                <a:gd name="connsiteX395" fmla="*/ 153402 w 1115202"/>
                <a:gd name="connsiteY395" fmla="*/ 205139 h 216262"/>
                <a:gd name="connsiteX396" fmla="*/ 129602 w 1115202"/>
                <a:gd name="connsiteY396" fmla="*/ 216263 h 216262"/>
                <a:gd name="connsiteX397" fmla="*/ 121583 w 1115202"/>
                <a:gd name="connsiteY397" fmla="*/ 215487 h 216262"/>
                <a:gd name="connsiteX398" fmla="*/ 112788 w 1115202"/>
                <a:gd name="connsiteY398" fmla="*/ 213159 h 216262"/>
                <a:gd name="connsiteX399" fmla="*/ 134259 w 1115202"/>
                <a:gd name="connsiteY399" fmla="*/ 179529 h 216262"/>
                <a:gd name="connsiteX400" fmla="*/ 145641 w 1115202"/>
                <a:gd name="connsiteY400" fmla="*/ 174614 h 216262"/>
                <a:gd name="connsiteX401" fmla="*/ 149780 w 1115202"/>
                <a:gd name="connsiteY401" fmla="*/ 161163 h 216262"/>
                <a:gd name="connsiteX402" fmla="*/ 145641 w 1115202"/>
                <a:gd name="connsiteY402" fmla="*/ 147711 h 216262"/>
                <a:gd name="connsiteX403" fmla="*/ 134259 w 1115202"/>
                <a:gd name="connsiteY403" fmla="*/ 142537 h 216262"/>
                <a:gd name="connsiteX404" fmla="*/ 122618 w 1115202"/>
                <a:gd name="connsiteY404" fmla="*/ 147711 h 216262"/>
                <a:gd name="connsiteX405" fmla="*/ 118479 w 1115202"/>
                <a:gd name="connsiteY405" fmla="*/ 161163 h 216262"/>
                <a:gd name="connsiteX406" fmla="*/ 122618 w 1115202"/>
                <a:gd name="connsiteY406" fmla="*/ 174614 h 216262"/>
                <a:gd name="connsiteX407" fmla="*/ 134259 w 1115202"/>
                <a:gd name="connsiteY407" fmla="*/ 179529 h 216262"/>
                <a:gd name="connsiteX408" fmla="*/ 238769 w 1115202"/>
                <a:gd name="connsiteY408" fmla="*/ 144348 h 216262"/>
                <a:gd name="connsiteX409" fmla="*/ 225834 w 1115202"/>
                <a:gd name="connsiteY409" fmla="*/ 144348 h 216262"/>
                <a:gd name="connsiteX410" fmla="*/ 225834 w 1115202"/>
                <a:gd name="connsiteY410" fmla="*/ 205915 h 216262"/>
                <a:gd name="connsiteX411" fmla="*/ 238769 w 1115202"/>
                <a:gd name="connsiteY411" fmla="*/ 205915 h 216262"/>
                <a:gd name="connsiteX412" fmla="*/ 262827 w 1115202"/>
                <a:gd name="connsiteY412" fmla="*/ 198413 h 216262"/>
                <a:gd name="connsiteX413" fmla="*/ 270587 w 1115202"/>
                <a:gd name="connsiteY413" fmla="*/ 175132 h 216262"/>
                <a:gd name="connsiteX414" fmla="*/ 262827 w 1115202"/>
                <a:gd name="connsiteY414" fmla="*/ 151850 h 216262"/>
                <a:gd name="connsiteX415" fmla="*/ 238769 w 1115202"/>
                <a:gd name="connsiteY415" fmla="*/ 144348 h 216262"/>
                <a:gd name="connsiteX416" fmla="*/ 215228 w 1115202"/>
                <a:gd name="connsiteY416" fmla="*/ 214711 h 216262"/>
                <a:gd name="connsiteX417" fmla="*/ 215228 w 1115202"/>
                <a:gd name="connsiteY417" fmla="*/ 135552 h 216262"/>
                <a:gd name="connsiteX418" fmla="*/ 237217 w 1115202"/>
                <a:gd name="connsiteY418" fmla="*/ 135552 h 216262"/>
                <a:gd name="connsiteX419" fmla="*/ 271105 w 1115202"/>
                <a:gd name="connsiteY419" fmla="*/ 145124 h 216262"/>
                <a:gd name="connsiteX420" fmla="*/ 281711 w 1115202"/>
                <a:gd name="connsiteY420" fmla="*/ 175132 h 216262"/>
                <a:gd name="connsiteX421" fmla="*/ 270846 w 1115202"/>
                <a:gd name="connsiteY421" fmla="*/ 205139 h 216262"/>
                <a:gd name="connsiteX422" fmla="*/ 237217 w 1115202"/>
                <a:gd name="connsiteY422" fmla="*/ 214711 h 216262"/>
                <a:gd name="connsiteX423" fmla="*/ 349228 w 1115202"/>
                <a:gd name="connsiteY423" fmla="*/ 182634 h 216262"/>
                <a:gd name="connsiteX424" fmla="*/ 349228 w 1115202"/>
                <a:gd name="connsiteY424" fmla="*/ 187290 h 216262"/>
                <a:gd name="connsiteX425" fmla="*/ 304475 w 1115202"/>
                <a:gd name="connsiteY425" fmla="*/ 187290 h 216262"/>
                <a:gd name="connsiteX426" fmla="*/ 310425 w 1115202"/>
                <a:gd name="connsiteY426" fmla="*/ 202811 h 216262"/>
                <a:gd name="connsiteX427" fmla="*/ 325688 w 1115202"/>
                <a:gd name="connsiteY427" fmla="*/ 207985 h 216262"/>
                <a:gd name="connsiteX428" fmla="*/ 336553 w 1115202"/>
                <a:gd name="connsiteY428" fmla="*/ 206691 h 216262"/>
                <a:gd name="connsiteX429" fmla="*/ 346900 w 1115202"/>
                <a:gd name="connsiteY429" fmla="*/ 202553 h 216262"/>
                <a:gd name="connsiteX430" fmla="*/ 346900 w 1115202"/>
                <a:gd name="connsiteY430" fmla="*/ 211865 h 216262"/>
                <a:gd name="connsiteX431" fmla="*/ 336294 w 1115202"/>
                <a:gd name="connsiteY431" fmla="*/ 215228 h 216262"/>
                <a:gd name="connsiteX432" fmla="*/ 324912 w 1115202"/>
                <a:gd name="connsiteY432" fmla="*/ 216263 h 216262"/>
                <a:gd name="connsiteX433" fmla="*/ 302406 w 1115202"/>
                <a:gd name="connsiteY433" fmla="*/ 207985 h 216262"/>
                <a:gd name="connsiteX434" fmla="*/ 294128 w 1115202"/>
                <a:gd name="connsiteY434" fmla="*/ 185738 h 216262"/>
                <a:gd name="connsiteX435" fmla="*/ 302147 w 1115202"/>
                <a:gd name="connsiteY435" fmla="*/ 162456 h 216262"/>
                <a:gd name="connsiteX436" fmla="*/ 323359 w 1115202"/>
                <a:gd name="connsiteY436" fmla="*/ 153919 h 216262"/>
                <a:gd name="connsiteX437" fmla="*/ 342244 w 1115202"/>
                <a:gd name="connsiteY437" fmla="*/ 161680 h 216262"/>
                <a:gd name="connsiteX438" fmla="*/ 349228 w 1115202"/>
                <a:gd name="connsiteY438" fmla="*/ 182634 h 216262"/>
                <a:gd name="connsiteX439" fmla="*/ 304734 w 1115202"/>
                <a:gd name="connsiteY439" fmla="*/ 179788 h 216262"/>
                <a:gd name="connsiteX440" fmla="*/ 339398 w 1115202"/>
                <a:gd name="connsiteY440" fmla="*/ 179788 h 216262"/>
                <a:gd name="connsiteX441" fmla="*/ 335000 w 1115202"/>
                <a:gd name="connsiteY441" fmla="*/ 167112 h 216262"/>
                <a:gd name="connsiteX442" fmla="*/ 323359 w 1115202"/>
                <a:gd name="connsiteY442" fmla="*/ 162197 h 216262"/>
                <a:gd name="connsiteX443" fmla="*/ 310425 w 1115202"/>
                <a:gd name="connsiteY443" fmla="*/ 166854 h 216262"/>
                <a:gd name="connsiteX444" fmla="*/ 304734 w 1115202"/>
                <a:gd name="connsiteY444" fmla="*/ 179788 h 216262"/>
                <a:gd name="connsiteX445" fmla="*/ 407950 w 1115202"/>
                <a:gd name="connsiteY445" fmla="*/ 157541 h 216262"/>
                <a:gd name="connsiteX446" fmla="*/ 407950 w 1115202"/>
                <a:gd name="connsiteY446" fmla="*/ 166854 h 216262"/>
                <a:gd name="connsiteX447" fmla="*/ 399672 w 1115202"/>
                <a:gd name="connsiteY447" fmla="*/ 163491 h 216262"/>
                <a:gd name="connsiteX448" fmla="*/ 391394 w 1115202"/>
                <a:gd name="connsiteY448" fmla="*/ 162197 h 216262"/>
                <a:gd name="connsiteX449" fmla="*/ 376649 w 1115202"/>
                <a:gd name="connsiteY449" fmla="*/ 168147 h 216262"/>
                <a:gd name="connsiteX450" fmla="*/ 371217 w 1115202"/>
                <a:gd name="connsiteY450" fmla="*/ 185220 h 216262"/>
                <a:gd name="connsiteX451" fmla="*/ 376649 w 1115202"/>
                <a:gd name="connsiteY451" fmla="*/ 202035 h 216262"/>
                <a:gd name="connsiteX452" fmla="*/ 391394 w 1115202"/>
                <a:gd name="connsiteY452" fmla="*/ 207985 h 216262"/>
                <a:gd name="connsiteX453" fmla="*/ 399672 w 1115202"/>
                <a:gd name="connsiteY453" fmla="*/ 206950 h 216262"/>
                <a:gd name="connsiteX454" fmla="*/ 407950 w 1115202"/>
                <a:gd name="connsiteY454" fmla="*/ 203587 h 216262"/>
                <a:gd name="connsiteX455" fmla="*/ 407950 w 1115202"/>
                <a:gd name="connsiteY455" fmla="*/ 212383 h 216262"/>
                <a:gd name="connsiteX456" fmla="*/ 399414 w 1115202"/>
                <a:gd name="connsiteY456" fmla="*/ 215228 h 216262"/>
                <a:gd name="connsiteX457" fmla="*/ 390360 w 1115202"/>
                <a:gd name="connsiteY457" fmla="*/ 216263 h 216262"/>
                <a:gd name="connsiteX458" fmla="*/ 368888 w 1115202"/>
                <a:gd name="connsiteY458" fmla="*/ 207985 h 216262"/>
                <a:gd name="connsiteX459" fmla="*/ 361128 w 1115202"/>
                <a:gd name="connsiteY459" fmla="*/ 185220 h 216262"/>
                <a:gd name="connsiteX460" fmla="*/ 368888 w 1115202"/>
                <a:gd name="connsiteY460" fmla="*/ 162197 h 216262"/>
                <a:gd name="connsiteX461" fmla="*/ 390877 w 1115202"/>
                <a:gd name="connsiteY461" fmla="*/ 153919 h 216262"/>
                <a:gd name="connsiteX462" fmla="*/ 399672 w 1115202"/>
                <a:gd name="connsiteY462" fmla="*/ 154954 h 216262"/>
                <a:gd name="connsiteX463" fmla="*/ 407950 w 1115202"/>
                <a:gd name="connsiteY463" fmla="*/ 157541 h 216262"/>
                <a:gd name="connsiteX464" fmla="*/ 475726 w 1115202"/>
                <a:gd name="connsiteY464" fmla="*/ 182634 h 216262"/>
                <a:gd name="connsiteX465" fmla="*/ 475726 w 1115202"/>
                <a:gd name="connsiteY465" fmla="*/ 187290 h 216262"/>
                <a:gd name="connsiteX466" fmla="*/ 430974 w 1115202"/>
                <a:gd name="connsiteY466" fmla="*/ 187290 h 216262"/>
                <a:gd name="connsiteX467" fmla="*/ 436923 w 1115202"/>
                <a:gd name="connsiteY467" fmla="*/ 202811 h 216262"/>
                <a:gd name="connsiteX468" fmla="*/ 452186 w 1115202"/>
                <a:gd name="connsiteY468" fmla="*/ 207985 h 216262"/>
                <a:gd name="connsiteX469" fmla="*/ 463051 w 1115202"/>
                <a:gd name="connsiteY469" fmla="*/ 206691 h 216262"/>
                <a:gd name="connsiteX470" fmla="*/ 473398 w 1115202"/>
                <a:gd name="connsiteY470" fmla="*/ 202553 h 216262"/>
                <a:gd name="connsiteX471" fmla="*/ 473398 w 1115202"/>
                <a:gd name="connsiteY471" fmla="*/ 211865 h 216262"/>
                <a:gd name="connsiteX472" fmla="*/ 462792 w 1115202"/>
                <a:gd name="connsiteY472" fmla="*/ 215228 h 216262"/>
                <a:gd name="connsiteX473" fmla="*/ 451669 w 1115202"/>
                <a:gd name="connsiteY473" fmla="*/ 216263 h 216262"/>
                <a:gd name="connsiteX474" fmla="*/ 428904 w 1115202"/>
                <a:gd name="connsiteY474" fmla="*/ 207985 h 216262"/>
                <a:gd name="connsiteX475" fmla="*/ 420626 w 1115202"/>
                <a:gd name="connsiteY475" fmla="*/ 185738 h 216262"/>
                <a:gd name="connsiteX476" fmla="*/ 428645 w 1115202"/>
                <a:gd name="connsiteY476" fmla="*/ 162456 h 216262"/>
                <a:gd name="connsiteX477" fmla="*/ 449858 w 1115202"/>
                <a:gd name="connsiteY477" fmla="*/ 153919 h 216262"/>
                <a:gd name="connsiteX478" fmla="*/ 468742 w 1115202"/>
                <a:gd name="connsiteY478" fmla="*/ 161680 h 216262"/>
                <a:gd name="connsiteX479" fmla="*/ 475726 w 1115202"/>
                <a:gd name="connsiteY479" fmla="*/ 182634 h 216262"/>
                <a:gd name="connsiteX480" fmla="*/ 431232 w 1115202"/>
                <a:gd name="connsiteY480" fmla="*/ 179788 h 216262"/>
                <a:gd name="connsiteX481" fmla="*/ 466155 w 1115202"/>
                <a:gd name="connsiteY481" fmla="*/ 179788 h 216262"/>
                <a:gd name="connsiteX482" fmla="*/ 461499 w 1115202"/>
                <a:gd name="connsiteY482" fmla="*/ 167112 h 216262"/>
                <a:gd name="connsiteX483" fmla="*/ 449858 w 1115202"/>
                <a:gd name="connsiteY483" fmla="*/ 162197 h 216262"/>
                <a:gd name="connsiteX484" fmla="*/ 436923 w 1115202"/>
                <a:gd name="connsiteY484" fmla="*/ 166854 h 216262"/>
                <a:gd name="connsiteX485" fmla="*/ 431232 w 1115202"/>
                <a:gd name="connsiteY485" fmla="*/ 179788 h 216262"/>
                <a:gd name="connsiteX486" fmla="*/ 538070 w 1115202"/>
                <a:gd name="connsiteY486" fmla="*/ 166854 h 216262"/>
                <a:gd name="connsiteX487" fmla="*/ 546866 w 1115202"/>
                <a:gd name="connsiteY487" fmla="*/ 157023 h 216262"/>
                <a:gd name="connsiteX488" fmla="*/ 558765 w 1115202"/>
                <a:gd name="connsiteY488" fmla="*/ 153919 h 216262"/>
                <a:gd name="connsiteX489" fmla="*/ 572993 w 1115202"/>
                <a:gd name="connsiteY489" fmla="*/ 160386 h 216262"/>
                <a:gd name="connsiteX490" fmla="*/ 578167 w 1115202"/>
                <a:gd name="connsiteY490" fmla="*/ 179012 h 216262"/>
                <a:gd name="connsiteX491" fmla="*/ 578167 w 1115202"/>
                <a:gd name="connsiteY491" fmla="*/ 214711 h 216262"/>
                <a:gd name="connsiteX492" fmla="*/ 568337 w 1115202"/>
                <a:gd name="connsiteY492" fmla="*/ 214711 h 216262"/>
                <a:gd name="connsiteX493" fmla="*/ 568337 w 1115202"/>
                <a:gd name="connsiteY493" fmla="*/ 179271 h 216262"/>
                <a:gd name="connsiteX494" fmla="*/ 565232 w 1115202"/>
                <a:gd name="connsiteY494" fmla="*/ 166595 h 216262"/>
                <a:gd name="connsiteX495" fmla="*/ 556178 w 1115202"/>
                <a:gd name="connsiteY495" fmla="*/ 162456 h 216262"/>
                <a:gd name="connsiteX496" fmla="*/ 544020 w 1115202"/>
                <a:gd name="connsiteY496" fmla="*/ 167371 h 216262"/>
                <a:gd name="connsiteX497" fmla="*/ 539622 w 1115202"/>
                <a:gd name="connsiteY497" fmla="*/ 181081 h 216262"/>
                <a:gd name="connsiteX498" fmla="*/ 539622 w 1115202"/>
                <a:gd name="connsiteY498" fmla="*/ 214711 h 216262"/>
                <a:gd name="connsiteX499" fmla="*/ 529792 w 1115202"/>
                <a:gd name="connsiteY499" fmla="*/ 214711 h 216262"/>
                <a:gd name="connsiteX500" fmla="*/ 529792 w 1115202"/>
                <a:gd name="connsiteY500" fmla="*/ 179271 h 216262"/>
                <a:gd name="connsiteX501" fmla="*/ 526947 w 1115202"/>
                <a:gd name="connsiteY501" fmla="*/ 166595 h 216262"/>
                <a:gd name="connsiteX502" fmla="*/ 517634 w 1115202"/>
                <a:gd name="connsiteY502" fmla="*/ 162456 h 216262"/>
                <a:gd name="connsiteX503" fmla="*/ 505734 w 1115202"/>
                <a:gd name="connsiteY503" fmla="*/ 167630 h 216262"/>
                <a:gd name="connsiteX504" fmla="*/ 501336 w 1115202"/>
                <a:gd name="connsiteY504" fmla="*/ 181081 h 216262"/>
                <a:gd name="connsiteX505" fmla="*/ 501336 w 1115202"/>
                <a:gd name="connsiteY505" fmla="*/ 214711 h 216262"/>
                <a:gd name="connsiteX506" fmla="*/ 491506 w 1115202"/>
                <a:gd name="connsiteY506" fmla="*/ 214711 h 216262"/>
                <a:gd name="connsiteX507" fmla="*/ 491506 w 1115202"/>
                <a:gd name="connsiteY507" fmla="*/ 155471 h 216262"/>
                <a:gd name="connsiteX508" fmla="*/ 501336 w 1115202"/>
                <a:gd name="connsiteY508" fmla="*/ 155471 h 216262"/>
                <a:gd name="connsiteX509" fmla="*/ 501336 w 1115202"/>
                <a:gd name="connsiteY509" fmla="*/ 164525 h 216262"/>
                <a:gd name="connsiteX510" fmla="*/ 509356 w 1115202"/>
                <a:gd name="connsiteY510" fmla="*/ 156506 h 216262"/>
                <a:gd name="connsiteX511" fmla="*/ 520479 w 1115202"/>
                <a:gd name="connsiteY511" fmla="*/ 153919 h 216262"/>
                <a:gd name="connsiteX512" fmla="*/ 531344 w 1115202"/>
                <a:gd name="connsiteY512" fmla="*/ 157282 h 216262"/>
                <a:gd name="connsiteX513" fmla="*/ 538070 w 1115202"/>
                <a:gd name="connsiteY513" fmla="*/ 166854 h 216262"/>
                <a:gd name="connsiteX514" fmla="*/ 640252 w 1115202"/>
                <a:gd name="connsiteY514" fmla="*/ 185220 h 216262"/>
                <a:gd name="connsiteX515" fmla="*/ 635854 w 1115202"/>
                <a:gd name="connsiteY515" fmla="*/ 168147 h 216262"/>
                <a:gd name="connsiteX516" fmla="*/ 623696 w 1115202"/>
                <a:gd name="connsiteY516" fmla="*/ 162197 h 216262"/>
                <a:gd name="connsiteX517" fmla="*/ 611537 w 1115202"/>
                <a:gd name="connsiteY517" fmla="*/ 168147 h 216262"/>
                <a:gd name="connsiteX518" fmla="*/ 607140 w 1115202"/>
                <a:gd name="connsiteY518" fmla="*/ 185220 h 216262"/>
                <a:gd name="connsiteX519" fmla="*/ 611537 w 1115202"/>
                <a:gd name="connsiteY519" fmla="*/ 202035 h 216262"/>
                <a:gd name="connsiteX520" fmla="*/ 623696 w 1115202"/>
                <a:gd name="connsiteY520" fmla="*/ 208244 h 216262"/>
                <a:gd name="connsiteX521" fmla="*/ 635854 w 1115202"/>
                <a:gd name="connsiteY521" fmla="*/ 202035 h 216262"/>
                <a:gd name="connsiteX522" fmla="*/ 640252 w 1115202"/>
                <a:gd name="connsiteY522" fmla="*/ 185220 h 216262"/>
                <a:gd name="connsiteX523" fmla="*/ 607140 w 1115202"/>
                <a:gd name="connsiteY523" fmla="*/ 132189 h 216262"/>
                <a:gd name="connsiteX524" fmla="*/ 607140 w 1115202"/>
                <a:gd name="connsiteY524" fmla="*/ 164267 h 216262"/>
                <a:gd name="connsiteX525" fmla="*/ 614900 w 1115202"/>
                <a:gd name="connsiteY525" fmla="*/ 156506 h 216262"/>
                <a:gd name="connsiteX526" fmla="*/ 626024 w 1115202"/>
                <a:gd name="connsiteY526" fmla="*/ 153919 h 216262"/>
                <a:gd name="connsiteX527" fmla="*/ 643615 w 1115202"/>
                <a:gd name="connsiteY527" fmla="*/ 162456 h 216262"/>
                <a:gd name="connsiteX528" fmla="*/ 650341 w 1115202"/>
                <a:gd name="connsiteY528" fmla="*/ 185220 h 216262"/>
                <a:gd name="connsiteX529" fmla="*/ 643615 w 1115202"/>
                <a:gd name="connsiteY529" fmla="*/ 207726 h 216262"/>
                <a:gd name="connsiteX530" fmla="*/ 626024 w 1115202"/>
                <a:gd name="connsiteY530" fmla="*/ 216263 h 216262"/>
                <a:gd name="connsiteX531" fmla="*/ 614900 w 1115202"/>
                <a:gd name="connsiteY531" fmla="*/ 213676 h 216262"/>
                <a:gd name="connsiteX532" fmla="*/ 607140 w 1115202"/>
                <a:gd name="connsiteY532" fmla="*/ 205915 h 216262"/>
                <a:gd name="connsiteX533" fmla="*/ 607140 w 1115202"/>
                <a:gd name="connsiteY533" fmla="*/ 214711 h 216262"/>
                <a:gd name="connsiteX534" fmla="*/ 597310 w 1115202"/>
                <a:gd name="connsiteY534" fmla="*/ 214711 h 216262"/>
                <a:gd name="connsiteX535" fmla="*/ 597310 w 1115202"/>
                <a:gd name="connsiteY535" fmla="*/ 132189 h 216262"/>
                <a:gd name="connsiteX536" fmla="*/ 717341 w 1115202"/>
                <a:gd name="connsiteY536" fmla="*/ 182634 h 216262"/>
                <a:gd name="connsiteX537" fmla="*/ 717341 w 1115202"/>
                <a:gd name="connsiteY537" fmla="*/ 187290 h 216262"/>
                <a:gd name="connsiteX538" fmla="*/ 672588 w 1115202"/>
                <a:gd name="connsiteY538" fmla="*/ 187290 h 216262"/>
                <a:gd name="connsiteX539" fmla="*/ 678537 w 1115202"/>
                <a:gd name="connsiteY539" fmla="*/ 202811 h 216262"/>
                <a:gd name="connsiteX540" fmla="*/ 693800 w 1115202"/>
                <a:gd name="connsiteY540" fmla="*/ 207985 h 216262"/>
                <a:gd name="connsiteX541" fmla="*/ 704665 w 1115202"/>
                <a:gd name="connsiteY541" fmla="*/ 206691 h 216262"/>
                <a:gd name="connsiteX542" fmla="*/ 715013 w 1115202"/>
                <a:gd name="connsiteY542" fmla="*/ 202553 h 216262"/>
                <a:gd name="connsiteX543" fmla="*/ 715013 w 1115202"/>
                <a:gd name="connsiteY543" fmla="*/ 211865 h 216262"/>
                <a:gd name="connsiteX544" fmla="*/ 704406 w 1115202"/>
                <a:gd name="connsiteY544" fmla="*/ 215228 h 216262"/>
                <a:gd name="connsiteX545" fmla="*/ 693024 w 1115202"/>
                <a:gd name="connsiteY545" fmla="*/ 216263 h 216262"/>
                <a:gd name="connsiteX546" fmla="*/ 670518 w 1115202"/>
                <a:gd name="connsiteY546" fmla="*/ 207985 h 216262"/>
                <a:gd name="connsiteX547" fmla="*/ 662240 w 1115202"/>
                <a:gd name="connsiteY547" fmla="*/ 185738 h 216262"/>
                <a:gd name="connsiteX548" fmla="*/ 670259 w 1115202"/>
                <a:gd name="connsiteY548" fmla="*/ 162456 h 216262"/>
                <a:gd name="connsiteX549" fmla="*/ 691472 w 1115202"/>
                <a:gd name="connsiteY549" fmla="*/ 153919 h 216262"/>
                <a:gd name="connsiteX550" fmla="*/ 710356 w 1115202"/>
                <a:gd name="connsiteY550" fmla="*/ 161680 h 216262"/>
                <a:gd name="connsiteX551" fmla="*/ 717341 w 1115202"/>
                <a:gd name="connsiteY551" fmla="*/ 182634 h 216262"/>
                <a:gd name="connsiteX552" fmla="*/ 672846 w 1115202"/>
                <a:gd name="connsiteY552" fmla="*/ 179788 h 216262"/>
                <a:gd name="connsiteX553" fmla="*/ 707511 w 1115202"/>
                <a:gd name="connsiteY553" fmla="*/ 179788 h 216262"/>
                <a:gd name="connsiteX554" fmla="*/ 703113 w 1115202"/>
                <a:gd name="connsiteY554" fmla="*/ 167112 h 216262"/>
                <a:gd name="connsiteX555" fmla="*/ 691472 w 1115202"/>
                <a:gd name="connsiteY555" fmla="*/ 162197 h 216262"/>
                <a:gd name="connsiteX556" fmla="*/ 678537 w 1115202"/>
                <a:gd name="connsiteY556" fmla="*/ 166854 h 216262"/>
                <a:gd name="connsiteX557" fmla="*/ 672846 w 1115202"/>
                <a:gd name="connsiteY557" fmla="*/ 179788 h 216262"/>
                <a:gd name="connsiteX558" fmla="*/ 767785 w 1115202"/>
                <a:gd name="connsiteY558" fmla="*/ 154437 h 216262"/>
                <a:gd name="connsiteX559" fmla="*/ 767785 w 1115202"/>
                <a:gd name="connsiteY559" fmla="*/ 164525 h 216262"/>
                <a:gd name="connsiteX560" fmla="*/ 764163 w 1115202"/>
                <a:gd name="connsiteY560" fmla="*/ 163232 h 216262"/>
                <a:gd name="connsiteX561" fmla="*/ 760024 w 1115202"/>
                <a:gd name="connsiteY561" fmla="*/ 162715 h 216262"/>
                <a:gd name="connsiteX562" fmla="*/ 747348 w 1115202"/>
                <a:gd name="connsiteY562" fmla="*/ 168147 h 216262"/>
                <a:gd name="connsiteX563" fmla="*/ 742951 w 1115202"/>
                <a:gd name="connsiteY563" fmla="*/ 183410 h 216262"/>
                <a:gd name="connsiteX564" fmla="*/ 742951 w 1115202"/>
                <a:gd name="connsiteY564" fmla="*/ 214711 h 216262"/>
                <a:gd name="connsiteX565" fmla="*/ 733121 w 1115202"/>
                <a:gd name="connsiteY565" fmla="*/ 214711 h 216262"/>
                <a:gd name="connsiteX566" fmla="*/ 733121 w 1115202"/>
                <a:gd name="connsiteY566" fmla="*/ 155471 h 216262"/>
                <a:gd name="connsiteX567" fmla="*/ 742951 w 1115202"/>
                <a:gd name="connsiteY567" fmla="*/ 155471 h 216262"/>
                <a:gd name="connsiteX568" fmla="*/ 742951 w 1115202"/>
                <a:gd name="connsiteY568" fmla="*/ 164525 h 216262"/>
                <a:gd name="connsiteX569" fmla="*/ 750970 w 1115202"/>
                <a:gd name="connsiteY569" fmla="*/ 156506 h 216262"/>
                <a:gd name="connsiteX570" fmla="*/ 762870 w 1115202"/>
                <a:gd name="connsiteY570" fmla="*/ 153919 h 216262"/>
                <a:gd name="connsiteX571" fmla="*/ 764939 w 1115202"/>
                <a:gd name="connsiteY571" fmla="*/ 154178 h 216262"/>
                <a:gd name="connsiteX572" fmla="*/ 767785 w 1115202"/>
                <a:gd name="connsiteY572" fmla="*/ 154437 h 216262"/>
                <a:gd name="connsiteX573" fmla="*/ 823144 w 1115202"/>
                <a:gd name="connsiteY573" fmla="*/ 205657 h 216262"/>
                <a:gd name="connsiteX574" fmla="*/ 860654 w 1115202"/>
                <a:gd name="connsiteY574" fmla="*/ 205657 h 216262"/>
                <a:gd name="connsiteX575" fmla="*/ 860654 w 1115202"/>
                <a:gd name="connsiteY575" fmla="*/ 214711 h 216262"/>
                <a:gd name="connsiteX576" fmla="*/ 810210 w 1115202"/>
                <a:gd name="connsiteY576" fmla="*/ 214711 h 216262"/>
                <a:gd name="connsiteX577" fmla="*/ 810210 w 1115202"/>
                <a:gd name="connsiteY577" fmla="*/ 205657 h 216262"/>
                <a:gd name="connsiteX578" fmla="*/ 827024 w 1115202"/>
                <a:gd name="connsiteY578" fmla="*/ 188842 h 216262"/>
                <a:gd name="connsiteX579" fmla="*/ 840217 w 1115202"/>
                <a:gd name="connsiteY579" fmla="*/ 175132 h 216262"/>
                <a:gd name="connsiteX580" fmla="*/ 847202 w 1115202"/>
                <a:gd name="connsiteY580" fmla="*/ 165301 h 216262"/>
                <a:gd name="connsiteX581" fmla="*/ 849271 w 1115202"/>
                <a:gd name="connsiteY581" fmla="*/ 157541 h 216262"/>
                <a:gd name="connsiteX582" fmla="*/ 844874 w 1115202"/>
                <a:gd name="connsiteY582" fmla="*/ 147193 h 216262"/>
                <a:gd name="connsiteX583" fmla="*/ 833491 w 1115202"/>
                <a:gd name="connsiteY583" fmla="*/ 143054 h 216262"/>
                <a:gd name="connsiteX584" fmla="*/ 822885 w 1115202"/>
                <a:gd name="connsiteY584" fmla="*/ 144865 h 216262"/>
                <a:gd name="connsiteX585" fmla="*/ 810727 w 1115202"/>
                <a:gd name="connsiteY585" fmla="*/ 150298 h 216262"/>
                <a:gd name="connsiteX586" fmla="*/ 810727 w 1115202"/>
                <a:gd name="connsiteY586" fmla="*/ 139433 h 216262"/>
                <a:gd name="connsiteX587" fmla="*/ 822885 w 1115202"/>
                <a:gd name="connsiteY587" fmla="*/ 135552 h 216262"/>
                <a:gd name="connsiteX588" fmla="*/ 833233 w 1115202"/>
                <a:gd name="connsiteY588" fmla="*/ 134259 h 216262"/>
                <a:gd name="connsiteX589" fmla="*/ 852893 w 1115202"/>
                <a:gd name="connsiteY589" fmla="*/ 140209 h 216262"/>
                <a:gd name="connsiteX590" fmla="*/ 860136 w 1115202"/>
                <a:gd name="connsiteY590" fmla="*/ 156765 h 216262"/>
                <a:gd name="connsiteX591" fmla="*/ 858325 w 1115202"/>
                <a:gd name="connsiteY591" fmla="*/ 166077 h 216262"/>
                <a:gd name="connsiteX592" fmla="*/ 851600 w 1115202"/>
                <a:gd name="connsiteY592" fmla="*/ 176425 h 216262"/>
                <a:gd name="connsiteX593" fmla="*/ 843321 w 1115202"/>
                <a:gd name="connsiteY593" fmla="*/ 185220 h 216262"/>
                <a:gd name="connsiteX594" fmla="*/ 823144 w 1115202"/>
                <a:gd name="connsiteY594" fmla="*/ 205657 h 216262"/>
                <a:gd name="connsiteX595" fmla="*/ 905924 w 1115202"/>
                <a:gd name="connsiteY595" fmla="*/ 142537 h 216262"/>
                <a:gd name="connsiteX596" fmla="*/ 893507 w 1115202"/>
                <a:gd name="connsiteY596" fmla="*/ 150815 h 216262"/>
                <a:gd name="connsiteX597" fmla="*/ 889368 w 1115202"/>
                <a:gd name="connsiteY597" fmla="*/ 175132 h 216262"/>
                <a:gd name="connsiteX598" fmla="*/ 893507 w 1115202"/>
                <a:gd name="connsiteY598" fmla="*/ 199707 h 216262"/>
                <a:gd name="connsiteX599" fmla="*/ 905924 w 1115202"/>
                <a:gd name="connsiteY599" fmla="*/ 207726 h 216262"/>
                <a:gd name="connsiteX600" fmla="*/ 918341 w 1115202"/>
                <a:gd name="connsiteY600" fmla="*/ 199707 h 216262"/>
                <a:gd name="connsiteX601" fmla="*/ 922739 w 1115202"/>
                <a:gd name="connsiteY601" fmla="*/ 175132 h 216262"/>
                <a:gd name="connsiteX602" fmla="*/ 918341 w 1115202"/>
                <a:gd name="connsiteY602" fmla="*/ 150815 h 216262"/>
                <a:gd name="connsiteX603" fmla="*/ 905924 w 1115202"/>
                <a:gd name="connsiteY603" fmla="*/ 142537 h 216262"/>
                <a:gd name="connsiteX604" fmla="*/ 905924 w 1115202"/>
                <a:gd name="connsiteY604" fmla="*/ 134259 h 216262"/>
                <a:gd name="connsiteX605" fmla="*/ 926360 w 1115202"/>
                <a:gd name="connsiteY605" fmla="*/ 144606 h 216262"/>
                <a:gd name="connsiteX606" fmla="*/ 933345 w 1115202"/>
                <a:gd name="connsiteY606" fmla="*/ 175132 h 216262"/>
                <a:gd name="connsiteX607" fmla="*/ 926360 w 1115202"/>
                <a:gd name="connsiteY607" fmla="*/ 205915 h 216262"/>
                <a:gd name="connsiteX608" fmla="*/ 905924 w 1115202"/>
                <a:gd name="connsiteY608" fmla="*/ 216263 h 216262"/>
                <a:gd name="connsiteX609" fmla="*/ 885488 w 1115202"/>
                <a:gd name="connsiteY609" fmla="*/ 205915 h 216262"/>
                <a:gd name="connsiteX610" fmla="*/ 878503 w 1115202"/>
                <a:gd name="connsiteY610" fmla="*/ 175132 h 216262"/>
                <a:gd name="connsiteX611" fmla="*/ 885488 w 1115202"/>
                <a:gd name="connsiteY611" fmla="*/ 144606 h 216262"/>
                <a:gd name="connsiteX612" fmla="*/ 905924 w 1115202"/>
                <a:gd name="connsiteY612" fmla="*/ 134259 h 216262"/>
                <a:gd name="connsiteX613" fmla="*/ 961283 w 1115202"/>
                <a:gd name="connsiteY613" fmla="*/ 205657 h 216262"/>
                <a:gd name="connsiteX614" fmla="*/ 998793 w 1115202"/>
                <a:gd name="connsiteY614" fmla="*/ 205657 h 216262"/>
                <a:gd name="connsiteX615" fmla="*/ 998793 w 1115202"/>
                <a:gd name="connsiteY615" fmla="*/ 214711 h 216262"/>
                <a:gd name="connsiteX616" fmla="*/ 948607 w 1115202"/>
                <a:gd name="connsiteY616" fmla="*/ 214711 h 216262"/>
                <a:gd name="connsiteX617" fmla="*/ 948607 w 1115202"/>
                <a:gd name="connsiteY617" fmla="*/ 205657 h 216262"/>
                <a:gd name="connsiteX618" fmla="*/ 965163 w 1115202"/>
                <a:gd name="connsiteY618" fmla="*/ 188842 h 216262"/>
                <a:gd name="connsiteX619" fmla="*/ 978356 w 1115202"/>
                <a:gd name="connsiteY619" fmla="*/ 175132 h 216262"/>
                <a:gd name="connsiteX620" fmla="*/ 985600 w 1115202"/>
                <a:gd name="connsiteY620" fmla="*/ 165301 h 216262"/>
                <a:gd name="connsiteX621" fmla="*/ 987669 w 1115202"/>
                <a:gd name="connsiteY621" fmla="*/ 157541 h 216262"/>
                <a:gd name="connsiteX622" fmla="*/ 983013 w 1115202"/>
                <a:gd name="connsiteY622" fmla="*/ 147193 h 216262"/>
                <a:gd name="connsiteX623" fmla="*/ 971630 w 1115202"/>
                <a:gd name="connsiteY623" fmla="*/ 143054 h 216262"/>
                <a:gd name="connsiteX624" fmla="*/ 961024 w 1115202"/>
                <a:gd name="connsiteY624" fmla="*/ 144865 h 216262"/>
                <a:gd name="connsiteX625" fmla="*/ 949125 w 1115202"/>
                <a:gd name="connsiteY625" fmla="*/ 150298 h 216262"/>
                <a:gd name="connsiteX626" fmla="*/ 949125 w 1115202"/>
                <a:gd name="connsiteY626" fmla="*/ 139433 h 216262"/>
                <a:gd name="connsiteX627" fmla="*/ 961024 w 1115202"/>
                <a:gd name="connsiteY627" fmla="*/ 135552 h 216262"/>
                <a:gd name="connsiteX628" fmla="*/ 971372 w 1115202"/>
                <a:gd name="connsiteY628" fmla="*/ 134259 h 216262"/>
                <a:gd name="connsiteX629" fmla="*/ 991032 w 1115202"/>
                <a:gd name="connsiteY629" fmla="*/ 140209 h 216262"/>
                <a:gd name="connsiteX630" fmla="*/ 998275 w 1115202"/>
                <a:gd name="connsiteY630" fmla="*/ 156765 h 216262"/>
                <a:gd name="connsiteX631" fmla="*/ 996465 w 1115202"/>
                <a:gd name="connsiteY631" fmla="*/ 166077 h 216262"/>
                <a:gd name="connsiteX632" fmla="*/ 989997 w 1115202"/>
                <a:gd name="connsiteY632" fmla="*/ 176425 h 216262"/>
                <a:gd name="connsiteX633" fmla="*/ 981461 w 1115202"/>
                <a:gd name="connsiteY633" fmla="*/ 185220 h 216262"/>
                <a:gd name="connsiteX634" fmla="*/ 961283 w 1115202"/>
                <a:gd name="connsiteY634" fmla="*/ 205657 h 216262"/>
                <a:gd name="connsiteX635" fmla="*/ 1050789 w 1115202"/>
                <a:gd name="connsiteY635" fmla="*/ 187290 h 216262"/>
                <a:gd name="connsiteX636" fmla="*/ 1050789 w 1115202"/>
                <a:gd name="connsiteY636" fmla="*/ 144865 h 216262"/>
                <a:gd name="connsiteX637" fmla="*/ 1023627 w 1115202"/>
                <a:gd name="connsiteY637" fmla="*/ 187290 h 216262"/>
                <a:gd name="connsiteX638" fmla="*/ 1015090 w 1115202"/>
                <a:gd name="connsiteY638" fmla="*/ 185738 h 216262"/>
                <a:gd name="connsiteX639" fmla="*/ 1047943 w 1115202"/>
                <a:gd name="connsiteY639" fmla="*/ 135552 h 216262"/>
                <a:gd name="connsiteX640" fmla="*/ 1061395 w 1115202"/>
                <a:gd name="connsiteY640" fmla="*/ 135552 h 216262"/>
                <a:gd name="connsiteX641" fmla="*/ 1061395 w 1115202"/>
                <a:gd name="connsiteY641" fmla="*/ 187290 h 216262"/>
                <a:gd name="connsiteX642" fmla="*/ 1072777 w 1115202"/>
                <a:gd name="connsiteY642" fmla="*/ 187290 h 216262"/>
                <a:gd name="connsiteX643" fmla="*/ 1072777 w 1115202"/>
                <a:gd name="connsiteY643" fmla="*/ 196085 h 216262"/>
                <a:gd name="connsiteX644" fmla="*/ 1061395 w 1115202"/>
                <a:gd name="connsiteY644" fmla="*/ 196085 h 216262"/>
                <a:gd name="connsiteX645" fmla="*/ 1061395 w 1115202"/>
                <a:gd name="connsiteY645" fmla="*/ 214711 h 216262"/>
                <a:gd name="connsiteX646" fmla="*/ 1050789 w 1115202"/>
                <a:gd name="connsiteY646" fmla="*/ 214711 h 216262"/>
                <a:gd name="connsiteX647" fmla="*/ 1050789 w 1115202"/>
                <a:gd name="connsiteY647" fmla="*/ 196085 h 216262"/>
                <a:gd name="connsiteX648" fmla="*/ 1015090 w 1115202"/>
                <a:gd name="connsiteY648" fmla="*/ 196085 h 21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</a:cxnLst>
              <a:rect l="l" t="t" r="r" b="b"/>
              <a:pathLst>
                <a:path w="1115202" h="216262">
                  <a:moveTo>
                    <a:pt x="40355" y="45270"/>
                  </a:moveTo>
                  <a:cubicBezTo>
                    <a:pt x="42598" y="46132"/>
                    <a:pt x="44838" y="47857"/>
                    <a:pt x="47081" y="50444"/>
                  </a:cubicBezTo>
                  <a:cubicBezTo>
                    <a:pt x="49151" y="53031"/>
                    <a:pt x="51306" y="56479"/>
                    <a:pt x="53548" y="60792"/>
                  </a:cubicBezTo>
                  <a:lnTo>
                    <a:pt x="64413" y="82521"/>
                  </a:lnTo>
                  <a:lnTo>
                    <a:pt x="52772" y="82521"/>
                  </a:lnTo>
                  <a:lnTo>
                    <a:pt x="42683" y="62085"/>
                  </a:lnTo>
                  <a:cubicBezTo>
                    <a:pt x="40097" y="56911"/>
                    <a:pt x="37595" y="53463"/>
                    <a:pt x="35182" y="51738"/>
                  </a:cubicBezTo>
                  <a:cubicBezTo>
                    <a:pt x="32768" y="50012"/>
                    <a:pt x="29405" y="49151"/>
                    <a:pt x="25093" y="49151"/>
                  </a:cubicBezTo>
                  <a:lnTo>
                    <a:pt x="13452" y="49151"/>
                  </a:lnTo>
                  <a:lnTo>
                    <a:pt x="13452" y="82521"/>
                  </a:lnTo>
                  <a:lnTo>
                    <a:pt x="2846" y="82521"/>
                  </a:lnTo>
                  <a:lnTo>
                    <a:pt x="2846" y="3363"/>
                  </a:lnTo>
                  <a:lnTo>
                    <a:pt x="26903" y="3363"/>
                  </a:lnTo>
                  <a:cubicBezTo>
                    <a:pt x="36043" y="3363"/>
                    <a:pt x="42769" y="5259"/>
                    <a:pt x="47081" y="9054"/>
                  </a:cubicBezTo>
                  <a:cubicBezTo>
                    <a:pt x="51564" y="12849"/>
                    <a:pt x="53807" y="18540"/>
                    <a:pt x="53807" y="26128"/>
                  </a:cubicBezTo>
                  <a:cubicBezTo>
                    <a:pt x="53807" y="31128"/>
                    <a:pt x="52687" y="35267"/>
                    <a:pt x="50444" y="38545"/>
                  </a:cubicBezTo>
                  <a:cubicBezTo>
                    <a:pt x="48030" y="41822"/>
                    <a:pt x="44668" y="44062"/>
                    <a:pt x="40355" y="45270"/>
                  </a:cubicBezTo>
                  <a:close/>
                  <a:moveTo>
                    <a:pt x="26903" y="12158"/>
                  </a:moveTo>
                  <a:lnTo>
                    <a:pt x="13452" y="12158"/>
                  </a:lnTo>
                  <a:lnTo>
                    <a:pt x="13452" y="40355"/>
                  </a:lnTo>
                  <a:lnTo>
                    <a:pt x="26903" y="40355"/>
                  </a:lnTo>
                  <a:cubicBezTo>
                    <a:pt x="32077" y="40355"/>
                    <a:pt x="35958" y="39147"/>
                    <a:pt x="38544" y="36734"/>
                  </a:cubicBezTo>
                  <a:cubicBezTo>
                    <a:pt x="41305" y="34320"/>
                    <a:pt x="42683" y="30784"/>
                    <a:pt x="42683" y="26128"/>
                  </a:cubicBezTo>
                  <a:cubicBezTo>
                    <a:pt x="42683" y="21471"/>
                    <a:pt x="41305" y="18023"/>
                    <a:pt x="38544" y="15780"/>
                  </a:cubicBezTo>
                  <a:cubicBezTo>
                    <a:pt x="35958" y="13367"/>
                    <a:pt x="32077" y="12158"/>
                    <a:pt x="26903" y="12158"/>
                  </a:cubicBezTo>
                  <a:close/>
                  <a:moveTo>
                    <a:pt x="77865" y="82521"/>
                  </a:moveTo>
                  <a:lnTo>
                    <a:pt x="77865" y="23023"/>
                  </a:lnTo>
                  <a:lnTo>
                    <a:pt x="87436" y="23023"/>
                  </a:lnTo>
                  <a:lnTo>
                    <a:pt x="87436" y="82521"/>
                  </a:lnTo>
                  <a:close/>
                  <a:moveTo>
                    <a:pt x="77865" y="12417"/>
                  </a:moveTo>
                  <a:lnTo>
                    <a:pt x="77865" y="0"/>
                  </a:lnTo>
                  <a:lnTo>
                    <a:pt x="87695" y="0"/>
                  </a:lnTo>
                  <a:lnTo>
                    <a:pt x="87695" y="12417"/>
                  </a:lnTo>
                  <a:close/>
                  <a:moveTo>
                    <a:pt x="158834" y="23023"/>
                  </a:moveTo>
                  <a:lnTo>
                    <a:pt x="132707" y="87954"/>
                  </a:lnTo>
                  <a:cubicBezTo>
                    <a:pt x="129947" y="95024"/>
                    <a:pt x="127274" y="99680"/>
                    <a:pt x="124687" y="101923"/>
                  </a:cubicBezTo>
                  <a:cubicBezTo>
                    <a:pt x="122101" y="103992"/>
                    <a:pt x="118652" y="105027"/>
                    <a:pt x="114340" y="105027"/>
                  </a:cubicBezTo>
                  <a:lnTo>
                    <a:pt x="106321" y="105027"/>
                  </a:lnTo>
                  <a:lnTo>
                    <a:pt x="106321" y="97008"/>
                  </a:lnTo>
                  <a:lnTo>
                    <a:pt x="112270" y="97008"/>
                  </a:lnTo>
                  <a:cubicBezTo>
                    <a:pt x="114857" y="97008"/>
                    <a:pt x="116927" y="96317"/>
                    <a:pt x="118479" y="94938"/>
                  </a:cubicBezTo>
                  <a:cubicBezTo>
                    <a:pt x="119858" y="93730"/>
                    <a:pt x="121498" y="90799"/>
                    <a:pt x="123394" y="86143"/>
                  </a:cubicBezTo>
                  <a:lnTo>
                    <a:pt x="125205" y="81487"/>
                  </a:lnTo>
                  <a:lnTo>
                    <a:pt x="101147" y="23023"/>
                  </a:lnTo>
                  <a:lnTo>
                    <a:pt x="111494" y="23023"/>
                  </a:lnTo>
                  <a:lnTo>
                    <a:pt x="129861" y="69587"/>
                  </a:lnTo>
                  <a:lnTo>
                    <a:pt x="148487" y="23023"/>
                  </a:lnTo>
                  <a:close/>
                  <a:moveTo>
                    <a:pt x="209020" y="52772"/>
                  </a:moveTo>
                  <a:lnTo>
                    <a:pt x="199448" y="52772"/>
                  </a:lnTo>
                  <a:cubicBezTo>
                    <a:pt x="191514" y="52772"/>
                    <a:pt x="185996" y="53634"/>
                    <a:pt x="182892" y="55359"/>
                  </a:cubicBezTo>
                  <a:cubicBezTo>
                    <a:pt x="179961" y="57085"/>
                    <a:pt x="178494" y="60189"/>
                    <a:pt x="178494" y="64672"/>
                  </a:cubicBezTo>
                  <a:cubicBezTo>
                    <a:pt x="178494" y="68120"/>
                    <a:pt x="179615" y="70880"/>
                    <a:pt x="181857" y="72950"/>
                  </a:cubicBezTo>
                  <a:cubicBezTo>
                    <a:pt x="184100" y="74846"/>
                    <a:pt x="187204" y="75796"/>
                    <a:pt x="191170" y="75796"/>
                  </a:cubicBezTo>
                  <a:cubicBezTo>
                    <a:pt x="196517" y="75796"/>
                    <a:pt x="200827" y="73899"/>
                    <a:pt x="204104" y="70104"/>
                  </a:cubicBezTo>
                  <a:cubicBezTo>
                    <a:pt x="207382" y="66309"/>
                    <a:pt x="209020" y="61224"/>
                    <a:pt x="209020" y="54842"/>
                  </a:cubicBezTo>
                  <a:close/>
                  <a:moveTo>
                    <a:pt x="218850" y="48633"/>
                  </a:moveTo>
                  <a:lnTo>
                    <a:pt x="218850" y="82521"/>
                  </a:lnTo>
                  <a:lnTo>
                    <a:pt x="209020" y="82521"/>
                  </a:lnTo>
                  <a:lnTo>
                    <a:pt x="209020" y="73726"/>
                  </a:lnTo>
                  <a:cubicBezTo>
                    <a:pt x="206777" y="77174"/>
                    <a:pt x="204019" y="79849"/>
                    <a:pt x="200742" y="81745"/>
                  </a:cubicBezTo>
                  <a:cubicBezTo>
                    <a:pt x="197464" y="83297"/>
                    <a:pt x="193413" y="84073"/>
                    <a:pt x="188583" y="84073"/>
                  </a:cubicBezTo>
                  <a:cubicBezTo>
                    <a:pt x="182375" y="84073"/>
                    <a:pt x="177545" y="82436"/>
                    <a:pt x="174097" y="79159"/>
                  </a:cubicBezTo>
                  <a:cubicBezTo>
                    <a:pt x="170475" y="75710"/>
                    <a:pt x="168664" y="71139"/>
                    <a:pt x="168664" y="65448"/>
                  </a:cubicBezTo>
                  <a:cubicBezTo>
                    <a:pt x="168664" y="58722"/>
                    <a:pt x="170907" y="53634"/>
                    <a:pt x="175390" y="50185"/>
                  </a:cubicBezTo>
                  <a:cubicBezTo>
                    <a:pt x="179873" y="46737"/>
                    <a:pt x="186514" y="45012"/>
                    <a:pt x="195309" y="45012"/>
                  </a:cubicBezTo>
                  <a:lnTo>
                    <a:pt x="209020" y="45012"/>
                  </a:lnTo>
                  <a:lnTo>
                    <a:pt x="209020" y="44236"/>
                  </a:lnTo>
                  <a:cubicBezTo>
                    <a:pt x="209020" y="39753"/>
                    <a:pt x="207553" y="36302"/>
                    <a:pt x="204622" y="33888"/>
                  </a:cubicBezTo>
                  <a:cubicBezTo>
                    <a:pt x="201691" y="31301"/>
                    <a:pt x="197552" y="30008"/>
                    <a:pt x="192205" y="30008"/>
                  </a:cubicBezTo>
                  <a:cubicBezTo>
                    <a:pt x="188757" y="30008"/>
                    <a:pt x="185479" y="30440"/>
                    <a:pt x="182375" y="31301"/>
                  </a:cubicBezTo>
                  <a:cubicBezTo>
                    <a:pt x="179097" y="32163"/>
                    <a:pt x="175993" y="33371"/>
                    <a:pt x="173062" y="34923"/>
                  </a:cubicBezTo>
                  <a:lnTo>
                    <a:pt x="173062" y="25869"/>
                  </a:lnTo>
                  <a:cubicBezTo>
                    <a:pt x="176510" y="24490"/>
                    <a:pt x="179961" y="23455"/>
                    <a:pt x="183409" y="22765"/>
                  </a:cubicBezTo>
                  <a:cubicBezTo>
                    <a:pt x="186687" y="22074"/>
                    <a:pt x="189962" y="21730"/>
                    <a:pt x="193240" y="21730"/>
                  </a:cubicBezTo>
                  <a:cubicBezTo>
                    <a:pt x="201862" y="21730"/>
                    <a:pt x="208243" y="23973"/>
                    <a:pt x="212383" y="28456"/>
                  </a:cubicBezTo>
                  <a:cubicBezTo>
                    <a:pt x="216695" y="32939"/>
                    <a:pt x="218850" y="39665"/>
                    <a:pt x="218850" y="48633"/>
                  </a:cubicBezTo>
                  <a:close/>
                  <a:moveTo>
                    <a:pt x="278089" y="32336"/>
                  </a:moveTo>
                  <a:lnTo>
                    <a:pt x="278089" y="0"/>
                  </a:lnTo>
                  <a:lnTo>
                    <a:pt x="287661" y="0"/>
                  </a:lnTo>
                  <a:lnTo>
                    <a:pt x="287661" y="82521"/>
                  </a:lnTo>
                  <a:lnTo>
                    <a:pt x="278089" y="82521"/>
                  </a:lnTo>
                  <a:lnTo>
                    <a:pt x="278089" y="73726"/>
                  </a:lnTo>
                  <a:cubicBezTo>
                    <a:pt x="276020" y="77174"/>
                    <a:pt x="273347" y="79849"/>
                    <a:pt x="270070" y="81745"/>
                  </a:cubicBezTo>
                  <a:cubicBezTo>
                    <a:pt x="266966" y="83297"/>
                    <a:pt x="263259" y="84073"/>
                    <a:pt x="258946" y="84073"/>
                  </a:cubicBezTo>
                  <a:cubicBezTo>
                    <a:pt x="251703" y="84073"/>
                    <a:pt x="245839" y="81228"/>
                    <a:pt x="241355" y="75537"/>
                  </a:cubicBezTo>
                  <a:cubicBezTo>
                    <a:pt x="236872" y="69846"/>
                    <a:pt x="234630" y="62344"/>
                    <a:pt x="234630" y="53031"/>
                  </a:cubicBezTo>
                  <a:cubicBezTo>
                    <a:pt x="234630" y="43718"/>
                    <a:pt x="236872" y="36131"/>
                    <a:pt x="241355" y="30266"/>
                  </a:cubicBezTo>
                  <a:cubicBezTo>
                    <a:pt x="245839" y="24575"/>
                    <a:pt x="251703" y="21730"/>
                    <a:pt x="258946" y="21730"/>
                  </a:cubicBezTo>
                  <a:cubicBezTo>
                    <a:pt x="263259" y="21730"/>
                    <a:pt x="266966" y="22591"/>
                    <a:pt x="270070" y="24317"/>
                  </a:cubicBezTo>
                  <a:cubicBezTo>
                    <a:pt x="273347" y="26042"/>
                    <a:pt x="276020" y="28714"/>
                    <a:pt x="278089" y="32336"/>
                  </a:cubicBezTo>
                  <a:close/>
                  <a:moveTo>
                    <a:pt x="244718" y="53031"/>
                  </a:moveTo>
                  <a:cubicBezTo>
                    <a:pt x="244718" y="60101"/>
                    <a:pt x="246185" y="65707"/>
                    <a:pt x="249116" y="69846"/>
                  </a:cubicBezTo>
                  <a:cubicBezTo>
                    <a:pt x="252047" y="73985"/>
                    <a:pt x="256101" y="76054"/>
                    <a:pt x="261274" y="76054"/>
                  </a:cubicBezTo>
                  <a:cubicBezTo>
                    <a:pt x="266448" y="76054"/>
                    <a:pt x="270502" y="73985"/>
                    <a:pt x="273433" y="69846"/>
                  </a:cubicBezTo>
                  <a:cubicBezTo>
                    <a:pt x="276537" y="65707"/>
                    <a:pt x="278089" y="60101"/>
                    <a:pt x="278089" y="53031"/>
                  </a:cubicBezTo>
                  <a:cubicBezTo>
                    <a:pt x="278089" y="45788"/>
                    <a:pt x="276537" y="40182"/>
                    <a:pt x="273433" y="36216"/>
                  </a:cubicBezTo>
                  <a:cubicBezTo>
                    <a:pt x="270502" y="32077"/>
                    <a:pt x="266448" y="30008"/>
                    <a:pt x="261274" y="30008"/>
                  </a:cubicBezTo>
                  <a:cubicBezTo>
                    <a:pt x="256101" y="30008"/>
                    <a:pt x="252047" y="32077"/>
                    <a:pt x="249116" y="36216"/>
                  </a:cubicBezTo>
                  <a:cubicBezTo>
                    <a:pt x="246185" y="40182"/>
                    <a:pt x="244718" y="45788"/>
                    <a:pt x="244718" y="53031"/>
                  </a:cubicBezTo>
                  <a:close/>
                  <a:moveTo>
                    <a:pt x="357248" y="46823"/>
                  </a:moveTo>
                  <a:lnTo>
                    <a:pt x="357248" y="82521"/>
                  </a:lnTo>
                  <a:lnTo>
                    <a:pt x="347417" y="82521"/>
                  </a:lnTo>
                  <a:lnTo>
                    <a:pt x="347417" y="47081"/>
                  </a:lnTo>
                  <a:cubicBezTo>
                    <a:pt x="347417" y="41390"/>
                    <a:pt x="346297" y="37166"/>
                    <a:pt x="344054" y="34406"/>
                  </a:cubicBezTo>
                  <a:cubicBezTo>
                    <a:pt x="341985" y="31645"/>
                    <a:pt x="338707" y="30266"/>
                    <a:pt x="334224" y="30266"/>
                  </a:cubicBezTo>
                  <a:cubicBezTo>
                    <a:pt x="329051" y="30266"/>
                    <a:pt x="324912" y="31992"/>
                    <a:pt x="321807" y="35440"/>
                  </a:cubicBezTo>
                  <a:cubicBezTo>
                    <a:pt x="318876" y="38718"/>
                    <a:pt x="317410" y="43286"/>
                    <a:pt x="317410" y="49151"/>
                  </a:cubicBezTo>
                  <a:lnTo>
                    <a:pt x="317410" y="82521"/>
                  </a:lnTo>
                  <a:lnTo>
                    <a:pt x="307580" y="82521"/>
                  </a:lnTo>
                  <a:lnTo>
                    <a:pt x="307580" y="0"/>
                  </a:lnTo>
                  <a:lnTo>
                    <a:pt x="317410" y="0"/>
                  </a:lnTo>
                  <a:lnTo>
                    <a:pt x="317410" y="32336"/>
                  </a:lnTo>
                  <a:cubicBezTo>
                    <a:pt x="319652" y="28888"/>
                    <a:pt x="322325" y="26301"/>
                    <a:pt x="325429" y="24575"/>
                  </a:cubicBezTo>
                  <a:cubicBezTo>
                    <a:pt x="328707" y="22679"/>
                    <a:pt x="332414" y="21730"/>
                    <a:pt x="336553" y="21730"/>
                  </a:cubicBezTo>
                  <a:cubicBezTo>
                    <a:pt x="343278" y="21730"/>
                    <a:pt x="348452" y="23885"/>
                    <a:pt x="352074" y="28197"/>
                  </a:cubicBezTo>
                  <a:cubicBezTo>
                    <a:pt x="355522" y="32336"/>
                    <a:pt x="357248" y="38545"/>
                    <a:pt x="357248" y="46823"/>
                  </a:cubicBezTo>
                  <a:close/>
                  <a:moveTo>
                    <a:pt x="379236" y="78382"/>
                  </a:moveTo>
                  <a:lnTo>
                    <a:pt x="379236" y="69070"/>
                  </a:lnTo>
                  <a:lnTo>
                    <a:pt x="390360" y="69070"/>
                  </a:lnTo>
                  <a:lnTo>
                    <a:pt x="390360" y="78382"/>
                  </a:lnTo>
                  <a:lnTo>
                    <a:pt x="381564" y="95197"/>
                  </a:lnTo>
                  <a:lnTo>
                    <a:pt x="374838" y="95197"/>
                  </a:lnTo>
                  <a:close/>
                  <a:moveTo>
                    <a:pt x="493576" y="6209"/>
                  </a:moveTo>
                  <a:lnTo>
                    <a:pt x="493576" y="16556"/>
                  </a:lnTo>
                  <a:cubicBezTo>
                    <a:pt x="489610" y="14660"/>
                    <a:pt x="485815" y="13278"/>
                    <a:pt x="482194" y="12417"/>
                  </a:cubicBezTo>
                  <a:cubicBezTo>
                    <a:pt x="478572" y="11382"/>
                    <a:pt x="475036" y="10865"/>
                    <a:pt x="471587" y="10865"/>
                  </a:cubicBezTo>
                  <a:cubicBezTo>
                    <a:pt x="465896" y="10865"/>
                    <a:pt x="461413" y="11985"/>
                    <a:pt x="458136" y="14228"/>
                  </a:cubicBezTo>
                  <a:cubicBezTo>
                    <a:pt x="455031" y="16471"/>
                    <a:pt x="453479" y="19660"/>
                    <a:pt x="453479" y="23799"/>
                  </a:cubicBezTo>
                  <a:cubicBezTo>
                    <a:pt x="453479" y="27421"/>
                    <a:pt x="454514" y="30093"/>
                    <a:pt x="456584" y="31819"/>
                  </a:cubicBezTo>
                  <a:cubicBezTo>
                    <a:pt x="458653" y="33544"/>
                    <a:pt x="462619" y="35008"/>
                    <a:pt x="468483" y="36216"/>
                  </a:cubicBezTo>
                  <a:lnTo>
                    <a:pt x="474950" y="37510"/>
                  </a:lnTo>
                  <a:cubicBezTo>
                    <a:pt x="483055" y="39062"/>
                    <a:pt x="489005" y="41734"/>
                    <a:pt x="492800" y="45529"/>
                  </a:cubicBezTo>
                  <a:cubicBezTo>
                    <a:pt x="496595" y="49324"/>
                    <a:pt x="498491" y="54498"/>
                    <a:pt x="498491" y="61050"/>
                  </a:cubicBezTo>
                  <a:cubicBezTo>
                    <a:pt x="498491" y="68638"/>
                    <a:pt x="495904" y="74417"/>
                    <a:pt x="490730" y="78382"/>
                  </a:cubicBezTo>
                  <a:cubicBezTo>
                    <a:pt x="485557" y="82348"/>
                    <a:pt x="478055" y="84332"/>
                    <a:pt x="468225" y="84332"/>
                  </a:cubicBezTo>
                  <a:cubicBezTo>
                    <a:pt x="464430" y="84332"/>
                    <a:pt x="460379" y="83900"/>
                    <a:pt x="456066" y="83039"/>
                  </a:cubicBezTo>
                  <a:cubicBezTo>
                    <a:pt x="451927" y="82177"/>
                    <a:pt x="447615" y="80884"/>
                    <a:pt x="443132" y="79159"/>
                  </a:cubicBezTo>
                  <a:lnTo>
                    <a:pt x="443132" y="68294"/>
                  </a:lnTo>
                  <a:cubicBezTo>
                    <a:pt x="447444" y="70707"/>
                    <a:pt x="451669" y="72518"/>
                    <a:pt x="455808" y="73726"/>
                  </a:cubicBezTo>
                  <a:cubicBezTo>
                    <a:pt x="459946" y="74934"/>
                    <a:pt x="464085" y="75537"/>
                    <a:pt x="468225" y="75537"/>
                  </a:cubicBezTo>
                  <a:cubicBezTo>
                    <a:pt x="474260" y="75537"/>
                    <a:pt x="478916" y="74329"/>
                    <a:pt x="482194" y="71915"/>
                  </a:cubicBezTo>
                  <a:cubicBezTo>
                    <a:pt x="485642" y="69502"/>
                    <a:pt x="487367" y="66139"/>
                    <a:pt x="487367" y="61826"/>
                  </a:cubicBezTo>
                  <a:cubicBezTo>
                    <a:pt x="487367" y="57861"/>
                    <a:pt x="486159" y="54757"/>
                    <a:pt x="483746" y="52514"/>
                  </a:cubicBezTo>
                  <a:cubicBezTo>
                    <a:pt x="481332" y="50444"/>
                    <a:pt x="477364" y="48807"/>
                    <a:pt x="471846" y="47599"/>
                  </a:cubicBezTo>
                  <a:lnTo>
                    <a:pt x="465379" y="46305"/>
                  </a:lnTo>
                  <a:cubicBezTo>
                    <a:pt x="457445" y="44753"/>
                    <a:pt x="451669" y="42251"/>
                    <a:pt x="448047" y="38803"/>
                  </a:cubicBezTo>
                  <a:cubicBezTo>
                    <a:pt x="444425" y="35526"/>
                    <a:pt x="442614" y="30869"/>
                    <a:pt x="442614" y="24834"/>
                  </a:cubicBezTo>
                  <a:cubicBezTo>
                    <a:pt x="442614" y="17764"/>
                    <a:pt x="445116" y="12244"/>
                    <a:pt x="450116" y="8278"/>
                  </a:cubicBezTo>
                  <a:cubicBezTo>
                    <a:pt x="455117" y="4139"/>
                    <a:pt x="461931" y="2070"/>
                    <a:pt x="470553" y="2070"/>
                  </a:cubicBezTo>
                  <a:cubicBezTo>
                    <a:pt x="474174" y="2070"/>
                    <a:pt x="477969" y="2414"/>
                    <a:pt x="481935" y="3104"/>
                  </a:cubicBezTo>
                  <a:cubicBezTo>
                    <a:pt x="485730" y="3795"/>
                    <a:pt x="489610" y="4830"/>
                    <a:pt x="493576" y="6209"/>
                  </a:cubicBezTo>
                  <a:close/>
                  <a:moveTo>
                    <a:pt x="551522" y="53031"/>
                  </a:moveTo>
                  <a:lnTo>
                    <a:pt x="541692" y="53031"/>
                  </a:lnTo>
                  <a:cubicBezTo>
                    <a:pt x="533758" y="53031"/>
                    <a:pt x="528325" y="53892"/>
                    <a:pt x="525394" y="55618"/>
                  </a:cubicBezTo>
                  <a:cubicBezTo>
                    <a:pt x="522290" y="57343"/>
                    <a:pt x="520738" y="60448"/>
                    <a:pt x="520738" y="64931"/>
                  </a:cubicBezTo>
                  <a:cubicBezTo>
                    <a:pt x="520738" y="68379"/>
                    <a:pt x="521858" y="71139"/>
                    <a:pt x="524101" y="73209"/>
                  </a:cubicBezTo>
                  <a:cubicBezTo>
                    <a:pt x="526515" y="75105"/>
                    <a:pt x="529619" y="76054"/>
                    <a:pt x="533414" y="76054"/>
                  </a:cubicBezTo>
                  <a:cubicBezTo>
                    <a:pt x="538932" y="76054"/>
                    <a:pt x="543329" y="74158"/>
                    <a:pt x="546607" y="70363"/>
                  </a:cubicBezTo>
                  <a:cubicBezTo>
                    <a:pt x="549884" y="66568"/>
                    <a:pt x="551522" y="61482"/>
                    <a:pt x="551522" y="55101"/>
                  </a:cubicBezTo>
                  <a:close/>
                  <a:moveTo>
                    <a:pt x="561093" y="48892"/>
                  </a:moveTo>
                  <a:lnTo>
                    <a:pt x="561093" y="82780"/>
                  </a:lnTo>
                  <a:lnTo>
                    <a:pt x="551522" y="82780"/>
                  </a:lnTo>
                  <a:lnTo>
                    <a:pt x="551522" y="73985"/>
                  </a:lnTo>
                  <a:cubicBezTo>
                    <a:pt x="549279" y="77433"/>
                    <a:pt x="546434" y="80108"/>
                    <a:pt x="542985" y="82004"/>
                  </a:cubicBezTo>
                  <a:cubicBezTo>
                    <a:pt x="539708" y="83556"/>
                    <a:pt x="535657" y="84332"/>
                    <a:pt x="530827" y="84332"/>
                  </a:cubicBezTo>
                  <a:cubicBezTo>
                    <a:pt x="524792" y="84332"/>
                    <a:pt x="519962" y="82695"/>
                    <a:pt x="516340" y="79417"/>
                  </a:cubicBezTo>
                  <a:cubicBezTo>
                    <a:pt x="512719" y="75969"/>
                    <a:pt x="510908" y="71398"/>
                    <a:pt x="510908" y="65707"/>
                  </a:cubicBezTo>
                  <a:cubicBezTo>
                    <a:pt x="510908" y="58981"/>
                    <a:pt x="513151" y="53892"/>
                    <a:pt x="517634" y="50444"/>
                  </a:cubicBezTo>
                  <a:cubicBezTo>
                    <a:pt x="522117" y="46996"/>
                    <a:pt x="528843" y="45270"/>
                    <a:pt x="537811" y="45270"/>
                  </a:cubicBezTo>
                  <a:lnTo>
                    <a:pt x="551522" y="45270"/>
                  </a:lnTo>
                  <a:lnTo>
                    <a:pt x="551522" y="44494"/>
                  </a:lnTo>
                  <a:cubicBezTo>
                    <a:pt x="551522" y="40011"/>
                    <a:pt x="549970" y="36560"/>
                    <a:pt x="546866" y="34147"/>
                  </a:cubicBezTo>
                  <a:cubicBezTo>
                    <a:pt x="543935" y="31560"/>
                    <a:pt x="539796" y="30266"/>
                    <a:pt x="534449" y="30266"/>
                  </a:cubicBezTo>
                  <a:cubicBezTo>
                    <a:pt x="531171" y="30266"/>
                    <a:pt x="527896" y="30698"/>
                    <a:pt x="524618" y="31560"/>
                  </a:cubicBezTo>
                  <a:cubicBezTo>
                    <a:pt x="521341" y="32421"/>
                    <a:pt x="518237" y="33629"/>
                    <a:pt x="515306" y="35182"/>
                  </a:cubicBezTo>
                  <a:lnTo>
                    <a:pt x="515306" y="26128"/>
                  </a:lnTo>
                  <a:cubicBezTo>
                    <a:pt x="518927" y="24749"/>
                    <a:pt x="522376" y="23714"/>
                    <a:pt x="525653" y="23023"/>
                  </a:cubicBezTo>
                  <a:cubicBezTo>
                    <a:pt x="529101" y="22332"/>
                    <a:pt x="532379" y="21988"/>
                    <a:pt x="535483" y="21988"/>
                  </a:cubicBezTo>
                  <a:cubicBezTo>
                    <a:pt x="544105" y="21988"/>
                    <a:pt x="550573" y="24231"/>
                    <a:pt x="554885" y="28714"/>
                  </a:cubicBezTo>
                  <a:cubicBezTo>
                    <a:pt x="559024" y="33197"/>
                    <a:pt x="561093" y="39923"/>
                    <a:pt x="561093" y="48892"/>
                  </a:cubicBezTo>
                  <a:close/>
                  <a:moveTo>
                    <a:pt x="580236" y="59498"/>
                  </a:moveTo>
                  <a:lnTo>
                    <a:pt x="580236" y="23541"/>
                  </a:lnTo>
                  <a:lnTo>
                    <a:pt x="590066" y="23541"/>
                  </a:lnTo>
                  <a:lnTo>
                    <a:pt x="590066" y="58981"/>
                  </a:lnTo>
                  <a:cubicBezTo>
                    <a:pt x="590066" y="64672"/>
                    <a:pt x="591186" y="68896"/>
                    <a:pt x="593429" y="71657"/>
                  </a:cubicBezTo>
                  <a:cubicBezTo>
                    <a:pt x="595499" y="74587"/>
                    <a:pt x="598776" y="76054"/>
                    <a:pt x="603259" y="76054"/>
                  </a:cubicBezTo>
                  <a:cubicBezTo>
                    <a:pt x="608433" y="76054"/>
                    <a:pt x="612572" y="74329"/>
                    <a:pt x="615676" y="70880"/>
                  </a:cubicBezTo>
                  <a:cubicBezTo>
                    <a:pt x="618781" y="67603"/>
                    <a:pt x="620333" y="63034"/>
                    <a:pt x="620333" y="57170"/>
                  </a:cubicBezTo>
                  <a:lnTo>
                    <a:pt x="620333" y="23541"/>
                  </a:lnTo>
                  <a:lnTo>
                    <a:pt x="629904" y="23541"/>
                  </a:lnTo>
                  <a:lnTo>
                    <a:pt x="629904" y="82780"/>
                  </a:lnTo>
                  <a:lnTo>
                    <a:pt x="620333" y="82780"/>
                  </a:lnTo>
                  <a:lnTo>
                    <a:pt x="620333" y="73726"/>
                  </a:lnTo>
                  <a:cubicBezTo>
                    <a:pt x="617919" y="77348"/>
                    <a:pt x="615159" y="80020"/>
                    <a:pt x="612055" y="81745"/>
                  </a:cubicBezTo>
                  <a:cubicBezTo>
                    <a:pt x="608951" y="83471"/>
                    <a:pt x="605329" y="84332"/>
                    <a:pt x="601190" y="84332"/>
                  </a:cubicBezTo>
                  <a:cubicBezTo>
                    <a:pt x="594291" y="84332"/>
                    <a:pt x="589117" y="82263"/>
                    <a:pt x="585669" y="78124"/>
                  </a:cubicBezTo>
                  <a:cubicBezTo>
                    <a:pt x="582047" y="73811"/>
                    <a:pt x="580236" y="67603"/>
                    <a:pt x="580236" y="59498"/>
                  </a:cubicBezTo>
                  <a:close/>
                  <a:moveTo>
                    <a:pt x="689144" y="32595"/>
                  </a:moveTo>
                  <a:lnTo>
                    <a:pt x="689144" y="259"/>
                  </a:lnTo>
                  <a:lnTo>
                    <a:pt x="698974" y="259"/>
                  </a:lnTo>
                  <a:lnTo>
                    <a:pt x="698974" y="82780"/>
                  </a:lnTo>
                  <a:lnTo>
                    <a:pt x="689144" y="82780"/>
                  </a:lnTo>
                  <a:lnTo>
                    <a:pt x="689144" y="73985"/>
                  </a:lnTo>
                  <a:cubicBezTo>
                    <a:pt x="687074" y="77433"/>
                    <a:pt x="684487" y="80108"/>
                    <a:pt x="681383" y="82004"/>
                  </a:cubicBezTo>
                  <a:cubicBezTo>
                    <a:pt x="678279" y="83556"/>
                    <a:pt x="674572" y="84332"/>
                    <a:pt x="670259" y="84332"/>
                  </a:cubicBezTo>
                  <a:cubicBezTo>
                    <a:pt x="663016" y="84332"/>
                    <a:pt x="657152" y="81487"/>
                    <a:pt x="652669" y="75796"/>
                  </a:cubicBezTo>
                  <a:cubicBezTo>
                    <a:pt x="648186" y="70104"/>
                    <a:pt x="645943" y="62602"/>
                    <a:pt x="645943" y="53290"/>
                  </a:cubicBezTo>
                  <a:cubicBezTo>
                    <a:pt x="645943" y="43977"/>
                    <a:pt x="648186" y="36390"/>
                    <a:pt x="652669" y="30525"/>
                  </a:cubicBezTo>
                  <a:cubicBezTo>
                    <a:pt x="657152" y="24834"/>
                    <a:pt x="663016" y="21988"/>
                    <a:pt x="670259" y="21988"/>
                  </a:cubicBezTo>
                  <a:cubicBezTo>
                    <a:pt x="674572" y="21988"/>
                    <a:pt x="678279" y="22850"/>
                    <a:pt x="681383" y="24575"/>
                  </a:cubicBezTo>
                  <a:cubicBezTo>
                    <a:pt x="684487" y="26301"/>
                    <a:pt x="687074" y="28973"/>
                    <a:pt x="689144" y="32595"/>
                  </a:cubicBezTo>
                  <a:close/>
                  <a:moveTo>
                    <a:pt x="656032" y="53290"/>
                  </a:moveTo>
                  <a:cubicBezTo>
                    <a:pt x="656032" y="60360"/>
                    <a:pt x="657498" y="65965"/>
                    <a:pt x="660429" y="70104"/>
                  </a:cubicBezTo>
                  <a:cubicBezTo>
                    <a:pt x="663360" y="74243"/>
                    <a:pt x="667414" y="76313"/>
                    <a:pt x="672588" y="76313"/>
                  </a:cubicBezTo>
                  <a:cubicBezTo>
                    <a:pt x="677761" y="76313"/>
                    <a:pt x="681815" y="74243"/>
                    <a:pt x="684746" y="70104"/>
                  </a:cubicBezTo>
                  <a:cubicBezTo>
                    <a:pt x="687677" y="65965"/>
                    <a:pt x="689144" y="60360"/>
                    <a:pt x="689144" y="53290"/>
                  </a:cubicBezTo>
                  <a:cubicBezTo>
                    <a:pt x="689144" y="46047"/>
                    <a:pt x="687677" y="40441"/>
                    <a:pt x="684746" y="36475"/>
                  </a:cubicBezTo>
                  <a:cubicBezTo>
                    <a:pt x="681815" y="32336"/>
                    <a:pt x="677761" y="30266"/>
                    <a:pt x="672588" y="30266"/>
                  </a:cubicBezTo>
                  <a:cubicBezTo>
                    <a:pt x="667414" y="30266"/>
                    <a:pt x="663360" y="32336"/>
                    <a:pt x="660429" y="36475"/>
                  </a:cubicBezTo>
                  <a:cubicBezTo>
                    <a:pt x="657498" y="40441"/>
                    <a:pt x="656032" y="46047"/>
                    <a:pt x="656032" y="53290"/>
                  </a:cubicBezTo>
                  <a:close/>
                  <a:moveTo>
                    <a:pt x="719151" y="82780"/>
                  </a:moveTo>
                  <a:lnTo>
                    <a:pt x="719151" y="23541"/>
                  </a:lnTo>
                  <a:lnTo>
                    <a:pt x="728723" y="23541"/>
                  </a:lnTo>
                  <a:lnTo>
                    <a:pt x="728723" y="82780"/>
                  </a:lnTo>
                  <a:close/>
                  <a:moveTo>
                    <a:pt x="719151" y="12676"/>
                  </a:moveTo>
                  <a:lnTo>
                    <a:pt x="719151" y="259"/>
                  </a:lnTo>
                  <a:lnTo>
                    <a:pt x="728982" y="259"/>
                  </a:lnTo>
                  <a:lnTo>
                    <a:pt x="728982" y="12676"/>
                  </a:lnTo>
                  <a:close/>
                  <a:moveTo>
                    <a:pt x="825472" y="53548"/>
                  </a:moveTo>
                  <a:lnTo>
                    <a:pt x="810727" y="14228"/>
                  </a:lnTo>
                  <a:lnTo>
                    <a:pt x="796240" y="53548"/>
                  </a:lnTo>
                  <a:close/>
                  <a:moveTo>
                    <a:pt x="774511" y="82780"/>
                  </a:moveTo>
                  <a:lnTo>
                    <a:pt x="804777" y="3622"/>
                  </a:lnTo>
                  <a:lnTo>
                    <a:pt x="816935" y="3622"/>
                  </a:lnTo>
                  <a:lnTo>
                    <a:pt x="847202" y="82780"/>
                  </a:lnTo>
                  <a:lnTo>
                    <a:pt x="836078" y="82780"/>
                  </a:lnTo>
                  <a:lnTo>
                    <a:pt x="828835" y="62602"/>
                  </a:lnTo>
                  <a:lnTo>
                    <a:pt x="793136" y="62602"/>
                  </a:lnTo>
                  <a:lnTo>
                    <a:pt x="785893" y="82780"/>
                  </a:lnTo>
                  <a:close/>
                  <a:moveTo>
                    <a:pt x="892472" y="22506"/>
                  </a:moveTo>
                  <a:lnTo>
                    <a:pt x="892731" y="32595"/>
                  </a:lnTo>
                  <a:cubicBezTo>
                    <a:pt x="891523" y="31904"/>
                    <a:pt x="890317" y="31475"/>
                    <a:pt x="889109" y="31301"/>
                  </a:cubicBezTo>
                  <a:cubicBezTo>
                    <a:pt x="887730" y="30957"/>
                    <a:pt x="886264" y="30784"/>
                    <a:pt x="884712" y="30784"/>
                  </a:cubicBezTo>
                  <a:cubicBezTo>
                    <a:pt x="879194" y="30784"/>
                    <a:pt x="874967" y="32595"/>
                    <a:pt x="872036" y="36216"/>
                  </a:cubicBezTo>
                  <a:cubicBezTo>
                    <a:pt x="869105" y="39838"/>
                    <a:pt x="867638" y="44926"/>
                    <a:pt x="867638" y="51479"/>
                  </a:cubicBezTo>
                  <a:lnTo>
                    <a:pt x="867638" y="82780"/>
                  </a:lnTo>
                  <a:lnTo>
                    <a:pt x="857808" y="82780"/>
                  </a:lnTo>
                  <a:lnTo>
                    <a:pt x="857808" y="23541"/>
                  </a:lnTo>
                  <a:lnTo>
                    <a:pt x="867638" y="23541"/>
                  </a:lnTo>
                  <a:lnTo>
                    <a:pt x="867638" y="32595"/>
                  </a:lnTo>
                  <a:cubicBezTo>
                    <a:pt x="869708" y="29146"/>
                    <a:pt x="872380" y="26560"/>
                    <a:pt x="875657" y="24834"/>
                  </a:cubicBezTo>
                  <a:cubicBezTo>
                    <a:pt x="878935" y="22938"/>
                    <a:pt x="882901" y="21988"/>
                    <a:pt x="887557" y="21988"/>
                  </a:cubicBezTo>
                  <a:cubicBezTo>
                    <a:pt x="888248" y="21988"/>
                    <a:pt x="889024" y="22074"/>
                    <a:pt x="889885" y="22247"/>
                  </a:cubicBezTo>
                  <a:cubicBezTo>
                    <a:pt x="890747" y="22247"/>
                    <a:pt x="891611" y="22332"/>
                    <a:pt x="892472" y="22506"/>
                  </a:cubicBezTo>
                  <a:close/>
                  <a:moveTo>
                    <a:pt x="939553" y="53031"/>
                  </a:moveTo>
                  <a:lnTo>
                    <a:pt x="929982" y="53031"/>
                  </a:lnTo>
                  <a:cubicBezTo>
                    <a:pt x="922048" y="53031"/>
                    <a:pt x="916530" y="53892"/>
                    <a:pt x="913426" y="55618"/>
                  </a:cubicBezTo>
                  <a:cubicBezTo>
                    <a:pt x="910495" y="57514"/>
                    <a:pt x="909028" y="60618"/>
                    <a:pt x="909028" y="64931"/>
                  </a:cubicBezTo>
                  <a:cubicBezTo>
                    <a:pt x="909028" y="68379"/>
                    <a:pt x="910148" y="71139"/>
                    <a:pt x="912391" y="73209"/>
                  </a:cubicBezTo>
                  <a:cubicBezTo>
                    <a:pt x="914634" y="75278"/>
                    <a:pt x="917738" y="76313"/>
                    <a:pt x="921704" y="76313"/>
                  </a:cubicBezTo>
                  <a:cubicBezTo>
                    <a:pt x="927051" y="76313"/>
                    <a:pt x="931361" y="74417"/>
                    <a:pt x="934638" y="70622"/>
                  </a:cubicBezTo>
                  <a:cubicBezTo>
                    <a:pt x="937916" y="66656"/>
                    <a:pt x="939553" y="61482"/>
                    <a:pt x="939553" y="55101"/>
                  </a:cubicBezTo>
                  <a:close/>
                  <a:moveTo>
                    <a:pt x="949383" y="49151"/>
                  </a:moveTo>
                  <a:lnTo>
                    <a:pt x="949383" y="83039"/>
                  </a:lnTo>
                  <a:lnTo>
                    <a:pt x="939553" y="83039"/>
                  </a:lnTo>
                  <a:lnTo>
                    <a:pt x="939553" y="73985"/>
                  </a:lnTo>
                  <a:cubicBezTo>
                    <a:pt x="937310" y="77606"/>
                    <a:pt x="934553" y="80279"/>
                    <a:pt x="931275" y="82004"/>
                  </a:cubicBezTo>
                  <a:cubicBezTo>
                    <a:pt x="927998" y="83729"/>
                    <a:pt x="923947" y="84591"/>
                    <a:pt x="919117" y="84591"/>
                  </a:cubicBezTo>
                  <a:cubicBezTo>
                    <a:pt x="912909" y="84591"/>
                    <a:pt x="908079" y="82865"/>
                    <a:pt x="904630" y="79417"/>
                  </a:cubicBezTo>
                  <a:cubicBezTo>
                    <a:pt x="901009" y="75969"/>
                    <a:pt x="899198" y="71398"/>
                    <a:pt x="899198" y="65707"/>
                  </a:cubicBezTo>
                  <a:cubicBezTo>
                    <a:pt x="899198" y="58981"/>
                    <a:pt x="901441" y="53980"/>
                    <a:pt x="905924" y="50703"/>
                  </a:cubicBezTo>
                  <a:cubicBezTo>
                    <a:pt x="910407" y="47255"/>
                    <a:pt x="917047" y="45529"/>
                    <a:pt x="925843" y="45529"/>
                  </a:cubicBezTo>
                  <a:lnTo>
                    <a:pt x="939553" y="45529"/>
                  </a:lnTo>
                  <a:lnTo>
                    <a:pt x="939553" y="44494"/>
                  </a:lnTo>
                  <a:cubicBezTo>
                    <a:pt x="939553" y="40011"/>
                    <a:pt x="938086" y="36560"/>
                    <a:pt x="935156" y="34147"/>
                  </a:cubicBezTo>
                  <a:cubicBezTo>
                    <a:pt x="932225" y="31733"/>
                    <a:pt x="928086" y="30525"/>
                    <a:pt x="922739" y="30525"/>
                  </a:cubicBezTo>
                  <a:cubicBezTo>
                    <a:pt x="919290" y="30525"/>
                    <a:pt x="916013" y="30869"/>
                    <a:pt x="912909" y="31560"/>
                  </a:cubicBezTo>
                  <a:cubicBezTo>
                    <a:pt x="909631" y="32421"/>
                    <a:pt x="906527" y="33715"/>
                    <a:pt x="903596" y="35440"/>
                  </a:cubicBezTo>
                  <a:lnTo>
                    <a:pt x="903596" y="26386"/>
                  </a:lnTo>
                  <a:cubicBezTo>
                    <a:pt x="907044" y="25007"/>
                    <a:pt x="910495" y="23973"/>
                    <a:pt x="913943" y="23282"/>
                  </a:cubicBezTo>
                  <a:cubicBezTo>
                    <a:pt x="917221" y="22591"/>
                    <a:pt x="920496" y="22247"/>
                    <a:pt x="923773" y="22247"/>
                  </a:cubicBezTo>
                  <a:cubicBezTo>
                    <a:pt x="932395" y="22247"/>
                    <a:pt x="938777" y="24490"/>
                    <a:pt x="942916" y="28973"/>
                  </a:cubicBezTo>
                  <a:cubicBezTo>
                    <a:pt x="947229" y="33285"/>
                    <a:pt x="949383" y="40011"/>
                    <a:pt x="949383" y="49151"/>
                  </a:cubicBezTo>
                  <a:close/>
                  <a:moveTo>
                    <a:pt x="1011986" y="53290"/>
                  </a:moveTo>
                  <a:cubicBezTo>
                    <a:pt x="1011986" y="46220"/>
                    <a:pt x="1010519" y="40614"/>
                    <a:pt x="1007588" y="36475"/>
                  </a:cubicBezTo>
                  <a:cubicBezTo>
                    <a:pt x="1004657" y="32336"/>
                    <a:pt x="1000603" y="30266"/>
                    <a:pt x="995430" y="30266"/>
                  </a:cubicBezTo>
                  <a:cubicBezTo>
                    <a:pt x="990256" y="30266"/>
                    <a:pt x="986202" y="32336"/>
                    <a:pt x="983271" y="36475"/>
                  </a:cubicBezTo>
                  <a:cubicBezTo>
                    <a:pt x="980340" y="40614"/>
                    <a:pt x="978874" y="46220"/>
                    <a:pt x="978874" y="53290"/>
                  </a:cubicBezTo>
                  <a:cubicBezTo>
                    <a:pt x="978874" y="60533"/>
                    <a:pt x="980340" y="66224"/>
                    <a:pt x="983271" y="70363"/>
                  </a:cubicBezTo>
                  <a:cubicBezTo>
                    <a:pt x="986202" y="74329"/>
                    <a:pt x="990256" y="76313"/>
                    <a:pt x="995430" y="76313"/>
                  </a:cubicBezTo>
                  <a:cubicBezTo>
                    <a:pt x="1000603" y="76313"/>
                    <a:pt x="1004657" y="74329"/>
                    <a:pt x="1007588" y="70363"/>
                  </a:cubicBezTo>
                  <a:cubicBezTo>
                    <a:pt x="1010519" y="66224"/>
                    <a:pt x="1011986" y="60533"/>
                    <a:pt x="1011986" y="53290"/>
                  </a:cubicBezTo>
                  <a:close/>
                  <a:moveTo>
                    <a:pt x="978874" y="517"/>
                  </a:moveTo>
                  <a:lnTo>
                    <a:pt x="978874" y="32595"/>
                  </a:lnTo>
                  <a:cubicBezTo>
                    <a:pt x="980943" y="29146"/>
                    <a:pt x="983530" y="26560"/>
                    <a:pt x="986634" y="24834"/>
                  </a:cubicBezTo>
                  <a:cubicBezTo>
                    <a:pt x="989739" y="23109"/>
                    <a:pt x="993446" y="22247"/>
                    <a:pt x="997758" y="22247"/>
                  </a:cubicBezTo>
                  <a:cubicBezTo>
                    <a:pt x="1005001" y="22247"/>
                    <a:pt x="1010866" y="25093"/>
                    <a:pt x="1015349" y="30784"/>
                  </a:cubicBezTo>
                  <a:cubicBezTo>
                    <a:pt x="1019832" y="36475"/>
                    <a:pt x="1022075" y="43977"/>
                    <a:pt x="1022075" y="53290"/>
                  </a:cubicBezTo>
                  <a:cubicBezTo>
                    <a:pt x="1022075" y="62602"/>
                    <a:pt x="1019832" y="70190"/>
                    <a:pt x="1015349" y="76054"/>
                  </a:cubicBezTo>
                  <a:cubicBezTo>
                    <a:pt x="1010866" y="81745"/>
                    <a:pt x="1005001" y="84591"/>
                    <a:pt x="997758" y="84591"/>
                  </a:cubicBezTo>
                  <a:cubicBezTo>
                    <a:pt x="993446" y="84591"/>
                    <a:pt x="989739" y="83729"/>
                    <a:pt x="986634" y="82004"/>
                  </a:cubicBezTo>
                  <a:cubicBezTo>
                    <a:pt x="983530" y="80279"/>
                    <a:pt x="980943" y="77606"/>
                    <a:pt x="978874" y="73985"/>
                  </a:cubicBezTo>
                  <a:lnTo>
                    <a:pt x="978874" y="83039"/>
                  </a:lnTo>
                  <a:lnTo>
                    <a:pt x="969044" y="83039"/>
                  </a:lnTo>
                  <a:lnTo>
                    <a:pt x="969044" y="517"/>
                  </a:lnTo>
                  <a:close/>
                  <a:moveTo>
                    <a:pt x="1038372" y="83039"/>
                  </a:moveTo>
                  <a:lnTo>
                    <a:pt x="1038372" y="23541"/>
                  </a:lnTo>
                  <a:lnTo>
                    <a:pt x="1048202" y="23541"/>
                  </a:lnTo>
                  <a:lnTo>
                    <a:pt x="1048202" y="83039"/>
                  </a:lnTo>
                  <a:close/>
                  <a:moveTo>
                    <a:pt x="1038372" y="12934"/>
                  </a:moveTo>
                  <a:lnTo>
                    <a:pt x="1038372" y="517"/>
                  </a:lnTo>
                  <a:lnTo>
                    <a:pt x="1047943" y="517"/>
                  </a:lnTo>
                  <a:lnTo>
                    <a:pt x="1047943" y="12934"/>
                  </a:lnTo>
                  <a:close/>
                  <a:moveTo>
                    <a:pt x="1105372" y="53031"/>
                  </a:moveTo>
                  <a:lnTo>
                    <a:pt x="1095542" y="53031"/>
                  </a:lnTo>
                  <a:cubicBezTo>
                    <a:pt x="1087781" y="53031"/>
                    <a:pt x="1082349" y="53980"/>
                    <a:pt x="1079245" y="55877"/>
                  </a:cubicBezTo>
                  <a:cubicBezTo>
                    <a:pt x="1076314" y="57602"/>
                    <a:pt x="1074847" y="60706"/>
                    <a:pt x="1074847" y="65189"/>
                  </a:cubicBezTo>
                  <a:cubicBezTo>
                    <a:pt x="1074847" y="68638"/>
                    <a:pt x="1075967" y="71398"/>
                    <a:pt x="1078210" y="73467"/>
                  </a:cubicBezTo>
                  <a:cubicBezTo>
                    <a:pt x="1080453" y="75363"/>
                    <a:pt x="1083557" y="76313"/>
                    <a:pt x="1087523" y="76313"/>
                  </a:cubicBezTo>
                  <a:cubicBezTo>
                    <a:pt x="1092870" y="76313"/>
                    <a:pt x="1097179" y="74417"/>
                    <a:pt x="1100457" y="70622"/>
                  </a:cubicBezTo>
                  <a:cubicBezTo>
                    <a:pt x="1103735" y="66827"/>
                    <a:pt x="1105372" y="61741"/>
                    <a:pt x="1105372" y="55359"/>
                  </a:cubicBezTo>
                  <a:close/>
                  <a:moveTo>
                    <a:pt x="1115202" y="48892"/>
                  </a:moveTo>
                  <a:lnTo>
                    <a:pt x="1115202" y="82780"/>
                  </a:lnTo>
                  <a:lnTo>
                    <a:pt x="1105372" y="82780"/>
                  </a:lnTo>
                  <a:lnTo>
                    <a:pt x="1105372" y="73726"/>
                  </a:lnTo>
                  <a:cubicBezTo>
                    <a:pt x="1103129" y="77348"/>
                    <a:pt x="1100372" y="80020"/>
                    <a:pt x="1097094" y="81745"/>
                  </a:cubicBezTo>
                  <a:cubicBezTo>
                    <a:pt x="1093816" y="83471"/>
                    <a:pt x="1089765" y="84332"/>
                    <a:pt x="1084936" y="84332"/>
                  </a:cubicBezTo>
                  <a:cubicBezTo>
                    <a:pt x="1078727" y="84332"/>
                    <a:pt x="1073812" y="82607"/>
                    <a:pt x="1070191" y="79159"/>
                  </a:cubicBezTo>
                  <a:cubicBezTo>
                    <a:pt x="1066742" y="75881"/>
                    <a:pt x="1065017" y="71312"/>
                    <a:pt x="1065017" y="65448"/>
                  </a:cubicBezTo>
                  <a:cubicBezTo>
                    <a:pt x="1065017" y="58895"/>
                    <a:pt x="1067260" y="53892"/>
                    <a:pt x="1071743" y="50444"/>
                  </a:cubicBezTo>
                  <a:cubicBezTo>
                    <a:pt x="1076226" y="46996"/>
                    <a:pt x="1082866" y="45270"/>
                    <a:pt x="1091662" y="45270"/>
                  </a:cubicBezTo>
                  <a:lnTo>
                    <a:pt x="1105372" y="45270"/>
                  </a:lnTo>
                  <a:lnTo>
                    <a:pt x="1105372" y="44494"/>
                  </a:lnTo>
                  <a:cubicBezTo>
                    <a:pt x="1105372" y="40011"/>
                    <a:pt x="1103905" y="36475"/>
                    <a:pt x="1100974" y="33888"/>
                  </a:cubicBezTo>
                  <a:cubicBezTo>
                    <a:pt x="1098043" y="31475"/>
                    <a:pt x="1093904" y="30266"/>
                    <a:pt x="1088557" y="30266"/>
                  </a:cubicBezTo>
                  <a:cubicBezTo>
                    <a:pt x="1085109" y="30266"/>
                    <a:pt x="1081746" y="30698"/>
                    <a:pt x="1078469" y="31560"/>
                  </a:cubicBezTo>
                  <a:cubicBezTo>
                    <a:pt x="1075364" y="32251"/>
                    <a:pt x="1072345" y="33456"/>
                    <a:pt x="1069415" y="35182"/>
                  </a:cubicBezTo>
                  <a:lnTo>
                    <a:pt x="1069415" y="26128"/>
                  </a:lnTo>
                  <a:cubicBezTo>
                    <a:pt x="1072863" y="24749"/>
                    <a:pt x="1076314" y="23714"/>
                    <a:pt x="1079762" y="23023"/>
                  </a:cubicBezTo>
                  <a:cubicBezTo>
                    <a:pt x="1083040" y="22332"/>
                    <a:pt x="1086314" y="21988"/>
                    <a:pt x="1089592" y="21988"/>
                  </a:cubicBezTo>
                  <a:cubicBezTo>
                    <a:pt x="1098214" y="21988"/>
                    <a:pt x="1104596" y="24231"/>
                    <a:pt x="1108735" y="28714"/>
                  </a:cubicBezTo>
                  <a:cubicBezTo>
                    <a:pt x="1113047" y="33197"/>
                    <a:pt x="1115202" y="39923"/>
                    <a:pt x="1115202" y="48892"/>
                  </a:cubicBezTo>
                  <a:close/>
                  <a:moveTo>
                    <a:pt x="27162" y="177201"/>
                  </a:moveTo>
                  <a:cubicBezTo>
                    <a:pt x="21988" y="177201"/>
                    <a:pt x="17935" y="178580"/>
                    <a:pt x="15004" y="181340"/>
                  </a:cubicBezTo>
                  <a:cubicBezTo>
                    <a:pt x="12073" y="183927"/>
                    <a:pt x="10606" y="187634"/>
                    <a:pt x="10606" y="192464"/>
                  </a:cubicBezTo>
                  <a:cubicBezTo>
                    <a:pt x="10606" y="197293"/>
                    <a:pt x="12073" y="201086"/>
                    <a:pt x="15004" y="203846"/>
                  </a:cubicBezTo>
                  <a:cubicBezTo>
                    <a:pt x="17935" y="206433"/>
                    <a:pt x="21988" y="207726"/>
                    <a:pt x="27162" y="207726"/>
                  </a:cubicBezTo>
                  <a:cubicBezTo>
                    <a:pt x="32163" y="207726"/>
                    <a:pt x="36131" y="206433"/>
                    <a:pt x="39062" y="203846"/>
                  </a:cubicBezTo>
                  <a:cubicBezTo>
                    <a:pt x="41993" y="201086"/>
                    <a:pt x="43459" y="197293"/>
                    <a:pt x="43459" y="192464"/>
                  </a:cubicBezTo>
                  <a:cubicBezTo>
                    <a:pt x="43459" y="187634"/>
                    <a:pt x="41993" y="183927"/>
                    <a:pt x="39062" y="181340"/>
                  </a:cubicBezTo>
                  <a:cubicBezTo>
                    <a:pt x="36131" y="178580"/>
                    <a:pt x="32163" y="177201"/>
                    <a:pt x="27162" y="177201"/>
                  </a:cubicBezTo>
                  <a:close/>
                  <a:moveTo>
                    <a:pt x="16297" y="172545"/>
                  </a:moveTo>
                  <a:cubicBezTo>
                    <a:pt x="11641" y="171510"/>
                    <a:pt x="8105" y="169355"/>
                    <a:pt x="5691" y="166077"/>
                  </a:cubicBezTo>
                  <a:cubicBezTo>
                    <a:pt x="3104" y="162973"/>
                    <a:pt x="1811" y="159178"/>
                    <a:pt x="1811" y="154695"/>
                  </a:cubicBezTo>
                  <a:cubicBezTo>
                    <a:pt x="1811" y="148313"/>
                    <a:pt x="4054" y="143313"/>
                    <a:pt x="8537" y="139691"/>
                  </a:cubicBezTo>
                  <a:cubicBezTo>
                    <a:pt x="13020" y="136070"/>
                    <a:pt x="19228" y="134259"/>
                    <a:pt x="27162" y="134259"/>
                  </a:cubicBezTo>
                  <a:cubicBezTo>
                    <a:pt x="34923" y="134259"/>
                    <a:pt x="41046" y="136070"/>
                    <a:pt x="45529" y="139691"/>
                  </a:cubicBezTo>
                  <a:cubicBezTo>
                    <a:pt x="50012" y="143313"/>
                    <a:pt x="52255" y="148313"/>
                    <a:pt x="52255" y="154695"/>
                  </a:cubicBezTo>
                  <a:cubicBezTo>
                    <a:pt x="52255" y="159178"/>
                    <a:pt x="50961" y="162973"/>
                    <a:pt x="48375" y="166077"/>
                  </a:cubicBezTo>
                  <a:cubicBezTo>
                    <a:pt x="45961" y="169355"/>
                    <a:pt x="42425" y="171510"/>
                    <a:pt x="37768" y="172545"/>
                  </a:cubicBezTo>
                  <a:cubicBezTo>
                    <a:pt x="42942" y="173753"/>
                    <a:pt x="46996" y="176166"/>
                    <a:pt x="49927" y="179788"/>
                  </a:cubicBezTo>
                  <a:cubicBezTo>
                    <a:pt x="52687" y="183236"/>
                    <a:pt x="54066" y="187463"/>
                    <a:pt x="54066" y="192464"/>
                  </a:cubicBezTo>
                  <a:cubicBezTo>
                    <a:pt x="54066" y="200224"/>
                    <a:pt x="51738" y="206089"/>
                    <a:pt x="47081" y="210054"/>
                  </a:cubicBezTo>
                  <a:cubicBezTo>
                    <a:pt x="42425" y="214193"/>
                    <a:pt x="35784" y="216263"/>
                    <a:pt x="27162" y="216263"/>
                  </a:cubicBezTo>
                  <a:cubicBezTo>
                    <a:pt x="18367" y="216263"/>
                    <a:pt x="11641" y="214193"/>
                    <a:pt x="6985" y="210054"/>
                  </a:cubicBezTo>
                  <a:cubicBezTo>
                    <a:pt x="2328" y="206089"/>
                    <a:pt x="0" y="200224"/>
                    <a:pt x="0" y="192464"/>
                  </a:cubicBezTo>
                  <a:cubicBezTo>
                    <a:pt x="0" y="187463"/>
                    <a:pt x="1379" y="183236"/>
                    <a:pt x="4139" y="179788"/>
                  </a:cubicBezTo>
                  <a:cubicBezTo>
                    <a:pt x="7070" y="176166"/>
                    <a:pt x="11124" y="173753"/>
                    <a:pt x="16297" y="172545"/>
                  </a:cubicBezTo>
                  <a:close/>
                  <a:moveTo>
                    <a:pt x="12417" y="155730"/>
                  </a:moveTo>
                  <a:cubicBezTo>
                    <a:pt x="12417" y="159869"/>
                    <a:pt x="13710" y="163059"/>
                    <a:pt x="16297" y="165301"/>
                  </a:cubicBezTo>
                  <a:cubicBezTo>
                    <a:pt x="18884" y="167544"/>
                    <a:pt x="22506" y="168664"/>
                    <a:pt x="27162" y="168664"/>
                  </a:cubicBezTo>
                  <a:cubicBezTo>
                    <a:pt x="31645" y="168664"/>
                    <a:pt x="35182" y="167544"/>
                    <a:pt x="37768" y="165301"/>
                  </a:cubicBezTo>
                  <a:cubicBezTo>
                    <a:pt x="40355" y="163059"/>
                    <a:pt x="41649" y="159869"/>
                    <a:pt x="41649" y="155730"/>
                  </a:cubicBezTo>
                  <a:cubicBezTo>
                    <a:pt x="41649" y="151591"/>
                    <a:pt x="40355" y="148401"/>
                    <a:pt x="37768" y="146159"/>
                  </a:cubicBezTo>
                  <a:cubicBezTo>
                    <a:pt x="35182" y="143745"/>
                    <a:pt x="31645" y="142537"/>
                    <a:pt x="27162" y="142537"/>
                  </a:cubicBezTo>
                  <a:cubicBezTo>
                    <a:pt x="22506" y="142537"/>
                    <a:pt x="18884" y="143745"/>
                    <a:pt x="16297" y="146159"/>
                  </a:cubicBezTo>
                  <a:cubicBezTo>
                    <a:pt x="13710" y="148401"/>
                    <a:pt x="12417" y="151591"/>
                    <a:pt x="12417" y="155730"/>
                  </a:cubicBezTo>
                  <a:close/>
                  <a:moveTo>
                    <a:pt x="67000" y="189359"/>
                  </a:moveTo>
                  <a:lnTo>
                    <a:pt x="67000" y="180564"/>
                  </a:lnTo>
                  <a:lnTo>
                    <a:pt x="95456" y="180564"/>
                  </a:lnTo>
                  <a:lnTo>
                    <a:pt x="95456" y="189359"/>
                  </a:lnTo>
                  <a:close/>
                  <a:moveTo>
                    <a:pt x="112788" y="213159"/>
                  </a:moveTo>
                  <a:lnTo>
                    <a:pt x="112788" y="203329"/>
                  </a:lnTo>
                  <a:cubicBezTo>
                    <a:pt x="115548" y="204707"/>
                    <a:pt x="118306" y="205657"/>
                    <a:pt x="121066" y="206174"/>
                  </a:cubicBezTo>
                  <a:cubicBezTo>
                    <a:pt x="123826" y="206865"/>
                    <a:pt x="126498" y="207209"/>
                    <a:pt x="129085" y="207209"/>
                  </a:cubicBezTo>
                  <a:cubicBezTo>
                    <a:pt x="136155" y="207209"/>
                    <a:pt x="141587" y="204881"/>
                    <a:pt x="145382" y="200224"/>
                  </a:cubicBezTo>
                  <a:cubicBezTo>
                    <a:pt x="149177" y="195395"/>
                    <a:pt x="151332" y="188151"/>
                    <a:pt x="151850" y="178494"/>
                  </a:cubicBezTo>
                  <a:cubicBezTo>
                    <a:pt x="149780" y="181599"/>
                    <a:pt x="147108" y="183927"/>
                    <a:pt x="143830" y="185479"/>
                  </a:cubicBezTo>
                  <a:cubicBezTo>
                    <a:pt x="140726" y="187031"/>
                    <a:pt x="137278" y="187807"/>
                    <a:pt x="133483" y="187807"/>
                  </a:cubicBezTo>
                  <a:cubicBezTo>
                    <a:pt x="125549" y="187807"/>
                    <a:pt x="119255" y="185479"/>
                    <a:pt x="114599" y="180823"/>
                  </a:cubicBezTo>
                  <a:cubicBezTo>
                    <a:pt x="110116" y="175993"/>
                    <a:pt x="107873" y="169440"/>
                    <a:pt x="107873" y="161163"/>
                  </a:cubicBezTo>
                  <a:cubicBezTo>
                    <a:pt x="107873" y="153058"/>
                    <a:pt x="110286" y="146503"/>
                    <a:pt x="115116" y="141502"/>
                  </a:cubicBezTo>
                  <a:cubicBezTo>
                    <a:pt x="119772" y="136672"/>
                    <a:pt x="126154" y="134259"/>
                    <a:pt x="134259" y="134259"/>
                  </a:cubicBezTo>
                  <a:cubicBezTo>
                    <a:pt x="143398" y="134259"/>
                    <a:pt x="150383" y="137707"/>
                    <a:pt x="155213" y="144606"/>
                  </a:cubicBezTo>
                  <a:cubicBezTo>
                    <a:pt x="160042" y="151676"/>
                    <a:pt x="162456" y="161853"/>
                    <a:pt x="162456" y="175132"/>
                  </a:cubicBezTo>
                  <a:cubicBezTo>
                    <a:pt x="162456" y="187722"/>
                    <a:pt x="159437" y="197723"/>
                    <a:pt x="153402" y="205139"/>
                  </a:cubicBezTo>
                  <a:cubicBezTo>
                    <a:pt x="147537" y="212556"/>
                    <a:pt x="139606" y="216263"/>
                    <a:pt x="129602" y="216263"/>
                  </a:cubicBezTo>
                  <a:cubicBezTo>
                    <a:pt x="127016" y="216263"/>
                    <a:pt x="124343" y="216004"/>
                    <a:pt x="121583" y="215487"/>
                  </a:cubicBezTo>
                  <a:cubicBezTo>
                    <a:pt x="118823" y="214970"/>
                    <a:pt x="115892" y="214193"/>
                    <a:pt x="112788" y="213159"/>
                  </a:cubicBezTo>
                  <a:close/>
                  <a:moveTo>
                    <a:pt x="134259" y="179529"/>
                  </a:moveTo>
                  <a:cubicBezTo>
                    <a:pt x="139089" y="179529"/>
                    <a:pt x="142881" y="177892"/>
                    <a:pt x="145641" y="174614"/>
                  </a:cubicBezTo>
                  <a:cubicBezTo>
                    <a:pt x="148401" y="171337"/>
                    <a:pt x="149780" y="166854"/>
                    <a:pt x="149780" y="161163"/>
                  </a:cubicBezTo>
                  <a:cubicBezTo>
                    <a:pt x="149780" y="155471"/>
                    <a:pt x="148401" y="150988"/>
                    <a:pt x="145641" y="147711"/>
                  </a:cubicBezTo>
                  <a:cubicBezTo>
                    <a:pt x="142881" y="144262"/>
                    <a:pt x="139089" y="142537"/>
                    <a:pt x="134259" y="142537"/>
                  </a:cubicBezTo>
                  <a:cubicBezTo>
                    <a:pt x="129429" y="142537"/>
                    <a:pt x="125549" y="144262"/>
                    <a:pt x="122618" y="147711"/>
                  </a:cubicBezTo>
                  <a:cubicBezTo>
                    <a:pt x="119858" y="150988"/>
                    <a:pt x="118479" y="155471"/>
                    <a:pt x="118479" y="161163"/>
                  </a:cubicBezTo>
                  <a:cubicBezTo>
                    <a:pt x="118479" y="166854"/>
                    <a:pt x="119858" y="171337"/>
                    <a:pt x="122618" y="174614"/>
                  </a:cubicBezTo>
                  <a:cubicBezTo>
                    <a:pt x="125549" y="177892"/>
                    <a:pt x="129429" y="179529"/>
                    <a:pt x="134259" y="179529"/>
                  </a:cubicBezTo>
                  <a:close/>
                  <a:moveTo>
                    <a:pt x="238769" y="144348"/>
                  </a:moveTo>
                  <a:lnTo>
                    <a:pt x="225834" y="144348"/>
                  </a:lnTo>
                  <a:lnTo>
                    <a:pt x="225834" y="205915"/>
                  </a:lnTo>
                  <a:lnTo>
                    <a:pt x="238769" y="205915"/>
                  </a:lnTo>
                  <a:cubicBezTo>
                    <a:pt x="249807" y="205915"/>
                    <a:pt x="257826" y="203414"/>
                    <a:pt x="262827" y="198413"/>
                  </a:cubicBezTo>
                  <a:cubicBezTo>
                    <a:pt x="268000" y="193584"/>
                    <a:pt x="270587" y="185823"/>
                    <a:pt x="270587" y="175132"/>
                  </a:cubicBezTo>
                  <a:cubicBezTo>
                    <a:pt x="270587" y="164440"/>
                    <a:pt x="268000" y="156679"/>
                    <a:pt x="262827" y="151850"/>
                  </a:cubicBezTo>
                  <a:cubicBezTo>
                    <a:pt x="257826" y="146849"/>
                    <a:pt x="249807" y="144348"/>
                    <a:pt x="238769" y="144348"/>
                  </a:cubicBezTo>
                  <a:close/>
                  <a:moveTo>
                    <a:pt x="215228" y="214711"/>
                  </a:moveTo>
                  <a:lnTo>
                    <a:pt x="215228" y="135552"/>
                  </a:lnTo>
                  <a:lnTo>
                    <a:pt x="237217" y="135552"/>
                  </a:lnTo>
                  <a:cubicBezTo>
                    <a:pt x="252564" y="135552"/>
                    <a:pt x="263861" y="138742"/>
                    <a:pt x="271105" y="145124"/>
                  </a:cubicBezTo>
                  <a:cubicBezTo>
                    <a:pt x="278174" y="151506"/>
                    <a:pt x="281711" y="161507"/>
                    <a:pt x="281711" y="175132"/>
                  </a:cubicBezTo>
                  <a:cubicBezTo>
                    <a:pt x="281711" y="188757"/>
                    <a:pt x="278089" y="198757"/>
                    <a:pt x="270846" y="205139"/>
                  </a:cubicBezTo>
                  <a:cubicBezTo>
                    <a:pt x="263776" y="211521"/>
                    <a:pt x="252564" y="214711"/>
                    <a:pt x="237217" y="214711"/>
                  </a:cubicBezTo>
                  <a:close/>
                  <a:moveTo>
                    <a:pt x="349228" y="182634"/>
                  </a:moveTo>
                  <a:lnTo>
                    <a:pt x="349228" y="187290"/>
                  </a:lnTo>
                  <a:lnTo>
                    <a:pt x="304475" y="187290"/>
                  </a:lnTo>
                  <a:cubicBezTo>
                    <a:pt x="304819" y="194016"/>
                    <a:pt x="306803" y="199189"/>
                    <a:pt x="310425" y="202811"/>
                  </a:cubicBezTo>
                  <a:cubicBezTo>
                    <a:pt x="314047" y="206259"/>
                    <a:pt x="319135" y="207985"/>
                    <a:pt x="325688" y="207985"/>
                  </a:cubicBezTo>
                  <a:cubicBezTo>
                    <a:pt x="329309" y="207985"/>
                    <a:pt x="332931" y="207553"/>
                    <a:pt x="336553" y="206691"/>
                  </a:cubicBezTo>
                  <a:cubicBezTo>
                    <a:pt x="340001" y="205830"/>
                    <a:pt x="343452" y="204449"/>
                    <a:pt x="346900" y="202553"/>
                  </a:cubicBezTo>
                  <a:lnTo>
                    <a:pt x="346900" y="211865"/>
                  </a:lnTo>
                  <a:cubicBezTo>
                    <a:pt x="343452" y="213244"/>
                    <a:pt x="339915" y="214367"/>
                    <a:pt x="336294" y="215228"/>
                  </a:cubicBezTo>
                  <a:cubicBezTo>
                    <a:pt x="332499" y="215919"/>
                    <a:pt x="328707" y="216263"/>
                    <a:pt x="324912" y="216263"/>
                  </a:cubicBezTo>
                  <a:cubicBezTo>
                    <a:pt x="315599" y="216263"/>
                    <a:pt x="308097" y="213503"/>
                    <a:pt x="302406" y="207985"/>
                  </a:cubicBezTo>
                  <a:cubicBezTo>
                    <a:pt x="296888" y="202467"/>
                    <a:pt x="294128" y="195051"/>
                    <a:pt x="294128" y="185738"/>
                  </a:cubicBezTo>
                  <a:cubicBezTo>
                    <a:pt x="294128" y="175908"/>
                    <a:pt x="296800" y="168147"/>
                    <a:pt x="302147" y="162456"/>
                  </a:cubicBezTo>
                  <a:cubicBezTo>
                    <a:pt x="307321" y="156765"/>
                    <a:pt x="314391" y="153919"/>
                    <a:pt x="323359" y="153919"/>
                  </a:cubicBezTo>
                  <a:cubicBezTo>
                    <a:pt x="331293" y="153919"/>
                    <a:pt x="337587" y="156506"/>
                    <a:pt x="342244" y="161680"/>
                  </a:cubicBezTo>
                  <a:cubicBezTo>
                    <a:pt x="346900" y="166854"/>
                    <a:pt x="349228" y="173838"/>
                    <a:pt x="349228" y="182634"/>
                  </a:cubicBezTo>
                  <a:close/>
                  <a:moveTo>
                    <a:pt x="304734" y="179788"/>
                  </a:moveTo>
                  <a:lnTo>
                    <a:pt x="339398" y="179788"/>
                  </a:lnTo>
                  <a:cubicBezTo>
                    <a:pt x="339398" y="174441"/>
                    <a:pt x="337931" y="170217"/>
                    <a:pt x="335000" y="167112"/>
                  </a:cubicBezTo>
                  <a:cubicBezTo>
                    <a:pt x="332069" y="163835"/>
                    <a:pt x="328189" y="162197"/>
                    <a:pt x="323359" y="162197"/>
                  </a:cubicBezTo>
                  <a:cubicBezTo>
                    <a:pt x="318012" y="162197"/>
                    <a:pt x="313703" y="163749"/>
                    <a:pt x="310425" y="166854"/>
                  </a:cubicBezTo>
                  <a:cubicBezTo>
                    <a:pt x="307148" y="169958"/>
                    <a:pt x="305251" y="174270"/>
                    <a:pt x="304734" y="179788"/>
                  </a:cubicBezTo>
                  <a:close/>
                  <a:moveTo>
                    <a:pt x="407950" y="157541"/>
                  </a:moveTo>
                  <a:lnTo>
                    <a:pt x="407950" y="166854"/>
                  </a:lnTo>
                  <a:cubicBezTo>
                    <a:pt x="405190" y="165301"/>
                    <a:pt x="402432" y="164181"/>
                    <a:pt x="399672" y="163491"/>
                  </a:cubicBezTo>
                  <a:cubicBezTo>
                    <a:pt x="396912" y="162629"/>
                    <a:pt x="394155" y="162197"/>
                    <a:pt x="391394" y="162197"/>
                  </a:cubicBezTo>
                  <a:cubicBezTo>
                    <a:pt x="385012" y="162197"/>
                    <a:pt x="380097" y="164181"/>
                    <a:pt x="376649" y="168147"/>
                  </a:cubicBezTo>
                  <a:cubicBezTo>
                    <a:pt x="373028" y="172286"/>
                    <a:pt x="371217" y="177977"/>
                    <a:pt x="371217" y="185220"/>
                  </a:cubicBezTo>
                  <a:cubicBezTo>
                    <a:pt x="371217" y="192464"/>
                    <a:pt x="373028" y="198069"/>
                    <a:pt x="376649" y="202035"/>
                  </a:cubicBezTo>
                  <a:cubicBezTo>
                    <a:pt x="380097" y="206001"/>
                    <a:pt x="385012" y="207985"/>
                    <a:pt x="391394" y="207985"/>
                  </a:cubicBezTo>
                  <a:cubicBezTo>
                    <a:pt x="394155" y="207985"/>
                    <a:pt x="396912" y="207641"/>
                    <a:pt x="399672" y="206950"/>
                  </a:cubicBezTo>
                  <a:cubicBezTo>
                    <a:pt x="402432" y="206089"/>
                    <a:pt x="405190" y="204966"/>
                    <a:pt x="407950" y="203587"/>
                  </a:cubicBezTo>
                  <a:lnTo>
                    <a:pt x="407950" y="212383"/>
                  </a:lnTo>
                  <a:cubicBezTo>
                    <a:pt x="405363" y="213761"/>
                    <a:pt x="402518" y="214711"/>
                    <a:pt x="399414" y="215228"/>
                  </a:cubicBezTo>
                  <a:cubicBezTo>
                    <a:pt x="396653" y="215919"/>
                    <a:pt x="393637" y="216263"/>
                    <a:pt x="390360" y="216263"/>
                  </a:cubicBezTo>
                  <a:cubicBezTo>
                    <a:pt x="381391" y="216263"/>
                    <a:pt x="374236" y="213503"/>
                    <a:pt x="368888" y="207985"/>
                  </a:cubicBezTo>
                  <a:cubicBezTo>
                    <a:pt x="363715" y="202294"/>
                    <a:pt x="361128" y="194706"/>
                    <a:pt x="361128" y="185220"/>
                  </a:cubicBezTo>
                  <a:cubicBezTo>
                    <a:pt x="361128" y="175390"/>
                    <a:pt x="363715" y="167715"/>
                    <a:pt x="368888" y="162197"/>
                  </a:cubicBezTo>
                  <a:cubicBezTo>
                    <a:pt x="374236" y="156679"/>
                    <a:pt x="381564" y="153919"/>
                    <a:pt x="390877" y="153919"/>
                  </a:cubicBezTo>
                  <a:cubicBezTo>
                    <a:pt x="393808" y="153919"/>
                    <a:pt x="396741" y="154263"/>
                    <a:pt x="399672" y="154954"/>
                  </a:cubicBezTo>
                  <a:cubicBezTo>
                    <a:pt x="402603" y="155471"/>
                    <a:pt x="405363" y="156333"/>
                    <a:pt x="407950" y="157541"/>
                  </a:cubicBezTo>
                  <a:close/>
                  <a:moveTo>
                    <a:pt x="475726" y="182634"/>
                  </a:moveTo>
                  <a:lnTo>
                    <a:pt x="475726" y="187290"/>
                  </a:lnTo>
                  <a:lnTo>
                    <a:pt x="430974" y="187290"/>
                  </a:lnTo>
                  <a:cubicBezTo>
                    <a:pt x="431318" y="194016"/>
                    <a:pt x="433302" y="199189"/>
                    <a:pt x="436923" y="202811"/>
                  </a:cubicBezTo>
                  <a:cubicBezTo>
                    <a:pt x="440545" y="206259"/>
                    <a:pt x="445633" y="207985"/>
                    <a:pt x="452186" y="207985"/>
                  </a:cubicBezTo>
                  <a:cubicBezTo>
                    <a:pt x="455981" y="207985"/>
                    <a:pt x="459602" y="207553"/>
                    <a:pt x="463051" y="206691"/>
                  </a:cubicBezTo>
                  <a:cubicBezTo>
                    <a:pt x="466499" y="205830"/>
                    <a:pt x="469950" y="204449"/>
                    <a:pt x="473398" y="202553"/>
                  </a:cubicBezTo>
                  <a:lnTo>
                    <a:pt x="473398" y="211865"/>
                  </a:lnTo>
                  <a:cubicBezTo>
                    <a:pt x="469950" y="213244"/>
                    <a:pt x="466414" y="214367"/>
                    <a:pt x="462792" y="215228"/>
                  </a:cubicBezTo>
                  <a:cubicBezTo>
                    <a:pt x="459170" y="215919"/>
                    <a:pt x="455463" y="216263"/>
                    <a:pt x="451669" y="216263"/>
                  </a:cubicBezTo>
                  <a:cubicBezTo>
                    <a:pt x="442182" y="216263"/>
                    <a:pt x="434595" y="213503"/>
                    <a:pt x="428904" y="207985"/>
                  </a:cubicBezTo>
                  <a:cubicBezTo>
                    <a:pt x="423386" y="202467"/>
                    <a:pt x="420626" y="195051"/>
                    <a:pt x="420626" y="185738"/>
                  </a:cubicBezTo>
                  <a:cubicBezTo>
                    <a:pt x="420626" y="175908"/>
                    <a:pt x="423298" y="168147"/>
                    <a:pt x="428645" y="162456"/>
                  </a:cubicBezTo>
                  <a:cubicBezTo>
                    <a:pt x="433819" y="156765"/>
                    <a:pt x="440889" y="153919"/>
                    <a:pt x="449858" y="153919"/>
                  </a:cubicBezTo>
                  <a:cubicBezTo>
                    <a:pt x="457792" y="153919"/>
                    <a:pt x="464085" y="156506"/>
                    <a:pt x="468742" y="161680"/>
                  </a:cubicBezTo>
                  <a:cubicBezTo>
                    <a:pt x="473398" y="166854"/>
                    <a:pt x="475726" y="173838"/>
                    <a:pt x="475726" y="182634"/>
                  </a:cubicBezTo>
                  <a:close/>
                  <a:moveTo>
                    <a:pt x="431232" y="179788"/>
                  </a:moveTo>
                  <a:lnTo>
                    <a:pt x="466155" y="179788"/>
                  </a:lnTo>
                  <a:cubicBezTo>
                    <a:pt x="465982" y="174441"/>
                    <a:pt x="464430" y="170217"/>
                    <a:pt x="461499" y="167112"/>
                  </a:cubicBezTo>
                  <a:cubicBezTo>
                    <a:pt x="458568" y="163835"/>
                    <a:pt x="454687" y="162197"/>
                    <a:pt x="449858" y="162197"/>
                  </a:cubicBezTo>
                  <a:cubicBezTo>
                    <a:pt x="444511" y="162197"/>
                    <a:pt x="440201" y="163749"/>
                    <a:pt x="436923" y="166854"/>
                  </a:cubicBezTo>
                  <a:cubicBezTo>
                    <a:pt x="433646" y="169958"/>
                    <a:pt x="431750" y="174270"/>
                    <a:pt x="431232" y="179788"/>
                  </a:cubicBezTo>
                  <a:close/>
                  <a:moveTo>
                    <a:pt x="538070" y="166854"/>
                  </a:moveTo>
                  <a:cubicBezTo>
                    <a:pt x="540484" y="162371"/>
                    <a:pt x="543417" y="159093"/>
                    <a:pt x="546866" y="157023"/>
                  </a:cubicBezTo>
                  <a:cubicBezTo>
                    <a:pt x="550143" y="154954"/>
                    <a:pt x="554109" y="153919"/>
                    <a:pt x="558765" y="153919"/>
                  </a:cubicBezTo>
                  <a:cubicBezTo>
                    <a:pt x="564974" y="153919"/>
                    <a:pt x="569715" y="156074"/>
                    <a:pt x="572993" y="160386"/>
                  </a:cubicBezTo>
                  <a:cubicBezTo>
                    <a:pt x="576441" y="164699"/>
                    <a:pt x="578167" y="170907"/>
                    <a:pt x="578167" y="179012"/>
                  </a:cubicBezTo>
                  <a:lnTo>
                    <a:pt x="578167" y="214711"/>
                  </a:lnTo>
                  <a:lnTo>
                    <a:pt x="568337" y="214711"/>
                  </a:lnTo>
                  <a:lnTo>
                    <a:pt x="568337" y="179271"/>
                  </a:lnTo>
                  <a:cubicBezTo>
                    <a:pt x="568337" y="173579"/>
                    <a:pt x="567302" y="169355"/>
                    <a:pt x="565232" y="166595"/>
                  </a:cubicBezTo>
                  <a:cubicBezTo>
                    <a:pt x="563336" y="163835"/>
                    <a:pt x="560317" y="162456"/>
                    <a:pt x="556178" y="162456"/>
                  </a:cubicBezTo>
                  <a:cubicBezTo>
                    <a:pt x="551005" y="162456"/>
                    <a:pt x="546951" y="164093"/>
                    <a:pt x="544020" y="167371"/>
                  </a:cubicBezTo>
                  <a:cubicBezTo>
                    <a:pt x="541089" y="170819"/>
                    <a:pt x="539622" y="175390"/>
                    <a:pt x="539622" y="181081"/>
                  </a:cubicBezTo>
                  <a:lnTo>
                    <a:pt x="539622" y="214711"/>
                  </a:lnTo>
                  <a:lnTo>
                    <a:pt x="529792" y="214711"/>
                  </a:lnTo>
                  <a:lnTo>
                    <a:pt x="529792" y="179271"/>
                  </a:lnTo>
                  <a:cubicBezTo>
                    <a:pt x="529792" y="173579"/>
                    <a:pt x="528843" y="169355"/>
                    <a:pt x="526947" y="166595"/>
                  </a:cubicBezTo>
                  <a:cubicBezTo>
                    <a:pt x="524877" y="163835"/>
                    <a:pt x="521773" y="162456"/>
                    <a:pt x="517634" y="162456"/>
                  </a:cubicBezTo>
                  <a:cubicBezTo>
                    <a:pt x="512633" y="162456"/>
                    <a:pt x="508665" y="164181"/>
                    <a:pt x="505734" y="167630"/>
                  </a:cubicBezTo>
                  <a:cubicBezTo>
                    <a:pt x="502803" y="170907"/>
                    <a:pt x="501336" y="175390"/>
                    <a:pt x="501336" y="181081"/>
                  </a:cubicBezTo>
                  <a:lnTo>
                    <a:pt x="501336" y="214711"/>
                  </a:lnTo>
                  <a:lnTo>
                    <a:pt x="491506" y="214711"/>
                  </a:lnTo>
                  <a:lnTo>
                    <a:pt x="491506" y="155471"/>
                  </a:lnTo>
                  <a:lnTo>
                    <a:pt x="501336" y="155471"/>
                  </a:lnTo>
                  <a:lnTo>
                    <a:pt x="501336" y="164525"/>
                  </a:lnTo>
                  <a:cubicBezTo>
                    <a:pt x="503579" y="160904"/>
                    <a:pt x="506252" y="158232"/>
                    <a:pt x="509356" y="156506"/>
                  </a:cubicBezTo>
                  <a:cubicBezTo>
                    <a:pt x="512460" y="154781"/>
                    <a:pt x="516167" y="153919"/>
                    <a:pt x="520479" y="153919"/>
                  </a:cubicBezTo>
                  <a:cubicBezTo>
                    <a:pt x="524792" y="153919"/>
                    <a:pt x="528413" y="155039"/>
                    <a:pt x="531344" y="157282"/>
                  </a:cubicBezTo>
                  <a:cubicBezTo>
                    <a:pt x="534449" y="159352"/>
                    <a:pt x="536691" y="162541"/>
                    <a:pt x="538070" y="166854"/>
                  </a:cubicBezTo>
                  <a:close/>
                  <a:moveTo>
                    <a:pt x="640252" y="185220"/>
                  </a:moveTo>
                  <a:cubicBezTo>
                    <a:pt x="640252" y="177977"/>
                    <a:pt x="638785" y="172286"/>
                    <a:pt x="635854" y="168147"/>
                  </a:cubicBezTo>
                  <a:cubicBezTo>
                    <a:pt x="632923" y="164181"/>
                    <a:pt x="628870" y="162197"/>
                    <a:pt x="623696" y="162197"/>
                  </a:cubicBezTo>
                  <a:cubicBezTo>
                    <a:pt x="618522" y="162197"/>
                    <a:pt x="614468" y="164181"/>
                    <a:pt x="611537" y="168147"/>
                  </a:cubicBezTo>
                  <a:cubicBezTo>
                    <a:pt x="608606" y="172286"/>
                    <a:pt x="607140" y="177977"/>
                    <a:pt x="607140" y="185220"/>
                  </a:cubicBezTo>
                  <a:cubicBezTo>
                    <a:pt x="607140" y="192290"/>
                    <a:pt x="608606" y="197896"/>
                    <a:pt x="611537" y="202035"/>
                  </a:cubicBezTo>
                  <a:cubicBezTo>
                    <a:pt x="614468" y="206174"/>
                    <a:pt x="618522" y="208244"/>
                    <a:pt x="623696" y="208244"/>
                  </a:cubicBezTo>
                  <a:cubicBezTo>
                    <a:pt x="628870" y="208244"/>
                    <a:pt x="632923" y="206174"/>
                    <a:pt x="635854" y="202035"/>
                  </a:cubicBezTo>
                  <a:cubicBezTo>
                    <a:pt x="638785" y="197896"/>
                    <a:pt x="640252" y="192290"/>
                    <a:pt x="640252" y="185220"/>
                  </a:cubicBezTo>
                  <a:close/>
                  <a:moveTo>
                    <a:pt x="607140" y="132189"/>
                  </a:moveTo>
                  <a:lnTo>
                    <a:pt x="607140" y="164267"/>
                  </a:lnTo>
                  <a:cubicBezTo>
                    <a:pt x="609209" y="160818"/>
                    <a:pt x="611796" y="158232"/>
                    <a:pt x="614900" y="156506"/>
                  </a:cubicBezTo>
                  <a:cubicBezTo>
                    <a:pt x="618005" y="154781"/>
                    <a:pt x="621712" y="153919"/>
                    <a:pt x="626024" y="153919"/>
                  </a:cubicBezTo>
                  <a:cubicBezTo>
                    <a:pt x="633267" y="153919"/>
                    <a:pt x="639132" y="156765"/>
                    <a:pt x="643615" y="162456"/>
                  </a:cubicBezTo>
                  <a:cubicBezTo>
                    <a:pt x="648098" y="168320"/>
                    <a:pt x="650341" y="175908"/>
                    <a:pt x="650341" y="185220"/>
                  </a:cubicBezTo>
                  <a:cubicBezTo>
                    <a:pt x="650341" y="194533"/>
                    <a:pt x="648098" y="202035"/>
                    <a:pt x="643615" y="207726"/>
                  </a:cubicBezTo>
                  <a:cubicBezTo>
                    <a:pt x="639132" y="213417"/>
                    <a:pt x="633267" y="216263"/>
                    <a:pt x="626024" y="216263"/>
                  </a:cubicBezTo>
                  <a:cubicBezTo>
                    <a:pt x="621712" y="216263"/>
                    <a:pt x="618005" y="215401"/>
                    <a:pt x="614900" y="213676"/>
                  </a:cubicBezTo>
                  <a:cubicBezTo>
                    <a:pt x="611796" y="211951"/>
                    <a:pt x="609209" y="209364"/>
                    <a:pt x="607140" y="205915"/>
                  </a:cubicBezTo>
                  <a:lnTo>
                    <a:pt x="607140" y="214711"/>
                  </a:lnTo>
                  <a:lnTo>
                    <a:pt x="597310" y="214711"/>
                  </a:lnTo>
                  <a:lnTo>
                    <a:pt x="597310" y="132189"/>
                  </a:lnTo>
                  <a:close/>
                  <a:moveTo>
                    <a:pt x="717341" y="182634"/>
                  </a:moveTo>
                  <a:lnTo>
                    <a:pt x="717341" y="187290"/>
                  </a:lnTo>
                  <a:lnTo>
                    <a:pt x="672588" y="187290"/>
                  </a:lnTo>
                  <a:cubicBezTo>
                    <a:pt x="672932" y="194016"/>
                    <a:pt x="674916" y="199189"/>
                    <a:pt x="678537" y="202811"/>
                  </a:cubicBezTo>
                  <a:cubicBezTo>
                    <a:pt x="682159" y="206259"/>
                    <a:pt x="687248" y="207985"/>
                    <a:pt x="693800" y="207985"/>
                  </a:cubicBezTo>
                  <a:cubicBezTo>
                    <a:pt x="697422" y="207985"/>
                    <a:pt x="701043" y="207553"/>
                    <a:pt x="704665" y="206691"/>
                  </a:cubicBezTo>
                  <a:cubicBezTo>
                    <a:pt x="708113" y="205830"/>
                    <a:pt x="711564" y="204449"/>
                    <a:pt x="715013" y="202553"/>
                  </a:cubicBezTo>
                  <a:lnTo>
                    <a:pt x="715013" y="211865"/>
                  </a:lnTo>
                  <a:cubicBezTo>
                    <a:pt x="711564" y="213244"/>
                    <a:pt x="708028" y="214367"/>
                    <a:pt x="704406" y="215228"/>
                  </a:cubicBezTo>
                  <a:cubicBezTo>
                    <a:pt x="700611" y="215919"/>
                    <a:pt x="696819" y="216263"/>
                    <a:pt x="693024" y="216263"/>
                  </a:cubicBezTo>
                  <a:cubicBezTo>
                    <a:pt x="683711" y="216263"/>
                    <a:pt x="676209" y="213503"/>
                    <a:pt x="670518" y="207985"/>
                  </a:cubicBezTo>
                  <a:cubicBezTo>
                    <a:pt x="665000" y="202467"/>
                    <a:pt x="662240" y="195051"/>
                    <a:pt x="662240" y="185738"/>
                  </a:cubicBezTo>
                  <a:cubicBezTo>
                    <a:pt x="662240" y="175908"/>
                    <a:pt x="664912" y="168147"/>
                    <a:pt x="670259" y="162456"/>
                  </a:cubicBezTo>
                  <a:cubicBezTo>
                    <a:pt x="675433" y="156765"/>
                    <a:pt x="682503" y="153919"/>
                    <a:pt x="691472" y="153919"/>
                  </a:cubicBezTo>
                  <a:cubicBezTo>
                    <a:pt x="699406" y="153919"/>
                    <a:pt x="705700" y="156506"/>
                    <a:pt x="710356" y="161680"/>
                  </a:cubicBezTo>
                  <a:cubicBezTo>
                    <a:pt x="715013" y="166854"/>
                    <a:pt x="717341" y="173838"/>
                    <a:pt x="717341" y="182634"/>
                  </a:cubicBezTo>
                  <a:close/>
                  <a:moveTo>
                    <a:pt x="672846" y="179788"/>
                  </a:moveTo>
                  <a:lnTo>
                    <a:pt x="707511" y="179788"/>
                  </a:lnTo>
                  <a:cubicBezTo>
                    <a:pt x="707511" y="174441"/>
                    <a:pt x="706044" y="170217"/>
                    <a:pt x="703113" y="167112"/>
                  </a:cubicBezTo>
                  <a:cubicBezTo>
                    <a:pt x="700182" y="163835"/>
                    <a:pt x="696302" y="162197"/>
                    <a:pt x="691472" y="162197"/>
                  </a:cubicBezTo>
                  <a:cubicBezTo>
                    <a:pt x="686125" y="162197"/>
                    <a:pt x="681815" y="163749"/>
                    <a:pt x="678537" y="166854"/>
                  </a:cubicBezTo>
                  <a:cubicBezTo>
                    <a:pt x="675260" y="169958"/>
                    <a:pt x="673364" y="174270"/>
                    <a:pt x="672846" y="179788"/>
                  </a:cubicBezTo>
                  <a:close/>
                  <a:moveTo>
                    <a:pt x="767785" y="154437"/>
                  </a:moveTo>
                  <a:lnTo>
                    <a:pt x="767785" y="164525"/>
                  </a:lnTo>
                  <a:cubicBezTo>
                    <a:pt x="766750" y="163835"/>
                    <a:pt x="765542" y="163405"/>
                    <a:pt x="764163" y="163232"/>
                  </a:cubicBezTo>
                  <a:cubicBezTo>
                    <a:pt x="762955" y="162888"/>
                    <a:pt x="761576" y="162715"/>
                    <a:pt x="760024" y="162715"/>
                  </a:cubicBezTo>
                  <a:cubicBezTo>
                    <a:pt x="754506" y="162715"/>
                    <a:pt x="750279" y="164525"/>
                    <a:pt x="747348" y="168147"/>
                  </a:cubicBezTo>
                  <a:cubicBezTo>
                    <a:pt x="744418" y="171595"/>
                    <a:pt x="742951" y="176684"/>
                    <a:pt x="742951" y="183410"/>
                  </a:cubicBezTo>
                  <a:lnTo>
                    <a:pt x="742951" y="214711"/>
                  </a:lnTo>
                  <a:lnTo>
                    <a:pt x="733121" y="214711"/>
                  </a:lnTo>
                  <a:lnTo>
                    <a:pt x="733121" y="155471"/>
                  </a:lnTo>
                  <a:lnTo>
                    <a:pt x="742951" y="155471"/>
                  </a:lnTo>
                  <a:lnTo>
                    <a:pt x="742951" y="164525"/>
                  </a:lnTo>
                  <a:cubicBezTo>
                    <a:pt x="744847" y="160904"/>
                    <a:pt x="747522" y="158232"/>
                    <a:pt x="750970" y="156506"/>
                  </a:cubicBezTo>
                  <a:cubicBezTo>
                    <a:pt x="754248" y="154781"/>
                    <a:pt x="758213" y="153919"/>
                    <a:pt x="762870" y="153919"/>
                  </a:cubicBezTo>
                  <a:cubicBezTo>
                    <a:pt x="763560" y="153919"/>
                    <a:pt x="764248" y="154005"/>
                    <a:pt x="764939" y="154178"/>
                  </a:cubicBezTo>
                  <a:cubicBezTo>
                    <a:pt x="765801" y="154178"/>
                    <a:pt x="766750" y="154263"/>
                    <a:pt x="767785" y="154437"/>
                  </a:cubicBezTo>
                  <a:close/>
                  <a:moveTo>
                    <a:pt x="823144" y="205657"/>
                  </a:moveTo>
                  <a:lnTo>
                    <a:pt x="860654" y="205657"/>
                  </a:lnTo>
                  <a:lnTo>
                    <a:pt x="860654" y="214711"/>
                  </a:lnTo>
                  <a:lnTo>
                    <a:pt x="810210" y="214711"/>
                  </a:lnTo>
                  <a:lnTo>
                    <a:pt x="810210" y="205657"/>
                  </a:lnTo>
                  <a:cubicBezTo>
                    <a:pt x="814348" y="201518"/>
                    <a:pt x="819954" y="195912"/>
                    <a:pt x="827024" y="188842"/>
                  </a:cubicBezTo>
                  <a:cubicBezTo>
                    <a:pt x="833923" y="181772"/>
                    <a:pt x="838321" y="177201"/>
                    <a:pt x="840217" y="175132"/>
                  </a:cubicBezTo>
                  <a:cubicBezTo>
                    <a:pt x="843666" y="171337"/>
                    <a:pt x="845994" y="168062"/>
                    <a:pt x="847202" y="165301"/>
                  </a:cubicBezTo>
                  <a:cubicBezTo>
                    <a:pt x="848581" y="162715"/>
                    <a:pt x="849271" y="160128"/>
                    <a:pt x="849271" y="157541"/>
                  </a:cubicBezTo>
                  <a:cubicBezTo>
                    <a:pt x="849271" y="153229"/>
                    <a:pt x="847804" y="149780"/>
                    <a:pt x="844874" y="147193"/>
                  </a:cubicBezTo>
                  <a:cubicBezTo>
                    <a:pt x="841943" y="144433"/>
                    <a:pt x="838148" y="143054"/>
                    <a:pt x="833491" y="143054"/>
                  </a:cubicBezTo>
                  <a:cubicBezTo>
                    <a:pt x="830043" y="143054"/>
                    <a:pt x="826507" y="143657"/>
                    <a:pt x="822885" y="144865"/>
                  </a:cubicBezTo>
                  <a:cubicBezTo>
                    <a:pt x="819090" y="146073"/>
                    <a:pt x="815039" y="147884"/>
                    <a:pt x="810727" y="150298"/>
                  </a:cubicBezTo>
                  <a:lnTo>
                    <a:pt x="810727" y="139433"/>
                  </a:lnTo>
                  <a:cubicBezTo>
                    <a:pt x="815039" y="137707"/>
                    <a:pt x="819090" y="136414"/>
                    <a:pt x="822885" y="135552"/>
                  </a:cubicBezTo>
                  <a:cubicBezTo>
                    <a:pt x="826680" y="134691"/>
                    <a:pt x="830128" y="134259"/>
                    <a:pt x="833233" y="134259"/>
                  </a:cubicBezTo>
                  <a:cubicBezTo>
                    <a:pt x="841337" y="134259"/>
                    <a:pt x="847893" y="136243"/>
                    <a:pt x="852893" y="140209"/>
                  </a:cubicBezTo>
                  <a:cubicBezTo>
                    <a:pt x="857723" y="144348"/>
                    <a:pt x="860136" y="149866"/>
                    <a:pt x="860136" y="156765"/>
                  </a:cubicBezTo>
                  <a:cubicBezTo>
                    <a:pt x="860136" y="160042"/>
                    <a:pt x="859534" y="163147"/>
                    <a:pt x="858325" y="166077"/>
                  </a:cubicBezTo>
                  <a:cubicBezTo>
                    <a:pt x="857117" y="169008"/>
                    <a:pt x="854877" y="172459"/>
                    <a:pt x="851600" y="176425"/>
                  </a:cubicBezTo>
                  <a:cubicBezTo>
                    <a:pt x="850738" y="177460"/>
                    <a:pt x="847978" y="180391"/>
                    <a:pt x="843321" y="185220"/>
                  </a:cubicBezTo>
                  <a:cubicBezTo>
                    <a:pt x="838492" y="190050"/>
                    <a:pt x="831766" y="196861"/>
                    <a:pt x="823144" y="205657"/>
                  </a:cubicBezTo>
                  <a:close/>
                  <a:moveTo>
                    <a:pt x="905924" y="142537"/>
                  </a:moveTo>
                  <a:cubicBezTo>
                    <a:pt x="900406" y="142537"/>
                    <a:pt x="896267" y="145297"/>
                    <a:pt x="893507" y="150815"/>
                  </a:cubicBezTo>
                  <a:cubicBezTo>
                    <a:pt x="890747" y="156162"/>
                    <a:pt x="889368" y="164267"/>
                    <a:pt x="889368" y="175132"/>
                  </a:cubicBezTo>
                  <a:cubicBezTo>
                    <a:pt x="889368" y="185996"/>
                    <a:pt x="890747" y="194189"/>
                    <a:pt x="893507" y="199707"/>
                  </a:cubicBezTo>
                  <a:cubicBezTo>
                    <a:pt x="896267" y="205054"/>
                    <a:pt x="900406" y="207726"/>
                    <a:pt x="905924" y="207726"/>
                  </a:cubicBezTo>
                  <a:cubicBezTo>
                    <a:pt x="911442" y="207726"/>
                    <a:pt x="915581" y="205054"/>
                    <a:pt x="918341" y="199707"/>
                  </a:cubicBezTo>
                  <a:cubicBezTo>
                    <a:pt x="921272" y="194189"/>
                    <a:pt x="922739" y="185996"/>
                    <a:pt x="922739" y="175132"/>
                  </a:cubicBezTo>
                  <a:cubicBezTo>
                    <a:pt x="922739" y="164267"/>
                    <a:pt x="921272" y="156162"/>
                    <a:pt x="918341" y="150815"/>
                  </a:cubicBezTo>
                  <a:cubicBezTo>
                    <a:pt x="915581" y="145297"/>
                    <a:pt x="911442" y="142537"/>
                    <a:pt x="905924" y="142537"/>
                  </a:cubicBezTo>
                  <a:close/>
                  <a:moveTo>
                    <a:pt x="905924" y="134259"/>
                  </a:moveTo>
                  <a:cubicBezTo>
                    <a:pt x="914893" y="134259"/>
                    <a:pt x="921704" y="137707"/>
                    <a:pt x="926360" y="144606"/>
                  </a:cubicBezTo>
                  <a:cubicBezTo>
                    <a:pt x="931017" y="151676"/>
                    <a:pt x="933345" y="161853"/>
                    <a:pt x="933345" y="175132"/>
                  </a:cubicBezTo>
                  <a:cubicBezTo>
                    <a:pt x="933345" y="188583"/>
                    <a:pt x="931017" y="198845"/>
                    <a:pt x="926360" y="205915"/>
                  </a:cubicBezTo>
                  <a:cubicBezTo>
                    <a:pt x="921704" y="212815"/>
                    <a:pt x="914893" y="216263"/>
                    <a:pt x="905924" y="216263"/>
                  </a:cubicBezTo>
                  <a:cubicBezTo>
                    <a:pt x="897128" y="216263"/>
                    <a:pt x="890317" y="212815"/>
                    <a:pt x="885488" y="205915"/>
                  </a:cubicBezTo>
                  <a:cubicBezTo>
                    <a:pt x="880831" y="198845"/>
                    <a:pt x="878503" y="188583"/>
                    <a:pt x="878503" y="175132"/>
                  </a:cubicBezTo>
                  <a:cubicBezTo>
                    <a:pt x="878503" y="161853"/>
                    <a:pt x="880831" y="151676"/>
                    <a:pt x="885488" y="144606"/>
                  </a:cubicBezTo>
                  <a:cubicBezTo>
                    <a:pt x="890317" y="137707"/>
                    <a:pt x="897128" y="134259"/>
                    <a:pt x="905924" y="134259"/>
                  </a:cubicBezTo>
                  <a:close/>
                  <a:moveTo>
                    <a:pt x="961283" y="205657"/>
                  </a:moveTo>
                  <a:lnTo>
                    <a:pt x="998793" y="205657"/>
                  </a:lnTo>
                  <a:lnTo>
                    <a:pt x="998793" y="214711"/>
                  </a:lnTo>
                  <a:lnTo>
                    <a:pt x="948607" y="214711"/>
                  </a:lnTo>
                  <a:lnTo>
                    <a:pt x="948607" y="205657"/>
                  </a:lnTo>
                  <a:cubicBezTo>
                    <a:pt x="952573" y="201518"/>
                    <a:pt x="958093" y="195912"/>
                    <a:pt x="965163" y="188842"/>
                  </a:cubicBezTo>
                  <a:cubicBezTo>
                    <a:pt x="972233" y="181772"/>
                    <a:pt x="976631" y="177201"/>
                    <a:pt x="978356" y="175132"/>
                  </a:cubicBezTo>
                  <a:cubicBezTo>
                    <a:pt x="981805" y="171337"/>
                    <a:pt x="984221" y="168062"/>
                    <a:pt x="985600" y="165301"/>
                  </a:cubicBezTo>
                  <a:cubicBezTo>
                    <a:pt x="986979" y="162715"/>
                    <a:pt x="987669" y="160128"/>
                    <a:pt x="987669" y="157541"/>
                  </a:cubicBezTo>
                  <a:cubicBezTo>
                    <a:pt x="987669" y="153229"/>
                    <a:pt x="986117" y="149780"/>
                    <a:pt x="983013" y="147193"/>
                  </a:cubicBezTo>
                  <a:cubicBezTo>
                    <a:pt x="980082" y="144433"/>
                    <a:pt x="976287" y="143054"/>
                    <a:pt x="971630" y="143054"/>
                  </a:cubicBezTo>
                  <a:cubicBezTo>
                    <a:pt x="968353" y="143054"/>
                    <a:pt x="964819" y="143657"/>
                    <a:pt x="961024" y="144865"/>
                  </a:cubicBezTo>
                  <a:cubicBezTo>
                    <a:pt x="957229" y="146073"/>
                    <a:pt x="953264" y="147884"/>
                    <a:pt x="949125" y="150298"/>
                  </a:cubicBezTo>
                  <a:lnTo>
                    <a:pt x="949125" y="139433"/>
                  </a:lnTo>
                  <a:cubicBezTo>
                    <a:pt x="953437" y="137707"/>
                    <a:pt x="957403" y="136414"/>
                    <a:pt x="961024" y="135552"/>
                  </a:cubicBezTo>
                  <a:cubicBezTo>
                    <a:pt x="964819" y="134691"/>
                    <a:pt x="968268" y="134259"/>
                    <a:pt x="971372" y="134259"/>
                  </a:cubicBezTo>
                  <a:cubicBezTo>
                    <a:pt x="979650" y="134259"/>
                    <a:pt x="986202" y="136243"/>
                    <a:pt x="991032" y="140209"/>
                  </a:cubicBezTo>
                  <a:cubicBezTo>
                    <a:pt x="995862" y="144348"/>
                    <a:pt x="998275" y="149866"/>
                    <a:pt x="998275" y="156765"/>
                  </a:cubicBezTo>
                  <a:cubicBezTo>
                    <a:pt x="998275" y="160042"/>
                    <a:pt x="997673" y="163147"/>
                    <a:pt x="996465" y="166077"/>
                  </a:cubicBezTo>
                  <a:cubicBezTo>
                    <a:pt x="995256" y="169008"/>
                    <a:pt x="993102" y="172459"/>
                    <a:pt x="989997" y="176425"/>
                  </a:cubicBezTo>
                  <a:cubicBezTo>
                    <a:pt x="988963" y="177460"/>
                    <a:pt x="986117" y="180391"/>
                    <a:pt x="981461" y="185220"/>
                  </a:cubicBezTo>
                  <a:cubicBezTo>
                    <a:pt x="976631" y="190050"/>
                    <a:pt x="969905" y="196861"/>
                    <a:pt x="961283" y="205657"/>
                  </a:cubicBezTo>
                  <a:close/>
                  <a:moveTo>
                    <a:pt x="1050789" y="187290"/>
                  </a:moveTo>
                  <a:lnTo>
                    <a:pt x="1050789" y="144865"/>
                  </a:lnTo>
                  <a:lnTo>
                    <a:pt x="1023627" y="187290"/>
                  </a:lnTo>
                  <a:close/>
                  <a:moveTo>
                    <a:pt x="1015090" y="185738"/>
                  </a:moveTo>
                  <a:lnTo>
                    <a:pt x="1047943" y="135552"/>
                  </a:lnTo>
                  <a:lnTo>
                    <a:pt x="1061395" y="135552"/>
                  </a:lnTo>
                  <a:lnTo>
                    <a:pt x="1061395" y="187290"/>
                  </a:lnTo>
                  <a:lnTo>
                    <a:pt x="1072777" y="187290"/>
                  </a:lnTo>
                  <a:lnTo>
                    <a:pt x="1072777" y="196085"/>
                  </a:lnTo>
                  <a:lnTo>
                    <a:pt x="1061395" y="196085"/>
                  </a:lnTo>
                  <a:lnTo>
                    <a:pt x="1061395" y="214711"/>
                  </a:lnTo>
                  <a:lnTo>
                    <a:pt x="1050789" y="214711"/>
                  </a:lnTo>
                  <a:lnTo>
                    <a:pt x="1050789" y="196085"/>
                  </a:lnTo>
                  <a:lnTo>
                    <a:pt x="1015090" y="196085"/>
                  </a:lnTo>
                  <a:close/>
                </a:path>
              </a:pathLst>
            </a:custGeom>
            <a:solidFill>
              <a:srgbClr val="35987C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aphic 16">
              <a:extLst>
                <a:ext uri="{FF2B5EF4-FFF2-40B4-BE49-F238E27FC236}">
                  <a16:creationId xmlns:a16="http://schemas.microsoft.com/office/drawing/2014/main" id="{9E6E06ED-E9C7-9AC1-D705-BC9FF95E1E18}"/>
                </a:ext>
              </a:extLst>
            </p:cNvPr>
            <p:cNvGrpSpPr/>
            <p:nvPr/>
          </p:nvGrpSpPr>
          <p:grpSpPr>
            <a:xfrm>
              <a:off x="860634" y="5928338"/>
              <a:ext cx="361386" cy="536518"/>
              <a:chOff x="860634" y="5928338"/>
              <a:chExt cx="361386" cy="53651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BEE6193-5C89-C221-324A-9D253C640989}"/>
                  </a:ext>
                </a:extLst>
              </p:cNvPr>
              <p:cNvSpPr/>
              <p:nvPr/>
            </p:nvSpPr>
            <p:spPr>
              <a:xfrm>
                <a:off x="1178820" y="5928338"/>
                <a:ext cx="43200" cy="43459"/>
              </a:xfrm>
              <a:custGeom>
                <a:avLst/>
                <a:gdLst>
                  <a:gd name="connsiteX0" fmla="*/ 21730 w 43200"/>
                  <a:gd name="connsiteY0" fmla="*/ 43459 h 43459"/>
                  <a:gd name="connsiteX1" fmla="*/ 0 w 43200"/>
                  <a:gd name="connsiteY1" fmla="*/ 21730 h 43459"/>
                  <a:gd name="connsiteX2" fmla="*/ 21730 w 43200"/>
                  <a:gd name="connsiteY2" fmla="*/ 0 h 43459"/>
                  <a:gd name="connsiteX3" fmla="*/ 43201 w 43200"/>
                  <a:gd name="connsiteY3" fmla="*/ 21730 h 43459"/>
                  <a:gd name="connsiteX4" fmla="*/ 21730 w 43200"/>
                  <a:gd name="connsiteY4" fmla="*/ 43459 h 43459"/>
                  <a:gd name="connsiteX5" fmla="*/ 21730 w 43200"/>
                  <a:gd name="connsiteY5" fmla="*/ 11641 h 43459"/>
                  <a:gd name="connsiteX6" fmla="*/ 11641 w 43200"/>
                  <a:gd name="connsiteY6" fmla="*/ 21730 h 43459"/>
                  <a:gd name="connsiteX7" fmla="*/ 21730 w 43200"/>
                  <a:gd name="connsiteY7" fmla="*/ 31819 h 43459"/>
                  <a:gd name="connsiteX8" fmla="*/ 31819 w 43200"/>
                  <a:gd name="connsiteY8" fmla="*/ 21730 h 43459"/>
                  <a:gd name="connsiteX9" fmla="*/ 21730 w 43200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00" h="43459">
                    <a:moveTo>
                      <a:pt x="21730" y="43459"/>
                    </a:moveTo>
                    <a:cubicBezTo>
                      <a:pt x="9571" y="43459"/>
                      <a:pt x="0" y="33629"/>
                      <a:pt x="0" y="21730"/>
                    </a:cubicBezTo>
                    <a:cubicBezTo>
                      <a:pt x="0" y="9830"/>
                      <a:pt x="9571" y="0"/>
                      <a:pt x="21730" y="0"/>
                    </a:cubicBezTo>
                    <a:cubicBezTo>
                      <a:pt x="33629" y="0"/>
                      <a:pt x="43201" y="9830"/>
                      <a:pt x="43201" y="21730"/>
                    </a:cubicBezTo>
                    <a:cubicBezTo>
                      <a:pt x="43201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357C4ED-8EFC-A511-AD88-3B91BCA46354}"/>
                  </a:ext>
                </a:extLst>
              </p:cNvPr>
              <p:cNvSpPr/>
              <p:nvPr/>
            </p:nvSpPr>
            <p:spPr>
              <a:xfrm>
                <a:off x="1152175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1043 w 69845"/>
                  <a:gd name="connsiteY1" fmla="*/ 68035 h 69845"/>
                  <a:gd name="connsiteX2" fmla="*/ 1811 w 69845"/>
                  <a:gd name="connsiteY2" fmla="*/ 39062 h 69845"/>
                  <a:gd name="connsiteX3" fmla="*/ 0 w 69845"/>
                  <a:gd name="connsiteY3" fmla="*/ 34923 h 69845"/>
                  <a:gd name="connsiteX4" fmla="*/ 1811 w 69845"/>
                  <a:gd name="connsiteY4" fmla="*/ 30784 h 69845"/>
                  <a:gd name="connsiteX5" fmla="*/ 31043 w 69845"/>
                  <a:gd name="connsiteY5" fmla="*/ 1552 h 69845"/>
                  <a:gd name="connsiteX6" fmla="*/ 39062 w 69845"/>
                  <a:gd name="connsiteY6" fmla="*/ 1552 h 69845"/>
                  <a:gd name="connsiteX7" fmla="*/ 68294 w 69845"/>
                  <a:gd name="connsiteY7" fmla="*/ 30784 h 69845"/>
                  <a:gd name="connsiteX8" fmla="*/ 69846 w 69845"/>
                  <a:gd name="connsiteY8" fmla="*/ 34923 h 69845"/>
                  <a:gd name="connsiteX9" fmla="*/ 68294 w 69845"/>
                  <a:gd name="connsiteY9" fmla="*/ 39062 h 69845"/>
                  <a:gd name="connsiteX10" fmla="*/ 39062 w 69845"/>
                  <a:gd name="connsiteY10" fmla="*/ 68035 h 69845"/>
                  <a:gd name="connsiteX11" fmla="*/ 34923 w 69845"/>
                  <a:gd name="connsiteY11" fmla="*/ 69846 h 69845"/>
                  <a:gd name="connsiteX12" fmla="*/ 13969 w 69845"/>
                  <a:gd name="connsiteY12" fmla="*/ 34923 h 69845"/>
                  <a:gd name="connsiteX13" fmla="*/ 34923 w 69845"/>
                  <a:gd name="connsiteY13" fmla="*/ 55877 h 69845"/>
                  <a:gd name="connsiteX14" fmla="*/ 55877 w 69845"/>
                  <a:gd name="connsiteY14" fmla="*/ 34923 h 69845"/>
                  <a:gd name="connsiteX15" fmla="*/ 34923 w 69845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629" y="69846"/>
                      <a:pt x="32077" y="69328"/>
                      <a:pt x="31043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1043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294" y="30784"/>
                    </a:lnTo>
                    <a:cubicBezTo>
                      <a:pt x="69328" y="31819"/>
                      <a:pt x="69846" y="33371"/>
                      <a:pt x="69846" y="34923"/>
                    </a:cubicBezTo>
                    <a:cubicBezTo>
                      <a:pt x="69846" y="36475"/>
                      <a:pt x="69328" y="37768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" name="Graphic 16">
                <a:extLst>
                  <a:ext uri="{FF2B5EF4-FFF2-40B4-BE49-F238E27FC236}">
                    <a16:creationId xmlns:a16="http://schemas.microsoft.com/office/drawing/2014/main" id="{053CB108-1CAF-7EEF-BB7C-9241420A248B}"/>
                  </a:ext>
                </a:extLst>
              </p:cNvPr>
              <p:cNvGrpSpPr/>
              <p:nvPr/>
            </p:nvGrpSpPr>
            <p:grpSpPr>
              <a:xfrm>
                <a:off x="860634" y="5928338"/>
                <a:ext cx="361386" cy="536518"/>
                <a:chOff x="860634" y="5928338"/>
                <a:chExt cx="361386" cy="536518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E23E3976-AB37-DE5C-1C8C-1910513741BE}"/>
                    </a:ext>
                  </a:extLst>
                </p:cNvPr>
                <p:cNvSpPr/>
                <p:nvPr/>
              </p:nvSpPr>
              <p:spPr>
                <a:xfrm>
                  <a:off x="860634" y="6453215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691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691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691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691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F7BC32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1E02C1DE-DD6A-CADD-B150-A6CE50ACC9A5}"/>
                    </a:ext>
                  </a:extLst>
                </p:cNvPr>
                <p:cNvSpPr/>
                <p:nvPr/>
              </p:nvSpPr>
              <p:spPr>
                <a:xfrm>
                  <a:off x="860634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297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297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C6393181-A549-874B-DBE8-AD280FEF5CFA}"/>
                    </a:ext>
                  </a:extLst>
                </p:cNvPr>
                <p:cNvSpPr/>
                <p:nvPr/>
              </p:nvSpPr>
              <p:spPr>
                <a:xfrm>
                  <a:off x="924271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297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297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DE102E07-8ABA-EE99-E0A4-60E5B0766A7E}"/>
                    </a:ext>
                  </a:extLst>
                </p:cNvPr>
                <p:cNvSpPr/>
                <p:nvPr/>
              </p:nvSpPr>
              <p:spPr>
                <a:xfrm>
                  <a:off x="987909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9F9628E8-9784-82ED-AE95-818ABECC4497}"/>
                    </a:ext>
                  </a:extLst>
                </p:cNvPr>
                <p:cNvSpPr/>
                <p:nvPr/>
              </p:nvSpPr>
              <p:spPr>
                <a:xfrm>
                  <a:off x="1051546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162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162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A1543E8-C37E-57CE-D8B6-FE9483293BC9}"/>
                    </a:ext>
                  </a:extLst>
                </p:cNvPr>
                <p:cNvSpPr/>
                <p:nvPr/>
              </p:nvSpPr>
              <p:spPr>
                <a:xfrm>
                  <a:off x="1115183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59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59" y="9830"/>
                        <a:pt x="43459" y="21730"/>
                      </a:cubicBezTo>
                      <a:cubicBezTo>
                        <a:pt x="43459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162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162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3B9A3F75-9D33-4DDB-F29F-DC3B0652CEF6}"/>
                    </a:ext>
                  </a:extLst>
                </p:cNvPr>
                <p:cNvSpPr/>
                <p:nvPr/>
              </p:nvSpPr>
              <p:spPr>
                <a:xfrm>
                  <a:off x="860634" y="6365779"/>
                  <a:ext cx="70104" cy="69845"/>
                </a:xfrm>
                <a:custGeom>
                  <a:avLst/>
                  <a:gdLst>
                    <a:gd name="connsiteX0" fmla="*/ 34923 w 70104"/>
                    <a:gd name="connsiteY0" fmla="*/ 69846 h 69845"/>
                    <a:gd name="connsiteX1" fmla="*/ 31042 w 70104"/>
                    <a:gd name="connsiteY1" fmla="*/ 68035 h 69845"/>
                    <a:gd name="connsiteX2" fmla="*/ 1811 w 70104"/>
                    <a:gd name="connsiteY2" fmla="*/ 39062 h 69845"/>
                    <a:gd name="connsiteX3" fmla="*/ 0 w 70104"/>
                    <a:gd name="connsiteY3" fmla="*/ 34923 h 69845"/>
                    <a:gd name="connsiteX4" fmla="*/ 1811 w 70104"/>
                    <a:gd name="connsiteY4" fmla="*/ 30784 h 69845"/>
                    <a:gd name="connsiteX5" fmla="*/ 31042 w 70104"/>
                    <a:gd name="connsiteY5" fmla="*/ 1552 h 69845"/>
                    <a:gd name="connsiteX6" fmla="*/ 39062 w 70104"/>
                    <a:gd name="connsiteY6" fmla="*/ 1552 h 69845"/>
                    <a:gd name="connsiteX7" fmla="*/ 68294 w 70104"/>
                    <a:gd name="connsiteY7" fmla="*/ 30784 h 69845"/>
                    <a:gd name="connsiteX8" fmla="*/ 70104 w 70104"/>
                    <a:gd name="connsiteY8" fmla="*/ 34923 h 69845"/>
                    <a:gd name="connsiteX9" fmla="*/ 68294 w 70104"/>
                    <a:gd name="connsiteY9" fmla="*/ 39062 h 69845"/>
                    <a:gd name="connsiteX10" fmla="*/ 39062 w 70104"/>
                    <a:gd name="connsiteY10" fmla="*/ 68035 h 69845"/>
                    <a:gd name="connsiteX11" fmla="*/ 34923 w 70104"/>
                    <a:gd name="connsiteY11" fmla="*/ 69846 h 69845"/>
                    <a:gd name="connsiteX12" fmla="*/ 13969 w 70104"/>
                    <a:gd name="connsiteY12" fmla="*/ 34923 h 69845"/>
                    <a:gd name="connsiteX13" fmla="*/ 34923 w 70104"/>
                    <a:gd name="connsiteY13" fmla="*/ 55877 h 69845"/>
                    <a:gd name="connsiteX14" fmla="*/ 56135 w 70104"/>
                    <a:gd name="connsiteY14" fmla="*/ 34923 h 69845"/>
                    <a:gd name="connsiteX15" fmla="*/ 34923 w 70104"/>
                    <a:gd name="connsiteY15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104" h="69845">
                      <a:moveTo>
                        <a:pt x="34923" y="69846"/>
                      </a:moveTo>
                      <a:cubicBezTo>
                        <a:pt x="33629" y="69846"/>
                        <a:pt x="32077" y="69328"/>
                        <a:pt x="31042" y="68035"/>
                      </a:cubicBezTo>
                      <a:lnTo>
                        <a:pt x="1811" y="39062"/>
                      </a:lnTo>
                      <a:cubicBezTo>
                        <a:pt x="776" y="37768"/>
                        <a:pt x="0" y="36475"/>
                        <a:pt x="0" y="34923"/>
                      </a:cubicBezTo>
                      <a:cubicBezTo>
                        <a:pt x="0" y="33371"/>
                        <a:pt x="776" y="31819"/>
                        <a:pt x="1811" y="30784"/>
                      </a:cubicBezTo>
                      <a:lnTo>
                        <a:pt x="31042" y="1552"/>
                      </a:lnTo>
                      <a:cubicBezTo>
                        <a:pt x="33112" y="-517"/>
                        <a:pt x="36992" y="-517"/>
                        <a:pt x="39062" y="1552"/>
                      </a:cubicBezTo>
                      <a:lnTo>
                        <a:pt x="68294" y="30784"/>
                      </a:lnTo>
                      <a:cubicBezTo>
                        <a:pt x="69328" y="31819"/>
                        <a:pt x="70104" y="33371"/>
                        <a:pt x="70104" y="34923"/>
                      </a:cubicBezTo>
                      <a:cubicBezTo>
                        <a:pt x="70104" y="36475"/>
                        <a:pt x="69328" y="37768"/>
                        <a:pt x="68294" y="39062"/>
                      </a:cubicBezTo>
                      <a:lnTo>
                        <a:pt x="39062" y="68035"/>
                      </a:lnTo>
                      <a:cubicBezTo>
                        <a:pt x="38027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6135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9E6A779B-7E88-1E4F-C412-BA8CFEA82A86}"/>
                    </a:ext>
                  </a:extLst>
                </p:cNvPr>
                <p:cNvSpPr/>
                <p:nvPr/>
              </p:nvSpPr>
              <p:spPr>
                <a:xfrm>
                  <a:off x="919098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552 w 69845"/>
                    <a:gd name="connsiteY2" fmla="*/ 39062 h 69845"/>
                    <a:gd name="connsiteX3" fmla="*/ 1552 w 69845"/>
                    <a:gd name="connsiteY3" fmla="*/ 30784 h 69845"/>
                    <a:gd name="connsiteX4" fmla="*/ 30784 w 69845"/>
                    <a:gd name="connsiteY4" fmla="*/ 1552 h 69845"/>
                    <a:gd name="connsiteX5" fmla="*/ 39062 w 69845"/>
                    <a:gd name="connsiteY5" fmla="*/ 1552 h 69845"/>
                    <a:gd name="connsiteX6" fmla="*/ 68035 w 69845"/>
                    <a:gd name="connsiteY6" fmla="*/ 30784 h 69845"/>
                    <a:gd name="connsiteX7" fmla="*/ 69846 w 69845"/>
                    <a:gd name="connsiteY7" fmla="*/ 34923 h 69845"/>
                    <a:gd name="connsiteX8" fmla="*/ 68035 w 69845"/>
                    <a:gd name="connsiteY8" fmla="*/ 39062 h 69845"/>
                    <a:gd name="connsiteX9" fmla="*/ 39062 w 69845"/>
                    <a:gd name="connsiteY9" fmla="*/ 68035 h 69845"/>
                    <a:gd name="connsiteX10" fmla="*/ 34923 w 69845"/>
                    <a:gd name="connsiteY10" fmla="*/ 69846 h 69845"/>
                    <a:gd name="connsiteX11" fmla="*/ 13969 w 69845"/>
                    <a:gd name="connsiteY11" fmla="*/ 34923 h 69845"/>
                    <a:gd name="connsiteX12" fmla="*/ 34923 w 69845"/>
                    <a:gd name="connsiteY12" fmla="*/ 55877 h 69845"/>
                    <a:gd name="connsiteX13" fmla="*/ 55877 w 69845"/>
                    <a:gd name="connsiteY13" fmla="*/ 34923 h 69845"/>
                    <a:gd name="connsiteX14" fmla="*/ 34923 w 69845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1819" y="69328"/>
                        <a:pt x="30784" y="68035"/>
                      </a:cubicBezTo>
                      <a:lnTo>
                        <a:pt x="1552" y="39062"/>
                      </a:lnTo>
                      <a:cubicBezTo>
                        <a:pt x="-517" y="36734"/>
                        <a:pt x="-517" y="33112"/>
                        <a:pt x="1552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9062" y="1552"/>
                      </a:cubicBezTo>
                      <a:lnTo>
                        <a:pt x="68035" y="30784"/>
                      </a:lnTo>
                      <a:cubicBezTo>
                        <a:pt x="69328" y="31819"/>
                        <a:pt x="69846" y="33371"/>
                        <a:pt x="69846" y="34923"/>
                      </a:cubicBezTo>
                      <a:cubicBezTo>
                        <a:pt x="69846" y="36475"/>
                        <a:pt x="69328" y="37768"/>
                        <a:pt x="68035" y="39062"/>
                      </a:cubicBezTo>
                      <a:lnTo>
                        <a:pt x="39062" y="68035"/>
                      </a:lnTo>
                      <a:cubicBezTo>
                        <a:pt x="37768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77D92F42-22CB-29A6-4BA2-3503171E60B6}"/>
                    </a:ext>
                  </a:extLst>
                </p:cNvPr>
                <p:cNvSpPr/>
                <p:nvPr/>
              </p:nvSpPr>
              <p:spPr>
                <a:xfrm>
                  <a:off x="977302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811 w 69845"/>
                    <a:gd name="connsiteY2" fmla="*/ 39062 h 69845"/>
                    <a:gd name="connsiteX3" fmla="*/ 0 w 69845"/>
                    <a:gd name="connsiteY3" fmla="*/ 34923 h 69845"/>
                    <a:gd name="connsiteX4" fmla="*/ 1811 w 69845"/>
                    <a:gd name="connsiteY4" fmla="*/ 30784 h 69845"/>
                    <a:gd name="connsiteX5" fmla="*/ 30784 w 69845"/>
                    <a:gd name="connsiteY5" fmla="*/ 1552 h 69845"/>
                    <a:gd name="connsiteX6" fmla="*/ 39062 w 69845"/>
                    <a:gd name="connsiteY6" fmla="*/ 1552 h 69845"/>
                    <a:gd name="connsiteX7" fmla="*/ 68294 w 69845"/>
                    <a:gd name="connsiteY7" fmla="*/ 30784 h 69845"/>
                    <a:gd name="connsiteX8" fmla="*/ 68294 w 69845"/>
                    <a:gd name="connsiteY8" fmla="*/ 39062 h 69845"/>
                    <a:gd name="connsiteX9" fmla="*/ 39062 w 69845"/>
                    <a:gd name="connsiteY9" fmla="*/ 68035 h 69845"/>
                    <a:gd name="connsiteX10" fmla="*/ 34923 w 69845"/>
                    <a:gd name="connsiteY10" fmla="*/ 69846 h 69845"/>
                    <a:gd name="connsiteX11" fmla="*/ 13969 w 69845"/>
                    <a:gd name="connsiteY11" fmla="*/ 34923 h 69845"/>
                    <a:gd name="connsiteX12" fmla="*/ 34923 w 69845"/>
                    <a:gd name="connsiteY12" fmla="*/ 55877 h 69845"/>
                    <a:gd name="connsiteX13" fmla="*/ 55877 w 69845"/>
                    <a:gd name="connsiteY13" fmla="*/ 34923 h 69845"/>
                    <a:gd name="connsiteX14" fmla="*/ 34923 w 69845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2077" y="69328"/>
                        <a:pt x="30784" y="68035"/>
                      </a:cubicBezTo>
                      <a:lnTo>
                        <a:pt x="1811" y="39062"/>
                      </a:lnTo>
                      <a:cubicBezTo>
                        <a:pt x="776" y="37768"/>
                        <a:pt x="0" y="36475"/>
                        <a:pt x="0" y="34923"/>
                      </a:cubicBezTo>
                      <a:cubicBezTo>
                        <a:pt x="0" y="33371"/>
                        <a:pt x="776" y="31819"/>
                        <a:pt x="1811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9062" y="1552"/>
                      </a:cubicBezTo>
                      <a:lnTo>
                        <a:pt x="68294" y="30784"/>
                      </a:lnTo>
                      <a:cubicBezTo>
                        <a:pt x="70363" y="33112"/>
                        <a:pt x="70363" y="36734"/>
                        <a:pt x="68294" y="39062"/>
                      </a:cubicBezTo>
                      <a:lnTo>
                        <a:pt x="39062" y="68035"/>
                      </a:lnTo>
                      <a:cubicBezTo>
                        <a:pt x="38027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919F9CE-DBFE-18AA-193E-304476784A81}"/>
                    </a:ext>
                  </a:extLst>
                </p:cNvPr>
                <p:cNvSpPr/>
                <p:nvPr/>
              </p:nvSpPr>
              <p:spPr>
                <a:xfrm>
                  <a:off x="1035766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552 w 69845"/>
                    <a:gd name="connsiteY2" fmla="*/ 39062 h 69845"/>
                    <a:gd name="connsiteX3" fmla="*/ 0 w 69845"/>
                    <a:gd name="connsiteY3" fmla="*/ 34923 h 69845"/>
                    <a:gd name="connsiteX4" fmla="*/ 1552 w 69845"/>
                    <a:gd name="connsiteY4" fmla="*/ 30784 h 69845"/>
                    <a:gd name="connsiteX5" fmla="*/ 30784 w 69845"/>
                    <a:gd name="connsiteY5" fmla="*/ 1552 h 69845"/>
                    <a:gd name="connsiteX6" fmla="*/ 38803 w 69845"/>
                    <a:gd name="connsiteY6" fmla="*/ 1552 h 69845"/>
                    <a:gd name="connsiteX7" fmla="*/ 68035 w 69845"/>
                    <a:gd name="connsiteY7" fmla="*/ 30784 h 69845"/>
                    <a:gd name="connsiteX8" fmla="*/ 69846 w 69845"/>
                    <a:gd name="connsiteY8" fmla="*/ 34923 h 69845"/>
                    <a:gd name="connsiteX9" fmla="*/ 68035 w 69845"/>
                    <a:gd name="connsiteY9" fmla="*/ 39062 h 69845"/>
                    <a:gd name="connsiteX10" fmla="*/ 38803 w 69845"/>
                    <a:gd name="connsiteY10" fmla="*/ 68035 h 69845"/>
                    <a:gd name="connsiteX11" fmla="*/ 34923 w 69845"/>
                    <a:gd name="connsiteY11" fmla="*/ 69846 h 69845"/>
                    <a:gd name="connsiteX12" fmla="*/ 13969 w 69845"/>
                    <a:gd name="connsiteY12" fmla="*/ 34923 h 69845"/>
                    <a:gd name="connsiteX13" fmla="*/ 34923 w 69845"/>
                    <a:gd name="connsiteY13" fmla="*/ 55877 h 69845"/>
                    <a:gd name="connsiteX14" fmla="*/ 55877 w 69845"/>
                    <a:gd name="connsiteY14" fmla="*/ 34923 h 69845"/>
                    <a:gd name="connsiteX15" fmla="*/ 34923 w 69845"/>
                    <a:gd name="connsiteY15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1819" y="69328"/>
                        <a:pt x="30784" y="68035"/>
                      </a:cubicBezTo>
                      <a:lnTo>
                        <a:pt x="1552" y="39062"/>
                      </a:lnTo>
                      <a:cubicBezTo>
                        <a:pt x="517" y="37768"/>
                        <a:pt x="0" y="36475"/>
                        <a:pt x="0" y="34923"/>
                      </a:cubicBezTo>
                      <a:cubicBezTo>
                        <a:pt x="0" y="33371"/>
                        <a:pt x="517" y="31819"/>
                        <a:pt x="1552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8803" y="1552"/>
                      </a:cubicBezTo>
                      <a:lnTo>
                        <a:pt x="68035" y="30784"/>
                      </a:lnTo>
                      <a:cubicBezTo>
                        <a:pt x="69070" y="31819"/>
                        <a:pt x="69846" y="33371"/>
                        <a:pt x="69846" y="34923"/>
                      </a:cubicBezTo>
                      <a:cubicBezTo>
                        <a:pt x="69846" y="36475"/>
                        <a:pt x="69070" y="37768"/>
                        <a:pt x="68035" y="39062"/>
                      </a:cubicBezTo>
                      <a:lnTo>
                        <a:pt x="38803" y="68035"/>
                      </a:lnTo>
                      <a:cubicBezTo>
                        <a:pt x="37768" y="69328"/>
                        <a:pt x="36216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FD48580A-DA9E-DE3C-90C4-D04B2630DDD0}"/>
                    </a:ext>
                  </a:extLst>
                </p:cNvPr>
                <p:cNvSpPr/>
                <p:nvPr/>
              </p:nvSpPr>
              <p:spPr>
                <a:xfrm>
                  <a:off x="1094035" y="6365779"/>
                  <a:ext cx="69780" cy="69845"/>
                </a:xfrm>
                <a:custGeom>
                  <a:avLst/>
                  <a:gdLst>
                    <a:gd name="connsiteX0" fmla="*/ 34858 w 69780"/>
                    <a:gd name="connsiteY0" fmla="*/ 69846 h 69845"/>
                    <a:gd name="connsiteX1" fmla="*/ 30719 w 69780"/>
                    <a:gd name="connsiteY1" fmla="*/ 68035 h 69845"/>
                    <a:gd name="connsiteX2" fmla="*/ 1746 w 69780"/>
                    <a:gd name="connsiteY2" fmla="*/ 39062 h 69845"/>
                    <a:gd name="connsiteX3" fmla="*/ 1746 w 69780"/>
                    <a:gd name="connsiteY3" fmla="*/ 30784 h 69845"/>
                    <a:gd name="connsiteX4" fmla="*/ 30719 w 69780"/>
                    <a:gd name="connsiteY4" fmla="*/ 1552 h 69845"/>
                    <a:gd name="connsiteX5" fmla="*/ 38997 w 69780"/>
                    <a:gd name="connsiteY5" fmla="*/ 1552 h 69845"/>
                    <a:gd name="connsiteX6" fmla="*/ 68229 w 69780"/>
                    <a:gd name="connsiteY6" fmla="*/ 30784 h 69845"/>
                    <a:gd name="connsiteX7" fmla="*/ 69781 w 69780"/>
                    <a:gd name="connsiteY7" fmla="*/ 34923 h 69845"/>
                    <a:gd name="connsiteX8" fmla="*/ 68229 w 69780"/>
                    <a:gd name="connsiteY8" fmla="*/ 39062 h 69845"/>
                    <a:gd name="connsiteX9" fmla="*/ 38997 w 69780"/>
                    <a:gd name="connsiteY9" fmla="*/ 68035 h 69845"/>
                    <a:gd name="connsiteX10" fmla="*/ 34858 w 69780"/>
                    <a:gd name="connsiteY10" fmla="*/ 69846 h 69845"/>
                    <a:gd name="connsiteX11" fmla="*/ 13904 w 69780"/>
                    <a:gd name="connsiteY11" fmla="*/ 34923 h 69845"/>
                    <a:gd name="connsiteX12" fmla="*/ 34858 w 69780"/>
                    <a:gd name="connsiteY12" fmla="*/ 55877 h 69845"/>
                    <a:gd name="connsiteX13" fmla="*/ 55812 w 69780"/>
                    <a:gd name="connsiteY13" fmla="*/ 34923 h 69845"/>
                    <a:gd name="connsiteX14" fmla="*/ 34858 w 69780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780" h="69845">
                      <a:moveTo>
                        <a:pt x="34858" y="69846"/>
                      </a:moveTo>
                      <a:cubicBezTo>
                        <a:pt x="33306" y="69846"/>
                        <a:pt x="31754" y="69328"/>
                        <a:pt x="30719" y="68035"/>
                      </a:cubicBezTo>
                      <a:lnTo>
                        <a:pt x="1746" y="39062"/>
                      </a:lnTo>
                      <a:cubicBezTo>
                        <a:pt x="-582" y="36734"/>
                        <a:pt x="-582" y="33112"/>
                        <a:pt x="1746" y="30784"/>
                      </a:cubicBezTo>
                      <a:lnTo>
                        <a:pt x="30719" y="1552"/>
                      </a:lnTo>
                      <a:cubicBezTo>
                        <a:pt x="33047" y="-517"/>
                        <a:pt x="36669" y="-517"/>
                        <a:pt x="38997" y="1552"/>
                      </a:cubicBezTo>
                      <a:lnTo>
                        <a:pt x="68229" y="30784"/>
                      </a:lnTo>
                      <a:cubicBezTo>
                        <a:pt x="69264" y="31819"/>
                        <a:pt x="69781" y="33371"/>
                        <a:pt x="69781" y="34923"/>
                      </a:cubicBezTo>
                      <a:cubicBezTo>
                        <a:pt x="69781" y="36475"/>
                        <a:pt x="69264" y="37768"/>
                        <a:pt x="68229" y="39062"/>
                      </a:cubicBezTo>
                      <a:lnTo>
                        <a:pt x="38997" y="68035"/>
                      </a:lnTo>
                      <a:cubicBezTo>
                        <a:pt x="37962" y="69328"/>
                        <a:pt x="36410" y="69846"/>
                        <a:pt x="34858" y="69846"/>
                      </a:cubicBezTo>
                      <a:close/>
                      <a:moveTo>
                        <a:pt x="13904" y="34923"/>
                      </a:moveTo>
                      <a:lnTo>
                        <a:pt x="34858" y="55877"/>
                      </a:lnTo>
                      <a:lnTo>
                        <a:pt x="55812" y="34923"/>
                      </a:lnTo>
                      <a:lnTo>
                        <a:pt x="34858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4B55B5FD-C4D9-41B1-4FC0-E4BF934792F9}"/>
                    </a:ext>
                  </a:extLst>
                </p:cNvPr>
                <p:cNvSpPr/>
                <p:nvPr/>
              </p:nvSpPr>
              <p:spPr>
                <a:xfrm>
                  <a:off x="867101" y="5988095"/>
                  <a:ext cx="349228" cy="353108"/>
                </a:xfrm>
                <a:custGeom>
                  <a:avLst/>
                  <a:gdLst>
                    <a:gd name="connsiteX0" fmla="*/ 349228 w 349228"/>
                    <a:gd name="connsiteY0" fmla="*/ 353109 h 353108"/>
                    <a:gd name="connsiteX1" fmla="*/ 0 w 349228"/>
                    <a:gd name="connsiteY1" fmla="*/ 353109 h 353108"/>
                    <a:gd name="connsiteX2" fmla="*/ 0 w 349228"/>
                    <a:gd name="connsiteY2" fmla="*/ 0 h 353108"/>
                    <a:gd name="connsiteX3" fmla="*/ 349228 w 349228"/>
                    <a:gd name="connsiteY3" fmla="*/ 0 h 353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228" h="353108">
                      <a:moveTo>
                        <a:pt x="349228" y="353109"/>
                      </a:moveTo>
                      <a:lnTo>
                        <a:pt x="0" y="353109"/>
                      </a:lnTo>
                      <a:lnTo>
                        <a:pt x="0" y="0"/>
                      </a:lnTo>
                      <a:lnTo>
                        <a:pt x="349228" y="0"/>
                      </a:lnTo>
                      <a:close/>
                    </a:path>
                  </a:pathLst>
                </a:custGeom>
                <a:solidFill>
                  <a:srgbClr val="004C42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8E8EF4FF-9E49-083A-D1C2-63F6C19E2063}"/>
                    </a:ext>
                  </a:extLst>
                </p:cNvPr>
                <p:cNvSpPr/>
                <p:nvPr/>
              </p:nvSpPr>
              <p:spPr>
                <a:xfrm>
                  <a:off x="860634" y="5988095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691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691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691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691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35987C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D3DCC45D-A77B-40BF-DF8C-25A89C5B2AA8}"/>
                    </a:ext>
                  </a:extLst>
                </p:cNvPr>
                <p:cNvSpPr/>
                <p:nvPr/>
              </p:nvSpPr>
              <p:spPr>
                <a:xfrm>
                  <a:off x="860634" y="6337841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950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950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950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950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35987C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37" name="Graphic 16">
                  <a:extLst>
                    <a:ext uri="{FF2B5EF4-FFF2-40B4-BE49-F238E27FC236}">
                      <a16:creationId xmlns:a16="http://schemas.microsoft.com/office/drawing/2014/main" id="{441F9719-39F0-0E1B-A8FB-8FDD65CFFA20}"/>
                    </a:ext>
                  </a:extLst>
                </p:cNvPr>
                <p:cNvGrpSpPr/>
                <p:nvPr/>
              </p:nvGrpSpPr>
              <p:grpSpPr>
                <a:xfrm>
                  <a:off x="947678" y="6046041"/>
                  <a:ext cx="187558" cy="240320"/>
                  <a:chOff x="947678" y="6046041"/>
                  <a:chExt cx="187558" cy="240320"/>
                </a:xfrm>
                <a:solidFill>
                  <a:srgbClr val="FFFFFF"/>
                </a:solidFill>
              </p:grpSpPr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A6FC1151-DD41-0112-D31A-37B9458241A7}"/>
                      </a:ext>
                    </a:extLst>
                  </p:cNvPr>
                  <p:cNvSpPr/>
                  <p:nvPr/>
                </p:nvSpPr>
                <p:spPr>
                  <a:xfrm>
                    <a:off x="947678" y="6088849"/>
                    <a:ext cx="187558" cy="100505"/>
                  </a:xfrm>
                  <a:custGeom>
                    <a:avLst/>
                    <a:gdLst>
                      <a:gd name="connsiteX0" fmla="*/ 180698 w 187558"/>
                      <a:gd name="connsiteY0" fmla="*/ 100505 h 100505"/>
                      <a:gd name="connsiteX1" fmla="*/ 177853 w 187558"/>
                      <a:gd name="connsiteY1" fmla="*/ 99729 h 100505"/>
                      <a:gd name="connsiteX2" fmla="*/ 3756 w 187558"/>
                      <a:gd name="connsiteY2" fmla="*/ 12810 h 100505"/>
                      <a:gd name="connsiteX3" fmla="*/ 652 w 187558"/>
                      <a:gd name="connsiteY3" fmla="*/ 3756 h 100505"/>
                      <a:gd name="connsiteX4" fmla="*/ 9706 w 187558"/>
                      <a:gd name="connsiteY4" fmla="*/ 652 h 100505"/>
                      <a:gd name="connsiteX5" fmla="*/ 183802 w 187558"/>
                      <a:gd name="connsiteY5" fmla="*/ 87829 h 100505"/>
                      <a:gd name="connsiteX6" fmla="*/ 186907 w 187558"/>
                      <a:gd name="connsiteY6" fmla="*/ 96883 h 100505"/>
                      <a:gd name="connsiteX7" fmla="*/ 180698 w 187558"/>
                      <a:gd name="connsiteY7" fmla="*/ 100505 h 100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558" h="100505">
                        <a:moveTo>
                          <a:pt x="180698" y="100505"/>
                        </a:moveTo>
                        <a:cubicBezTo>
                          <a:pt x="179663" y="100505"/>
                          <a:pt x="178714" y="100246"/>
                          <a:pt x="177853" y="99729"/>
                        </a:cubicBezTo>
                        <a:lnTo>
                          <a:pt x="3756" y="12810"/>
                        </a:lnTo>
                        <a:cubicBezTo>
                          <a:pt x="393" y="10999"/>
                          <a:pt x="-900" y="6860"/>
                          <a:pt x="652" y="3756"/>
                        </a:cubicBezTo>
                        <a:cubicBezTo>
                          <a:pt x="2462" y="393"/>
                          <a:pt x="6343" y="-900"/>
                          <a:pt x="9706" y="652"/>
                        </a:cubicBezTo>
                        <a:lnTo>
                          <a:pt x="183802" y="87829"/>
                        </a:lnTo>
                        <a:cubicBezTo>
                          <a:pt x="187165" y="89381"/>
                          <a:pt x="188459" y="93521"/>
                          <a:pt x="186907" y="96883"/>
                        </a:cubicBezTo>
                        <a:cubicBezTo>
                          <a:pt x="185613" y="99212"/>
                          <a:pt x="183285" y="100505"/>
                          <a:pt x="180698" y="1005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910CBAA9-02B0-A9C6-D0F5-A0064AA7E7D0}"/>
                      </a:ext>
                    </a:extLst>
                  </p:cNvPr>
                  <p:cNvSpPr/>
                  <p:nvPr/>
                </p:nvSpPr>
                <p:spPr>
                  <a:xfrm>
                    <a:off x="1034731" y="6046041"/>
                    <a:ext cx="13451" cy="240320"/>
                  </a:xfrm>
                  <a:custGeom>
                    <a:avLst/>
                    <a:gdLst>
                      <a:gd name="connsiteX0" fmla="*/ 6726 w 13451"/>
                      <a:gd name="connsiteY0" fmla="*/ 240321 h 240320"/>
                      <a:gd name="connsiteX1" fmla="*/ 0 w 13451"/>
                      <a:gd name="connsiteY1" fmla="*/ 233595 h 240320"/>
                      <a:gd name="connsiteX2" fmla="*/ 0 w 13451"/>
                      <a:gd name="connsiteY2" fmla="*/ 6726 h 240320"/>
                      <a:gd name="connsiteX3" fmla="*/ 6726 w 13451"/>
                      <a:gd name="connsiteY3" fmla="*/ 0 h 240320"/>
                      <a:gd name="connsiteX4" fmla="*/ 13452 w 13451"/>
                      <a:gd name="connsiteY4" fmla="*/ 6726 h 240320"/>
                      <a:gd name="connsiteX5" fmla="*/ 13452 w 13451"/>
                      <a:gd name="connsiteY5" fmla="*/ 233595 h 240320"/>
                      <a:gd name="connsiteX6" fmla="*/ 6726 w 13451"/>
                      <a:gd name="connsiteY6" fmla="*/ 240321 h 240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51" h="240320">
                        <a:moveTo>
                          <a:pt x="6726" y="240321"/>
                        </a:moveTo>
                        <a:cubicBezTo>
                          <a:pt x="3104" y="240321"/>
                          <a:pt x="0" y="237217"/>
                          <a:pt x="0" y="233595"/>
                        </a:cubicBezTo>
                        <a:lnTo>
                          <a:pt x="0" y="6726"/>
                        </a:lnTo>
                        <a:cubicBezTo>
                          <a:pt x="0" y="2846"/>
                          <a:pt x="3104" y="0"/>
                          <a:pt x="6726" y="0"/>
                        </a:cubicBezTo>
                        <a:cubicBezTo>
                          <a:pt x="10348" y="0"/>
                          <a:pt x="13452" y="2846"/>
                          <a:pt x="13452" y="6726"/>
                        </a:cubicBezTo>
                        <a:lnTo>
                          <a:pt x="13452" y="233595"/>
                        </a:lnTo>
                        <a:cubicBezTo>
                          <a:pt x="13452" y="237217"/>
                          <a:pt x="10348" y="240321"/>
                          <a:pt x="6726" y="2403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73EDA3EB-7CB4-B8A6-5459-85234A4A9081}"/>
                      </a:ext>
                    </a:extLst>
                  </p:cNvPr>
                  <p:cNvSpPr/>
                  <p:nvPr/>
                </p:nvSpPr>
                <p:spPr>
                  <a:xfrm>
                    <a:off x="1074828" y="6272910"/>
                    <a:ext cx="33629" cy="13451"/>
                  </a:xfrm>
                  <a:custGeom>
                    <a:avLst/>
                    <a:gdLst>
                      <a:gd name="connsiteX0" fmla="*/ 26903 w 33629"/>
                      <a:gd name="connsiteY0" fmla="*/ 13452 h 13451"/>
                      <a:gd name="connsiteX1" fmla="*/ 6726 w 33629"/>
                      <a:gd name="connsiteY1" fmla="*/ 13452 h 13451"/>
                      <a:gd name="connsiteX2" fmla="*/ 0 w 33629"/>
                      <a:gd name="connsiteY2" fmla="*/ 6726 h 13451"/>
                      <a:gd name="connsiteX3" fmla="*/ 6726 w 33629"/>
                      <a:gd name="connsiteY3" fmla="*/ 0 h 13451"/>
                      <a:gd name="connsiteX4" fmla="*/ 26903 w 33629"/>
                      <a:gd name="connsiteY4" fmla="*/ 0 h 13451"/>
                      <a:gd name="connsiteX5" fmla="*/ 33629 w 33629"/>
                      <a:gd name="connsiteY5" fmla="*/ 6726 h 13451"/>
                      <a:gd name="connsiteX6" fmla="*/ 26903 w 33629"/>
                      <a:gd name="connsiteY6" fmla="*/ 13452 h 1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629" h="13451">
                        <a:moveTo>
                          <a:pt x="26903" y="13452"/>
                        </a:moveTo>
                        <a:lnTo>
                          <a:pt x="6726" y="13452"/>
                        </a:lnTo>
                        <a:cubicBezTo>
                          <a:pt x="3104" y="13452"/>
                          <a:pt x="0" y="10348"/>
                          <a:pt x="0" y="6726"/>
                        </a:cubicBezTo>
                        <a:cubicBezTo>
                          <a:pt x="0" y="2846"/>
                          <a:pt x="3104" y="0"/>
                          <a:pt x="6726" y="0"/>
                        </a:cubicBezTo>
                        <a:lnTo>
                          <a:pt x="26903" y="0"/>
                        </a:lnTo>
                        <a:cubicBezTo>
                          <a:pt x="30525" y="0"/>
                          <a:pt x="33629" y="2846"/>
                          <a:pt x="33629" y="6726"/>
                        </a:cubicBezTo>
                        <a:cubicBezTo>
                          <a:pt x="33629" y="10348"/>
                          <a:pt x="30525" y="13452"/>
                          <a:pt x="26903" y="134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78A95BAA-7B6C-716C-5662-E484FAA1E5B5}"/>
                      </a:ext>
                    </a:extLst>
                  </p:cNvPr>
                  <p:cNvSpPr/>
                  <p:nvPr/>
                </p:nvSpPr>
                <p:spPr>
                  <a:xfrm>
                    <a:off x="973939" y="6272910"/>
                    <a:ext cx="33370" cy="13451"/>
                  </a:xfrm>
                  <a:custGeom>
                    <a:avLst/>
                    <a:gdLst>
                      <a:gd name="connsiteX0" fmla="*/ 26645 w 33370"/>
                      <a:gd name="connsiteY0" fmla="*/ 13452 h 13451"/>
                      <a:gd name="connsiteX1" fmla="*/ 6726 w 33370"/>
                      <a:gd name="connsiteY1" fmla="*/ 13452 h 13451"/>
                      <a:gd name="connsiteX2" fmla="*/ 0 w 33370"/>
                      <a:gd name="connsiteY2" fmla="*/ 6726 h 13451"/>
                      <a:gd name="connsiteX3" fmla="*/ 6726 w 33370"/>
                      <a:gd name="connsiteY3" fmla="*/ 0 h 13451"/>
                      <a:gd name="connsiteX4" fmla="*/ 26645 w 33370"/>
                      <a:gd name="connsiteY4" fmla="*/ 0 h 13451"/>
                      <a:gd name="connsiteX5" fmla="*/ 33371 w 33370"/>
                      <a:gd name="connsiteY5" fmla="*/ 6726 h 13451"/>
                      <a:gd name="connsiteX6" fmla="*/ 26645 w 33370"/>
                      <a:gd name="connsiteY6" fmla="*/ 13452 h 1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370" h="13451">
                        <a:moveTo>
                          <a:pt x="26645" y="13452"/>
                        </a:moveTo>
                        <a:lnTo>
                          <a:pt x="6726" y="13452"/>
                        </a:lnTo>
                        <a:cubicBezTo>
                          <a:pt x="2846" y="13452"/>
                          <a:pt x="0" y="10348"/>
                          <a:pt x="0" y="6726"/>
                        </a:cubicBezTo>
                        <a:cubicBezTo>
                          <a:pt x="0" y="2846"/>
                          <a:pt x="2846" y="0"/>
                          <a:pt x="6726" y="0"/>
                        </a:cubicBezTo>
                        <a:lnTo>
                          <a:pt x="26645" y="0"/>
                        </a:lnTo>
                        <a:cubicBezTo>
                          <a:pt x="30266" y="0"/>
                          <a:pt x="33371" y="2846"/>
                          <a:pt x="33371" y="6726"/>
                        </a:cubicBezTo>
                        <a:cubicBezTo>
                          <a:pt x="33371" y="10348"/>
                          <a:pt x="30266" y="13452"/>
                          <a:pt x="26645" y="134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59B22120-CB9E-1334-28A5-9F07F2CA222C}"/>
                      </a:ext>
                    </a:extLst>
                  </p:cNvPr>
                  <p:cNvSpPr/>
                  <p:nvPr/>
                </p:nvSpPr>
                <p:spPr>
                  <a:xfrm>
                    <a:off x="948027" y="6088073"/>
                    <a:ext cx="186697" cy="102057"/>
                  </a:xfrm>
                  <a:custGeom>
                    <a:avLst/>
                    <a:gdLst>
                      <a:gd name="connsiteX0" fmla="*/ 6770 w 186697"/>
                      <a:gd name="connsiteY0" fmla="*/ 102057 h 102057"/>
                      <a:gd name="connsiteX1" fmla="*/ 820 w 186697"/>
                      <a:gd name="connsiteY1" fmla="*/ 98436 h 102057"/>
                      <a:gd name="connsiteX2" fmla="*/ 3666 w 186697"/>
                      <a:gd name="connsiteY2" fmla="*/ 89381 h 102057"/>
                      <a:gd name="connsiteX3" fmla="*/ 176986 w 186697"/>
                      <a:gd name="connsiteY3" fmla="*/ 652 h 102057"/>
                      <a:gd name="connsiteX4" fmla="*/ 186040 w 186697"/>
                      <a:gd name="connsiteY4" fmla="*/ 3756 h 102057"/>
                      <a:gd name="connsiteX5" fmla="*/ 183195 w 186697"/>
                      <a:gd name="connsiteY5" fmla="*/ 12810 h 102057"/>
                      <a:gd name="connsiteX6" fmla="*/ 9874 w 186697"/>
                      <a:gd name="connsiteY6" fmla="*/ 101281 h 102057"/>
                      <a:gd name="connsiteX7" fmla="*/ 6770 w 186697"/>
                      <a:gd name="connsiteY7" fmla="*/ 102057 h 102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6697" h="102057">
                        <a:moveTo>
                          <a:pt x="6770" y="102057"/>
                        </a:moveTo>
                        <a:cubicBezTo>
                          <a:pt x="4442" y="102057"/>
                          <a:pt x="2113" y="100764"/>
                          <a:pt x="820" y="98436"/>
                        </a:cubicBezTo>
                        <a:cubicBezTo>
                          <a:pt x="-991" y="95073"/>
                          <a:pt x="303" y="90934"/>
                          <a:pt x="3666" y="89381"/>
                        </a:cubicBezTo>
                        <a:lnTo>
                          <a:pt x="176986" y="652"/>
                        </a:lnTo>
                        <a:cubicBezTo>
                          <a:pt x="180349" y="-900"/>
                          <a:pt x="184229" y="393"/>
                          <a:pt x="186040" y="3756"/>
                        </a:cubicBezTo>
                        <a:cubicBezTo>
                          <a:pt x="187592" y="6860"/>
                          <a:pt x="186299" y="10999"/>
                          <a:pt x="183195" y="12810"/>
                        </a:cubicBezTo>
                        <a:lnTo>
                          <a:pt x="9874" y="101281"/>
                        </a:lnTo>
                        <a:cubicBezTo>
                          <a:pt x="8839" y="101798"/>
                          <a:pt x="7805" y="102057"/>
                          <a:pt x="6770" y="10205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23F8DD-78F3-569F-4EB4-C7CBCA6ED7A0}"/>
                </a:ext>
              </a:extLst>
            </p:cNvPr>
            <p:cNvSpPr/>
            <p:nvPr/>
          </p:nvSpPr>
          <p:spPr>
            <a:xfrm>
              <a:off x="1293677" y="5928338"/>
              <a:ext cx="9830" cy="534189"/>
            </a:xfrm>
            <a:custGeom>
              <a:avLst/>
              <a:gdLst>
                <a:gd name="connsiteX0" fmla="*/ 9830 w 9830"/>
                <a:gd name="connsiteY0" fmla="*/ 534190 h 534189"/>
                <a:gd name="connsiteX1" fmla="*/ 0 w 9830"/>
                <a:gd name="connsiteY1" fmla="*/ 534190 h 534189"/>
                <a:gd name="connsiteX2" fmla="*/ 0 w 9830"/>
                <a:gd name="connsiteY2" fmla="*/ 0 h 534189"/>
                <a:gd name="connsiteX3" fmla="*/ 9830 w 9830"/>
                <a:gd name="connsiteY3" fmla="*/ 0 h 53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30" h="534189">
                  <a:moveTo>
                    <a:pt x="9830" y="534190"/>
                  </a:moveTo>
                  <a:lnTo>
                    <a:pt x="0" y="534190"/>
                  </a:lnTo>
                  <a:lnTo>
                    <a:pt x="0" y="0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004C42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3DA21B-780E-0C49-E64B-7E5E4C03F0F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0231" y="360055"/>
            <a:ext cx="2211058" cy="4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0" name="Group 209">
            <a:extLst>
              <a:ext uri="{FF2B5EF4-FFF2-40B4-BE49-F238E27FC236}">
                <a16:creationId xmlns:a16="http://schemas.microsoft.com/office/drawing/2014/main" id="{5900EBB5-D8DE-E94D-E57E-7531BC40422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670651" y="360060"/>
            <a:ext cx="1469575" cy="450000"/>
            <a:chOff x="6480252" y="859907"/>
            <a:chExt cx="2448000" cy="749604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1001F0DC-D2F6-61B1-43E6-E2D94FB9BB7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80252" y="859907"/>
              <a:ext cx="2448000" cy="489824"/>
              <a:chOff x="2790238" y="3960095"/>
              <a:chExt cx="1147381" cy="229581"/>
            </a:xfrm>
          </p:grpSpPr>
          <p:grpSp>
            <p:nvGrpSpPr>
              <p:cNvPr id="1044" name="Graphic 5">
                <a:extLst>
                  <a:ext uri="{FF2B5EF4-FFF2-40B4-BE49-F238E27FC236}">
                    <a16:creationId xmlns:a16="http://schemas.microsoft.com/office/drawing/2014/main" id="{141B5437-7CF8-D53C-ED2A-D7FF7DE9E0D2}"/>
                  </a:ext>
                </a:extLst>
              </p:cNvPr>
              <p:cNvGrpSpPr/>
              <p:nvPr/>
            </p:nvGrpSpPr>
            <p:grpSpPr>
              <a:xfrm>
                <a:off x="2790238" y="3960095"/>
                <a:ext cx="415472" cy="228265"/>
                <a:chOff x="2572384" y="2315209"/>
                <a:chExt cx="2412898" cy="1325674"/>
              </a:xfrm>
            </p:grpSpPr>
            <p:grpSp>
              <p:nvGrpSpPr>
                <p:cNvPr id="1052" name="Graphic 5">
                  <a:extLst>
                    <a:ext uri="{FF2B5EF4-FFF2-40B4-BE49-F238E27FC236}">
                      <a16:creationId xmlns:a16="http://schemas.microsoft.com/office/drawing/2014/main" id="{8AD7FDD0-3F13-2142-4B9C-708EDE3F97EF}"/>
                    </a:ext>
                  </a:extLst>
                </p:cNvPr>
                <p:cNvGrpSpPr/>
                <p:nvPr/>
              </p:nvGrpSpPr>
              <p:grpSpPr>
                <a:xfrm>
                  <a:off x="2589803" y="2315209"/>
                  <a:ext cx="2140909" cy="971550"/>
                  <a:chOff x="2589803" y="2315209"/>
                  <a:chExt cx="2140909" cy="971550"/>
                </a:xfrm>
                <a:solidFill>
                  <a:srgbClr val="7F7F83"/>
                </a:solidFill>
              </p:grpSpPr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F6800450-11F8-C449-B633-9E5A196F8F4C}"/>
                      </a:ext>
                    </a:extLst>
                  </p:cNvPr>
                  <p:cNvSpPr/>
                  <p:nvPr/>
                </p:nvSpPr>
                <p:spPr>
                  <a:xfrm>
                    <a:off x="2897981" y="2315209"/>
                    <a:ext cx="711912" cy="971550"/>
                  </a:xfrm>
                  <a:custGeom>
                    <a:avLst/>
                    <a:gdLst>
                      <a:gd name="connsiteX0" fmla="*/ 711518 w 711912"/>
                      <a:gd name="connsiteY0" fmla="*/ 3810 h 971550"/>
                      <a:gd name="connsiteX1" fmla="*/ 710565 w 711912"/>
                      <a:gd name="connsiteY1" fmla="*/ 0 h 971550"/>
                      <a:gd name="connsiteX2" fmla="*/ 0 w 711912"/>
                      <a:gd name="connsiteY2" fmla="*/ 607695 h 971550"/>
                      <a:gd name="connsiteX3" fmla="*/ 257175 w 711912"/>
                      <a:gd name="connsiteY3" fmla="*/ 971550 h 971550"/>
                      <a:gd name="connsiteX4" fmla="*/ 312420 w 711912"/>
                      <a:gd name="connsiteY4" fmla="*/ 897255 h 971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912" h="971550">
                        <a:moveTo>
                          <a:pt x="711518" y="3810"/>
                        </a:moveTo>
                        <a:cubicBezTo>
                          <a:pt x="712470" y="1905"/>
                          <a:pt x="711518" y="953"/>
                          <a:pt x="710565" y="0"/>
                        </a:cubicBezTo>
                        <a:lnTo>
                          <a:pt x="0" y="607695"/>
                        </a:lnTo>
                        <a:lnTo>
                          <a:pt x="257175" y="971550"/>
                        </a:lnTo>
                        <a:cubicBezTo>
                          <a:pt x="280988" y="951547"/>
                          <a:pt x="300038" y="925830"/>
                          <a:pt x="312420" y="897255"/>
                        </a:cubicBezTo>
                        <a:close/>
                      </a:path>
                    </a:pathLst>
                  </a:custGeom>
                  <a:solidFill>
                    <a:srgbClr val="7F7F8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E23F6CB3-9754-2905-8B09-91B5FCC854A0}"/>
                      </a:ext>
                    </a:extLst>
                  </p:cNvPr>
                  <p:cNvSpPr/>
                  <p:nvPr/>
                </p:nvSpPr>
                <p:spPr>
                  <a:xfrm>
                    <a:off x="3640931" y="2315209"/>
                    <a:ext cx="1089781" cy="677227"/>
                  </a:xfrm>
                  <a:custGeom>
                    <a:avLst/>
                    <a:gdLst>
                      <a:gd name="connsiteX0" fmla="*/ 1087755 w 1089781"/>
                      <a:gd name="connsiteY0" fmla="*/ 668655 h 677227"/>
                      <a:gd name="connsiteX1" fmla="*/ 3810 w 1089781"/>
                      <a:gd name="connsiteY1" fmla="*/ 953 h 677227"/>
                      <a:gd name="connsiteX2" fmla="*/ 0 w 1089781"/>
                      <a:gd name="connsiteY2" fmla="*/ 0 h 677227"/>
                      <a:gd name="connsiteX3" fmla="*/ 466725 w 1089781"/>
                      <a:gd name="connsiteY3" fmla="*/ 610553 h 677227"/>
                      <a:gd name="connsiteX4" fmla="*/ 1084898 w 1089781"/>
                      <a:gd name="connsiteY4" fmla="*/ 677228 h 677227"/>
                      <a:gd name="connsiteX5" fmla="*/ 1087755 w 1089781"/>
                      <a:gd name="connsiteY5" fmla="*/ 668655 h 677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89781" h="677227">
                        <a:moveTo>
                          <a:pt x="1087755" y="668655"/>
                        </a:moveTo>
                        <a:lnTo>
                          <a:pt x="3810" y="953"/>
                        </a:lnTo>
                        <a:cubicBezTo>
                          <a:pt x="2540" y="318"/>
                          <a:pt x="1270" y="0"/>
                          <a:pt x="0" y="0"/>
                        </a:cubicBezTo>
                        <a:lnTo>
                          <a:pt x="466725" y="610553"/>
                        </a:lnTo>
                        <a:lnTo>
                          <a:pt x="1084898" y="677228"/>
                        </a:lnTo>
                        <a:cubicBezTo>
                          <a:pt x="1089660" y="677228"/>
                          <a:pt x="1091565" y="670560"/>
                          <a:pt x="1087755" y="668655"/>
                        </a:cubicBezTo>
                        <a:close/>
                      </a:path>
                    </a:pathLst>
                  </a:custGeom>
                  <a:solidFill>
                    <a:srgbClr val="7F7F8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3FBC53BE-66A7-1219-87CD-6C235BDD6A53}"/>
                      </a:ext>
                    </a:extLst>
                  </p:cNvPr>
                  <p:cNvSpPr/>
                  <p:nvPr/>
                </p:nvSpPr>
                <p:spPr>
                  <a:xfrm>
                    <a:off x="2589803" y="2319020"/>
                    <a:ext cx="974349" cy="317182"/>
                  </a:xfrm>
                  <a:custGeom>
                    <a:avLst/>
                    <a:gdLst>
                      <a:gd name="connsiteX0" fmla="*/ 286270 w 974349"/>
                      <a:gd name="connsiteY0" fmla="*/ 317183 h 317182"/>
                      <a:gd name="connsiteX1" fmla="*/ 370090 w 974349"/>
                      <a:gd name="connsiteY1" fmla="*/ 298133 h 317182"/>
                      <a:gd name="connsiteX2" fmla="*/ 972070 w 974349"/>
                      <a:gd name="connsiteY2" fmla="*/ 5715 h 317182"/>
                      <a:gd name="connsiteX3" fmla="*/ 973975 w 974349"/>
                      <a:gd name="connsiteY3" fmla="*/ 1905 h 317182"/>
                      <a:gd name="connsiteX4" fmla="*/ 971118 w 974349"/>
                      <a:gd name="connsiteY4" fmla="*/ 0 h 317182"/>
                      <a:gd name="connsiteX5" fmla="*/ 2425 w 974349"/>
                      <a:gd name="connsiteY5" fmla="*/ 301942 h 317182"/>
                      <a:gd name="connsiteX6" fmla="*/ 3378 w 974349"/>
                      <a:gd name="connsiteY6" fmla="*/ 308610 h 3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74349" h="317182">
                        <a:moveTo>
                          <a:pt x="286270" y="317183"/>
                        </a:moveTo>
                        <a:cubicBezTo>
                          <a:pt x="314845" y="317183"/>
                          <a:pt x="343420" y="311467"/>
                          <a:pt x="370090" y="298133"/>
                        </a:cubicBezTo>
                        <a:lnTo>
                          <a:pt x="972070" y="5715"/>
                        </a:lnTo>
                        <a:cubicBezTo>
                          <a:pt x="973975" y="4763"/>
                          <a:pt x="974928" y="2858"/>
                          <a:pt x="973975" y="1905"/>
                        </a:cubicBezTo>
                        <a:cubicBezTo>
                          <a:pt x="973975" y="952"/>
                          <a:pt x="972070" y="0"/>
                          <a:pt x="971118" y="0"/>
                        </a:cubicBezTo>
                        <a:lnTo>
                          <a:pt x="2425" y="301942"/>
                        </a:lnTo>
                        <a:cubicBezTo>
                          <a:pt x="-1385" y="302895"/>
                          <a:pt x="-432" y="308610"/>
                          <a:pt x="3378" y="308610"/>
                        </a:cubicBezTo>
                        <a:close/>
                      </a:path>
                    </a:pathLst>
                  </a:custGeom>
                  <a:solidFill>
                    <a:srgbClr val="7F7F8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53" name="Graphic 5">
                  <a:extLst>
                    <a:ext uri="{FF2B5EF4-FFF2-40B4-BE49-F238E27FC236}">
                      <a16:creationId xmlns:a16="http://schemas.microsoft.com/office/drawing/2014/main" id="{478F70E7-883C-F1DC-4275-A04088B60AA1}"/>
                    </a:ext>
                  </a:extLst>
                </p:cNvPr>
                <p:cNvGrpSpPr/>
                <p:nvPr/>
              </p:nvGrpSpPr>
              <p:grpSpPr>
                <a:xfrm>
                  <a:off x="2611354" y="2315209"/>
                  <a:ext cx="2026844" cy="1126065"/>
                  <a:chOff x="2611354" y="2315209"/>
                  <a:chExt cx="2026844" cy="1126065"/>
                </a:xfrm>
                <a:solidFill>
                  <a:srgbClr val="60A14E"/>
                </a:solidFill>
              </p:grpSpPr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56E4A521-A81A-099E-9199-395E4C5813C9}"/>
                      </a:ext>
                    </a:extLst>
                  </p:cNvPr>
                  <p:cNvSpPr/>
                  <p:nvPr/>
                </p:nvSpPr>
                <p:spPr>
                  <a:xfrm>
                    <a:off x="2611354" y="2922905"/>
                    <a:ext cx="543801" cy="518369"/>
                  </a:xfrm>
                  <a:custGeom>
                    <a:avLst/>
                    <a:gdLst>
                      <a:gd name="connsiteX0" fmla="*/ 1829 w 543801"/>
                      <a:gd name="connsiteY0" fmla="*/ 499110 h 518369"/>
                      <a:gd name="connsiteX1" fmla="*/ 15164 w 543801"/>
                      <a:gd name="connsiteY1" fmla="*/ 518160 h 518369"/>
                      <a:gd name="connsiteX2" fmla="*/ 458077 w 543801"/>
                      <a:gd name="connsiteY2" fmla="*/ 407670 h 518369"/>
                      <a:gd name="connsiteX3" fmla="*/ 543802 w 543801"/>
                      <a:gd name="connsiteY3" fmla="*/ 363855 h 518369"/>
                      <a:gd name="connsiteX4" fmla="*/ 286627 w 543801"/>
                      <a:gd name="connsiteY4" fmla="*/ 0 h 518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801" h="518369">
                        <a:moveTo>
                          <a:pt x="1829" y="499110"/>
                        </a:moveTo>
                        <a:cubicBezTo>
                          <a:pt x="-3886" y="508635"/>
                          <a:pt x="4687" y="520065"/>
                          <a:pt x="15164" y="518160"/>
                        </a:cubicBezTo>
                        <a:lnTo>
                          <a:pt x="458077" y="407670"/>
                        </a:lnTo>
                        <a:cubicBezTo>
                          <a:pt x="489509" y="400050"/>
                          <a:pt x="519037" y="384810"/>
                          <a:pt x="543802" y="363855"/>
                        </a:cubicBezTo>
                        <a:lnTo>
                          <a:pt x="286627" y="0"/>
                        </a:lnTo>
                        <a:close/>
                      </a:path>
                    </a:pathLst>
                  </a:custGeom>
                  <a:solidFill>
                    <a:srgbClr val="60A1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7B0D71E9-AB66-506C-849D-4A0C06DD4775}"/>
                      </a:ext>
                    </a:extLst>
                  </p:cNvPr>
                  <p:cNvSpPr/>
                  <p:nvPr/>
                </p:nvSpPr>
                <p:spPr>
                  <a:xfrm>
                    <a:off x="3549849" y="2315209"/>
                    <a:ext cx="557807" cy="1062037"/>
                  </a:xfrm>
                  <a:custGeom>
                    <a:avLst/>
                    <a:gdLst>
                      <a:gd name="connsiteX0" fmla="*/ 87272 w 557807"/>
                      <a:gd name="connsiteY0" fmla="*/ 4763 h 1062037"/>
                      <a:gd name="connsiteX1" fmla="*/ 9167 w 557807"/>
                      <a:gd name="connsiteY1" fmla="*/ 887730 h 1062037"/>
                      <a:gd name="connsiteX2" fmla="*/ 595 w 557807"/>
                      <a:gd name="connsiteY2" fmla="*/ 982980 h 1062037"/>
                      <a:gd name="connsiteX3" fmla="*/ 19645 w 557807"/>
                      <a:gd name="connsiteY3" fmla="*/ 1062038 h 1062037"/>
                      <a:gd name="connsiteX4" fmla="*/ 557807 w 557807"/>
                      <a:gd name="connsiteY4" fmla="*/ 610553 h 1062037"/>
                      <a:gd name="connsiteX5" fmla="*/ 91082 w 557807"/>
                      <a:gd name="connsiteY5" fmla="*/ 0 h 1062037"/>
                      <a:gd name="connsiteX6" fmla="*/ 87272 w 557807"/>
                      <a:gd name="connsiteY6" fmla="*/ 4763 h 1062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7807" h="1062037">
                        <a:moveTo>
                          <a:pt x="87272" y="4763"/>
                        </a:moveTo>
                        <a:lnTo>
                          <a:pt x="9167" y="887730"/>
                        </a:lnTo>
                        <a:lnTo>
                          <a:pt x="595" y="982980"/>
                        </a:lnTo>
                        <a:cubicBezTo>
                          <a:pt x="-2263" y="1011555"/>
                          <a:pt x="5357" y="1039178"/>
                          <a:pt x="19645" y="1062038"/>
                        </a:cubicBezTo>
                        <a:lnTo>
                          <a:pt x="557807" y="610553"/>
                        </a:lnTo>
                        <a:lnTo>
                          <a:pt x="91082" y="0"/>
                        </a:lnTo>
                        <a:cubicBezTo>
                          <a:pt x="89177" y="953"/>
                          <a:pt x="87272" y="2858"/>
                          <a:pt x="87272" y="4763"/>
                        </a:cubicBezTo>
                        <a:close/>
                      </a:path>
                    </a:pathLst>
                  </a:custGeom>
                  <a:solidFill>
                    <a:srgbClr val="60A1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0211358A-4A0A-49AE-497D-1CDEBDC25180}"/>
                      </a:ext>
                    </a:extLst>
                  </p:cNvPr>
                  <p:cNvSpPr/>
                  <p:nvPr/>
                </p:nvSpPr>
                <p:spPr>
                  <a:xfrm>
                    <a:off x="3683399" y="2316720"/>
                    <a:ext cx="954799" cy="322339"/>
                  </a:xfrm>
                  <a:custGeom>
                    <a:avLst/>
                    <a:gdLst>
                      <a:gd name="connsiteX0" fmla="*/ 3252 w 954799"/>
                      <a:gd name="connsiteY0" fmla="*/ 395 h 322339"/>
                      <a:gd name="connsiteX1" fmla="*/ 395 w 954799"/>
                      <a:gd name="connsiteY1" fmla="*/ 1347 h 322339"/>
                      <a:gd name="connsiteX2" fmla="*/ 1347 w 954799"/>
                      <a:gd name="connsiteY2" fmla="*/ 5157 h 322339"/>
                      <a:gd name="connsiteX3" fmla="*/ 412827 w 954799"/>
                      <a:gd name="connsiteY3" fmla="*/ 213755 h 322339"/>
                      <a:gd name="connsiteX4" fmla="*/ 493790 w 954799"/>
                      <a:gd name="connsiteY4" fmla="*/ 241377 h 322339"/>
                      <a:gd name="connsiteX5" fmla="*/ 949085 w 954799"/>
                      <a:gd name="connsiteY5" fmla="*/ 322339 h 322339"/>
                      <a:gd name="connsiteX6" fmla="*/ 954800 w 954799"/>
                      <a:gd name="connsiteY6" fmla="*/ 318530 h 322339"/>
                      <a:gd name="connsiteX7" fmla="*/ 951942 w 954799"/>
                      <a:gd name="connsiteY7" fmla="*/ 313767 h 322339"/>
                      <a:gd name="connsiteX8" fmla="*/ 467120 w 954799"/>
                      <a:gd name="connsiteY8" fmla="*/ 133745 h 3223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54799" h="322339">
                        <a:moveTo>
                          <a:pt x="3252" y="395"/>
                        </a:moveTo>
                        <a:cubicBezTo>
                          <a:pt x="2300" y="-558"/>
                          <a:pt x="395" y="395"/>
                          <a:pt x="395" y="1347"/>
                        </a:cubicBezTo>
                        <a:cubicBezTo>
                          <a:pt x="-558" y="3252"/>
                          <a:pt x="395" y="4205"/>
                          <a:pt x="1347" y="5157"/>
                        </a:cubicBezTo>
                        <a:lnTo>
                          <a:pt x="412827" y="213755"/>
                        </a:lnTo>
                        <a:cubicBezTo>
                          <a:pt x="438545" y="227089"/>
                          <a:pt x="465215" y="236614"/>
                          <a:pt x="493790" y="241377"/>
                        </a:cubicBezTo>
                        <a:lnTo>
                          <a:pt x="949085" y="322339"/>
                        </a:lnTo>
                        <a:cubicBezTo>
                          <a:pt x="951942" y="322339"/>
                          <a:pt x="953847" y="321387"/>
                          <a:pt x="954800" y="318530"/>
                        </a:cubicBezTo>
                        <a:cubicBezTo>
                          <a:pt x="954800" y="316625"/>
                          <a:pt x="953847" y="313767"/>
                          <a:pt x="951942" y="313767"/>
                        </a:cubicBezTo>
                        <a:lnTo>
                          <a:pt x="467120" y="133745"/>
                        </a:lnTo>
                        <a:close/>
                      </a:path>
                    </a:pathLst>
                  </a:custGeom>
                  <a:solidFill>
                    <a:srgbClr val="60A1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54" name="Graphic 5">
                  <a:extLst>
                    <a:ext uri="{FF2B5EF4-FFF2-40B4-BE49-F238E27FC236}">
                      <a16:creationId xmlns:a16="http://schemas.microsoft.com/office/drawing/2014/main" id="{362402ED-2622-F508-4D0D-1CAA8020DD7C}"/>
                    </a:ext>
                  </a:extLst>
                </p:cNvPr>
                <p:cNvGrpSpPr/>
                <p:nvPr/>
              </p:nvGrpSpPr>
              <p:grpSpPr>
                <a:xfrm>
                  <a:off x="2572384" y="2315209"/>
                  <a:ext cx="2412898" cy="1325674"/>
                  <a:chOff x="2572384" y="2315209"/>
                  <a:chExt cx="2412898" cy="1325674"/>
                </a:xfrm>
                <a:solidFill>
                  <a:srgbClr val="FFD104"/>
                </a:solidFill>
              </p:grpSpPr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A103E21A-A9E2-3775-6A78-0909CA6F4E45}"/>
                      </a:ext>
                    </a:extLst>
                  </p:cNvPr>
                  <p:cNvSpPr/>
                  <p:nvPr/>
                </p:nvSpPr>
                <p:spPr>
                  <a:xfrm>
                    <a:off x="2572384" y="2315209"/>
                    <a:ext cx="1036161" cy="628742"/>
                  </a:xfrm>
                  <a:custGeom>
                    <a:avLst/>
                    <a:gdLst>
                      <a:gd name="connsiteX0" fmla="*/ 1033304 w 1036161"/>
                      <a:gd name="connsiteY0" fmla="*/ 0 h 628742"/>
                      <a:gd name="connsiteX1" fmla="*/ 2699 w 1036161"/>
                      <a:gd name="connsiteY1" fmla="*/ 620078 h 628742"/>
                      <a:gd name="connsiteX2" fmla="*/ 5557 w 1036161"/>
                      <a:gd name="connsiteY2" fmla="*/ 628650 h 628742"/>
                      <a:gd name="connsiteX3" fmla="*/ 325597 w 1036161"/>
                      <a:gd name="connsiteY3" fmla="*/ 607695 h 628742"/>
                      <a:gd name="connsiteX4" fmla="*/ 1036162 w 1036161"/>
                      <a:gd name="connsiteY4" fmla="*/ 0 h 628742"/>
                      <a:gd name="connsiteX5" fmla="*/ 1033304 w 1036161"/>
                      <a:gd name="connsiteY5" fmla="*/ 0 h 628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6161" h="628742">
                        <a:moveTo>
                          <a:pt x="1033304" y="0"/>
                        </a:moveTo>
                        <a:lnTo>
                          <a:pt x="2699" y="620078"/>
                        </a:lnTo>
                        <a:cubicBezTo>
                          <a:pt x="-2063" y="622935"/>
                          <a:pt x="-158" y="629603"/>
                          <a:pt x="5557" y="628650"/>
                        </a:cubicBezTo>
                        <a:lnTo>
                          <a:pt x="325597" y="607695"/>
                        </a:lnTo>
                        <a:lnTo>
                          <a:pt x="1036162" y="0"/>
                        </a:lnTo>
                        <a:cubicBezTo>
                          <a:pt x="1035527" y="0"/>
                          <a:pt x="1034574" y="0"/>
                          <a:pt x="1033304" y="0"/>
                        </a:cubicBezTo>
                        <a:close/>
                      </a:path>
                    </a:pathLst>
                  </a:custGeom>
                  <a:solidFill>
                    <a:srgbClr val="FFD10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EA7364D1-804B-310F-4DFC-4FB2F9CCF6A4}"/>
                      </a:ext>
                    </a:extLst>
                  </p:cNvPr>
                  <p:cNvSpPr/>
                  <p:nvPr/>
                </p:nvSpPr>
                <p:spPr>
                  <a:xfrm>
                    <a:off x="3569494" y="2925762"/>
                    <a:ext cx="806668" cy="715122"/>
                  </a:xfrm>
                  <a:custGeom>
                    <a:avLst/>
                    <a:gdLst>
                      <a:gd name="connsiteX0" fmla="*/ 70485 w 806668"/>
                      <a:gd name="connsiteY0" fmla="*/ 503872 h 715122"/>
                      <a:gd name="connsiteX1" fmla="*/ 788670 w 806668"/>
                      <a:gd name="connsiteY1" fmla="*/ 714375 h 715122"/>
                      <a:gd name="connsiteX2" fmla="*/ 805815 w 806668"/>
                      <a:gd name="connsiteY2" fmla="*/ 695325 h 715122"/>
                      <a:gd name="connsiteX3" fmla="*/ 538163 w 806668"/>
                      <a:gd name="connsiteY3" fmla="*/ 0 h 715122"/>
                      <a:gd name="connsiteX4" fmla="*/ 0 w 806668"/>
                      <a:gd name="connsiteY4" fmla="*/ 451485 h 715122"/>
                      <a:gd name="connsiteX5" fmla="*/ 70485 w 806668"/>
                      <a:gd name="connsiteY5" fmla="*/ 503872 h 7151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668" h="715122">
                        <a:moveTo>
                          <a:pt x="70485" y="503872"/>
                        </a:moveTo>
                        <a:lnTo>
                          <a:pt x="788670" y="714375"/>
                        </a:lnTo>
                        <a:cubicBezTo>
                          <a:pt x="800100" y="718185"/>
                          <a:pt x="809625" y="706755"/>
                          <a:pt x="805815" y="695325"/>
                        </a:cubicBezTo>
                        <a:lnTo>
                          <a:pt x="538163" y="0"/>
                        </a:lnTo>
                        <a:lnTo>
                          <a:pt x="0" y="451485"/>
                        </a:lnTo>
                        <a:cubicBezTo>
                          <a:pt x="16192" y="476250"/>
                          <a:pt x="40958" y="495300"/>
                          <a:pt x="70485" y="503872"/>
                        </a:cubicBezTo>
                        <a:close/>
                      </a:path>
                    </a:pathLst>
                  </a:custGeom>
                  <a:solidFill>
                    <a:srgbClr val="FFD10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D0493D64-688D-E888-4A97-CFA65BD1BA3E}"/>
                      </a:ext>
                    </a:extLst>
                  </p:cNvPr>
                  <p:cNvSpPr/>
                  <p:nvPr/>
                </p:nvSpPr>
                <p:spPr>
                  <a:xfrm>
                    <a:off x="4286726" y="2618104"/>
                    <a:ext cx="698556" cy="360418"/>
                  </a:xfrm>
                  <a:custGeom>
                    <a:avLst/>
                    <a:gdLst>
                      <a:gd name="connsiteX0" fmla="*/ 0 w 698556"/>
                      <a:gd name="connsiteY0" fmla="*/ 3810 h 360418"/>
                      <a:gd name="connsiteX1" fmla="*/ 2858 w 698556"/>
                      <a:gd name="connsiteY1" fmla="*/ 9525 h 360418"/>
                      <a:gd name="connsiteX2" fmla="*/ 693420 w 698556"/>
                      <a:gd name="connsiteY2" fmla="*/ 360045 h 360418"/>
                      <a:gd name="connsiteX3" fmla="*/ 698183 w 698556"/>
                      <a:gd name="connsiteY3" fmla="*/ 358140 h 360418"/>
                      <a:gd name="connsiteX4" fmla="*/ 696278 w 698556"/>
                      <a:gd name="connsiteY4" fmla="*/ 350520 h 360418"/>
                      <a:gd name="connsiteX5" fmla="*/ 522923 w 698556"/>
                      <a:gd name="connsiteY5" fmla="*/ 162878 h 360418"/>
                      <a:gd name="connsiteX6" fmla="*/ 452438 w 698556"/>
                      <a:gd name="connsiteY6" fmla="*/ 120015 h 360418"/>
                      <a:gd name="connsiteX7" fmla="*/ 5715 w 698556"/>
                      <a:gd name="connsiteY7" fmla="*/ 0 h 360418"/>
                      <a:gd name="connsiteX8" fmla="*/ 0 w 698556"/>
                      <a:gd name="connsiteY8" fmla="*/ 3810 h 360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98556" h="360418">
                        <a:moveTo>
                          <a:pt x="0" y="3810"/>
                        </a:moveTo>
                        <a:cubicBezTo>
                          <a:pt x="0" y="5715"/>
                          <a:pt x="953" y="8573"/>
                          <a:pt x="2858" y="9525"/>
                        </a:cubicBezTo>
                        <a:lnTo>
                          <a:pt x="693420" y="360045"/>
                        </a:lnTo>
                        <a:cubicBezTo>
                          <a:pt x="695325" y="360998"/>
                          <a:pt x="697230" y="360045"/>
                          <a:pt x="698183" y="358140"/>
                        </a:cubicBezTo>
                        <a:cubicBezTo>
                          <a:pt x="699135" y="355283"/>
                          <a:pt x="698183" y="352425"/>
                          <a:pt x="696278" y="350520"/>
                        </a:cubicBezTo>
                        <a:lnTo>
                          <a:pt x="522923" y="162878"/>
                        </a:lnTo>
                        <a:cubicBezTo>
                          <a:pt x="503873" y="141923"/>
                          <a:pt x="480060" y="127635"/>
                          <a:pt x="452438" y="120015"/>
                        </a:cubicBezTo>
                        <a:lnTo>
                          <a:pt x="5715" y="0"/>
                        </a:lnTo>
                        <a:cubicBezTo>
                          <a:pt x="2858" y="0"/>
                          <a:pt x="953" y="953"/>
                          <a:pt x="0" y="3810"/>
                        </a:cubicBezTo>
                        <a:close/>
                      </a:path>
                    </a:pathLst>
                  </a:custGeom>
                  <a:solidFill>
                    <a:srgbClr val="FFD10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45" name="Freeform: Shape 1044">
                <a:extLst>
                  <a:ext uri="{FF2B5EF4-FFF2-40B4-BE49-F238E27FC236}">
                    <a16:creationId xmlns:a16="http://schemas.microsoft.com/office/drawing/2014/main" id="{0B850676-4123-23F5-B1A9-CB7D72B77B96}"/>
                  </a:ext>
                </a:extLst>
              </p:cNvPr>
              <p:cNvSpPr/>
              <p:nvPr/>
            </p:nvSpPr>
            <p:spPr>
              <a:xfrm>
                <a:off x="3287686" y="4097371"/>
                <a:ext cx="114971" cy="87745"/>
              </a:xfrm>
              <a:custGeom>
                <a:avLst/>
                <a:gdLst>
                  <a:gd name="connsiteX0" fmla="*/ 666545 w 667705"/>
                  <a:gd name="connsiteY0" fmla="*/ 501967 h 509587"/>
                  <a:gd name="connsiteX1" fmla="*/ 662735 w 667705"/>
                  <a:gd name="connsiteY1" fmla="*/ 509588 h 509587"/>
                  <a:gd name="connsiteX2" fmla="*/ 549387 w 667705"/>
                  <a:gd name="connsiteY2" fmla="*/ 509588 h 509587"/>
                  <a:gd name="connsiteX3" fmla="*/ 537005 w 667705"/>
                  <a:gd name="connsiteY3" fmla="*/ 501967 h 509587"/>
                  <a:gd name="connsiteX4" fmla="*/ 456995 w 667705"/>
                  <a:gd name="connsiteY4" fmla="*/ 381000 h 509587"/>
                  <a:gd name="connsiteX5" fmla="*/ 211250 w 667705"/>
                  <a:gd name="connsiteY5" fmla="*/ 381000 h 509587"/>
                  <a:gd name="connsiteX6" fmla="*/ 131240 w 667705"/>
                  <a:gd name="connsiteY6" fmla="*/ 501967 h 509587"/>
                  <a:gd name="connsiteX7" fmla="*/ 117905 w 667705"/>
                  <a:gd name="connsiteY7" fmla="*/ 509588 h 509587"/>
                  <a:gd name="connsiteX8" fmla="*/ 4557 w 667705"/>
                  <a:gd name="connsiteY8" fmla="*/ 509588 h 509587"/>
                  <a:gd name="connsiteX9" fmla="*/ 747 w 667705"/>
                  <a:gd name="connsiteY9" fmla="*/ 501967 h 509587"/>
                  <a:gd name="connsiteX10" fmla="*/ 329360 w 667705"/>
                  <a:gd name="connsiteY10" fmla="*/ 2857 h 509587"/>
                  <a:gd name="connsiteX11" fmla="*/ 338885 w 667705"/>
                  <a:gd name="connsiteY11" fmla="*/ 2857 h 509587"/>
                  <a:gd name="connsiteX12" fmla="*/ 401750 w 667705"/>
                  <a:gd name="connsiteY12" fmla="*/ 297180 h 509587"/>
                  <a:gd name="connsiteX13" fmla="*/ 333170 w 667705"/>
                  <a:gd name="connsiteY13" fmla="*/ 193357 h 509587"/>
                  <a:gd name="connsiteX14" fmla="*/ 264590 w 667705"/>
                  <a:gd name="connsiteY14" fmla="*/ 297180 h 50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7705" h="509587">
                    <a:moveTo>
                      <a:pt x="666545" y="501967"/>
                    </a:moveTo>
                    <a:cubicBezTo>
                      <a:pt x="669402" y="505778"/>
                      <a:pt x="666545" y="509588"/>
                      <a:pt x="662735" y="509588"/>
                    </a:cubicBezTo>
                    <a:lnTo>
                      <a:pt x="549387" y="509588"/>
                    </a:lnTo>
                    <a:cubicBezTo>
                      <a:pt x="544625" y="509588"/>
                      <a:pt x="539862" y="506730"/>
                      <a:pt x="537005" y="501967"/>
                    </a:cubicBezTo>
                    <a:lnTo>
                      <a:pt x="456995" y="381000"/>
                    </a:lnTo>
                    <a:lnTo>
                      <a:pt x="211250" y="381000"/>
                    </a:lnTo>
                    <a:lnTo>
                      <a:pt x="131240" y="501967"/>
                    </a:lnTo>
                    <a:cubicBezTo>
                      <a:pt x="128382" y="506730"/>
                      <a:pt x="123620" y="509588"/>
                      <a:pt x="117905" y="509588"/>
                    </a:cubicBezTo>
                    <a:lnTo>
                      <a:pt x="4557" y="509588"/>
                    </a:lnTo>
                    <a:cubicBezTo>
                      <a:pt x="747" y="509588"/>
                      <a:pt x="-1158" y="505778"/>
                      <a:pt x="747" y="501967"/>
                    </a:cubicBezTo>
                    <a:lnTo>
                      <a:pt x="329360" y="2857"/>
                    </a:lnTo>
                    <a:cubicBezTo>
                      <a:pt x="331265" y="-952"/>
                      <a:pt x="336027" y="-952"/>
                      <a:pt x="338885" y="2857"/>
                    </a:cubicBezTo>
                    <a:close/>
                    <a:moveTo>
                      <a:pt x="401750" y="297180"/>
                    </a:moveTo>
                    <a:lnTo>
                      <a:pt x="333170" y="193357"/>
                    </a:lnTo>
                    <a:lnTo>
                      <a:pt x="264590" y="297180"/>
                    </a:lnTo>
                    <a:close/>
                  </a:path>
                </a:pathLst>
              </a:custGeom>
              <a:solidFill>
                <a:srgbClr val="7F7F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6" name="Freeform: Shape 1045">
                <a:extLst>
                  <a:ext uri="{FF2B5EF4-FFF2-40B4-BE49-F238E27FC236}">
                    <a16:creationId xmlns:a16="http://schemas.microsoft.com/office/drawing/2014/main" id="{576610A3-37E4-1D34-56A8-2776714A7782}"/>
                  </a:ext>
                </a:extLst>
              </p:cNvPr>
              <p:cNvSpPr/>
              <p:nvPr/>
            </p:nvSpPr>
            <p:spPr>
              <a:xfrm>
                <a:off x="3615704" y="4097371"/>
                <a:ext cx="114900" cy="87745"/>
              </a:xfrm>
              <a:custGeom>
                <a:avLst/>
                <a:gdLst>
                  <a:gd name="connsiteX0" fmla="*/ 666545 w 667291"/>
                  <a:gd name="connsiteY0" fmla="*/ 501967 h 509587"/>
                  <a:gd name="connsiteX1" fmla="*/ 662735 w 667291"/>
                  <a:gd name="connsiteY1" fmla="*/ 509588 h 509587"/>
                  <a:gd name="connsiteX2" fmla="*/ 549387 w 667291"/>
                  <a:gd name="connsiteY2" fmla="*/ 509588 h 509587"/>
                  <a:gd name="connsiteX3" fmla="*/ 536053 w 667291"/>
                  <a:gd name="connsiteY3" fmla="*/ 501967 h 509587"/>
                  <a:gd name="connsiteX4" fmla="*/ 456042 w 667291"/>
                  <a:gd name="connsiteY4" fmla="*/ 381000 h 509587"/>
                  <a:gd name="connsiteX5" fmla="*/ 210297 w 667291"/>
                  <a:gd name="connsiteY5" fmla="*/ 381000 h 509587"/>
                  <a:gd name="connsiteX6" fmla="*/ 131240 w 667291"/>
                  <a:gd name="connsiteY6" fmla="*/ 501967 h 509587"/>
                  <a:gd name="connsiteX7" fmla="*/ 117905 w 667291"/>
                  <a:gd name="connsiteY7" fmla="*/ 509588 h 509587"/>
                  <a:gd name="connsiteX8" fmla="*/ 4557 w 667291"/>
                  <a:gd name="connsiteY8" fmla="*/ 509588 h 509587"/>
                  <a:gd name="connsiteX9" fmla="*/ 747 w 667291"/>
                  <a:gd name="connsiteY9" fmla="*/ 501967 h 509587"/>
                  <a:gd name="connsiteX10" fmla="*/ 329360 w 667291"/>
                  <a:gd name="connsiteY10" fmla="*/ 2857 h 509587"/>
                  <a:gd name="connsiteX11" fmla="*/ 337932 w 667291"/>
                  <a:gd name="connsiteY11" fmla="*/ 2857 h 509587"/>
                  <a:gd name="connsiteX12" fmla="*/ 402703 w 667291"/>
                  <a:gd name="connsiteY12" fmla="*/ 297180 h 509587"/>
                  <a:gd name="connsiteX13" fmla="*/ 334122 w 667291"/>
                  <a:gd name="connsiteY13" fmla="*/ 193357 h 509587"/>
                  <a:gd name="connsiteX14" fmla="*/ 265542 w 667291"/>
                  <a:gd name="connsiteY14" fmla="*/ 297180 h 50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7291" h="509587">
                    <a:moveTo>
                      <a:pt x="666545" y="501967"/>
                    </a:moveTo>
                    <a:cubicBezTo>
                      <a:pt x="668450" y="505778"/>
                      <a:pt x="666545" y="509588"/>
                      <a:pt x="662735" y="509588"/>
                    </a:cubicBezTo>
                    <a:lnTo>
                      <a:pt x="549387" y="509588"/>
                    </a:lnTo>
                    <a:cubicBezTo>
                      <a:pt x="543672" y="509588"/>
                      <a:pt x="538910" y="506730"/>
                      <a:pt x="536053" y="501967"/>
                    </a:cubicBezTo>
                    <a:lnTo>
                      <a:pt x="456042" y="381000"/>
                    </a:lnTo>
                    <a:lnTo>
                      <a:pt x="210297" y="381000"/>
                    </a:lnTo>
                    <a:lnTo>
                      <a:pt x="131240" y="501967"/>
                    </a:lnTo>
                    <a:cubicBezTo>
                      <a:pt x="127430" y="506730"/>
                      <a:pt x="123620" y="509588"/>
                      <a:pt x="117905" y="509588"/>
                    </a:cubicBezTo>
                    <a:lnTo>
                      <a:pt x="4557" y="509588"/>
                    </a:lnTo>
                    <a:cubicBezTo>
                      <a:pt x="747" y="509588"/>
                      <a:pt x="-1158" y="505778"/>
                      <a:pt x="747" y="501967"/>
                    </a:cubicBezTo>
                    <a:lnTo>
                      <a:pt x="329360" y="2857"/>
                    </a:lnTo>
                    <a:cubicBezTo>
                      <a:pt x="331265" y="-952"/>
                      <a:pt x="336028" y="-952"/>
                      <a:pt x="337932" y="2857"/>
                    </a:cubicBezTo>
                    <a:close/>
                    <a:moveTo>
                      <a:pt x="402703" y="297180"/>
                    </a:moveTo>
                    <a:lnTo>
                      <a:pt x="334122" y="193357"/>
                    </a:lnTo>
                    <a:lnTo>
                      <a:pt x="265542" y="297180"/>
                    </a:lnTo>
                    <a:close/>
                  </a:path>
                </a:pathLst>
              </a:custGeom>
              <a:solidFill>
                <a:srgbClr val="7F7F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9BF5213C-B5CE-817A-3CCA-DFBAF2B0480C}"/>
                  </a:ext>
                </a:extLst>
              </p:cNvPr>
              <p:cNvSpPr/>
              <p:nvPr/>
            </p:nvSpPr>
            <p:spPr>
              <a:xfrm>
                <a:off x="3844298" y="4101635"/>
                <a:ext cx="93321" cy="83481"/>
              </a:xfrm>
              <a:custGeom>
                <a:avLst/>
                <a:gdLst>
                  <a:gd name="connsiteX0" fmla="*/ 295275 w 541972"/>
                  <a:gd name="connsiteY0" fmla="*/ 83820 h 484822"/>
                  <a:gd name="connsiteX1" fmla="*/ 534352 w 541972"/>
                  <a:gd name="connsiteY1" fmla="*/ 83820 h 484822"/>
                  <a:gd name="connsiteX2" fmla="*/ 541973 w 541972"/>
                  <a:gd name="connsiteY2" fmla="*/ 75247 h 484822"/>
                  <a:gd name="connsiteX3" fmla="*/ 541973 w 541972"/>
                  <a:gd name="connsiteY3" fmla="*/ 8572 h 484822"/>
                  <a:gd name="connsiteX4" fmla="*/ 534352 w 541972"/>
                  <a:gd name="connsiteY4" fmla="*/ 0 h 484822"/>
                  <a:gd name="connsiteX5" fmla="*/ 242888 w 541972"/>
                  <a:gd name="connsiteY5" fmla="*/ 0 h 484822"/>
                  <a:gd name="connsiteX6" fmla="*/ 0 w 541972"/>
                  <a:gd name="connsiteY6" fmla="*/ 242888 h 484822"/>
                  <a:gd name="connsiteX7" fmla="*/ 242888 w 541972"/>
                  <a:gd name="connsiteY7" fmla="*/ 484822 h 484822"/>
                  <a:gd name="connsiteX8" fmla="*/ 534352 w 541972"/>
                  <a:gd name="connsiteY8" fmla="*/ 484822 h 484822"/>
                  <a:gd name="connsiteX9" fmla="*/ 541973 w 541972"/>
                  <a:gd name="connsiteY9" fmla="*/ 476250 h 484822"/>
                  <a:gd name="connsiteX10" fmla="*/ 541973 w 541972"/>
                  <a:gd name="connsiteY10" fmla="*/ 410527 h 484822"/>
                  <a:gd name="connsiteX11" fmla="*/ 534352 w 541972"/>
                  <a:gd name="connsiteY11" fmla="*/ 401955 h 484822"/>
                  <a:gd name="connsiteX12" fmla="*/ 295275 w 541972"/>
                  <a:gd name="connsiteY12" fmla="*/ 401955 h 484822"/>
                  <a:gd name="connsiteX13" fmla="*/ 135255 w 541972"/>
                  <a:gd name="connsiteY13" fmla="*/ 242888 h 484822"/>
                  <a:gd name="connsiteX14" fmla="*/ 295275 w 541972"/>
                  <a:gd name="connsiteY14" fmla="*/ 83820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41972" h="484822">
                    <a:moveTo>
                      <a:pt x="295275" y="83820"/>
                    </a:moveTo>
                    <a:lnTo>
                      <a:pt x="534352" y="83820"/>
                    </a:lnTo>
                    <a:cubicBezTo>
                      <a:pt x="538163" y="83820"/>
                      <a:pt x="541973" y="80010"/>
                      <a:pt x="541973" y="75247"/>
                    </a:cubicBezTo>
                    <a:lnTo>
                      <a:pt x="541973" y="8572"/>
                    </a:lnTo>
                    <a:cubicBezTo>
                      <a:pt x="541973" y="3810"/>
                      <a:pt x="538163" y="0"/>
                      <a:pt x="534352" y="0"/>
                    </a:cubicBezTo>
                    <a:lnTo>
                      <a:pt x="242888" y="0"/>
                    </a:lnTo>
                    <a:cubicBezTo>
                      <a:pt x="109538" y="0"/>
                      <a:pt x="0" y="108585"/>
                      <a:pt x="0" y="242888"/>
                    </a:cubicBezTo>
                    <a:cubicBezTo>
                      <a:pt x="0" y="376238"/>
                      <a:pt x="109538" y="484822"/>
                      <a:pt x="242888" y="484822"/>
                    </a:cubicBezTo>
                    <a:lnTo>
                      <a:pt x="534352" y="484822"/>
                    </a:lnTo>
                    <a:cubicBezTo>
                      <a:pt x="539115" y="484822"/>
                      <a:pt x="541973" y="481013"/>
                      <a:pt x="541973" y="476250"/>
                    </a:cubicBezTo>
                    <a:lnTo>
                      <a:pt x="541973" y="410527"/>
                    </a:lnTo>
                    <a:cubicBezTo>
                      <a:pt x="541973" y="405765"/>
                      <a:pt x="538163" y="401955"/>
                      <a:pt x="534352" y="401955"/>
                    </a:cubicBezTo>
                    <a:lnTo>
                      <a:pt x="295275" y="401955"/>
                    </a:lnTo>
                    <a:cubicBezTo>
                      <a:pt x="206693" y="401955"/>
                      <a:pt x="135255" y="330517"/>
                      <a:pt x="135255" y="242888"/>
                    </a:cubicBezTo>
                    <a:cubicBezTo>
                      <a:pt x="135255" y="155257"/>
                      <a:pt x="206693" y="83820"/>
                      <a:pt x="295275" y="83820"/>
                    </a:cubicBezTo>
                    <a:close/>
                  </a:path>
                </a:pathLst>
              </a:custGeom>
              <a:solidFill>
                <a:srgbClr val="7F7F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CAC37536-8E24-2F08-A2EB-457C4DC6AA55}"/>
                  </a:ext>
                </a:extLst>
              </p:cNvPr>
              <p:cNvSpPr/>
              <p:nvPr/>
            </p:nvSpPr>
            <p:spPr>
              <a:xfrm>
                <a:off x="3183833" y="4101635"/>
                <a:ext cx="101200" cy="88041"/>
              </a:xfrm>
              <a:custGeom>
                <a:avLst/>
                <a:gdLst>
                  <a:gd name="connsiteX0" fmla="*/ 444818 w 587731"/>
                  <a:gd name="connsiteY0" fmla="*/ 0 h 511306"/>
                  <a:gd name="connsiteX1" fmla="*/ 429578 w 587731"/>
                  <a:gd name="connsiteY1" fmla="*/ 5715 h 511306"/>
                  <a:gd name="connsiteX2" fmla="*/ 126683 w 587731"/>
                  <a:gd name="connsiteY2" fmla="*/ 274320 h 511306"/>
                  <a:gd name="connsiteX3" fmla="*/ 126683 w 587731"/>
                  <a:gd name="connsiteY3" fmla="*/ 8572 h 511306"/>
                  <a:gd name="connsiteX4" fmla="*/ 118110 w 587731"/>
                  <a:gd name="connsiteY4" fmla="*/ 0 h 511306"/>
                  <a:gd name="connsiteX5" fmla="*/ 8573 w 587731"/>
                  <a:gd name="connsiteY5" fmla="*/ 0 h 511306"/>
                  <a:gd name="connsiteX6" fmla="*/ 0 w 587731"/>
                  <a:gd name="connsiteY6" fmla="*/ 8572 h 511306"/>
                  <a:gd name="connsiteX7" fmla="*/ 0 w 587731"/>
                  <a:gd name="connsiteY7" fmla="*/ 507682 h 511306"/>
                  <a:gd name="connsiteX8" fmla="*/ 5715 w 587731"/>
                  <a:gd name="connsiteY8" fmla="*/ 510540 h 511306"/>
                  <a:gd name="connsiteX9" fmla="*/ 261938 w 587731"/>
                  <a:gd name="connsiteY9" fmla="*/ 287655 h 511306"/>
                  <a:gd name="connsiteX10" fmla="*/ 418148 w 587731"/>
                  <a:gd name="connsiteY10" fmla="*/ 478155 h 511306"/>
                  <a:gd name="connsiteX11" fmla="*/ 432435 w 587731"/>
                  <a:gd name="connsiteY11" fmla="*/ 484822 h 511306"/>
                  <a:gd name="connsiteX12" fmla="*/ 574358 w 587731"/>
                  <a:gd name="connsiteY12" fmla="*/ 484822 h 511306"/>
                  <a:gd name="connsiteX13" fmla="*/ 577215 w 587731"/>
                  <a:gd name="connsiteY13" fmla="*/ 478155 h 511306"/>
                  <a:gd name="connsiteX14" fmla="*/ 347663 w 587731"/>
                  <a:gd name="connsiteY14" fmla="*/ 214313 h 511306"/>
                  <a:gd name="connsiteX15" fmla="*/ 586740 w 587731"/>
                  <a:gd name="connsiteY15" fmla="*/ 5715 h 511306"/>
                  <a:gd name="connsiteX16" fmla="*/ 584835 w 587731"/>
                  <a:gd name="connsiteY16" fmla="*/ 0 h 511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7731" h="511306">
                    <a:moveTo>
                      <a:pt x="444818" y="0"/>
                    </a:moveTo>
                    <a:cubicBezTo>
                      <a:pt x="439103" y="0"/>
                      <a:pt x="434340" y="1905"/>
                      <a:pt x="429578" y="5715"/>
                    </a:cubicBezTo>
                    <a:lnTo>
                      <a:pt x="126683" y="274320"/>
                    </a:lnTo>
                    <a:lnTo>
                      <a:pt x="126683" y="8572"/>
                    </a:lnTo>
                    <a:cubicBezTo>
                      <a:pt x="126683" y="3810"/>
                      <a:pt x="122873" y="0"/>
                      <a:pt x="118110" y="0"/>
                    </a:cubicBezTo>
                    <a:lnTo>
                      <a:pt x="8573" y="0"/>
                    </a:lnTo>
                    <a:cubicBezTo>
                      <a:pt x="3810" y="0"/>
                      <a:pt x="0" y="3810"/>
                      <a:pt x="0" y="8572"/>
                    </a:cubicBezTo>
                    <a:lnTo>
                      <a:pt x="0" y="507682"/>
                    </a:lnTo>
                    <a:cubicBezTo>
                      <a:pt x="0" y="510540"/>
                      <a:pt x="3810" y="512445"/>
                      <a:pt x="5715" y="510540"/>
                    </a:cubicBezTo>
                    <a:lnTo>
                      <a:pt x="261938" y="287655"/>
                    </a:lnTo>
                    <a:lnTo>
                      <a:pt x="418148" y="478155"/>
                    </a:lnTo>
                    <a:cubicBezTo>
                      <a:pt x="421958" y="481965"/>
                      <a:pt x="426720" y="484822"/>
                      <a:pt x="432435" y="484822"/>
                    </a:cubicBezTo>
                    <a:lnTo>
                      <a:pt x="574358" y="484822"/>
                    </a:lnTo>
                    <a:cubicBezTo>
                      <a:pt x="577215" y="484822"/>
                      <a:pt x="579120" y="481013"/>
                      <a:pt x="577215" y="478155"/>
                    </a:cubicBezTo>
                    <a:lnTo>
                      <a:pt x="347663" y="214313"/>
                    </a:lnTo>
                    <a:lnTo>
                      <a:pt x="586740" y="5715"/>
                    </a:lnTo>
                    <a:cubicBezTo>
                      <a:pt x="588645" y="3810"/>
                      <a:pt x="587693" y="0"/>
                      <a:pt x="584835" y="0"/>
                    </a:cubicBezTo>
                    <a:close/>
                  </a:path>
                </a:pathLst>
              </a:custGeom>
              <a:solidFill>
                <a:srgbClr val="7F7F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EA2B744B-D41D-199C-C4CF-F00D0546DEBB}"/>
                  </a:ext>
                </a:extLst>
              </p:cNvPr>
              <p:cNvSpPr/>
              <p:nvPr/>
            </p:nvSpPr>
            <p:spPr>
              <a:xfrm>
                <a:off x="3739168" y="4101635"/>
                <a:ext cx="97461" cy="83481"/>
              </a:xfrm>
              <a:custGeom>
                <a:avLst/>
                <a:gdLst>
                  <a:gd name="connsiteX0" fmla="*/ 564832 w 566015"/>
                  <a:gd name="connsiteY0" fmla="*/ 478155 h 484822"/>
                  <a:gd name="connsiteX1" fmla="*/ 561975 w 566015"/>
                  <a:gd name="connsiteY1" fmla="*/ 484822 h 484822"/>
                  <a:gd name="connsiteX2" fmla="*/ 432435 w 566015"/>
                  <a:gd name="connsiteY2" fmla="*/ 484822 h 484822"/>
                  <a:gd name="connsiteX3" fmla="*/ 420052 w 566015"/>
                  <a:gd name="connsiteY3" fmla="*/ 478155 h 484822"/>
                  <a:gd name="connsiteX4" fmla="*/ 288607 w 566015"/>
                  <a:gd name="connsiteY4" fmla="*/ 283845 h 484822"/>
                  <a:gd name="connsiteX5" fmla="*/ 126682 w 566015"/>
                  <a:gd name="connsiteY5" fmla="*/ 283845 h 484822"/>
                  <a:gd name="connsiteX6" fmla="*/ 126682 w 566015"/>
                  <a:gd name="connsiteY6" fmla="*/ 476250 h 484822"/>
                  <a:gd name="connsiteX7" fmla="*/ 118110 w 566015"/>
                  <a:gd name="connsiteY7" fmla="*/ 484822 h 484822"/>
                  <a:gd name="connsiteX8" fmla="*/ 8572 w 566015"/>
                  <a:gd name="connsiteY8" fmla="*/ 484822 h 484822"/>
                  <a:gd name="connsiteX9" fmla="*/ 0 w 566015"/>
                  <a:gd name="connsiteY9" fmla="*/ 476250 h 484822"/>
                  <a:gd name="connsiteX10" fmla="*/ 0 w 566015"/>
                  <a:gd name="connsiteY10" fmla="*/ 8572 h 484822"/>
                  <a:gd name="connsiteX11" fmla="*/ 8572 w 566015"/>
                  <a:gd name="connsiteY11" fmla="*/ 0 h 484822"/>
                  <a:gd name="connsiteX12" fmla="*/ 379095 w 566015"/>
                  <a:gd name="connsiteY12" fmla="*/ 0 h 484822"/>
                  <a:gd name="connsiteX13" fmla="*/ 521970 w 566015"/>
                  <a:gd name="connsiteY13" fmla="*/ 44767 h 484822"/>
                  <a:gd name="connsiteX14" fmla="*/ 560070 w 566015"/>
                  <a:gd name="connsiteY14" fmla="*/ 142875 h 484822"/>
                  <a:gd name="connsiteX15" fmla="*/ 485775 w 566015"/>
                  <a:gd name="connsiteY15" fmla="*/ 267652 h 484822"/>
                  <a:gd name="connsiteX16" fmla="*/ 422910 w 566015"/>
                  <a:gd name="connsiteY16" fmla="*/ 281940 h 484822"/>
                  <a:gd name="connsiteX17" fmla="*/ 435292 w 566015"/>
                  <a:gd name="connsiteY17" fmla="*/ 141922 h 484822"/>
                  <a:gd name="connsiteX18" fmla="*/ 355282 w 566015"/>
                  <a:gd name="connsiteY18" fmla="*/ 83820 h 484822"/>
                  <a:gd name="connsiteX19" fmla="*/ 134302 w 566015"/>
                  <a:gd name="connsiteY19" fmla="*/ 83820 h 484822"/>
                  <a:gd name="connsiteX20" fmla="*/ 125730 w 566015"/>
                  <a:gd name="connsiteY20" fmla="*/ 92392 h 484822"/>
                  <a:gd name="connsiteX21" fmla="*/ 125730 w 566015"/>
                  <a:gd name="connsiteY21" fmla="*/ 193357 h 484822"/>
                  <a:gd name="connsiteX22" fmla="*/ 134302 w 566015"/>
                  <a:gd name="connsiteY22" fmla="*/ 201930 h 484822"/>
                  <a:gd name="connsiteX23" fmla="*/ 336232 w 566015"/>
                  <a:gd name="connsiteY23" fmla="*/ 201930 h 484822"/>
                  <a:gd name="connsiteX24" fmla="*/ 435292 w 566015"/>
                  <a:gd name="connsiteY24" fmla="*/ 141922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6015" h="484822">
                    <a:moveTo>
                      <a:pt x="564832" y="478155"/>
                    </a:moveTo>
                    <a:cubicBezTo>
                      <a:pt x="567690" y="481013"/>
                      <a:pt x="564832" y="484822"/>
                      <a:pt x="561975" y="484822"/>
                    </a:cubicBezTo>
                    <a:lnTo>
                      <a:pt x="432435" y="484822"/>
                    </a:lnTo>
                    <a:cubicBezTo>
                      <a:pt x="427672" y="484822"/>
                      <a:pt x="422910" y="481965"/>
                      <a:pt x="420052" y="478155"/>
                    </a:cubicBezTo>
                    <a:lnTo>
                      <a:pt x="288607" y="283845"/>
                    </a:lnTo>
                    <a:lnTo>
                      <a:pt x="126682" y="283845"/>
                    </a:lnTo>
                    <a:lnTo>
                      <a:pt x="126682" y="476250"/>
                    </a:lnTo>
                    <a:cubicBezTo>
                      <a:pt x="126682" y="481013"/>
                      <a:pt x="122872" y="484822"/>
                      <a:pt x="118110" y="484822"/>
                    </a:cubicBezTo>
                    <a:lnTo>
                      <a:pt x="8572" y="484822"/>
                    </a:lnTo>
                    <a:cubicBezTo>
                      <a:pt x="2857" y="484822"/>
                      <a:pt x="0" y="481013"/>
                      <a:pt x="0" y="476250"/>
                    </a:cubicBezTo>
                    <a:lnTo>
                      <a:pt x="0" y="8572"/>
                    </a:lnTo>
                    <a:cubicBezTo>
                      <a:pt x="0" y="3810"/>
                      <a:pt x="2857" y="0"/>
                      <a:pt x="8572" y="0"/>
                    </a:cubicBezTo>
                    <a:lnTo>
                      <a:pt x="379095" y="0"/>
                    </a:lnTo>
                    <a:cubicBezTo>
                      <a:pt x="449580" y="0"/>
                      <a:pt x="490538" y="12382"/>
                      <a:pt x="521970" y="44767"/>
                    </a:cubicBezTo>
                    <a:cubicBezTo>
                      <a:pt x="546735" y="70485"/>
                      <a:pt x="560070" y="103822"/>
                      <a:pt x="560070" y="142875"/>
                    </a:cubicBezTo>
                    <a:cubicBezTo>
                      <a:pt x="560070" y="201930"/>
                      <a:pt x="533400" y="247650"/>
                      <a:pt x="485775" y="267652"/>
                    </a:cubicBezTo>
                    <a:cubicBezTo>
                      <a:pt x="466725" y="275272"/>
                      <a:pt x="446722" y="279082"/>
                      <a:pt x="422910" y="281940"/>
                    </a:cubicBezTo>
                    <a:close/>
                    <a:moveTo>
                      <a:pt x="435292" y="141922"/>
                    </a:moveTo>
                    <a:cubicBezTo>
                      <a:pt x="435292" y="102870"/>
                      <a:pt x="409575" y="83820"/>
                      <a:pt x="355282" y="83820"/>
                    </a:cubicBezTo>
                    <a:lnTo>
                      <a:pt x="134302" y="83820"/>
                    </a:lnTo>
                    <a:cubicBezTo>
                      <a:pt x="129540" y="83820"/>
                      <a:pt x="125730" y="87630"/>
                      <a:pt x="125730" y="92392"/>
                    </a:cubicBezTo>
                    <a:lnTo>
                      <a:pt x="125730" y="193357"/>
                    </a:lnTo>
                    <a:cubicBezTo>
                      <a:pt x="125730" y="198120"/>
                      <a:pt x="129540" y="201930"/>
                      <a:pt x="134302" y="201930"/>
                    </a:cubicBezTo>
                    <a:lnTo>
                      <a:pt x="336232" y="201930"/>
                    </a:lnTo>
                    <a:cubicBezTo>
                      <a:pt x="409575" y="201930"/>
                      <a:pt x="435292" y="185738"/>
                      <a:pt x="435292" y="141922"/>
                    </a:cubicBezTo>
                    <a:close/>
                  </a:path>
                </a:pathLst>
              </a:custGeom>
              <a:solidFill>
                <a:srgbClr val="7F7F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699D0A0A-313C-DEBF-D94B-95D397CBD1A0}"/>
                  </a:ext>
                </a:extLst>
              </p:cNvPr>
              <p:cNvSpPr/>
              <p:nvPr/>
            </p:nvSpPr>
            <p:spPr>
              <a:xfrm>
                <a:off x="3410822" y="4101635"/>
                <a:ext cx="96437" cy="83481"/>
              </a:xfrm>
              <a:custGeom>
                <a:avLst/>
                <a:gdLst>
                  <a:gd name="connsiteX0" fmla="*/ 521970 w 560069"/>
                  <a:gd name="connsiteY0" fmla="*/ 44767 h 484822"/>
                  <a:gd name="connsiteX1" fmla="*/ 560070 w 560069"/>
                  <a:gd name="connsiteY1" fmla="*/ 142875 h 484822"/>
                  <a:gd name="connsiteX2" fmla="*/ 485775 w 560069"/>
                  <a:gd name="connsiteY2" fmla="*/ 267652 h 484822"/>
                  <a:gd name="connsiteX3" fmla="*/ 379095 w 560069"/>
                  <a:gd name="connsiteY3" fmla="*/ 283845 h 484822"/>
                  <a:gd name="connsiteX4" fmla="*/ 127635 w 560069"/>
                  <a:gd name="connsiteY4" fmla="*/ 283845 h 484822"/>
                  <a:gd name="connsiteX5" fmla="*/ 127635 w 560069"/>
                  <a:gd name="connsiteY5" fmla="*/ 476250 h 484822"/>
                  <a:gd name="connsiteX6" fmla="*/ 119063 w 560069"/>
                  <a:gd name="connsiteY6" fmla="*/ 484822 h 484822"/>
                  <a:gd name="connsiteX7" fmla="*/ 8572 w 560069"/>
                  <a:gd name="connsiteY7" fmla="*/ 484822 h 484822"/>
                  <a:gd name="connsiteX8" fmla="*/ 0 w 560069"/>
                  <a:gd name="connsiteY8" fmla="*/ 476250 h 484822"/>
                  <a:gd name="connsiteX9" fmla="*/ 0 w 560069"/>
                  <a:gd name="connsiteY9" fmla="*/ 8572 h 484822"/>
                  <a:gd name="connsiteX10" fmla="*/ 8572 w 560069"/>
                  <a:gd name="connsiteY10" fmla="*/ 0 h 484822"/>
                  <a:gd name="connsiteX11" fmla="*/ 379095 w 560069"/>
                  <a:gd name="connsiteY11" fmla="*/ 0 h 484822"/>
                  <a:gd name="connsiteX12" fmla="*/ 521970 w 560069"/>
                  <a:gd name="connsiteY12" fmla="*/ 44767 h 484822"/>
                  <a:gd name="connsiteX13" fmla="*/ 436245 w 560069"/>
                  <a:gd name="connsiteY13" fmla="*/ 140970 h 484822"/>
                  <a:gd name="connsiteX14" fmla="*/ 357188 w 560069"/>
                  <a:gd name="connsiteY14" fmla="*/ 83820 h 484822"/>
                  <a:gd name="connsiteX15" fmla="*/ 136207 w 560069"/>
                  <a:gd name="connsiteY15" fmla="*/ 83820 h 484822"/>
                  <a:gd name="connsiteX16" fmla="*/ 127635 w 560069"/>
                  <a:gd name="connsiteY16" fmla="*/ 91440 h 484822"/>
                  <a:gd name="connsiteX17" fmla="*/ 127635 w 560069"/>
                  <a:gd name="connsiteY17" fmla="*/ 193357 h 484822"/>
                  <a:gd name="connsiteX18" fmla="*/ 136207 w 560069"/>
                  <a:gd name="connsiteY18" fmla="*/ 200977 h 484822"/>
                  <a:gd name="connsiteX19" fmla="*/ 337185 w 560069"/>
                  <a:gd name="connsiteY19" fmla="*/ 200977 h 484822"/>
                  <a:gd name="connsiteX20" fmla="*/ 436245 w 560069"/>
                  <a:gd name="connsiteY20" fmla="*/ 140970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0069" h="484822">
                    <a:moveTo>
                      <a:pt x="521970" y="44767"/>
                    </a:moveTo>
                    <a:cubicBezTo>
                      <a:pt x="547688" y="70485"/>
                      <a:pt x="560070" y="103822"/>
                      <a:pt x="560070" y="142875"/>
                    </a:cubicBezTo>
                    <a:cubicBezTo>
                      <a:pt x="560070" y="201930"/>
                      <a:pt x="533400" y="247650"/>
                      <a:pt x="485775" y="267652"/>
                    </a:cubicBezTo>
                    <a:cubicBezTo>
                      <a:pt x="457200" y="279082"/>
                      <a:pt x="426720" y="283845"/>
                      <a:pt x="379095" y="283845"/>
                    </a:cubicBezTo>
                    <a:lnTo>
                      <a:pt x="127635" y="283845"/>
                    </a:lnTo>
                    <a:lnTo>
                      <a:pt x="127635" y="476250"/>
                    </a:lnTo>
                    <a:cubicBezTo>
                      <a:pt x="127635" y="481013"/>
                      <a:pt x="123825" y="484822"/>
                      <a:pt x="119063" y="484822"/>
                    </a:cubicBezTo>
                    <a:lnTo>
                      <a:pt x="8572" y="484822"/>
                    </a:lnTo>
                    <a:cubicBezTo>
                      <a:pt x="3810" y="484822"/>
                      <a:pt x="0" y="481013"/>
                      <a:pt x="0" y="476250"/>
                    </a:cubicBezTo>
                    <a:lnTo>
                      <a:pt x="0" y="8572"/>
                    </a:lnTo>
                    <a:cubicBezTo>
                      <a:pt x="0" y="3810"/>
                      <a:pt x="3810" y="0"/>
                      <a:pt x="8572" y="0"/>
                    </a:cubicBezTo>
                    <a:lnTo>
                      <a:pt x="379095" y="0"/>
                    </a:lnTo>
                    <a:cubicBezTo>
                      <a:pt x="450532" y="0"/>
                      <a:pt x="491490" y="12382"/>
                      <a:pt x="521970" y="44767"/>
                    </a:cubicBezTo>
                    <a:close/>
                    <a:moveTo>
                      <a:pt x="436245" y="140970"/>
                    </a:moveTo>
                    <a:cubicBezTo>
                      <a:pt x="436245" y="101917"/>
                      <a:pt x="410527" y="83820"/>
                      <a:pt x="357188" y="83820"/>
                    </a:cubicBezTo>
                    <a:lnTo>
                      <a:pt x="136207" y="83820"/>
                    </a:lnTo>
                    <a:cubicBezTo>
                      <a:pt x="131445" y="83820"/>
                      <a:pt x="127635" y="87630"/>
                      <a:pt x="127635" y="91440"/>
                    </a:cubicBezTo>
                    <a:lnTo>
                      <a:pt x="127635" y="193357"/>
                    </a:lnTo>
                    <a:cubicBezTo>
                      <a:pt x="127635" y="197167"/>
                      <a:pt x="131445" y="200977"/>
                      <a:pt x="136207" y="200977"/>
                    </a:cubicBezTo>
                    <a:lnTo>
                      <a:pt x="337185" y="200977"/>
                    </a:lnTo>
                    <a:cubicBezTo>
                      <a:pt x="410527" y="200977"/>
                      <a:pt x="436245" y="185738"/>
                      <a:pt x="436245" y="140970"/>
                    </a:cubicBezTo>
                    <a:close/>
                  </a:path>
                </a:pathLst>
              </a:custGeom>
              <a:solidFill>
                <a:srgbClr val="7F7F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A9BF9C50-13F0-9764-4862-A323D04026B3}"/>
                  </a:ext>
                </a:extLst>
              </p:cNvPr>
              <p:cNvSpPr/>
              <p:nvPr/>
            </p:nvSpPr>
            <p:spPr>
              <a:xfrm>
                <a:off x="3518248" y="4101635"/>
                <a:ext cx="93649" cy="83481"/>
              </a:xfrm>
              <a:custGeom>
                <a:avLst/>
                <a:gdLst>
                  <a:gd name="connsiteX0" fmla="*/ 362902 w 543877"/>
                  <a:gd name="connsiteY0" fmla="*/ 200977 h 484822"/>
                  <a:gd name="connsiteX1" fmla="*/ 203835 w 543877"/>
                  <a:gd name="connsiteY1" fmla="*/ 200977 h 484822"/>
                  <a:gd name="connsiteX2" fmla="*/ 123825 w 543877"/>
                  <a:gd name="connsiteY2" fmla="*/ 142875 h 484822"/>
                  <a:gd name="connsiteX3" fmla="*/ 222885 w 543877"/>
                  <a:gd name="connsiteY3" fmla="*/ 82867 h 484822"/>
                  <a:gd name="connsiteX4" fmla="*/ 493395 w 543877"/>
                  <a:gd name="connsiteY4" fmla="*/ 82867 h 484822"/>
                  <a:gd name="connsiteX5" fmla="*/ 501968 w 543877"/>
                  <a:gd name="connsiteY5" fmla="*/ 75247 h 484822"/>
                  <a:gd name="connsiteX6" fmla="*/ 501968 w 543877"/>
                  <a:gd name="connsiteY6" fmla="*/ 8572 h 484822"/>
                  <a:gd name="connsiteX7" fmla="*/ 493395 w 543877"/>
                  <a:gd name="connsiteY7" fmla="*/ 0 h 484822"/>
                  <a:gd name="connsiteX8" fmla="*/ 180975 w 543877"/>
                  <a:gd name="connsiteY8" fmla="*/ 0 h 484822"/>
                  <a:gd name="connsiteX9" fmla="*/ 74295 w 543877"/>
                  <a:gd name="connsiteY9" fmla="*/ 17145 h 484822"/>
                  <a:gd name="connsiteX10" fmla="*/ 0 w 543877"/>
                  <a:gd name="connsiteY10" fmla="*/ 141922 h 484822"/>
                  <a:gd name="connsiteX11" fmla="*/ 38100 w 543877"/>
                  <a:gd name="connsiteY11" fmla="*/ 239077 h 484822"/>
                  <a:gd name="connsiteX12" fmla="*/ 180975 w 543877"/>
                  <a:gd name="connsiteY12" fmla="*/ 283845 h 484822"/>
                  <a:gd name="connsiteX13" fmla="*/ 340043 w 543877"/>
                  <a:gd name="connsiteY13" fmla="*/ 283845 h 484822"/>
                  <a:gd name="connsiteX14" fmla="*/ 420052 w 543877"/>
                  <a:gd name="connsiteY14" fmla="*/ 341947 h 484822"/>
                  <a:gd name="connsiteX15" fmla="*/ 320993 w 543877"/>
                  <a:gd name="connsiteY15" fmla="*/ 401955 h 484822"/>
                  <a:gd name="connsiteX16" fmla="*/ 17145 w 543877"/>
                  <a:gd name="connsiteY16" fmla="*/ 401955 h 484822"/>
                  <a:gd name="connsiteX17" fmla="*/ 8572 w 543877"/>
                  <a:gd name="connsiteY17" fmla="*/ 410527 h 484822"/>
                  <a:gd name="connsiteX18" fmla="*/ 8572 w 543877"/>
                  <a:gd name="connsiteY18" fmla="*/ 476250 h 484822"/>
                  <a:gd name="connsiteX19" fmla="*/ 17145 w 543877"/>
                  <a:gd name="connsiteY19" fmla="*/ 484822 h 484822"/>
                  <a:gd name="connsiteX20" fmla="*/ 362902 w 543877"/>
                  <a:gd name="connsiteY20" fmla="*/ 484822 h 484822"/>
                  <a:gd name="connsiteX21" fmla="*/ 469582 w 543877"/>
                  <a:gd name="connsiteY21" fmla="*/ 467677 h 484822"/>
                  <a:gd name="connsiteX22" fmla="*/ 543877 w 543877"/>
                  <a:gd name="connsiteY22" fmla="*/ 343852 h 484822"/>
                  <a:gd name="connsiteX23" fmla="*/ 505777 w 543877"/>
                  <a:gd name="connsiteY23" fmla="*/ 245745 h 484822"/>
                  <a:gd name="connsiteX24" fmla="*/ 362902 w 543877"/>
                  <a:gd name="connsiteY24" fmla="*/ 200977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43877" h="484822">
                    <a:moveTo>
                      <a:pt x="362902" y="200977"/>
                    </a:moveTo>
                    <a:lnTo>
                      <a:pt x="203835" y="200977"/>
                    </a:lnTo>
                    <a:cubicBezTo>
                      <a:pt x="149543" y="200977"/>
                      <a:pt x="123825" y="181927"/>
                      <a:pt x="123825" y="142875"/>
                    </a:cubicBezTo>
                    <a:cubicBezTo>
                      <a:pt x="123825" y="99060"/>
                      <a:pt x="149543" y="82867"/>
                      <a:pt x="222885" y="82867"/>
                    </a:cubicBezTo>
                    <a:lnTo>
                      <a:pt x="493395" y="82867"/>
                    </a:lnTo>
                    <a:cubicBezTo>
                      <a:pt x="498157" y="82867"/>
                      <a:pt x="501968" y="79057"/>
                      <a:pt x="501968" y="75247"/>
                    </a:cubicBezTo>
                    <a:lnTo>
                      <a:pt x="501968" y="8572"/>
                    </a:lnTo>
                    <a:cubicBezTo>
                      <a:pt x="501968" y="3810"/>
                      <a:pt x="498157" y="0"/>
                      <a:pt x="493395" y="0"/>
                    </a:cubicBezTo>
                    <a:lnTo>
                      <a:pt x="180975" y="0"/>
                    </a:lnTo>
                    <a:cubicBezTo>
                      <a:pt x="133350" y="0"/>
                      <a:pt x="103822" y="4763"/>
                      <a:pt x="74295" y="17145"/>
                    </a:cubicBezTo>
                    <a:cubicBezTo>
                      <a:pt x="26670" y="37147"/>
                      <a:pt x="0" y="81915"/>
                      <a:pt x="0" y="141922"/>
                    </a:cubicBezTo>
                    <a:cubicBezTo>
                      <a:pt x="0" y="180975"/>
                      <a:pt x="13335" y="213360"/>
                      <a:pt x="38100" y="239077"/>
                    </a:cubicBezTo>
                    <a:cubicBezTo>
                      <a:pt x="68580" y="271463"/>
                      <a:pt x="109538" y="283845"/>
                      <a:pt x="180975" y="283845"/>
                    </a:cubicBezTo>
                    <a:lnTo>
                      <a:pt x="340043" y="283845"/>
                    </a:lnTo>
                    <a:cubicBezTo>
                      <a:pt x="394335" y="283845"/>
                      <a:pt x="420052" y="302895"/>
                      <a:pt x="420052" y="341947"/>
                    </a:cubicBezTo>
                    <a:cubicBezTo>
                      <a:pt x="420052" y="385763"/>
                      <a:pt x="394335" y="401955"/>
                      <a:pt x="320993" y="401955"/>
                    </a:cubicBezTo>
                    <a:lnTo>
                      <a:pt x="17145" y="401955"/>
                    </a:lnTo>
                    <a:cubicBezTo>
                      <a:pt x="12382" y="401955"/>
                      <a:pt x="8572" y="405765"/>
                      <a:pt x="8572" y="410527"/>
                    </a:cubicBezTo>
                    <a:lnTo>
                      <a:pt x="8572" y="476250"/>
                    </a:lnTo>
                    <a:cubicBezTo>
                      <a:pt x="8572" y="481013"/>
                      <a:pt x="12382" y="484822"/>
                      <a:pt x="17145" y="484822"/>
                    </a:cubicBezTo>
                    <a:lnTo>
                      <a:pt x="362902" y="484822"/>
                    </a:lnTo>
                    <a:cubicBezTo>
                      <a:pt x="410527" y="484822"/>
                      <a:pt x="441007" y="480060"/>
                      <a:pt x="469582" y="467677"/>
                    </a:cubicBezTo>
                    <a:cubicBezTo>
                      <a:pt x="517207" y="447675"/>
                      <a:pt x="543877" y="402907"/>
                      <a:pt x="543877" y="343852"/>
                    </a:cubicBezTo>
                    <a:cubicBezTo>
                      <a:pt x="543877" y="303847"/>
                      <a:pt x="530543" y="271463"/>
                      <a:pt x="505777" y="245745"/>
                    </a:cubicBezTo>
                    <a:cubicBezTo>
                      <a:pt x="474345" y="213360"/>
                      <a:pt x="434340" y="200977"/>
                      <a:pt x="362902" y="200977"/>
                    </a:cubicBezTo>
                    <a:close/>
                  </a:path>
                </a:pathLst>
              </a:custGeom>
              <a:solidFill>
                <a:srgbClr val="7F7F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4" name="Graphic 5">
              <a:extLst>
                <a:ext uri="{FF2B5EF4-FFF2-40B4-BE49-F238E27FC236}">
                  <a16:creationId xmlns:a16="http://schemas.microsoft.com/office/drawing/2014/main" id="{D46E0F44-5C1E-5E33-4DDA-26214F76D3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80252" y="1399913"/>
              <a:ext cx="2448000" cy="209598"/>
              <a:chOff x="2572226" y="3835400"/>
              <a:chExt cx="6663690" cy="570547"/>
            </a:xfrm>
            <a:solidFill>
              <a:srgbClr val="7F7F83"/>
            </a:solidFill>
          </p:grpSpPr>
          <p:grpSp>
            <p:nvGrpSpPr>
              <p:cNvPr id="145" name="Graphic 5">
                <a:extLst>
                  <a:ext uri="{FF2B5EF4-FFF2-40B4-BE49-F238E27FC236}">
                    <a16:creationId xmlns:a16="http://schemas.microsoft.com/office/drawing/2014/main" id="{25872CF1-868A-D198-D21D-BE1E5EAFCF90}"/>
                  </a:ext>
                </a:extLst>
              </p:cNvPr>
              <p:cNvGrpSpPr/>
              <p:nvPr/>
            </p:nvGrpSpPr>
            <p:grpSpPr>
              <a:xfrm>
                <a:off x="2572226" y="4184967"/>
                <a:ext cx="6663690" cy="220979"/>
                <a:chOff x="2572226" y="4184967"/>
                <a:chExt cx="6663690" cy="220979"/>
              </a:xfrm>
              <a:solidFill>
                <a:srgbClr val="7F7F83"/>
              </a:solidFill>
            </p:grpSpPr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DBA30E28-9870-2CD7-BC51-61F95143BD60}"/>
                    </a:ext>
                  </a:extLst>
                </p:cNvPr>
                <p:cNvSpPr/>
                <p:nvPr/>
              </p:nvSpPr>
              <p:spPr>
                <a:xfrm>
                  <a:off x="2572226" y="4192587"/>
                  <a:ext cx="147637" cy="173355"/>
                </a:xfrm>
                <a:custGeom>
                  <a:avLst/>
                  <a:gdLst>
                    <a:gd name="connsiteX0" fmla="*/ 0 w 147637"/>
                    <a:gd name="connsiteY0" fmla="*/ 0 h 173355"/>
                    <a:gd name="connsiteX1" fmla="*/ 20002 w 147637"/>
                    <a:gd name="connsiteY1" fmla="*/ 0 h 173355"/>
                    <a:gd name="connsiteX2" fmla="*/ 20002 w 147637"/>
                    <a:gd name="connsiteY2" fmla="*/ 103822 h 173355"/>
                    <a:gd name="connsiteX3" fmla="*/ 119063 w 147637"/>
                    <a:gd name="connsiteY3" fmla="*/ 0 h 173355"/>
                    <a:gd name="connsiteX4" fmla="*/ 144780 w 147637"/>
                    <a:gd name="connsiteY4" fmla="*/ 0 h 173355"/>
                    <a:gd name="connsiteX5" fmla="*/ 70485 w 147637"/>
                    <a:gd name="connsiteY5" fmla="*/ 75247 h 173355"/>
                    <a:gd name="connsiteX6" fmla="*/ 147638 w 147637"/>
                    <a:gd name="connsiteY6" fmla="*/ 173355 h 173355"/>
                    <a:gd name="connsiteX7" fmla="*/ 123825 w 147637"/>
                    <a:gd name="connsiteY7" fmla="*/ 173355 h 173355"/>
                    <a:gd name="connsiteX8" fmla="*/ 57150 w 147637"/>
                    <a:gd name="connsiteY8" fmla="*/ 89535 h 173355"/>
                    <a:gd name="connsiteX9" fmla="*/ 20002 w 147637"/>
                    <a:gd name="connsiteY9" fmla="*/ 126682 h 173355"/>
                    <a:gd name="connsiteX10" fmla="*/ 20002 w 147637"/>
                    <a:gd name="connsiteY10" fmla="*/ 173355 h 173355"/>
                    <a:gd name="connsiteX11" fmla="*/ 0 w 147637"/>
                    <a:gd name="connsiteY11" fmla="*/ 173355 h 173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7637" h="173355">
                      <a:moveTo>
                        <a:pt x="0" y="0"/>
                      </a:moveTo>
                      <a:lnTo>
                        <a:pt x="20002" y="0"/>
                      </a:lnTo>
                      <a:lnTo>
                        <a:pt x="20002" y="103822"/>
                      </a:lnTo>
                      <a:lnTo>
                        <a:pt x="119063" y="0"/>
                      </a:lnTo>
                      <a:lnTo>
                        <a:pt x="144780" y="0"/>
                      </a:lnTo>
                      <a:lnTo>
                        <a:pt x="70485" y="75247"/>
                      </a:lnTo>
                      <a:lnTo>
                        <a:pt x="147638" y="173355"/>
                      </a:lnTo>
                      <a:lnTo>
                        <a:pt x="123825" y="173355"/>
                      </a:lnTo>
                      <a:lnTo>
                        <a:pt x="57150" y="89535"/>
                      </a:lnTo>
                      <a:lnTo>
                        <a:pt x="20002" y="126682"/>
                      </a:lnTo>
                      <a:lnTo>
                        <a:pt x="20002" y="173355"/>
                      </a:lnTo>
                      <a:lnTo>
                        <a:pt x="0" y="17335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6572956C-AEB2-3F89-A2EC-6306344BED76}"/>
                    </a:ext>
                  </a:extLst>
                </p:cNvPr>
                <p:cNvSpPr/>
                <p:nvPr/>
              </p:nvSpPr>
              <p:spPr>
                <a:xfrm>
                  <a:off x="2748439" y="4188777"/>
                  <a:ext cx="20954" cy="177165"/>
                </a:xfrm>
                <a:custGeom>
                  <a:avLst/>
                  <a:gdLst>
                    <a:gd name="connsiteX0" fmla="*/ 0 w 20954"/>
                    <a:gd name="connsiteY0" fmla="*/ 0 h 177165"/>
                    <a:gd name="connsiteX1" fmla="*/ 20955 w 20954"/>
                    <a:gd name="connsiteY1" fmla="*/ 0 h 177165"/>
                    <a:gd name="connsiteX2" fmla="*/ 20955 w 20954"/>
                    <a:gd name="connsiteY2" fmla="*/ 20955 h 177165"/>
                    <a:gd name="connsiteX3" fmla="*/ 0 w 20954"/>
                    <a:gd name="connsiteY3" fmla="*/ 20955 h 177165"/>
                    <a:gd name="connsiteX4" fmla="*/ 952 w 20954"/>
                    <a:gd name="connsiteY4" fmla="*/ 48578 h 177165"/>
                    <a:gd name="connsiteX5" fmla="*/ 20002 w 20954"/>
                    <a:gd name="connsiteY5" fmla="*/ 48578 h 177165"/>
                    <a:gd name="connsiteX6" fmla="*/ 20002 w 20954"/>
                    <a:gd name="connsiteY6" fmla="*/ 177165 h 177165"/>
                    <a:gd name="connsiteX7" fmla="*/ 952 w 20954"/>
                    <a:gd name="connsiteY7" fmla="*/ 177165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954" h="177165">
                      <a:moveTo>
                        <a:pt x="0" y="0"/>
                      </a:moveTo>
                      <a:lnTo>
                        <a:pt x="20955" y="0"/>
                      </a:lnTo>
                      <a:lnTo>
                        <a:pt x="20955" y="20955"/>
                      </a:lnTo>
                      <a:lnTo>
                        <a:pt x="0" y="20955"/>
                      </a:lnTo>
                      <a:close/>
                      <a:moveTo>
                        <a:pt x="952" y="48578"/>
                      </a:moveTo>
                      <a:lnTo>
                        <a:pt x="20002" y="48578"/>
                      </a:lnTo>
                      <a:lnTo>
                        <a:pt x="20002" y="177165"/>
                      </a:lnTo>
                      <a:lnTo>
                        <a:pt x="952" y="17716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E976C918-857F-670A-BB1C-459D215250C1}"/>
                    </a:ext>
                  </a:extLst>
                </p:cNvPr>
                <p:cNvSpPr/>
                <p:nvPr/>
              </p:nvSpPr>
              <p:spPr>
                <a:xfrm>
                  <a:off x="2813208" y="4234497"/>
                  <a:ext cx="111442" cy="131445"/>
                </a:xfrm>
                <a:custGeom>
                  <a:avLst/>
                  <a:gdLst>
                    <a:gd name="connsiteX0" fmla="*/ 0 w 111442"/>
                    <a:gd name="connsiteY0" fmla="*/ 2858 h 131445"/>
                    <a:gd name="connsiteX1" fmla="*/ 19050 w 111442"/>
                    <a:gd name="connsiteY1" fmla="*/ 2858 h 131445"/>
                    <a:gd name="connsiteX2" fmla="*/ 19050 w 111442"/>
                    <a:gd name="connsiteY2" fmla="*/ 25718 h 131445"/>
                    <a:gd name="connsiteX3" fmla="*/ 61913 w 111442"/>
                    <a:gd name="connsiteY3" fmla="*/ 0 h 131445"/>
                    <a:gd name="connsiteX4" fmla="*/ 111443 w 111442"/>
                    <a:gd name="connsiteY4" fmla="*/ 51435 h 131445"/>
                    <a:gd name="connsiteX5" fmla="*/ 111443 w 111442"/>
                    <a:gd name="connsiteY5" fmla="*/ 131445 h 131445"/>
                    <a:gd name="connsiteX6" fmla="*/ 92393 w 111442"/>
                    <a:gd name="connsiteY6" fmla="*/ 131445 h 131445"/>
                    <a:gd name="connsiteX7" fmla="*/ 92393 w 111442"/>
                    <a:gd name="connsiteY7" fmla="*/ 56197 h 131445"/>
                    <a:gd name="connsiteX8" fmla="*/ 57150 w 111442"/>
                    <a:gd name="connsiteY8" fmla="*/ 18097 h 131445"/>
                    <a:gd name="connsiteX9" fmla="*/ 19050 w 111442"/>
                    <a:gd name="connsiteY9" fmla="*/ 58103 h 131445"/>
                    <a:gd name="connsiteX10" fmla="*/ 19050 w 111442"/>
                    <a:gd name="connsiteY10" fmla="*/ 131445 h 131445"/>
                    <a:gd name="connsiteX11" fmla="*/ 0 w 111442"/>
                    <a:gd name="connsiteY11" fmla="*/ 131445 h 13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1442" h="131445">
                      <a:moveTo>
                        <a:pt x="0" y="2858"/>
                      </a:moveTo>
                      <a:lnTo>
                        <a:pt x="19050" y="2858"/>
                      </a:lnTo>
                      <a:lnTo>
                        <a:pt x="19050" y="25718"/>
                      </a:lnTo>
                      <a:cubicBezTo>
                        <a:pt x="26670" y="11430"/>
                        <a:pt x="40005" y="0"/>
                        <a:pt x="61913" y="0"/>
                      </a:cubicBezTo>
                      <a:cubicBezTo>
                        <a:pt x="93345" y="0"/>
                        <a:pt x="111443" y="20955"/>
                        <a:pt x="111443" y="51435"/>
                      </a:cubicBezTo>
                      <a:lnTo>
                        <a:pt x="111443" y="131445"/>
                      </a:lnTo>
                      <a:lnTo>
                        <a:pt x="92393" y="131445"/>
                      </a:lnTo>
                      <a:lnTo>
                        <a:pt x="92393" y="56197"/>
                      </a:lnTo>
                      <a:cubicBezTo>
                        <a:pt x="92393" y="32385"/>
                        <a:pt x="80010" y="18097"/>
                        <a:pt x="57150" y="18097"/>
                      </a:cubicBezTo>
                      <a:cubicBezTo>
                        <a:pt x="35243" y="18097"/>
                        <a:pt x="19050" y="34290"/>
                        <a:pt x="19050" y="58103"/>
                      </a:cubicBezTo>
                      <a:lnTo>
                        <a:pt x="19050" y="131445"/>
                      </a:lnTo>
                      <a:lnTo>
                        <a:pt x="0" y="13144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0068E735-8114-9BAB-F09E-C667F12F6CE2}"/>
                    </a:ext>
                  </a:extLst>
                </p:cNvPr>
                <p:cNvSpPr/>
                <p:nvPr/>
              </p:nvSpPr>
              <p:spPr>
                <a:xfrm>
                  <a:off x="2957989" y="4234497"/>
                  <a:ext cx="129539" cy="171450"/>
                </a:xfrm>
                <a:custGeom>
                  <a:avLst/>
                  <a:gdLst>
                    <a:gd name="connsiteX0" fmla="*/ 5715 w 129539"/>
                    <a:gd name="connsiteY0" fmla="*/ 153353 h 171450"/>
                    <a:gd name="connsiteX1" fmla="*/ 14288 w 129539"/>
                    <a:gd name="connsiteY1" fmla="*/ 139065 h 171450"/>
                    <a:gd name="connsiteX2" fmla="*/ 63817 w 129539"/>
                    <a:gd name="connsiteY2" fmla="*/ 155258 h 171450"/>
                    <a:gd name="connsiteX3" fmla="*/ 110490 w 129539"/>
                    <a:gd name="connsiteY3" fmla="*/ 109538 h 171450"/>
                    <a:gd name="connsiteX4" fmla="*/ 110490 w 129539"/>
                    <a:gd name="connsiteY4" fmla="*/ 94297 h 171450"/>
                    <a:gd name="connsiteX5" fmla="*/ 60008 w 129539"/>
                    <a:gd name="connsiteY5" fmla="*/ 120968 h 171450"/>
                    <a:gd name="connsiteX6" fmla="*/ 0 w 129539"/>
                    <a:gd name="connsiteY6" fmla="*/ 61913 h 171450"/>
                    <a:gd name="connsiteX7" fmla="*/ 0 w 129539"/>
                    <a:gd name="connsiteY7" fmla="*/ 60960 h 171450"/>
                    <a:gd name="connsiteX8" fmla="*/ 60008 w 129539"/>
                    <a:gd name="connsiteY8" fmla="*/ 0 h 171450"/>
                    <a:gd name="connsiteX9" fmla="*/ 110490 w 129539"/>
                    <a:gd name="connsiteY9" fmla="*/ 26670 h 171450"/>
                    <a:gd name="connsiteX10" fmla="*/ 110490 w 129539"/>
                    <a:gd name="connsiteY10" fmla="*/ 2858 h 171450"/>
                    <a:gd name="connsiteX11" fmla="*/ 129540 w 129539"/>
                    <a:gd name="connsiteY11" fmla="*/ 2858 h 171450"/>
                    <a:gd name="connsiteX12" fmla="*/ 129540 w 129539"/>
                    <a:gd name="connsiteY12" fmla="*/ 108585 h 171450"/>
                    <a:gd name="connsiteX13" fmla="*/ 113347 w 129539"/>
                    <a:gd name="connsiteY13" fmla="*/ 154305 h 171450"/>
                    <a:gd name="connsiteX14" fmla="*/ 63817 w 129539"/>
                    <a:gd name="connsiteY14" fmla="*/ 171450 h 171450"/>
                    <a:gd name="connsiteX15" fmla="*/ 5715 w 129539"/>
                    <a:gd name="connsiteY15" fmla="*/ 153353 h 171450"/>
                    <a:gd name="connsiteX16" fmla="*/ 110490 w 129539"/>
                    <a:gd name="connsiteY16" fmla="*/ 60960 h 171450"/>
                    <a:gd name="connsiteX17" fmla="*/ 63817 w 129539"/>
                    <a:gd name="connsiteY17" fmla="*/ 17145 h 171450"/>
                    <a:gd name="connsiteX18" fmla="*/ 19050 w 129539"/>
                    <a:gd name="connsiteY18" fmla="*/ 60008 h 171450"/>
                    <a:gd name="connsiteX19" fmla="*/ 19050 w 129539"/>
                    <a:gd name="connsiteY19" fmla="*/ 60960 h 171450"/>
                    <a:gd name="connsiteX20" fmla="*/ 63817 w 129539"/>
                    <a:gd name="connsiteY20" fmla="*/ 104775 h 171450"/>
                    <a:gd name="connsiteX21" fmla="*/ 110490 w 129539"/>
                    <a:gd name="connsiteY21" fmla="*/ 6096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9539" h="171450">
                      <a:moveTo>
                        <a:pt x="5715" y="153353"/>
                      </a:moveTo>
                      <a:lnTo>
                        <a:pt x="14288" y="139065"/>
                      </a:lnTo>
                      <a:cubicBezTo>
                        <a:pt x="29527" y="149543"/>
                        <a:pt x="45720" y="155258"/>
                        <a:pt x="63817" y="155258"/>
                      </a:cubicBezTo>
                      <a:cubicBezTo>
                        <a:pt x="92392" y="155258"/>
                        <a:pt x="110490" y="139065"/>
                        <a:pt x="110490" y="109538"/>
                      </a:cubicBezTo>
                      <a:lnTo>
                        <a:pt x="110490" y="94297"/>
                      </a:lnTo>
                      <a:cubicBezTo>
                        <a:pt x="99060" y="109538"/>
                        <a:pt x="83820" y="120968"/>
                        <a:pt x="60008" y="120968"/>
                      </a:cubicBezTo>
                      <a:cubicBezTo>
                        <a:pt x="29527" y="120968"/>
                        <a:pt x="0" y="98108"/>
                        <a:pt x="0" y="61913"/>
                      </a:cubicBezTo>
                      <a:lnTo>
                        <a:pt x="0" y="60960"/>
                      </a:lnTo>
                      <a:cubicBezTo>
                        <a:pt x="0" y="23813"/>
                        <a:pt x="29527" y="0"/>
                        <a:pt x="60008" y="0"/>
                      </a:cubicBezTo>
                      <a:cubicBezTo>
                        <a:pt x="83820" y="0"/>
                        <a:pt x="100013" y="12383"/>
                        <a:pt x="110490" y="26670"/>
                      </a:cubicBezTo>
                      <a:lnTo>
                        <a:pt x="110490" y="2858"/>
                      </a:lnTo>
                      <a:lnTo>
                        <a:pt x="129540" y="2858"/>
                      </a:lnTo>
                      <a:lnTo>
                        <a:pt x="129540" y="108585"/>
                      </a:lnTo>
                      <a:cubicBezTo>
                        <a:pt x="129540" y="128588"/>
                        <a:pt x="122872" y="143828"/>
                        <a:pt x="113347" y="154305"/>
                      </a:cubicBezTo>
                      <a:cubicBezTo>
                        <a:pt x="101917" y="165735"/>
                        <a:pt x="84772" y="171450"/>
                        <a:pt x="63817" y="171450"/>
                      </a:cubicBezTo>
                      <a:cubicBezTo>
                        <a:pt x="42863" y="171450"/>
                        <a:pt x="22860" y="165735"/>
                        <a:pt x="5715" y="153353"/>
                      </a:cubicBezTo>
                      <a:close/>
                      <a:moveTo>
                        <a:pt x="110490" y="60960"/>
                      </a:moveTo>
                      <a:cubicBezTo>
                        <a:pt x="110490" y="34290"/>
                        <a:pt x="88583" y="17145"/>
                        <a:pt x="63817" y="17145"/>
                      </a:cubicBezTo>
                      <a:cubicBezTo>
                        <a:pt x="39052" y="17145"/>
                        <a:pt x="19050" y="34290"/>
                        <a:pt x="19050" y="60008"/>
                      </a:cubicBezTo>
                      <a:lnTo>
                        <a:pt x="19050" y="60960"/>
                      </a:lnTo>
                      <a:cubicBezTo>
                        <a:pt x="19050" y="86678"/>
                        <a:pt x="40005" y="104775"/>
                        <a:pt x="63817" y="104775"/>
                      </a:cubicBezTo>
                      <a:cubicBezTo>
                        <a:pt x="88583" y="104775"/>
                        <a:pt x="110490" y="86678"/>
                        <a:pt x="110490" y="60960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CF238D3F-5D9E-AC31-5180-7E20CEF97C93}"/>
                    </a:ext>
                  </a:extLst>
                </p:cNvPr>
                <p:cNvSpPr/>
                <p:nvPr/>
              </p:nvSpPr>
              <p:spPr>
                <a:xfrm>
                  <a:off x="3192303" y="4190682"/>
                  <a:ext cx="176212" cy="175260"/>
                </a:xfrm>
                <a:custGeom>
                  <a:avLst/>
                  <a:gdLst>
                    <a:gd name="connsiteX0" fmla="*/ 79058 w 176212"/>
                    <a:gd name="connsiteY0" fmla="*/ 0 h 175260"/>
                    <a:gd name="connsiteX1" fmla="*/ 97155 w 176212"/>
                    <a:gd name="connsiteY1" fmla="*/ 0 h 175260"/>
                    <a:gd name="connsiteX2" fmla="*/ 176213 w 176212"/>
                    <a:gd name="connsiteY2" fmla="*/ 175260 h 175260"/>
                    <a:gd name="connsiteX3" fmla="*/ 155258 w 176212"/>
                    <a:gd name="connsiteY3" fmla="*/ 175260 h 175260"/>
                    <a:gd name="connsiteX4" fmla="*/ 135255 w 176212"/>
                    <a:gd name="connsiteY4" fmla="*/ 129540 h 175260"/>
                    <a:gd name="connsiteX5" fmla="*/ 40958 w 176212"/>
                    <a:gd name="connsiteY5" fmla="*/ 129540 h 175260"/>
                    <a:gd name="connsiteX6" fmla="*/ 20003 w 176212"/>
                    <a:gd name="connsiteY6" fmla="*/ 175260 h 175260"/>
                    <a:gd name="connsiteX7" fmla="*/ 0 w 176212"/>
                    <a:gd name="connsiteY7" fmla="*/ 175260 h 175260"/>
                    <a:gd name="connsiteX8" fmla="*/ 127635 w 176212"/>
                    <a:gd name="connsiteY8" fmla="*/ 111443 h 175260"/>
                    <a:gd name="connsiteX9" fmla="*/ 87630 w 176212"/>
                    <a:gd name="connsiteY9" fmla="*/ 22860 h 175260"/>
                    <a:gd name="connsiteX10" fmla="*/ 48578 w 176212"/>
                    <a:gd name="connsiteY10" fmla="*/ 111443 h 175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6212" h="175260">
                      <a:moveTo>
                        <a:pt x="79058" y="0"/>
                      </a:moveTo>
                      <a:lnTo>
                        <a:pt x="97155" y="0"/>
                      </a:lnTo>
                      <a:lnTo>
                        <a:pt x="176213" y="175260"/>
                      </a:lnTo>
                      <a:lnTo>
                        <a:pt x="155258" y="175260"/>
                      </a:lnTo>
                      <a:lnTo>
                        <a:pt x="135255" y="129540"/>
                      </a:lnTo>
                      <a:lnTo>
                        <a:pt x="40958" y="129540"/>
                      </a:lnTo>
                      <a:lnTo>
                        <a:pt x="20003" y="175260"/>
                      </a:lnTo>
                      <a:lnTo>
                        <a:pt x="0" y="175260"/>
                      </a:lnTo>
                      <a:close/>
                      <a:moveTo>
                        <a:pt x="127635" y="111443"/>
                      </a:moveTo>
                      <a:lnTo>
                        <a:pt x="87630" y="22860"/>
                      </a:lnTo>
                      <a:lnTo>
                        <a:pt x="48578" y="111443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BC4EE849-0F73-8A48-D9F5-7BF0266F3325}"/>
                    </a:ext>
                  </a:extLst>
                </p:cNvPr>
                <p:cNvSpPr/>
                <p:nvPr/>
              </p:nvSpPr>
              <p:spPr>
                <a:xfrm>
                  <a:off x="3399948" y="4184967"/>
                  <a:ext cx="129540" cy="183832"/>
                </a:xfrm>
                <a:custGeom>
                  <a:avLst/>
                  <a:gdLst>
                    <a:gd name="connsiteX0" fmla="*/ 19050 w 129540"/>
                    <a:gd name="connsiteY0" fmla="*/ 156210 h 183832"/>
                    <a:gd name="connsiteX1" fmla="*/ 19050 w 129540"/>
                    <a:gd name="connsiteY1" fmla="*/ 180975 h 183832"/>
                    <a:gd name="connsiteX2" fmla="*/ 0 w 129540"/>
                    <a:gd name="connsiteY2" fmla="*/ 180975 h 183832"/>
                    <a:gd name="connsiteX3" fmla="*/ 0 w 129540"/>
                    <a:gd name="connsiteY3" fmla="*/ 0 h 183832"/>
                    <a:gd name="connsiteX4" fmla="*/ 19050 w 129540"/>
                    <a:gd name="connsiteY4" fmla="*/ 0 h 183832"/>
                    <a:gd name="connsiteX5" fmla="*/ 19050 w 129540"/>
                    <a:gd name="connsiteY5" fmla="*/ 78105 h 183832"/>
                    <a:gd name="connsiteX6" fmla="*/ 68580 w 129540"/>
                    <a:gd name="connsiteY6" fmla="*/ 49530 h 183832"/>
                    <a:gd name="connsiteX7" fmla="*/ 129540 w 129540"/>
                    <a:gd name="connsiteY7" fmla="*/ 116205 h 183832"/>
                    <a:gd name="connsiteX8" fmla="*/ 129540 w 129540"/>
                    <a:gd name="connsiteY8" fmla="*/ 117157 h 183832"/>
                    <a:gd name="connsiteX9" fmla="*/ 68580 w 129540"/>
                    <a:gd name="connsiteY9" fmla="*/ 183832 h 183832"/>
                    <a:gd name="connsiteX10" fmla="*/ 19050 w 129540"/>
                    <a:gd name="connsiteY10" fmla="*/ 156210 h 183832"/>
                    <a:gd name="connsiteX11" fmla="*/ 109538 w 129540"/>
                    <a:gd name="connsiteY11" fmla="*/ 117157 h 183832"/>
                    <a:gd name="connsiteX12" fmla="*/ 109538 w 129540"/>
                    <a:gd name="connsiteY12" fmla="*/ 116205 h 183832"/>
                    <a:gd name="connsiteX13" fmla="*/ 64770 w 129540"/>
                    <a:gd name="connsiteY13" fmla="*/ 66675 h 183832"/>
                    <a:gd name="connsiteX14" fmla="*/ 18098 w 129540"/>
                    <a:gd name="connsiteY14" fmla="*/ 116205 h 183832"/>
                    <a:gd name="connsiteX15" fmla="*/ 18098 w 129540"/>
                    <a:gd name="connsiteY15" fmla="*/ 117157 h 183832"/>
                    <a:gd name="connsiteX16" fmla="*/ 64770 w 129540"/>
                    <a:gd name="connsiteY16" fmla="*/ 166688 h 183832"/>
                    <a:gd name="connsiteX17" fmla="*/ 109538 w 129540"/>
                    <a:gd name="connsiteY17" fmla="*/ 117157 h 183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9540" h="183832">
                      <a:moveTo>
                        <a:pt x="19050" y="156210"/>
                      </a:moveTo>
                      <a:lnTo>
                        <a:pt x="19050" y="180975"/>
                      </a:lnTo>
                      <a:lnTo>
                        <a:pt x="0" y="180975"/>
                      </a:lnTo>
                      <a:lnTo>
                        <a:pt x="0" y="0"/>
                      </a:lnTo>
                      <a:lnTo>
                        <a:pt x="19050" y="0"/>
                      </a:lnTo>
                      <a:lnTo>
                        <a:pt x="19050" y="78105"/>
                      </a:lnTo>
                      <a:cubicBezTo>
                        <a:pt x="29528" y="62865"/>
                        <a:pt x="44767" y="49530"/>
                        <a:pt x="68580" y="49530"/>
                      </a:cubicBezTo>
                      <a:cubicBezTo>
                        <a:pt x="99060" y="49530"/>
                        <a:pt x="129540" y="74295"/>
                        <a:pt x="129540" y="116205"/>
                      </a:cubicBezTo>
                      <a:lnTo>
                        <a:pt x="129540" y="117157"/>
                      </a:lnTo>
                      <a:cubicBezTo>
                        <a:pt x="129540" y="159067"/>
                        <a:pt x="99060" y="183832"/>
                        <a:pt x="68580" y="183832"/>
                      </a:cubicBezTo>
                      <a:cubicBezTo>
                        <a:pt x="43815" y="183832"/>
                        <a:pt x="28575" y="170497"/>
                        <a:pt x="19050" y="156210"/>
                      </a:cubicBezTo>
                      <a:close/>
                      <a:moveTo>
                        <a:pt x="109538" y="117157"/>
                      </a:moveTo>
                      <a:lnTo>
                        <a:pt x="109538" y="116205"/>
                      </a:lnTo>
                      <a:cubicBezTo>
                        <a:pt x="109538" y="86677"/>
                        <a:pt x="88583" y="66675"/>
                        <a:pt x="64770" y="66675"/>
                      </a:cubicBezTo>
                      <a:cubicBezTo>
                        <a:pt x="40958" y="66675"/>
                        <a:pt x="18098" y="86677"/>
                        <a:pt x="18098" y="116205"/>
                      </a:cubicBezTo>
                      <a:lnTo>
                        <a:pt x="18098" y="117157"/>
                      </a:lnTo>
                      <a:cubicBezTo>
                        <a:pt x="18098" y="146685"/>
                        <a:pt x="40958" y="166688"/>
                        <a:pt x="64770" y="166688"/>
                      </a:cubicBezTo>
                      <a:cubicBezTo>
                        <a:pt x="89535" y="166688"/>
                        <a:pt x="109538" y="147638"/>
                        <a:pt x="109538" y="117157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CBA1912B-026D-ED9F-6EEF-B2DB18B41CEE}"/>
                    </a:ext>
                  </a:extLst>
                </p:cNvPr>
                <p:cNvSpPr/>
                <p:nvPr/>
              </p:nvSpPr>
              <p:spPr>
                <a:xfrm>
                  <a:off x="3557111" y="4184967"/>
                  <a:ext cx="129540" cy="183832"/>
                </a:xfrm>
                <a:custGeom>
                  <a:avLst/>
                  <a:gdLst>
                    <a:gd name="connsiteX0" fmla="*/ 0 w 129540"/>
                    <a:gd name="connsiteY0" fmla="*/ 117157 h 183832"/>
                    <a:gd name="connsiteX1" fmla="*/ 0 w 129540"/>
                    <a:gd name="connsiteY1" fmla="*/ 116205 h 183832"/>
                    <a:gd name="connsiteX2" fmla="*/ 60960 w 129540"/>
                    <a:gd name="connsiteY2" fmla="*/ 49530 h 183832"/>
                    <a:gd name="connsiteX3" fmla="*/ 110490 w 129540"/>
                    <a:gd name="connsiteY3" fmla="*/ 77152 h 183832"/>
                    <a:gd name="connsiteX4" fmla="*/ 110490 w 129540"/>
                    <a:gd name="connsiteY4" fmla="*/ 0 h 183832"/>
                    <a:gd name="connsiteX5" fmla="*/ 129540 w 129540"/>
                    <a:gd name="connsiteY5" fmla="*/ 0 h 183832"/>
                    <a:gd name="connsiteX6" fmla="*/ 129540 w 129540"/>
                    <a:gd name="connsiteY6" fmla="*/ 180975 h 183832"/>
                    <a:gd name="connsiteX7" fmla="*/ 110490 w 129540"/>
                    <a:gd name="connsiteY7" fmla="*/ 180975 h 183832"/>
                    <a:gd name="connsiteX8" fmla="*/ 110490 w 129540"/>
                    <a:gd name="connsiteY8" fmla="*/ 155257 h 183832"/>
                    <a:gd name="connsiteX9" fmla="*/ 60960 w 129540"/>
                    <a:gd name="connsiteY9" fmla="*/ 183832 h 183832"/>
                    <a:gd name="connsiteX10" fmla="*/ 0 w 129540"/>
                    <a:gd name="connsiteY10" fmla="*/ 117157 h 183832"/>
                    <a:gd name="connsiteX11" fmla="*/ 110490 w 129540"/>
                    <a:gd name="connsiteY11" fmla="*/ 117157 h 183832"/>
                    <a:gd name="connsiteX12" fmla="*/ 110490 w 129540"/>
                    <a:gd name="connsiteY12" fmla="*/ 116205 h 183832"/>
                    <a:gd name="connsiteX13" fmla="*/ 64770 w 129540"/>
                    <a:gd name="connsiteY13" fmla="*/ 66675 h 183832"/>
                    <a:gd name="connsiteX14" fmla="*/ 19050 w 129540"/>
                    <a:gd name="connsiteY14" fmla="*/ 116205 h 183832"/>
                    <a:gd name="connsiteX15" fmla="*/ 19050 w 129540"/>
                    <a:gd name="connsiteY15" fmla="*/ 117157 h 183832"/>
                    <a:gd name="connsiteX16" fmla="*/ 64770 w 129540"/>
                    <a:gd name="connsiteY16" fmla="*/ 166688 h 183832"/>
                    <a:gd name="connsiteX17" fmla="*/ 110490 w 129540"/>
                    <a:gd name="connsiteY17" fmla="*/ 117157 h 183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9540" h="183832">
                      <a:moveTo>
                        <a:pt x="0" y="117157"/>
                      </a:moveTo>
                      <a:lnTo>
                        <a:pt x="0" y="116205"/>
                      </a:lnTo>
                      <a:cubicBezTo>
                        <a:pt x="0" y="74295"/>
                        <a:pt x="30480" y="49530"/>
                        <a:pt x="60960" y="49530"/>
                      </a:cubicBezTo>
                      <a:cubicBezTo>
                        <a:pt x="84773" y="49530"/>
                        <a:pt x="100013" y="62865"/>
                        <a:pt x="110490" y="77152"/>
                      </a:cubicBezTo>
                      <a:lnTo>
                        <a:pt x="110490" y="0"/>
                      </a:lnTo>
                      <a:lnTo>
                        <a:pt x="129540" y="0"/>
                      </a:lnTo>
                      <a:lnTo>
                        <a:pt x="129540" y="180975"/>
                      </a:lnTo>
                      <a:lnTo>
                        <a:pt x="110490" y="180975"/>
                      </a:lnTo>
                      <a:lnTo>
                        <a:pt x="110490" y="155257"/>
                      </a:lnTo>
                      <a:cubicBezTo>
                        <a:pt x="100013" y="170497"/>
                        <a:pt x="84773" y="183832"/>
                        <a:pt x="60960" y="183832"/>
                      </a:cubicBezTo>
                      <a:cubicBezTo>
                        <a:pt x="30480" y="183832"/>
                        <a:pt x="0" y="159067"/>
                        <a:pt x="0" y="117157"/>
                      </a:cubicBezTo>
                      <a:close/>
                      <a:moveTo>
                        <a:pt x="110490" y="117157"/>
                      </a:moveTo>
                      <a:lnTo>
                        <a:pt x="110490" y="116205"/>
                      </a:lnTo>
                      <a:cubicBezTo>
                        <a:pt x="110490" y="86677"/>
                        <a:pt x="88583" y="66675"/>
                        <a:pt x="64770" y="66675"/>
                      </a:cubicBezTo>
                      <a:cubicBezTo>
                        <a:pt x="40005" y="66675"/>
                        <a:pt x="19050" y="85725"/>
                        <a:pt x="19050" y="116205"/>
                      </a:cubicBezTo>
                      <a:lnTo>
                        <a:pt x="19050" y="117157"/>
                      </a:lnTo>
                      <a:cubicBezTo>
                        <a:pt x="19050" y="146685"/>
                        <a:pt x="40005" y="166688"/>
                        <a:pt x="64770" y="166688"/>
                      </a:cubicBezTo>
                      <a:cubicBezTo>
                        <a:pt x="88583" y="166688"/>
                        <a:pt x="110490" y="146685"/>
                        <a:pt x="110490" y="117157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D902B914-E1CD-558F-D5F3-60D6E47F695A}"/>
                    </a:ext>
                  </a:extLst>
                </p:cNvPr>
                <p:cNvSpPr/>
                <p:nvPr/>
              </p:nvSpPr>
              <p:spPr>
                <a:xfrm>
                  <a:off x="3726656" y="4237355"/>
                  <a:ext cx="112395" cy="131444"/>
                </a:xfrm>
                <a:custGeom>
                  <a:avLst/>
                  <a:gdLst>
                    <a:gd name="connsiteX0" fmla="*/ 0 w 112395"/>
                    <a:gd name="connsiteY0" fmla="*/ 80010 h 131444"/>
                    <a:gd name="connsiteX1" fmla="*/ 0 w 112395"/>
                    <a:gd name="connsiteY1" fmla="*/ 0 h 131444"/>
                    <a:gd name="connsiteX2" fmla="*/ 19050 w 112395"/>
                    <a:gd name="connsiteY2" fmla="*/ 0 h 131444"/>
                    <a:gd name="connsiteX3" fmla="*/ 19050 w 112395"/>
                    <a:gd name="connsiteY3" fmla="*/ 75247 h 131444"/>
                    <a:gd name="connsiteX4" fmla="*/ 54292 w 112395"/>
                    <a:gd name="connsiteY4" fmla="*/ 113347 h 131444"/>
                    <a:gd name="connsiteX5" fmla="*/ 93345 w 112395"/>
                    <a:gd name="connsiteY5" fmla="*/ 73342 h 131444"/>
                    <a:gd name="connsiteX6" fmla="*/ 93345 w 112395"/>
                    <a:gd name="connsiteY6" fmla="*/ 0 h 131444"/>
                    <a:gd name="connsiteX7" fmla="*/ 112395 w 112395"/>
                    <a:gd name="connsiteY7" fmla="*/ 0 h 131444"/>
                    <a:gd name="connsiteX8" fmla="*/ 112395 w 112395"/>
                    <a:gd name="connsiteY8" fmla="*/ 128588 h 131444"/>
                    <a:gd name="connsiteX9" fmla="*/ 93345 w 112395"/>
                    <a:gd name="connsiteY9" fmla="*/ 128588 h 131444"/>
                    <a:gd name="connsiteX10" fmla="*/ 93345 w 112395"/>
                    <a:gd name="connsiteY10" fmla="*/ 105727 h 131444"/>
                    <a:gd name="connsiteX11" fmla="*/ 49530 w 112395"/>
                    <a:gd name="connsiteY11" fmla="*/ 131445 h 131444"/>
                    <a:gd name="connsiteX12" fmla="*/ 0 w 112395"/>
                    <a:gd name="connsiteY12" fmla="*/ 80010 h 131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2395" h="131444">
                      <a:moveTo>
                        <a:pt x="0" y="80010"/>
                      </a:moveTo>
                      <a:lnTo>
                        <a:pt x="0" y="0"/>
                      </a:lnTo>
                      <a:lnTo>
                        <a:pt x="19050" y="0"/>
                      </a:lnTo>
                      <a:lnTo>
                        <a:pt x="19050" y="75247"/>
                      </a:lnTo>
                      <a:cubicBezTo>
                        <a:pt x="19050" y="99060"/>
                        <a:pt x="32385" y="113347"/>
                        <a:pt x="54292" y="113347"/>
                      </a:cubicBezTo>
                      <a:cubicBezTo>
                        <a:pt x="76200" y="113347"/>
                        <a:pt x="93345" y="97155"/>
                        <a:pt x="93345" y="73342"/>
                      </a:cubicBezTo>
                      <a:lnTo>
                        <a:pt x="93345" y="0"/>
                      </a:lnTo>
                      <a:lnTo>
                        <a:pt x="112395" y="0"/>
                      </a:lnTo>
                      <a:lnTo>
                        <a:pt x="112395" y="128588"/>
                      </a:lnTo>
                      <a:lnTo>
                        <a:pt x="93345" y="128588"/>
                      </a:lnTo>
                      <a:lnTo>
                        <a:pt x="93345" y="105727"/>
                      </a:lnTo>
                      <a:cubicBezTo>
                        <a:pt x="84772" y="120015"/>
                        <a:pt x="71438" y="131445"/>
                        <a:pt x="49530" y="131445"/>
                      </a:cubicBezTo>
                      <a:cubicBezTo>
                        <a:pt x="18097" y="131445"/>
                        <a:pt x="0" y="110490"/>
                        <a:pt x="0" y="80010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4" name="Freeform: Shape 1023">
                  <a:extLst>
                    <a:ext uri="{FF2B5EF4-FFF2-40B4-BE49-F238E27FC236}">
                      <a16:creationId xmlns:a16="http://schemas.microsoft.com/office/drawing/2014/main" id="{6C26D73D-A940-6B85-4486-5BDDE7AA1966}"/>
                    </a:ext>
                  </a:extLst>
                </p:cNvPr>
                <p:cNvSpPr/>
                <p:nvPr/>
              </p:nvSpPr>
              <p:spPr>
                <a:xfrm>
                  <a:off x="3882866" y="4184967"/>
                  <a:ext cx="20002" cy="180975"/>
                </a:xfrm>
                <a:custGeom>
                  <a:avLst/>
                  <a:gdLst>
                    <a:gd name="connsiteX0" fmla="*/ 0 w 20002"/>
                    <a:gd name="connsiteY0" fmla="*/ 0 h 180975"/>
                    <a:gd name="connsiteX1" fmla="*/ 20003 w 20002"/>
                    <a:gd name="connsiteY1" fmla="*/ 0 h 180975"/>
                    <a:gd name="connsiteX2" fmla="*/ 20003 w 20002"/>
                    <a:gd name="connsiteY2" fmla="*/ 180975 h 180975"/>
                    <a:gd name="connsiteX3" fmla="*/ 0 w 20002"/>
                    <a:gd name="connsiteY3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02" h="180975">
                      <a:moveTo>
                        <a:pt x="0" y="0"/>
                      </a:moveTo>
                      <a:lnTo>
                        <a:pt x="20003" y="0"/>
                      </a:lnTo>
                      <a:lnTo>
                        <a:pt x="20003" y="180975"/>
                      </a:lnTo>
                      <a:lnTo>
                        <a:pt x="0" y="18097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5" name="Freeform: Shape 1024">
                  <a:extLst>
                    <a:ext uri="{FF2B5EF4-FFF2-40B4-BE49-F238E27FC236}">
                      <a16:creationId xmlns:a16="http://schemas.microsoft.com/office/drawing/2014/main" id="{FCD79C2F-CD23-A0FA-6C71-86BC674913A1}"/>
                    </a:ext>
                  </a:extLst>
                </p:cNvPr>
                <p:cNvSpPr/>
                <p:nvPr/>
              </p:nvSpPr>
              <p:spPr>
                <a:xfrm>
                  <a:off x="3948589" y="4184967"/>
                  <a:ext cx="19050" cy="180975"/>
                </a:xfrm>
                <a:custGeom>
                  <a:avLst/>
                  <a:gdLst>
                    <a:gd name="connsiteX0" fmla="*/ 0 w 19050"/>
                    <a:gd name="connsiteY0" fmla="*/ 0 h 180975"/>
                    <a:gd name="connsiteX1" fmla="*/ 19050 w 19050"/>
                    <a:gd name="connsiteY1" fmla="*/ 0 h 180975"/>
                    <a:gd name="connsiteX2" fmla="*/ 19050 w 19050"/>
                    <a:gd name="connsiteY2" fmla="*/ 180975 h 180975"/>
                    <a:gd name="connsiteX3" fmla="*/ 0 w 19050"/>
                    <a:gd name="connsiteY3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" h="180975">
                      <a:moveTo>
                        <a:pt x="0" y="0"/>
                      </a:moveTo>
                      <a:lnTo>
                        <a:pt x="19050" y="0"/>
                      </a:lnTo>
                      <a:lnTo>
                        <a:pt x="19050" y="180975"/>
                      </a:lnTo>
                      <a:lnTo>
                        <a:pt x="0" y="18097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7" name="Freeform: Shape 1026">
                  <a:extLst>
                    <a:ext uri="{FF2B5EF4-FFF2-40B4-BE49-F238E27FC236}">
                      <a16:creationId xmlns:a16="http://schemas.microsoft.com/office/drawing/2014/main" id="{D422B6ED-7CFE-4596-3155-79FBB04630D5}"/>
                    </a:ext>
                  </a:extLst>
                </p:cNvPr>
                <p:cNvSpPr/>
                <p:nvPr/>
              </p:nvSpPr>
              <p:spPr>
                <a:xfrm>
                  <a:off x="4001928" y="4235450"/>
                  <a:ext cx="113347" cy="133350"/>
                </a:xfrm>
                <a:custGeom>
                  <a:avLst/>
                  <a:gdLst>
                    <a:gd name="connsiteX0" fmla="*/ 0 w 113347"/>
                    <a:gd name="connsiteY0" fmla="*/ 93345 h 133350"/>
                    <a:gd name="connsiteX1" fmla="*/ 0 w 113347"/>
                    <a:gd name="connsiteY1" fmla="*/ 92393 h 133350"/>
                    <a:gd name="connsiteX2" fmla="*/ 55245 w 113347"/>
                    <a:gd name="connsiteY2" fmla="*/ 50482 h 133350"/>
                    <a:gd name="connsiteX3" fmla="*/ 94298 w 113347"/>
                    <a:gd name="connsiteY3" fmla="*/ 56197 h 133350"/>
                    <a:gd name="connsiteX4" fmla="*/ 94298 w 113347"/>
                    <a:gd name="connsiteY4" fmla="*/ 52388 h 133350"/>
                    <a:gd name="connsiteX5" fmla="*/ 56198 w 113347"/>
                    <a:gd name="connsiteY5" fmla="*/ 17145 h 133350"/>
                    <a:gd name="connsiteX6" fmla="*/ 17145 w 113347"/>
                    <a:gd name="connsiteY6" fmla="*/ 26670 h 133350"/>
                    <a:gd name="connsiteX7" fmla="*/ 11430 w 113347"/>
                    <a:gd name="connsiteY7" fmla="*/ 11430 h 133350"/>
                    <a:gd name="connsiteX8" fmla="*/ 58103 w 113347"/>
                    <a:gd name="connsiteY8" fmla="*/ 0 h 133350"/>
                    <a:gd name="connsiteX9" fmla="*/ 100013 w 113347"/>
                    <a:gd name="connsiteY9" fmla="*/ 14288 h 133350"/>
                    <a:gd name="connsiteX10" fmla="*/ 113348 w 113347"/>
                    <a:gd name="connsiteY10" fmla="*/ 52388 h 133350"/>
                    <a:gd name="connsiteX11" fmla="*/ 113348 w 113347"/>
                    <a:gd name="connsiteY11" fmla="*/ 130493 h 133350"/>
                    <a:gd name="connsiteX12" fmla="*/ 94298 w 113347"/>
                    <a:gd name="connsiteY12" fmla="*/ 130493 h 133350"/>
                    <a:gd name="connsiteX13" fmla="*/ 94298 w 113347"/>
                    <a:gd name="connsiteY13" fmla="*/ 111443 h 133350"/>
                    <a:gd name="connsiteX14" fmla="*/ 48578 w 113347"/>
                    <a:gd name="connsiteY14" fmla="*/ 133350 h 133350"/>
                    <a:gd name="connsiteX15" fmla="*/ 0 w 113347"/>
                    <a:gd name="connsiteY15" fmla="*/ 93345 h 133350"/>
                    <a:gd name="connsiteX16" fmla="*/ 94298 w 113347"/>
                    <a:gd name="connsiteY16" fmla="*/ 82868 h 133350"/>
                    <a:gd name="connsiteX17" fmla="*/ 94298 w 113347"/>
                    <a:gd name="connsiteY17" fmla="*/ 71438 h 133350"/>
                    <a:gd name="connsiteX18" fmla="*/ 57150 w 113347"/>
                    <a:gd name="connsiteY18" fmla="*/ 65722 h 133350"/>
                    <a:gd name="connsiteX19" fmla="*/ 20003 w 113347"/>
                    <a:gd name="connsiteY19" fmla="*/ 91440 h 133350"/>
                    <a:gd name="connsiteX20" fmla="*/ 20003 w 113347"/>
                    <a:gd name="connsiteY20" fmla="*/ 92393 h 133350"/>
                    <a:gd name="connsiteX21" fmla="*/ 52388 w 113347"/>
                    <a:gd name="connsiteY21" fmla="*/ 118110 h 133350"/>
                    <a:gd name="connsiteX22" fmla="*/ 94298 w 113347"/>
                    <a:gd name="connsiteY22" fmla="*/ 8286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3347" h="133350">
                      <a:moveTo>
                        <a:pt x="0" y="93345"/>
                      </a:moveTo>
                      <a:lnTo>
                        <a:pt x="0" y="92393"/>
                      </a:lnTo>
                      <a:cubicBezTo>
                        <a:pt x="0" y="64770"/>
                        <a:pt x="22860" y="50482"/>
                        <a:pt x="55245" y="50482"/>
                      </a:cubicBezTo>
                      <a:cubicBezTo>
                        <a:pt x="71438" y="50482"/>
                        <a:pt x="82868" y="53340"/>
                        <a:pt x="94298" y="56197"/>
                      </a:cubicBezTo>
                      <a:lnTo>
                        <a:pt x="94298" y="52388"/>
                      </a:lnTo>
                      <a:cubicBezTo>
                        <a:pt x="94298" y="29528"/>
                        <a:pt x="80010" y="17145"/>
                        <a:pt x="56198" y="17145"/>
                      </a:cubicBezTo>
                      <a:cubicBezTo>
                        <a:pt x="40958" y="17145"/>
                        <a:pt x="29528" y="20955"/>
                        <a:pt x="17145" y="26670"/>
                      </a:cubicBezTo>
                      <a:lnTo>
                        <a:pt x="11430" y="11430"/>
                      </a:lnTo>
                      <a:cubicBezTo>
                        <a:pt x="25718" y="4763"/>
                        <a:pt x="39053" y="0"/>
                        <a:pt x="58103" y="0"/>
                      </a:cubicBezTo>
                      <a:cubicBezTo>
                        <a:pt x="76200" y="0"/>
                        <a:pt x="90488" y="4763"/>
                        <a:pt x="100013" y="14288"/>
                      </a:cubicBezTo>
                      <a:cubicBezTo>
                        <a:pt x="108903" y="23177"/>
                        <a:pt x="113348" y="35877"/>
                        <a:pt x="113348" y="52388"/>
                      </a:cubicBezTo>
                      <a:lnTo>
                        <a:pt x="113348" y="130493"/>
                      </a:lnTo>
                      <a:lnTo>
                        <a:pt x="94298" y="130493"/>
                      </a:lnTo>
                      <a:lnTo>
                        <a:pt x="94298" y="111443"/>
                      </a:lnTo>
                      <a:cubicBezTo>
                        <a:pt x="85725" y="122872"/>
                        <a:pt x="70485" y="133350"/>
                        <a:pt x="48578" y="133350"/>
                      </a:cubicBezTo>
                      <a:cubicBezTo>
                        <a:pt x="23813" y="133350"/>
                        <a:pt x="0" y="119063"/>
                        <a:pt x="0" y="93345"/>
                      </a:cubicBezTo>
                      <a:close/>
                      <a:moveTo>
                        <a:pt x="94298" y="82868"/>
                      </a:moveTo>
                      <a:lnTo>
                        <a:pt x="94298" y="71438"/>
                      </a:lnTo>
                      <a:cubicBezTo>
                        <a:pt x="84773" y="68580"/>
                        <a:pt x="72390" y="65722"/>
                        <a:pt x="57150" y="65722"/>
                      </a:cubicBezTo>
                      <a:cubicBezTo>
                        <a:pt x="33338" y="65722"/>
                        <a:pt x="20003" y="76200"/>
                        <a:pt x="20003" y="91440"/>
                      </a:cubicBezTo>
                      <a:lnTo>
                        <a:pt x="20003" y="92393"/>
                      </a:lnTo>
                      <a:cubicBezTo>
                        <a:pt x="20003" y="108585"/>
                        <a:pt x="34290" y="118110"/>
                        <a:pt x="52388" y="118110"/>
                      </a:cubicBezTo>
                      <a:cubicBezTo>
                        <a:pt x="75248" y="118110"/>
                        <a:pt x="94298" y="103822"/>
                        <a:pt x="94298" y="8286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8" name="Freeform: Shape 1027">
                  <a:extLst>
                    <a:ext uri="{FF2B5EF4-FFF2-40B4-BE49-F238E27FC236}">
                      <a16:creationId xmlns:a16="http://schemas.microsoft.com/office/drawing/2014/main" id="{35E21493-D21B-68F3-1E48-20D155F6EF0E}"/>
                    </a:ext>
                  </a:extLst>
                </p:cNvPr>
                <p:cNvSpPr/>
                <p:nvPr/>
              </p:nvSpPr>
              <p:spPr>
                <a:xfrm>
                  <a:off x="4155281" y="4184967"/>
                  <a:ext cx="112394" cy="180975"/>
                </a:xfrm>
                <a:custGeom>
                  <a:avLst/>
                  <a:gdLst>
                    <a:gd name="connsiteX0" fmla="*/ 0 w 112394"/>
                    <a:gd name="connsiteY0" fmla="*/ 0 h 180975"/>
                    <a:gd name="connsiteX1" fmla="*/ 19050 w 112394"/>
                    <a:gd name="connsiteY1" fmla="*/ 0 h 180975"/>
                    <a:gd name="connsiteX2" fmla="*/ 19050 w 112394"/>
                    <a:gd name="connsiteY2" fmla="*/ 75247 h 180975"/>
                    <a:gd name="connsiteX3" fmla="*/ 62865 w 112394"/>
                    <a:gd name="connsiteY3" fmla="*/ 49530 h 180975"/>
                    <a:gd name="connsiteX4" fmla="*/ 112395 w 112394"/>
                    <a:gd name="connsiteY4" fmla="*/ 100965 h 180975"/>
                    <a:gd name="connsiteX5" fmla="*/ 112395 w 112394"/>
                    <a:gd name="connsiteY5" fmla="*/ 180975 h 180975"/>
                    <a:gd name="connsiteX6" fmla="*/ 93345 w 112394"/>
                    <a:gd name="connsiteY6" fmla="*/ 180975 h 180975"/>
                    <a:gd name="connsiteX7" fmla="*/ 93345 w 112394"/>
                    <a:gd name="connsiteY7" fmla="*/ 105727 h 180975"/>
                    <a:gd name="connsiteX8" fmla="*/ 57150 w 112394"/>
                    <a:gd name="connsiteY8" fmla="*/ 67627 h 180975"/>
                    <a:gd name="connsiteX9" fmla="*/ 19050 w 112394"/>
                    <a:gd name="connsiteY9" fmla="*/ 107632 h 180975"/>
                    <a:gd name="connsiteX10" fmla="*/ 19050 w 112394"/>
                    <a:gd name="connsiteY10" fmla="*/ 180975 h 180975"/>
                    <a:gd name="connsiteX11" fmla="*/ 0 w 112394"/>
                    <a:gd name="connsiteY11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2394" h="180975">
                      <a:moveTo>
                        <a:pt x="0" y="0"/>
                      </a:moveTo>
                      <a:lnTo>
                        <a:pt x="19050" y="0"/>
                      </a:lnTo>
                      <a:lnTo>
                        <a:pt x="19050" y="75247"/>
                      </a:lnTo>
                      <a:cubicBezTo>
                        <a:pt x="27622" y="60960"/>
                        <a:pt x="40957" y="49530"/>
                        <a:pt x="62865" y="49530"/>
                      </a:cubicBezTo>
                      <a:cubicBezTo>
                        <a:pt x="94297" y="49530"/>
                        <a:pt x="112395" y="70485"/>
                        <a:pt x="112395" y="100965"/>
                      </a:cubicBezTo>
                      <a:lnTo>
                        <a:pt x="112395" y="180975"/>
                      </a:lnTo>
                      <a:lnTo>
                        <a:pt x="93345" y="180975"/>
                      </a:lnTo>
                      <a:lnTo>
                        <a:pt x="93345" y="105727"/>
                      </a:lnTo>
                      <a:cubicBezTo>
                        <a:pt x="93345" y="81915"/>
                        <a:pt x="80010" y="67627"/>
                        <a:pt x="57150" y="67627"/>
                      </a:cubicBezTo>
                      <a:cubicBezTo>
                        <a:pt x="35243" y="67627"/>
                        <a:pt x="19050" y="83820"/>
                        <a:pt x="19050" y="107632"/>
                      </a:cubicBezTo>
                      <a:lnTo>
                        <a:pt x="19050" y="180975"/>
                      </a:lnTo>
                      <a:lnTo>
                        <a:pt x="0" y="18097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9" name="Freeform: Shape 1028">
                  <a:extLst>
                    <a:ext uri="{FF2B5EF4-FFF2-40B4-BE49-F238E27FC236}">
                      <a16:creationId xmlns:a16="http://schemas.microsoft.com/office/drawing/2014/main" id="{0D74080A-899D-CAF2-228C-8BD744F3DEF0}"/>
                    </a:ext>
                  </a:extLst>
                </p:cNvPr>
                <p:cNvSpPr/>
                <p:nvPr/>
              </p:nvSpPr>
              <p:spPr>
                <a:xfrm>
                  <a:off x="4385786" y="4192587"/>
                  <a:ext cx="129539" cy="173355"/>
                </a:xfrm>
                <a:custGeom>
                  <a:avLst/>
                  <a:gdLst>
                    <a:gd name="connsiteX0" fmla="*/ 0 w 129539"/>
                    <a:gd name="connsiteY0" fmla="*/ 0 h 173355"/>
                    <a:gd name="connsiteX1" fmla="*/ 64770 w 129539"/>
                    <a:gd name="connsiteY1" fmla="*/ 0 h 173355"/>
                    <a:gd name="connsiteX2" fmla="*/ 129540 w 129539"/>
                    <a:gd name="connsiteY2" fmla="*/ 55245 h 173355"/>
                    <a:gd name="connsiteX3" fmla="*/ 60960 w 129539"/>
                    <a:gd name="connsiteY3" fmla="*/ 112395 h 173355"/>
                    <a:gd name="connsiteX4" fmla="*/ 19050 w 129539"/>
                    <a:gd name="connsiteY4" fmla="*/ 112395 h 173355"/>
                    <a:gd name="connsiteX5" fmla="*/ 19050 w 129539"/>
                    <a:gd name="connsiteY5" fmla="*/ 173355 h 173355"/>
                    <a:gd name="connsiteX6" fmla="*/ 0 w 129539"/>
                    <a:gd name="connsiteY6" fmla="*/ 173355 h 173355"/>
                    <a:gd name="connsiteX7" fmla="*/ 61913 w 129539"/>
                    <a:gd name="connsiteY7" fmla="*/ 94297 h 173355"/>
                    <a:gd name="connsiteX8" fmla="*/ 109538 w 129539"/>
                    <a:gd name="connsiteY8" fmla="*/ 56197 h 173355"/>
                    <a:gd name="connsiteX9" fmla="*/ 109538 w 129539"/>
                    <a:gd name="connsiteY9" fmla="*/ 55245 h 173355"/>
                    <a:gd name="connsiteX10" fmla="*/ 62865 w 129539"/>
                    <a:gd name="connsiteY10" fmla="*/ 18097 h 173355"/>
                    <a:gd name="connsiteX11" fmla="*/ 19050 w 129539"/>
                    <a:gd name="connsiteY11" fmla="*/ 18097 h 173355"/>
                    <a:gd name="connsiteX12" fmla="*/ 19050 w 129539"/>
                    <a:gd name="connsiteY12" fmla="*/ 94297 h 173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539" h="173355">
                      <a:moveTo>
                        <a:pt x="0" y="0"/>
                      </a:moveTo>
                      <a:lnTo>
                        <a:pt x="64770" y="0"/>
                      </a:lnTo>
                      <a:cubicBezTo>
                        <a:pt x="103822" y="0"/>
                        <a:pt x="129540" y="20955"/>
                        <a:pt x="129540" y="55245"/>
                      </a:cubicBezTo>
                      <a:cubicBezTo>
                        <a:pt x="129540" y="92393"/>
                        <a:pt x="98107" y="112395"/>
                        <a:pt x="60960" y="112395"/>
                      </a:cubicBezTo>
                      <a:lnTo>
                        <a:pt x="19050" y="112395"/>
                      </a:lnTo>
                      <a:lnTo>
                        <a:pt x="19050" y="173355"/>
                      </a:lnTo>
                      <a:lnTo>
                        <a:pt x="0" y="173355"/>
                      </a:lnTo>
                      <a:close/>
                      <a:moveTo>
                        <a:pt x="61913" y="94297"/>
                      </a:moveTo>
                      <a:cubicBezTo>
                        <a:pt x="90488" y="94297"/>
                        <a:pt x="109538" y="79057"/>
                        <a:pt x="109538" y="56197"/>
                      </a:cubicBezTo>
                      <a:lnTo>
                        <a:pt x="109538" y="55245"/>
                      </a:lnTo>
                      <a:cubicBezTo>
                        <a:pt x="109538" y="30480"/>
                        <a:pt x="91440" y="18097"/>
                        <a:pt x="62865" y="18097"/>
                      </a:cubicBezTo>
                      <a:lnTo>
                        <a:pt x="19050" y="18097"/>
                      </a:lnTo>
                      <a:lnTo>
                        <a:pt x="19050" y="94297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0" name="Freeform: Shape 1029">
                  <a:extLst>
                    <a:ext uri="{FF2B5EF4-FFF2-40B4-BE49-F238E27FC236}">
                      <a16:creationId xmlns:a16="http://schemas.microsoft.com/office/drawing/2014/main" id="{0E1ED99D-7D2A-970A-CF1D-026CB1F24C7F}"/>
                    </a:ext>
                  </a:extLst>
                </p:cNvPr>
                <p:cNvSpPr/>
                <p:nvPr/>
              </p:nvSpPr>
              <p:spPr>
                <a:xfrm>
                  <a:off x="4539138" y="4234497"/>
                  <a:ext cx="120967" cy="134302"/>
                </a:xfrm>
                <a:custGeom>
                  <a:avLst/>
                  <a:gdLst>
                    <a:gd name="connsiteX0" fmla="*/ 63818 w 120967"/>
                    <a:gd name="connsiteY0" fmla="*/ 117158 h 134302"/>
                    <a:gd name="connsiteX1" fmla="*/ 104775 w 120967"/>
                    <a:gd name="connsiteY1" fmla="*/ 100013 h 134302"/>
                    <a:gd name="connsiteX2" fmla="*/ 116205 w 120967"/>
                    <a:gd name="connsiteY2" fmla="*/ 110490 h 134302"/>
                    <a:gd name="connsiteX3" fmla="*/ 63818 w 120967"/>
                    <a:gd name="connsiteY3" fmla="*/ 134303 h 134302"/>
                    <a:gd name="connsiteX4" fmla="*/ 0 w 120967"/>
                    <a:gd name="connsiteY4" fmla="*/ 67628 h 134302"/>
                    <a:gd name="connsiteX5" fmla="*/ 60960 w 120967"/>
                    <a:gd name="connsiteY5" fmla="*/ 0 h 134302"/>
                    <a:gd name="connsiteX6" fmla="*/ 120968 w 120967"/>
                    <a:gd name="connsiteY6" fmla="*/ 68580 h 134302"/>
                    <a:gd name="connsiteX7" fmla="*/ 120015 w 120967"/>
                    <a:gd name="connsiteY7" fmla="*/ 75247 h 134302"/>
                    <a:gd name="connsiteX8" fmla="*/ 19050 w 120967"/>
                    <a:gd name="connsiteY8" fmla="*/ 75247 h 134302"/>
                    <a:gd name="connsiteX9" fmla="*/ 63818 w 120967"/>
                    <a:gd name="connsiteY9" fmla="*/ 117158 h 134302"/>
                    <a:gd name="connsiteX10" fmla="*/ 100965 w 120967"/>
                    <a:gd name="connsiteY10" fmla="*/ 60008 h 134302"/>
                    <a:gd name="connsiteX11" fmla="*/ 60008 w 120967"/>
                    <a:gd name="connsiteY11" fmla="*/ 16193 h 134302"/>
                    <a:gd name="connsiteX12" fmla="*/ 19050 w 120967"/>
                    <a:gd name="connsiteY12" fmla="*/ 60008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0967" h="134302">
                      <a:moveTo>
                        <a:pt x="63818" y="117158"/>
                      </a:moveTo>
                      <a:cubicBezTo>
                        <a:pt x="81915" y="117158"/>
                        <a:pt x="94298" y="110490"/>
                        <a:pt x="104775" y="100013"/>
                      </a:cubicBezTo>
                      <a:lnTo>
                        <a:pt x="116205" y="110490"/>
                      </a:lnTo>
                      <a:cubicBezTo>
                        <a:pt x="102870" y="124778"/>
                        <a:pt x="87630" y="134303"/>
                        <a:pt x="63818" y="134303"/>
                      </a:cubicBezTo>
                      <a:cubicBezTo>
                        <a:pt x="28575" y="134303"/>
                        <a:pt x="0" y="107633"/>
                        <a:pt x="0" y="67628"/>
                      </a:cubicBezTo>
                      <a:cubicBezTo>
                        <a:pt x="0" y="30480"/>
                        <a:pt x="25718" y="0"/>
                        <a:pt x="60960" y="0"/>
                      </a:cubicBezTo>
                      <a:cubicBezTo>
                        <a:pt x="99060" y="0"/>
                        <a:pt x="120968" y="30480"/>
                        <a:pt x="120968" y="68580"/>
                      </a:cubicBezTo>
                      <a:cubicBezTo>
                        <a:pt x="120968" y="70485"/>
                        <a:pt x="120968" y="72390"/>
                        <a:pt x="120015" y="75247"/>
                      </a:cubicBezTo>
                      <a:lnTo>
                        <a:pt x="19050" y="75247"/>
                      </a:lnTo>
                      <a:cubicBezTo>
                        <a:pt x="21908" y="101918"/>
                        <a:pt x="40958" y="117158"/>
                        <a:pt x="63818" y="117158"/>
                      </a:cubicBezTo>
                      <a:close/>
                      <a:moveTo>
                        <a:pt x="100965" y="60008"/>
                      </a:moveTo>
                      <a:cubicBezTo>
                        <a:pt x="99060" y="36195"/>
                        <a:pt x="85725" y="16193"/>
                        <a:pt x="60008" y="16193"/>
                      </a:cubicBezTo>
                      <a:cubicBezTo>
                        <a:pt x="38100" y="16193"/>
                        <a:pt x="21908" y="35243"/>
                        <a:pt x="19050" y="6000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1" name="Freeform: Shape 1030">
                  <a:extLst>
                    <a:ext uri="{FF2B5EF4-FFF2-40B4-BE49-F238E27FC236}">
                      <a16:creationId xmlns:a16="http://schemas.microsoft.com/office/drawing/2014/main" id="{622104E8-23B4-7FC7-7833-38F369438DED}"/>
                    </a:ext>
                  </a:extLst>
                </p:cNvPr>
                <p:cNvSpPr/>
                <p:nvPr/>
              </p:nvSpPr>
              <p:spPr>
                <a:xfrm>
                  <a:off x="4682013" y="4199255"/>
                  <a:ext cx="77152" cy="168592"/>
                </a:xfrm>
                <a:custGeom>
                  <a:avLst/>
                  <a:gdLst>
                    <a:gd name="connsiteX0" fmla="*/ 18098 w 77152"/>
                    <a:gd name="connsiteY0" fmla="*/ 132397 h 168592"/>
                    <a:gd name="connsiteX1" fmla="*/ 18098 w 77152"/>
                    <a:gd name="connsiteY1" fmla="*/ 55245 h 168592"/>
                    <a:gd name="connsiteX2" fmla="*/ 0 w 77152"/>
                    <a:gd name="connsiteY2" fmla="*/ 55245 h 168592"/>
                    <a:gd name="connsiteX3" fmla="*/ 0 w 77152"/>
                    <a:gd name="connsiteY3" fmla="*/ 38100 h 168592"/>
                    <a:gd name="connsiteX4" fmla="*/ 18098 w 77152"/>
                    <a:gd name="connsiteY4" fmla="*/ 38100 h 168592"/>
                    <a:gd name="connsiteX5" fmla="*/ 18098 w 77152"/>
                    <a:gd name="connsiteY5" fmla="*/ 0 h 168592"/>
                    <a:gd name="connsiteX6" fmla="*/ 37148 w 77152"/>
                    <a:gd name="connsiteY6" fmla="*/ 0 h 168592"/>
                    <a:gd name="connsiteX7" fmla="*/ 37148 w 77152"/>
                    <a:gd name="connsiteY7" fmla="*/ 38100 h 168592"/>
                    <a:gd name="connsiteX8" fmla="*/ 77153 w 77152"/>
                    <a:gd name="connsiteY8" fmla="*/ 38100 h 168592"/>
                    <a:gd name="connsiteX9" fmla="*/ 77153 w 77152"/>
                    <a:gd name="connsiteY9" fmla="*/ 55245 h 168592"/>
                    <a:gd name="connsiteX10" fmla="*/ 37148 w 77152"/>
                    <a:gd name="connsiteY10" fmla="*/ 55245 h 168592"/>
                    <a:gd name="connsiteX11" fmla="*/ 37148 w 77152"/>
                    <a:gd name="connsiteY11" fmla="*/ 130492 h 168592"/>
                    <a:gd name="connsiteX12" fmla="*/ 59055 w 77152"/>
                    <a:gd name="connsiteY12" fmla="*/ 151447 h 168592"/>
                    <a:gd name="connsiteX13" fmla="*/ 77153 w 77152"/>
                    <a:gd name="connsiteY13" fmla="*/ 146685 h 168592"/>
                    <a:gd name="connsiteX14" fmla="*/ 77153 w 77152"/>
                    <a:gd name="connsiteY14" fmla="*/ 162877 h 168592"/>
                    <a:gd name="connsiteX15" fmla="*/ 54293 w 77152"/>
                    <a:gd name="connsiteY15" fmla="*/ 168592 h 168592"/>
                    <a:gd name="connsiteX16" fmla="*/ 18098 w 77152"/>
                    <a:gd name="connsiteY16" fmla="*/ 132397 h 16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7152" h="168592">
                      <a:moveTo>
                        <a:pt x="18098" y="132397"/>
                      </a:moveTo>
                      <a:lnTo>
                        <a:pt x="18098" y="55245"/>
                      </a:lnTo>
                      <a:lnTo>
                        <a:pt x="0" y="55245"/>
                      </a:lnTo>
                      <a:lnTo>
                        <a:pt x="0" y="38100"/>
                      </a:lnTo>
                      <a:lnTo>
                        <a:pt x="18098" y="38100"/>
                      </a:lnTo>
                      <a:lnTo>
                        <a:pt x="18098" y="0"/>
                      </a:lnTo>
                      <a:lnTo>
                        <a:pt x="37148" y="0"/>
                      </a:lnTo>
                      <a:lnTo>
                        <a:pt x="37148" y="38100"/>
                      </a:lnTo>
                      <a:lnTo>
                        <a:pt x="77153" y="38100"/>
                      </a:lnTo>
                      <a:lnTo>
                        <a:pt x="77153" y="55245"/>
                      </a:lnTo>
                      <a:lnTo>
                        <a:pt x="37148" y="55245"/>
                      </a:lnTo>
                      <a:lnTo>
                        <a:pt x="37148" y="130492"/>
                      </a:lnTo>
                      <a:cubicBezTo>
                        <a:pt x="37148" y="145732"/>
                        <a:pt x="45720" y="151447"/>
                        <a:pt x="59055" y="151447"/>
                      </a:cubicBezTo>
                      <a:cubicBezTo>
                        <a:pt x="64770" y="151447"/>
                        <a:pt x="70485" y="150495"/>
                        <a:pt x="77153" y="146685"/>
                      </a:cubicBezTo>
                      <a:lnTo>
                        <a:pt x="77153" y="162877"/>
                      </a:lnTo>
                      <a:cubicBezTo>
                        <a:pt x="70485" y="166688"/>
                        <a:pt x="62865" y="168592"/>
                        <a:pt x="54293" y="168592"/>
                      </a:cubicBezTo>
                      <a:cubicBezTo>
                        <a:pt x="33338" y="168592"/>
                        <a:pt x="18098" y="158115"/>
                        <a:pt x="18098" y="132397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2" name="Freeform: Shape 1031">
                  <a:extLst>
                    <a:ext uri="{FF2B5EF4-FFF2-40B4-BE49-F238E27FC236}">
                      <a16:creationId xmlns:a16="http://schemas.microsoft.com/office/drawing/2014/main" id="{FF7653B4-BC2D-5B2C-2F6E-92A54DA1EF4A}"/>
                    </a:ext>
                  </a:extLst>
                </p:cNvPr>
                <p:cNvSpPr/>
                <p:nvPr/>
              </p:nvSpPr>
              <p:spPr>
                <a:xfrm>
                  <a:off x="4793456" y="4235407"/>
                  <a:ext cx="71437" cy="130534"/>
                </a:xfrm>
                <a:custGeom>
                  <a:avLst/>
                  <a:gdLst>
                    <a:gd name="connsiteX0" fmla="*/ 0 w 71437"/>
                    <a:gd name="connsiteY0" fmla="*/ 1947 h 130534"/>
                    <a:gd name="connsiteX1" fmla="*/ 19050 w 71437"/>
                    <a:gd name="connsiteY1" fmla="*/ 1947 h 130534"/>
                    <a:gd name="connsiteX2" fmla="*/ 19050 w 71437"/>
                    <a:gd name="connsiteY2" fmla="*/ 35285 h 130534"/>
                    <a:gd name="connsiteX3" fmla="*/ 71438 w 71437"/>
                    <a:gd name="connsiteY3" fmla="*/ 42 h 130534"/>
                    <a:gd name="connsiteX4" fmla="*/ 71438 w 71437"/>
                    <a:gd name="connsiteY4" fmla="*/ 20997 h 130534"/>
                    <a:gd name="connsiteX5" fmla="*/ 69532 w 71437"/>
                    <a:gd name="connsiteY5" fmla="*/ 20997 h 130534"/>
                    <a:gd name="connsiteX6" fmla="*/ 19050 w 71437"/>
                    <a:gd name="connsiteY6" fmla="*/ 79100 h 130534"/>
                    <a:gd name="connsiteX7" fmla="*/ 19050 w 71437"/>
                    <a:gd name="connsiteY7" fmla="*/ 130535 h 130534"/>
                    <a:gd name="connsiteX8" fmla="*/ 0 w 71437"/>
                    <a:gd name="connsiteY8" fmla="*/ 130535 h 130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437" h="130534">
                      <a:moveTo>
                        <a:pt x="0" y="1947"/>
                      </a:moveTo>
                      <a:lnTo>
                        <a:pt x="19050" y="1947"/>
                      </a:lnTo>
                      <a:lnTo>
                        <a:pt x="19050" y="35285"/>
                      </a:lnTo>
                      <a:cubicBezTo>
                        <a:pt x="28575" y="14330"/>
                        <a:pt x="46672" y="-910"/>
                        <a:pt x="71438" y="42"/>
                      </a:cubicBezTo>
                      <a:lnTo>
                        <a:pt x="71438" y="20997"/>
                      </a:lnTo>
                      <a:lnTo>
                        <a:pt x="69532" y="20997"/>
                      </a:lnTo>
                      <a:cubicBezTo>
                        <a:pt x="41910" y="20997"/>
                        <a:pt x="19050" y="41000"/>
                        <a:pt x="19050" y="79100"/>
                      </a:cubicBezTo>
                      <a:lnTo>
                        <a:pt x="19050" y="130535"/>
                      </a:lnTo>
                      <a:lnTo>
                        <a:pt x="0" y="13053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3" name="Freeform: Shape 1032">
                  <a:extLst>
                    <a:ext uri="{FF2B5EF4-FFF2-40B4-BE49-F238E27FC236}">
                      <a16:creationId xmlns:a16="http://schemas.microsoft.com/office/drawing/2014/main" id="{55B0B153-74EE-C034-08B1-837C33870152}"/>
                    </a:ext>
                  </a:extLst>
                </p:cNvPr>
                <p:cNvSpPr/>
                <p:nvPr/>
              </p:nvSpPr>
              <p:spPr>
                <a:xfrm>
                  <a:off x="4880134" y="4234497"/>
                  <a:ext cx="133350" cy="134302"/>
                </a:xfrm>
                <a:custGeom>
                  <a:avLst/>
                  <a:gdLst>
                    <a:gd name="connsiteX0" fmla="*/ 0 w 133350"/>
                    <a:gd name="connsiteY0" fmla="*/ 67628 h 134302"/>
                    <a:gd name="connsiteX1" fmla="*/ 66675 w 133350"/>
                    <a:gd name="connsiteY1" fmla="*/ 0 h 134302"/>
                    <a:gd name="connsiteX2" fmla="*/ 133350 w 133350"/>
                    <a:gd name="connsiteY2" fmla="*/ 66675 h 134302"/>
                    <a:gd name="connsiteX3" fmla="*/ 133350 w 133350"/>
                    <a:gd name="connsiteY3" fmla="*/ 67628 h 134302"/>
                    <a:gd name="connsiteX4" fmla="*/ 66675 w 133350"/>
                    <a:gd name="connsiteY4" fmla="*/ 134303 h 134302"/>
                    <a:gd name="connsiteX5" fmla="*/ 0 w 133350"/>
                    <a:gd name="connsiteY5" fmla="*/ 67628 h 134302"/>
                    <a:gd name="connsiteX6" fmla="*/ 114300 w 133350"/>
                    <a:gd name="connsiteY6" fmla="*/ 67628 h 134302"/>
                    <a:gd name="connsiteX7" fmla="*/ 66675 w 133350"/>
                    <a:gd name="connsiteY7" fmla="*/ 17145 h 134302"/>
                    <a:gd name="connsiteX8" fmla="*/ 20003 w 133350"/>
                    <a:gd name="connsiteY8" fmla="*/ 66675 h 134302"/>
                    <a:gd name="connsiteX9" fmla="*/ 20003 w 133350"/>
                    <a:gd name="connsiteY9" fmla="*/ 67628 h 134302"/>
                    <a:gd name="connsiteX10" fmla="*/ 66675 w 133350"/>
                    <a:gd name="connsiteY10" fmla="*/ 117158 h 134302"/>
                    <a:gd name="connsiteX11" fmla="*/ 114300 w 133350"/>
                    <a:gd name="connsiteY11" fmla="*/ 67628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134302">
                      <a:moveTo>
                        <a:pt x="0" y="67628"/>
                      </a:moveTo>
                      <a:cubicBezTo>
                        <a:pt x="0" y="31433"/>
                        <a:pt x="28575" y="0"/>
                        <a:pt x="66675" y="0"/>
                      </a:cubicBezTo>
                      <a:cubicBezTo>
                        <a:pt x="105728" y="0"/>
                        <a:pt x="133350" y="30480"/>
                        <a:pt x="133350" y="66675"/>
                      </a:cubicBezTo>
                      <a:lnTo>
                        <a:pt x="133350" y="67628"/>
                      </a:lnTo>
                      <a:cubicBezTo>
                        <a:pt x="133350" y="103822"/>
                        <a:pt x="105728" y="134303"/>
                        <a:pt x="66675" y="134303"/>
                      </a:cubicBezTo>
                      <a:cubicBezTo>
                        <a:pt x="28575" y="134303"/>
                        <a:pt x="0" y="103822"/>
                        <a:pt x="0" y="67628"/>
                      </a:cubicBezTo>
                      <a:close/>
                      <a:moveTo>
                        <a:pt x="114300" y="67628"/>
                      </a:moveTo>
                      <a:cubicBezTo>
                        <a:pt x="114300" y="40005"/>
                        <a:pt x="93345" y="17145"/>
                        <a:pt x="66675" y="17145"/>
                      </a:cubicBezTo>
                      <a:cubicBezTo>
                        <a:pt x="39053" y="17145"/>
                        <a:pt x="20003" y="40005"/>
                        <a:pt x="20003" y="66675"/>
                      </a:cubicBezTo>
                      <a:lnTo>
                        <a:pt x="20003" y="67628"/>
                      </a:lnTo>
                      <a:cubicBezTo>
                        <a:pt x="20003" y="95250"/>
                        <a:pt x="40005" y="117158"/>
                        <a:pt x="66675" y="117158"/>
                      </a:cubicBezTo>
                      <a:cubicBezTo>
                        <a:pt x="95250" y="117158"/>
                        <a:pt x="114300" y="95250"/>
                        <a:pt x="114300" y="6762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4" name="Freeform: Shape 1033">
                  <a:extLst>
                    <a:ext uri="{FF2B5EF4-FFF2-40B4-BE49-F238E27FC236}">
                      <a16:creationId xmlns:a16="http://schemas.microsoft.com/office/drawing/2014/main" id="{D73A4EB2-82DE-7604-6EF6-FEB701DA063F}"/>
                    </a:ext>
                  </a:extLst>
                </p:cNvPr>
                <p:cNvSpPr/>
                <p:nvPr/>
              </p:nvSpPr>
              <p:spPr>
                <a:xfrm>
                  <a:off x="5049678" y="4184967"/>
                  <a:ext cx="19050" cy="180975"/>
                </a:xfrm>
                <a:custGeom>
                  <a:avLst/>
                  <a:gdLst>
                    <a:gd name="connsiteX0" fmla="*/ 0 w 19050"/>
                    <a:gd name="connsiteY0" fmla="*/ 0 h 180975"/>
                    <a:gd name="connsiteX1" fmla="*/ 19050 w 19050"/>
                    <a:gd name="connsiteY1" fmla="*/ 0 h 180975"/>
                    <a:gd name="connsiteX2" fmla="*/ 19050 w 19050"/>
                    <a:gd name="connsiteY2" fmla="*/ 180975 h 180975"/>
                    <a:gd name="connsiteX3" fmla="*/ 0 w 19050"/>
                    <a:gd name="connsiteY3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" h="180975">
                      <a:moveTo>
                        <a:pt x="0" y="0"/>
                      </a:moveTo>
                      <a:lnTo>
                        <a:pt x="19050" y="0"/>
                      </a:lnTo>
                      <a:lnTo>
                        <a:pt x="19050" y="180975"/>
                      </a:lnTo>
                      <a:lnTo>
                        <a:pt x="0" y="18097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5" name="Freeform: Shape 1034">
                  <a:extLst>
                    <a:ext uri="{FF2B5EF4-FFF2-40B4-BE49-F238E27FC236}">
                      <a16:creationId xmlns:a16="http://schemas.microsoft.com/office/drawing/2014/main" id="{632AF15A-7BB9-7AA2-1B63-6F5F19B24FF0}"/>
                    </a:ext>
                  </a:extLst>
                </p:cNvPr>
                <p:cNvSpPr/>
                <p:nvPr/>
              </p:nvSpPr>
              <p:spPr>
                <a:xfrm>
                  <a:off x="5105876" y="4234497"/>
                  <a:ext cx="120967" cy="134302"/>
                </a:xfrm>
                <a:custGeom>
                  <a:avLst/>
                  <a:gdLst>
                    <a:gd name="connsiteX0" fmla="*/ 63818 w 120967"/>
                    <a:gd name="connsiteY0" fmla="*/ 117158 h 134302"/>
                    <a:gd name="connsiteX1" fmla="*/ 104775 w 120967"/>
                    <a:gd name="connsiteY1" fmla="*/ 100013 h 134302"/>
                    <a:gd name="connsiteX2" fmla="*/ 116205 w 120967"/>
                    <a:gd name="connsiteY2" fmla="*/ 110490 h 134302"/>
                    <a:gd name="connsiteX3" fmla="*/ 63818 w 120967"/>
                    <a:gd name="connsiteY3" fmla="*/ 134303 h 134302"/>
                    <a:gd name="connsiteX4" fmla="*/ 0 w 120967"/>
                    <a:gd name="connsiteY4" fmla="*/ 67628 h 134302"/>
                    <a:gd name="connsiteX5" fmla="*/ 60960 w 120967"/>
                    <a:gd name="connsiteY5" fmla="*/ 0 h 134302"/>
                    <a:gd name="connsiteX6" fmla="*/ 120968 w 120967"/>
                    <a:gd name="connsiteY6" fmla="*/ 68580 h 134302"/>
                    <a:gd name="connsiteX7" fmla="*/ 120968 w 120967"/>
                    <a:gd name="connsiteY7" fmla="*/ 75247 h 134302"/>
                    <a:gd name="connsiteX8" fmla="*/ 19050 w 120967"/>
                    <a:gd name="connsiteY8" fmla="*/ 75247 h 134302"/>
                    <a:gd name="connsiteX9" fmla="*/ 63818 w 120967"/>
                    <a:gd name="connsiteY9" fmla="*/ 117158 h 134302"/>
                    <a:gd name="connsiteX10" fmla="*/ 101918 w 120967"/>
                    <a:gd name="connsiteY10" fmla="*/ 60008 h 134302"/>
                    <a:gd name="connsiteX11" fmla="*/ 60960 w 120967"/>
                    <a:gd name="connsiteY11" fmla="*/ 16193 h 134302"/>
                    <a:gd name="connsiteX12" fmla="*/ 19050 w 120967"/>
                    <a:gd name="connsiteY12" fmla="*/ 60008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0967" h="134302">
                      <a:moveTo>
                        <a:pt x="63818" y="117158"/>
                      </a:moveTo>
                      <a:cubicBezTo>
                        <a:pt x="81915" y="117158"/>
                        <a:pt x="94298" y="110490"/>
                        <a:pt x="104775" y="100013"/>
                      </a:cubicBezTo>
                      <a:lnTo>
                        <a:pt x="116205" y="110490"/>
                      </a:lnTo>
                      <a:cubicBezTo>
                        <a:pt x="103823" y="124778"/>
                        <a:pt x="87630" y="134303"/>
                        <a:pt x="63818" y="134303"/>
                      </a:cubicBezTo>
                      <a:cubicBezTo>
                        <a:pt x="28575" y="134303"/>
                        <a:pt x="0" y="107633"/>
                        <a:pt x="0" y="67628"/>
                      </a:cubicBezTo>
                      <a:cubicBezTo>
                        <a:pt x="0" y="30480"/>
                        <a:pt x="25718" y="0"/>
                        <a:pt x="60960" y="0"/>
                      </a:cubicBezTo>
                      <a:cubicBezTo>
                        <a:pt x="99060" y="0"/>
                        <a:pt x="120968" y="30480"/>
                        <a:pt x="120968" y="68580"/>
                      </a:cubicBezTo>
                      <a:cubicBezTo>
                        <a:pt x="120968" y="70485"/>
                        <a:pt x="120968" y="72390"/>
                        <a:pt x="120968" y="75247"/>
                      </a:cubicBezTo>
                      <a:lnTo>
                        <a:pt x="19050" y="75247"/>
                      </a:lnTo>
                      <a:cubicBezTo>
                        <a:pt x="21908" y="101918"/>
                        <a:pt x="41910" y="117158"/>
                        <a:pt x="63818" y="117158"/>
                      </a:cubicBezTo>
                      <a:close/>
                      <a:moveTo>
                        <a:pt x="101918" y="60008"/>
                      </a:moveTo>
                      <a:cubicBezTo>
                        <a:pt x="99060" y="36195"/>
                        <a:pt x="85725" y="16193"/>
                        <a:pt x="60960" y="16193"/>
                      </a:cubicBezTo>
                      <a:cubicBezTo>
                        <a:pt x="39053" y="16193"/>
                        <a:pt x="21908" y="35243"/>
                        <a:pt x="19050" y="6000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6" name="Freeform: Shape 1035">
                  <a:extLst>
                    <a:ext uri="{FF2B5EF4-FFF2-40B4-BE49-F238E27FC236}">
                      <a16:creationId xmlns:a16="http://schemas.microsoft.com/office/drawing/2014/main" id="{737F9594-85F1-FB8B-D564-7E34D73D1A89}"/>
                    </a:ext>
                  </a:extLst>
                </p:cNvPr>
                <p:cNvSpPr/>
                <p:nvPr/>
              </p:nvSpPr>
              <p:spPr>
                <a:xfrm>
                  <a:off x="5258276" y="4237355"/>
                  <a:ext cx="111442" cy="131444"/>
                </a:xfrm>
                <a:custGeom>
                  <a:avLst/>
                  <a:gdLst>
                    <a:gd name="connsiteX0" fmla="*/ 0 w 111442"/>
                    <a:gd name="connsiteY0" fmla="*/ 80010 h 131444"/>
                    <a:gd name="connsiteX1" fmla="*/ 0 w 111442"/>
                    <a:gd name="connsiteY1" fmla="*/ 0 h 131444"/>
                    <a:gd name="connsiteX2" fmla="*/ 19050 w 111442"/>
                    <a:gd name="connsiteY2" fmla="*/ 0 h 131444"/>
                    <a:gd name="connsiteX3" fmla="*/ 19050 w 111442"/>
                    <a:gd name="connsiteY3" fmla="*/ 75247 h 131444"/>
                    <a:gd name="connsiteX4" fmla="*/ 54293 w 111442"/>
                    <a:gd name="connsiteY4" fmla="*/ 113347 h 131444"/>
                    <a:gd name="connsiteX5" fmla="*/ 92393 w 111442"/>
                    <a:gd name="connsiteY5" fmla="*/ 73342 h 131444"/>
                    <a:gd name="connsiteX6" fmla="*/ 92393 w 111442"/>
                    <a:gd name="connsiteY6" fmla="*/ 0 h 131444"/>
                    <a:gd name="connsiteX7" fmla="*/ 111443 w 111442"/>
                    <a:gd name="connsiteY7" fmla="*/ 0 h 131444"/>
                    <a:gd name="connsiteX8" fmla="*/ 111443 w 111442"/>
                    <a:gd name="connsiteY8" fmla="*/ 128588 h 131444"/>
                    <a:gd name="connsiteX9" fmla="*/ 92393 w 111442"/>
                    <a:gd name="connsiteY9" fmla="*/ 128588 h 131444"/>
                    <a:gd name="connsiteX10" fmla="*/ 92393 w 111442"/>
                    <a:gd name="connsiteY10" fmla="*/ 105727 h 131444"/>
                    <a:gd name="connsiteX11" fmla="*/ 48578 w 111442"/>
                    <a:gd name="connsiteY11" fmla="*/ 131445 h 131444"/>
                    <a:gd name="connsiteX12" fmla="*/ 0 w 111442"/>
                    <a:gd name="connsiteY12" fmla="*/ 80010 h 131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1442" h="131444">
                      <a:moveTo>
                        <a:pt x="0" y="80010"/>
                      </a:moveTo>
                      <a:lnTo>
                        <a:pt x="0" y="0"/>
                      </a:lnTo>
                      <a:lnTo>
                        <a:pt x="19050" y="0"/>
                      </a:lnTo>
                      <a:lnTo>
                        <a:pt x="19050" y="75247"/>
                      </a:lnTo>
                      <a:cubicBezTo>
                        <a:pt x="19050" y="99060"/>
                        <a:pt x="31433" y="113347"/>
                        <a:pt x="54293" y="113347"/>
                      </a:cubicBezTo>
                      <a:cubicBezTo>
                        <a:pt x="76200" y="113347"/>
                        <a:pt x="92393" y="97155"/>
                        <a:pt x="92393" y="73342"/>
                      </a:cubicBezTo>
                      <a:lnTo>
                        <a:pt x="92393" y="0"/>
                      </a:lnTo>
                      <a:lnTo>
                        <a:pt x="111443" y="0"/>
                      </a:lnTo>
                      <a:lnTo>
                        <a:pt x="111443" y="128588"/>
                      </a:lnTo>
                      <a:lnTo>
                        <a:pt x="92393" y="128588"/>
                      </a:lnTo>
                      <a:lnTo>
                        <a:pt x="92393" y="105727"/>
                      </a:lnTo>
                      <a:cubicBezTo>
                        <a:pt x="83820" y="120015"/>
                        <a:pt x="70485" y="131445"/>
                        <a:pt x="48578" y="131445"/>
                      </a:cubicBezTo>
                      <a:cubicBezTo>
                        <a:pt x="18098" y="131445"/>
                        <a:pt x="0" y="110490"/>
                        <a:pt x="0" y="80010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7" name="Freeform: Shape 1036">
                  <a:extLst>
                    <a:ext uri="{FF2B5EF4-FFF2-40B4-BE49-F238E27FC236}">
                      <a16:creationId xmlns:a16="http://schemas.microsoft.com/office/drawing/2014/main" id="{AD9B6ED7-75F5-C454-DF50-E688348C6CF0}"/>
                    </a:ext>
                  </a:extLst>
                </p:cNvPr>
                <p:cNvSpPr/>
                <p:nvPr/>
              </p:nvSpPr>
              <p:spPr>
                <a:xfrm>
                  <a:off x="5412581" y="4234497"/>
                  <a:ext cx="194309" cy="131445"/>
                </a:xfrm>
                <a:custGeom>
                  <a:avLst/>
                  <a:gdLst>
                    <a:gd name="connsiteX0" fmla="*/ 0 w 194309"/>
                    <a:gd name="connsiteY0" fmla="*/ 2858 h 131445"/>
                    <a:gd name="connsiteX1" fmla="*/ 19050 w 194309"/>
                    <a:gd name="connsiteY1" fmla="*/ 2858 h 131445"/>
                    <a:gd name="connsiteX2" fmla="*/ 19050 w 194309"/>
                    <a:gd name="connsiteY2" fmla="*/ 24765 h 131445"/>
                    <a:gd name="connsiteX3" fmla="*/ 60960 w 194309"/>
                    <a:gd name="connsiteY3" fmla="*/ 0 h 131445"/>
                    <a:gd name="connsiteX4" fmla="*/ 101918 w 194309"/>
                    <a:gd name="connsiteY4" fmla="*/ 25718 h 131445"/>
                    <a:gd name="connsiteX5" fmla="*/ 146685 w 194309"/>
                    <a:gd name="connsiteY5" fmla="*/ 0 h 131445"/>
                    <a:gd name="connsiteX6" fmla="*/ 194310 w 194309"/>
                    <a:gd name="connsiteY6" fmla="*/ 51435 h 131445"/>
                    <a:gd name="connsiteX7" fmla="*/ 194310 w 194309"/>
                    <a:gd name="connsiteY7" fmla="*/ 131445 h 131445"/>
                    <a:gd name="connsiteX8" fmla="*/ 175260 w 194309"/>
                    <a:gd name="connsiteY8" fmla="*/ 131445 h 131445"/>
                    <a:gd name="connsiteX9" fmla="*/ 175260 w 194309"/>
                    <a:gd name="connsiteY9" fmla="*/ 56197 h 131445"/>
                    <a:gd name="connsiteX10" fmla="*/ 141922 w 194309"/>
                    <a:gd name="connsiteY10" fmla="*/ 18097 h 131445"/>
                    <a:gd name="connsiteX11" fmla="*/ 106680 w 194309"/>
                    <a:gd name="connsiteY11" fmla="*/ 57150 h 131445"/>
                    <a:gd name="connsiteX12" fmla="*/ 106680 w 194309"/>
                    <a:gd name="connsiteY12" fmla="*/ 131445 h 131445"/>
                    <a:gd name="connsiteX13" fmla="*/ 87630 w 194309"/>
                    <a:gd name="connsiteY13" fmla="*/ 131445 h 131445"/>
                    <a:gd name="connsiteX14" fmla="*/ 87630 w 194309"/>
                    <a:gd name="connsiteY14" fmla="*/ 56197 h 131445"/>
                    <a:gd name="connsiteX15" fmla="*/ 55245 w 194309"/>
                    <a:gd name="connsiteY15" fmla="*/ 18097 h 131445"/>
                    <a:gd name="connsiteX16" fmla="*/ 19050 w 194309"/>
                    <a:gd name="connsiteY16" fmla="*/ 58103 h 131445"/>
                    <a:gd name="connsiteX17" fmla="*/ 19050 w 194309"/>
                    <a:gd name="connsiteY17" fmla="*/ 131445 h 131445"/>
                    <a:gd name="connsiteX18" fmla="*/ 0 w 194309"/>
                    <a:gd name="connsiteY18" fmla="*/ 131445 h 13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4309" h="131445">
                      <a:moveTo>
                        <a:pt x="0" y="2858"/>
                      </a:moveTo>
                      <a:lnTo>
                        <a:pt x="19050" y="2858"/>
                      </a:lnTo>
                      <a:lnTo>
                        <a:pt x="19050" y="24765"/>
                      </a:lnTo>
                      <a:cubicBezTo>
                        <a:pt x="27622" y="12383"/>
                        <a:pt x="39053" y="0"/>
                        <a:pt x="60960" y="0"/>
                      </a:cubicBezTo>
                      <a:cubicBezTo>
                        <a:pt x="81915" y="0"/>
                        <a:pt x="95250" y="11430"/>
                        <a:pt x="101918" y="25718"/>
                      </a:cubicBezTo>
                      <a:cubicBezTo>
                        <a:pt x="110490" y="11430"/>
                        <a:pt x="124778" y="0"/>
                        <a:pt x="146685" y="0"/>
                      </a:cubicBezTo>
                      <a:cubicBezTo>
                        <a:pt x="176213" y="0"/>
                        <a:pt x="194310" y="20003"/>
                        <a:pt x="194310" y="51435"/>
                      </a:cubicBezTo>
                      <a:lnTo>
                        <a:pt x="194310" y="131445"/>
                      </a:lnTo>
                      <a:lnTo>
                        <a:pt x="175260" y="131445"/>
                      </a:lnTo>
                      <a:lnTo>
                        <a:pt x="175260" y="56197"/>
                      </a:lnTo>
                      <a:cubicBezTo>
                        <a:pt x="175260" y="31433"/>
                        <a:pt x="162878" y="18097"/>
                        <a:pt x="141922" y="18097"/>
                      </a:cubicBezTo>
                      <a:cubicBezTo>
                        <a:pt x="122872" y="18097"/>
                        <a:pt x="106680" y="32385"/>
                        <a:pt x="106680" y="57150"/>
                      </a:cubicBezTo>
                      <a:lnTo>
                        <a:pt x="106680" y="131445"/>
                      </a:lnTo>
                      <a:lnTo>
                        <a:pt x="87630" y="131445"/>
                      </a:lnTo>
                      <a:lnTo>
                        <a:pt x="87630" y="56197"/>
                      </a:lnTo>
                      <a:cubicBezTo>
                        <a:pt x="87630" y="32385"/>
                        <a:pt x="75247" y="18097"/>
                        <a:pt x="55245" y="18097"/>
                      </a:cubicBezTo>
                      <a:cubicBezTo>
                        <a:pt x="34290" y="18097"/>
                        <a:pt x="19050" y="34290"/>
                        <a:pt x="19050" y="58103"/>
                      </a:cubicBezTo>
                      <a:lnTo>
                        <a:pt x="19050" y="131445"/>
                      </a:lnTo>
                      <a:lnTo>
                        <a:pt x="0" y="13144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2A56A891-38AB-6FC6-35FC-5492D0F21757}"/>
                    </a:ext>
                  </a:extLst>
                </p:cNvPr>
                <p:cNvSpPr/>
                <p:nvPr/>
              </p:nvSpPr>
              <p:spPr>
                <a:xfrm>
                  <a:off x="5714524" y="4189730"/>
                  <a:ext cx="130492" cy="178117"/>
                </a:xfrm>
                <a:custGeom>
                  <a:avLst/>
                  <a:gdLst>
                    <a:gd name="connsiteX0" fmla="*/ 0 w 130492"/>
                    <a:gd name="connsiteY0" fmla="*/ 150495 h 178117"/>
                    <a:gd name="connsiteX1" fmla="*/ 12382 w 130492"/>
                    <a:gd name="connsiteY1" fmla="*/ 136207 h 178117"/>
                    <a:gd name="connsiteX2" fmla="*/ 71438 w 130492"/>
                    <a:gd name="connsiteY2" fmla="*/ 160972 h 178117"/>
                    <a:gd name="connsiteX3" fmla="*/ 110490 w 130492"/>
                    <a:gd name="connsiteY3" fmla="*/ 131445 h 178117"/>
                    <a:gd name="connsiteX4" fmla="*/ 110490 w 130492"/>
                    <a:gd name="connsiteY4" fmla="*/ 130492 h 178117"/>
                    <a:gd name="connsiteX5" fmla="*/ 64770 w 130492"/>
                    <a:gd name="connsiteY5" fmla="*/ 98107 h 178117"/>
                    <a:gd name="connsiteX6" fmla="*/ 6667 w 130492"/>
                    <a:gd name="connsiteY6" fmla="*/ 47625 h 178117"/>
                    <a:gd name="connsiteX7" fmla="*/ 63817 w 130492"/>
                    <a:gd name="connsiteY7" fmla="*/ 0 h 178117"/>
                    <a:gd name="connsiteX8" fmla="*/ 124777 w 130492"/>
                    <a:gd name="connsiteY8" fmla="*/ 21907 h 178117"/>
                    <a:gd name="connsiteX9" fmla="*/ 113347 w 130492"/>
                    <a:gd name="connsiteY9" fmla="*/ 36195 h 178117"/>
                    <a:gd name="connsiteX10" fmla="*/ 63817 w 130492"/>
                    <a:gd name="connsiteY10" fmla="*/ 18097 h 178117"/>
                    <a:gd name="connsiteX11" fmla="*/ 26670 w 130492"/>
                    <a:gd name="connsiteY11" fmla="*/ 45720 h 178117"/>
                    <a:gd name="connsiteX12" fmla="*/ 26670 w 130492"/>
                    <a:gd name="connsiteY12" fmla="*/ 46672 h 178117"/>
                    <a:gd name="connsiteX13" fmla="*/ 73342 w 130492"/>
                    <a:gd name="connsiteY13" fmla="*/ 80010 h 178117"/>
                    <a:gd name="connsiteX14" fmla="*/ 130492 w 130492"/>
                    <a:gd name="connsiteY14" fmla="*/ 128588 h 178117"/>
                    <a:gd name="connsiteX15" fmla="*/ 130492 w 130492"/>
                    <a:gd name="connsiteY15" fmla="*/ 129540 h 178117"/>
                    <a:gd name="connsiteX16" fmla="*/ 70485 w 130492"/>
                    <a:gd name="connsiteY16" fmla="*/ 178117 h 178117"/>
                    <a:gd name="connsiteX17" fmla="*/ 0 w 130492"/>
                    <a:gd name="connsiteY17" fmla="*/ 150495 h 178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30492" h="178117">
                      <a:moveTo>
                        <a:pt x="0" y="150495"/>
                      </a:moveTo>
                      <a:lnTo>
                        <a:pt x="12382" y="136207"/>
                      </a:lnTo>
                      <a:cubicBezTo>
                        <a:pt x="30480" y="152400"/>
                        <a:pt x="47625" y="160972"/>
                        <a:pt x="71438" y="160972"/>
                      </a:cubicBezTo>
                      <a:cubicBezTo>
                        <a:pt x="95250" y="160972"/>
                        <a:pt x="110490" y="148590"/>
                        <a:pt x="110490" y="131445"/>
                      </a:cubicBezTo>
                      <a:lnTo>
                        <a:pt x="110490" y="130492"/>
                      </a:lnTo>
                      <a:cubicBezTo>
                        <a:pt x="110490" y="115252"/>
                        <a:pt x="101917" y="105727"/>
                        <a:pt x="64770" y="98107"/>
                      </a:cubicBezTo>
                      <a:cubicBezTo>
                        <a:pt x="25717" y="89535"/>
                        <a:pt x="6667" y="76200"/>
                        <a:pt x="6667" y="47625"/>
                      </a:cubicBezTo>
                      <a:cubicBezTo>
                        <a:pt x="6667" y="20002"/>
                        <a:pt x="31432" y="0"/>
                        <a:pt x="63817" y="0"/>
                      </a:cubicBezTo>
                      <a:cubicBezTo>
                        <a:pt x="89535" y="0"/>
                        <a:pt x="107632" y="7620"/>
                        <a:pt x="124777" y="21907"/>
                      </a:cubicBezTo>
                      <a:lnTo>
                        <a:pt x="113347" y="36195"/>
                      </a:lnTo>
                      <a:cubicBezTo>
                        <a:pt x="97155" y="23813"/>
                        <a:pt x="80963" y="18097"/>
                        <a:pt x="63817" y="18097"/>
                      </a:cubicBezTo>
                      <a:cubicBezTo>
                        <a:pt x="40957" y="18097"/>
                        <a:pt x="26670" y="30480"/>
                        <a:pt x="26670" y="45720"/>
                      </a:cubicBezTo>
                      <a:lnTo>
                        <a:pt x="26670" y="46672"/>
                      </a:lnTo>
                      <a:cubicBezTo>
                        <a:pt x="26670" y="62865"/>
                        <a:pt x="35242" y="71438"/>
                        <a:pt x="73342" y="80010"/>
                      </a:cubicBezTo>
                      <a:cubicBezTo>
                        <a:pt x="112395" y="88582"/>
                        <a:pt x="130492" y="102870"/>
                        <a:pt x="130492" y="128588"/>
                      </a:cubicBezTo>
                      <a:lnTo>
                        <a:pt x="130492" y="129540"/>
                      </a:lnTo>
                      <a:cubicBezTo>
                        <a:pt x="130492" y="159067"/>
                        <a:pt x="105727" y="178117"/>
                        <a:pt x="70485" y="178117"/>
                      </a:cubicBezTo>
                      <a:cubicBezTo>
                        <a:pt x="43815" y="178117"/>
                        <a:pt x="20955" y="169545"/>
                        <a:pt x="0" y="150495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9B16221E-644D-D3C5-35BE-86618E4E06D9}"/>
                    </a:ext>
                  </a:extLst>
                </p:cNvPr>
                <p:cNvSpPr/>
                <p:nvPr/>
              </p:nvSpPr>
              <p:spPr>
                <a:xfrm>
                  <a:off x="5868828" y="4199255"/>
                  <a:ext cx="77152" cy="168592"/>
                </a:xfrm>
                <a:custGeom>
                  <a:avLst/>
                  <a:gdLst>
                    <a:gd name="connsiteX0" fmla="*/ 18097 w 77152"/>
                    <a:gd name="connsiteY0" fmla="*/ 132397 h 168592"/>
                    <a:gd name="connsiteX1" fmla="*/ 18097 w 77152"/>
                    <a:gd name="connsiteY1" fmla="*/ 55245 h 168592"/>
                    <a:gd name="connsiteX2" fmla="*/ 0 w 77152"/>
                    <a:gd name="connsiteY2" fmla="*/ 55245 h 168592"/>
                    <a:gd name="connsiteX3" fmla="*/ 0 w 77152"/>
                    <a:gd name="connsiteY3" fmla="*/ 38100 h 168592"/>
                    <a:gd name="connsiteX4" fmla="*/ 18097 w 77152"/>
                    <a:gd name="connsiteY4" fmla="*/ 38100 h 168592"/>
                    <a:gd name="connsiteX5" fmla="*/ 18097 w 77152"/>
                    <a:gd name="connsiteY5" fmla="*/ 0 h 168592"/>
                    <a:gd name="connsiteX6" fmla="*/ 37147 w 77152"/>
                    <a:gd name="connsiteY6" fmla="*/ 0 h 168592"/>
                    <a:gd name="connsiteX7" fmla="*/ 37147 w 77152"/>
                    <a:gd name="connsiteY7" fmla="*/ 38100 h 168592"/>
                    <a:gd name="connsiteX8" fmla="*/ 77153 w 77152"/>
                    <a:gd name="connsiteY8" fmla="*/ 38100 h 168592"/>
                    <a:gd name="connsiteX9" fmla="*/ 77153 w 77152"/>
                    <a:gd name="connsiteY9" fmla="*/ 55245 h 168592"/>
                    <a:gd name="connsiteX10" fmla="*/ 37147 w 77152"/>
                    <a:gd name="connsiteY10" fmla="*/ 55245 h 168592"/>
                    <a:gd name="connsiteX11" fmla="*/ 37147 w 77152"/>
                    <a:gd name="connsiteY11" fmla="*/ 130492 h 168592"/>
                    <a:gd name="connsiteX12" fmla="*/ 58103 w 77152"/>
                    <a:gd name="connsiteY12" fmla="*/ 151447 h 168592"/>
                    <a:gd name="connsiteX13" fmla="*/ 77153 w 77152"/>
                    <a:gd name="connsiteY13" fmla="*/ 146685 h 168592"/>
                    <a:gd name="connsiteX14" fmla="*/ 77153 w 77152"/>
                    <a:gd name="connsiteY14" fmla="*/ 162877 h 168592"/>
                    <a:gd name="connsiteX15" fmla="*/ 54293 w 77152"/>
                    <a:gd name="connsiteY15" fmla="*/ 168592 h 168592"/>
                    <a:gd name="connsiteX16" fmla="*/ 18097 w 77152"/>
                    <a:gd name="connsiteY16" fmla="*/ 132397 h 16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7152" h="168592">
                      <a:moveTo>
                        <a:pt x="18097" y="132397"/>
                      </a:moveTo>
                      <a:lnTo>
                        <a:pt x="18097" y="55245"/>
                      </a:lnTo>
                      <a:lnTo>
                        <a:pt x="0" y="55245"/>
                      </a:lnTo>
                      <a:lnTo>
                        <a:pt x="0" y="38100"/>
                      </a:lnTo>
                      <a:lnTo>
                        <a:pt x="18097" y="38100"/>
                      </a:lnTo>
                      <a:lnTo>
                        <a:pt x="18097" y="0"/>
                      </a:lnTo>
                      <a:lnTo>
                        <a:pt x="37147" y="0"/>
                      </a:lnTo>
                      <a:lnTo>
                        <a:pt x="37147" y="38100"/>
                      </a:lnTo>
                      <a:lnTo>
                        <a:pt x="77153" y="38100"/>
                      </a:lnTo>
                      <a:lnTo>
                        <a:pt x="77153" y="55245"/>
                      </a:lnTo>
                      <a:lnTo>
                        <a:pt x="37147" y="55245"/>
                      </a:lnTo>
                      <a:lnTo>
                        <a:pt x="37147" y="130492"/>
                      </a:lnTo>
                      <a:cubicBezTo>
                        <a:pt x="37147" y="145732"/>
                        <a:pt x="45720" y="151447"/>
                        <a:pt x="58103" y="151447"/>
                      </a:cubicBezTo>
                      <a:cubicBezTo>
                        <a:pt x="64770" y="151447"/>
                        <a:pt x="70485" y="150495"/>
                        <a:pt x="77153" y="146685"/>
                      </a:cubicBezTo>
                      <a:lnTo>
                        <a:pt x="77153" y="162877"/>
                      </a:lnTo>
                      <a:cubicBezTo>
                        <a:pt x="70485" y="166688"/>
                        <a:pt x="62865" y="168592"/>
                        <a:pt x="54293" y="168592"/>
                      </a:cubicBezTo>
                      <a:cubicBezTo>
                        <a:pt x="33338" y="168592"/>
                        <a:pt x="18097" y="158115"/>
                        <a:pt x="18097" y="132397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77902C5C-1E29-9D31-3676-8EF759BBD0FD}"/>
                    </a:ext>
                  </a:extLst>
                </p:cNvPr>
                <p:cNvSpPr/>
                <p:nvPr/>
              </p:nvSpPr>
              <p:spPr>
                <a:xfrm>
                  <a:off x="5978366" y="4237355"/>
                  <a:ext cx="111442" cy="131444"/>
                </a:xfrm>
                <a:custGeom>
                  <a:avLst/>
                  <a:gdLst>
                    <a:gd name="connsiteX0" fmla="*/ 0 w 111442"/>
                    <a:gd name="connsiteY0" fmla="*/ 80010 h 131444"/>
                    <a:gd name="connsiteX1" fmla="*/ 0 w 111442"/>
                    <a:gd name="connsiteY1" fmla="*/ 0 h 131444"/>
                    <a:gd name="connsiteX2" fmla="*/ 19050 w 111442"/>
                    <a:gd name="connsiteY2" fmla="*/ 0 h 131444"/>
                    <a:gd name="connsiteX3" fmla="*/ 19050 w 111442"/>
                    <a:gd name="connsiteY3" fmla="*/ 75247 h 131444"/>
                    <a:gd name="connsiteX4" fmla="*/ 54293 w 111442"/>
                    <a:gd name="connsiteY4" fmla="*/ 113347 h 131444"/>
                    <a:gd name="connsiteX5" fmla="*/ 92393 w 111442"/>
                    <a:gd name="connsiteY5" fmla="*/ 73342 h 131444"/>
                    <a:gd name="connsiteX6" fmla="*/ 92393 w 111442"/>
                    <a:gd name="connsiteY6" fmla="*/ 0 h 131444"/>
                    <a:gd name="connsiteX7" fmla="*/ 111443 w 111442"/>
                    <a:gd name="connsiteY7" fmla="*/ 0 h 131444"/>
                    <a:gd name="connsiteX8" fmla="*/ 111443 w 111442"/>
                    <a:gd name="connsiteY8" fmla="*/ 128588 h 131444"/>
                    <a:gd name="connsiteX9" fmla="*/ 92393 w 111442"/>
                    <a:gd name="connsiteY9" fmla="*/ 128588 h 131444"/>
                    <a:gd name="connsiteX10" fmla="*/ 92393 w 111442"/>
                    <a:gd name="connsiteY10" fmla="*/ 105727 h 131444"/>
                    <a:gd name="connsiteX11" fmla="*/ 48578 w 111442"/>
                    <a:gd name="connsiteY11" fmla="*/ 131445 h 131444"/>
                    <a:gd name="connsiteX12" fmla="*/ 0 w 111442"/>
                    <a:gd name="connsiteY12" fmla="*/ 80010 h 131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1442" h="131444">
                      <a:moveTo>
                        <a:pt x="0" y="80010"/>
                      </a:moveTo>
                      <a:lnTo>
                        <a:pt x="0" y="0"/>
                      </a:lnTo>
                      <a:lnTo>
                        <a:pt x="19050" y="0"/>
                      </a:lnTo>
                      <a:lnTo>
                        <a:pt x="19050" y="75247"/>
                      </a:lnTo>
                      <a:cubicBezTo>
                        <a:pt x="19050" y="99060"/>
                        <a:pt x="31433" y="113347"/>
                        <a:pt x="54293" y="113347"/>
                      </a:cubicBezTo>
                      <a:cubicBezTo>
                        <a:pt x="76200" y="113347"/>
                        <a:pt x="92393" y="97155"/>
                        <a:pt x="92393" y="73342"/>
                      </a:cubicBezTo>
                      <a:lnTo>
                        <a:pt x="92393" y="0"/>
                      </a:lnTo>
                      <a:lnTo>
                        <a:pt x="111443" y="0"/>
                      </a:lnTo>
                      <a:lnTo>
                        <a:pt x="111443" y="128588"/>
                      </a:lnTo>
                      <a:lnTo>
                        <a:pt x="92393" y="128588"/>
                      </a:lnTo>
                      <a:lnTo>
                        <a:pt x="92393" y="105727"/>
                      </a:lnTo>
                      <a:cubicBezTo>
                        <a:pt x="83820" y="120015"/>
                        <a:pt x="70485" y="131445"/>
                        <a:pt x="48578" y="131445"/>
                      </a:cubicBezTo>
                      <a:cubicBezTo>
                        <a:pt x="18097" y="131445"/>
                        <a:pt x="0" y="110490"/>
                        <a:pt x="0" y="80010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E7F0A5B9-3C7E-EB26-A9AC-E90D73F5681E}"/>
                    </a:ext>
                  </a:extLst>
                </p:cNvPr>
                <p:cNvSpPr/>
                <p:nvPr/>
              </p:nvSpPr>
              <p:spPr>
                <a:xfrm>
                  <a:off x="6125051" y="4184967"/>
                  <a:ext cx="129540" cy="183832"/>
                </a:xfrm>
                <a:custGeom>
                  <a:avLst/>
                  <a:gdLst>
                    <a:gd name="connsiteX0" fmla="*/ 0 w 129540"/>
                    <a:gd name="connsiteY0" fmla="*/ 117157 h 183832"/>
                    <a:gd name="connsiteX1" fmla="*/ 0 w 129540"/>
                    <a:gd name="connsiteY1" fmla="*/ 116205 h 183832"/>
                    <a:gd name="connsiteX2" fmla="*/ 61913 w 129540"/>
                    <a:gd name="connsiteY2" fmla="*/ 49530 h 183832"/>
                    <a:gd name="connsiteX3" fmla="*/ 110490 w 129540"/>
                    <a:gd name="connsiteY3" fmla="*/ 77152 h 183832"/>
                    <a:gd name="connsiteX4" fmla="*/ 110490 w 129540"/>
                    <a:gd name="connsiteY4" fmla="*/ 0 h 183832"/>
                    <a:gd name="connsiteX5" fmla="*/ 129540 w 129540"/>
                    <a:gd name="connsiteY5" fmla="*/ 0 h 183832"/>
                    <a:gd name="connsiteX6" fmla="*/ 129540 w 129540"/>
                    <a:gd name="connsiteY6" fmla="*/ 180975 h 183832"/>
                    <a:gd name="connsiteX7" fmla="*/ 110490 w 129540"/>
                    <a:gd name="connsiteY7" fmla="*/ 180975 h 183832"/>
                    <a:gd name="connsiteX8" fmla="*/ 110490 w 129540"/>
                    <a:gd name="connsiteY8" fmla="*/ 155257 h 183832"/>
                    <a:gd name="connsiteX9" fmla="*/ 61913 w 129540"/>
                    <a:gd name="connsiteY9" fmla="*/ 183832 h 183832"/>
                    <a:gd name="connsiteX10" fmla="*/ 0 w 129540"/>
                    <a:gd name="connsiteY10" fmla="*/ 117157 h 183832"/>
                    <a:gd name="connsiteX11" fmla="*/ 111443 w 129540"/>
                    <a:gd name="connsiteY11" fmla="*/ 117157 h 183832"/>
                    <a:gd name="connsiteX12" fmla="*/ 111443 w 129540"/>
                    <a:gd name="connsiteY12" fmla="*/ 116205 h 183832"/>
                    <a:gd name="connsiteX13" fmla="*/ 64770 w 129540"/>
                    <a:gd name="connsiteY13" fmla="*/ 66675 h 183832"/>
                    <a:gd name="connsiteX14" fmla="*/ 20003 w 129540"/>
                    <a:gd name="connsiteY14" fmla="*/ 116205 h 183832"/>
                    <a:gd name="connsiteX15" fmla="*/ 20003 w 129540"/>
                    <a:gd name="connsiteY15" fmla="*/ 117157 h 183832"/>
                    <a:gd name="connsiteX16" fmla="*/ 64770 w 129540"/>
                    <a:gd name="connsiteY16" fmla="*/ 166688 h 183832"/>
                    <a:gd name="connsiteX17" fmla="*/ 111443 w 129540"/>
                    <a:gd name="connsiteY17" fmla="*/ 117157 h 183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9540" h="183832">
                      <a:moveTo>
                        <a:pt x="0" y="117157"/>
                      </a:moveTo>
                      <a:lnTo>
                        <a:pt x="0" y="116205"/>
                      </a:lnTo>
                      <a:cubicBezTo>
                        <a:pt x="0" y="74295"/>
                        <a:pt x="30480" y="49530"/>
                        <a:pt x="61913" y="49530"/>
                      </a:cubicBezTo>
                      <a:cubicBezTo>
                        <a:pt x="84773" y="49530"/>
                        <a:pt x="100965" y="62865"/>
                        <a:pt x="110490" y="77152"/>
                      </a:cubicBezTo>
                      <a:lnTo>
                        <a:pt x="110490" y="0"/>
                      </a:lnTo>
                      <a:lnTo>
                        <a:pt x="129540" y="0"/>
                      </a:lnTo>
                      <a:lnTo>
                        <a:pt x="129540" y="180975"/>
                      </a:lnTo>
                      <a:lnTo>
                        <a:pt x="110490" y="180975"/>
                      </a:lnTo>
                      <a:lnTo>
                        <a:pt x="110490" y="155257"/>
                      </a:lnTo>
                      <a:cubicBezTo>
                        <a:pt x="100013" y="170497"/>
                        <a:pt x="84773" y="183832"/>
                        <a:pt x="61913" y="183832"/>
                      </a:cubicBezTo>
                      <a:cubicBezTo>
                        <a:pt x="30480" y="183832"/>
                        <a:pt x="0" y="159067"/>
                        <a:pt x="0" y="117157"/>
                      </a:cubicBezTo>
                      <a:close/>
                      <a:moveTo>
                        <a:pt x="111443" y="117157"/>
                      </a:moveTo>
                      <a:lnTo>
                        <a:pt x="111443" y="116205"/>
                      </a:lnTo>
                      <a:cubicBezTo>
                        <a:pt x="111443" y="86677"/>
                        <a:pt x="88583" y="66675"/>
                        <a:pt x="64770" y="66675"/>
                      </a:cubicBezTo>
                      <a:cubicBezTo>
                        <a:pt x="40005" y="66675"/>
                        <a:pt x="20003" y="85725"/>
                        <a:pt x="20003" y="116205"/>
                      </a:cubicBezTo>
                      <a:lnTo>
                        <a:pt x="20003" y="117157"/>
                      </a:lnTo>
                      <a:cubicBezTo>
                        <a:pt x="20003" y="146685"/>
                        <a:pt x="40958" y="166688"/>
                        <a:pt x="64770" y="166688"/>
                      </a:cubicBezTo>
                      <a:cubicBezTo>
                        <a:pt x="88583" y="166688"/>
                        <a:pt x="111443" y="146685"/>
                        <a:pt x="111443" y="117157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2" name="Freeform: Shape 1041">
                  <a:extLst>
                    <a:ext uri="{FF2B5EF4-FFF2-40B4-BE49-F238E27FC236}">
                      <a16:creationId xmlns:a16="http://schemas.microsoft.com/office/drawing/2014/main" id="{C8FE9435-E8B9-3DE8-9CFE-6E059C4BEB32}"/>
                    </a:ext>
                  </a:extLst>
                </p:cNvPr>
                <p:cNvSpPr/>
                <p:nvPr/>
              </p:nvSpPr>
              <p:spPr>
                <a:xfrm>
                  <a:off x="6297453" y="4188777"/>
                  <a:ext cx="21907" cy="177165"/>
                </a:xfrm>
                <a:custGeom>
                  <a:avLst/>
                  <a:gdLst>
                    <a:gd name="connsiteX0" fmla="*/ 0 w 21907"/>
                    <a:gd name="connsiteY0" fmla="*/ 0 h 177165"/>
                    <a:gd name="connsiteX1" fmla="*/ 21908 w 21907"/>
                    <a:gd name="connsiteY1" fmla="*/ 0 h 177165"/>
                    <a:gd name="connsiteX2" fmla="*/ 21908 w 21907"/>
                    <a:gd name="connsiteY2" fmla="*/ 20955 h 177165"/>
                    <a:gd name="connsiteX3" fmla="*/ 0 w 21907"/>
                    <a:gd name="connsiteY3" fmla="*/ 20955 h 177165"/>
                    <a:gd name="connsiteX4" fmla="*/ 1905 w 21907"/>
                    <a:gd name="connsiteY4" fmla="*/ 48578 h 177165"/>
                    <a:gd name="connsiteX5" fmla="*/ 20955 w 21907"/>
                    <a:gd name="connsiteY5" fmla="*/ 48578 h 177165"/>
                    <a:gd name="connsiteX6" fmla="*/ 20955 w 21907"/>
                    <a:gd name="connsiteY6" fmla="*/ 177165 h 177165"/>
                    <a:gd name="connsiteX7" fmla="*/ 1905 w 21907"/>
                    <a:gd name="connsiteY7" fmla="*/ 177165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907" h="177165">
                      <a:moveTo>
                        <a:pt x="0" y="0"/>
                      </a:moveTo>
                      <a:lnTo>
                        <a:pt x="21908" y="0"/>
                      </a:lnTo>
                      <a:lnTo>
                        <a:pt x="21908" y="20955"/>
                      </a:lnTo>
                      <a:lnTo>
                        <a:pt x="0" y="20955"/>
                      </a:lnTo>
                      <a:close/>
                      <a:moveTo>
                        <a:pt x="1905" y="48578"/>
                      </a:moveTo>
                      <a:lnTo>
                        <a:pt x="20955" y="48578"/>
                      </a:lnTo>
                      <a:lnTo>
                        <a:pt x="20955" y="177165"/>
                      </a:lnTo>
                      <a:lnTo>
                        <a:pt x="1905" y="17716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3" name="Freeform: Shape 1042">
                  <a:extLst>
                    <a:ext uri="{FF2B5EF4-FFF2-40B4-BE49-F238E27FC236}">
                      <a16:creationId xmlns:a16="http://schemas.microsoft.com/office/drawing/2014/main" id="{B1CD9FB5-0642-50FC-7F66-EC33C7C82A18}"/>
                    </a:ext>
                  </a:extLst>
                </p:cNvPr>
                <p:cNvSpPr/>
                <p:nvPr/>
              </p:nvSpPr>
              <p:spPr>
                <a:xfrm>
                  <a:off x="6354603" y="4234497"/>
                  <a:ext cx="120967" cy="134302"/>
                </a:xfrm>
                <a:custGeom>
                  <a:avLst/>
                  <a:gdLst>
                    <a:gd name="connsiteX0" fmla="*/ 64770 w 120967"/>
                    <a:gd name="connsiteY0" fmla="*/ 117158 h 134302"/>
                    <a:gd name="connsiteX1" fmla="*/ 104775 w 120967"/>
                    <a:gd name="connsiteY1" fmla="*/ 100013 h 134302"/>
                    <a:gd name="connsiteX2" fmla="*/ 116205 w 120967"/>
                    <a:gd name="connsiteY2" fmla="*/ 110490 h 134302"/>
                    <a:gd name="connsiteX3" fmla="*/ 63818 w 120967"/>
                    <a:gd name="connsiteY3" fmla="*/ 134303 h 134302"/>
                    <a:gd name="connsiteX4" fmla="*/ 0 w 120967"/>
                    <a:gd name="connsiteY4" fmla="*/ 67628 h 134302"/>
                    <a:gd name="connsiteX5" fmla="*/ 60960 w 120967"/>
                    <a:gd name="connsiteY5" fmla="*/ 0 h 134302"/>
                    <a:gd name="connsiteX6" fmla="*/ 120968 w 120967"/>
                    <a:gd name="connsiteY6" fmla="*/ 68580 h 134302"/>
                    <a:gd name="connsiteX7" fmla="*/ 120968 w 120967"/>
                    <a:gd name="connsiteY7" fmla="*/ 75247 h 134302"/>
                    <a:gd name="connsiteX8" fmla="*/ 19050 w 120967"/>
                    <a:gd name="connsiteY8" fmla="*/ 75247 h 134302"/>
                    <a:gd name="connsiteX9" fmla="*/ 64770 w 120967"/>
                    <a:gd name="connsiteY9" fmla="*/ 117158 h 134302"/>
                    <a:gd name="connsiteX10" fmla="*/ 101918 w 120967"/>
                    <a:gd name="connsiteY10" fmla="*/ 60008 h 134302"/>
                    <a:gd name="connsiteX11" fmla="*/ 60960 w 120967"/>
                    <a:gd name="connsiteY11" fmla="*/ 16193 h 134302"/>
                    <a:gd name="connsiteX12" fmla="*/ 19050 w 120967"/>
                    <a:gd name="connsiteY12" fmla="*/ 60008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0967" h="134302">
                      <a:moveTo>
                        <a:pt x="64770" y="117158"/>
                      </a:moveTo>
                      <a:cubicBezTo>
                        <a:pt x="81915" y="117158"/>
                        <a:pt x="94297" y="110490"/>
                        <a:pt x="104775" y="100013"/>
                      </a:cubicBezTo>
                      <a:lnTo>
                        <a:pt x="116205" y="110490"/>
                      </a:lnTo>
                      <a:cubicBezTo>
                        <a:pt x="103822" y="124778"/>
                        <a:pt x="87630" y="134303"/>
                        <a:pt x="63818" y="134303"/>
                      </a:cubicBezTo>
                      <a:cubicBezTo>
                        <a:pt x="28575" y="134303"/>
                        <a:pt x="0" y="107633"/>
                        <a:pt x="0" y="67628"/>
                      </a:cubicBezTo>
                      <a:cubicBezTo>
                        <a:pt x="0" y="30480"/>
                        <a:pt x="25718" y="0"/>
                        <a:pt x="60960" y="0"/>
                      </a:cubicBezTo>
                      <a:cubicBezTo>
                        <a:pt x="99060" y="0"/>
                        <a:pt x="120968" y="30480"/>
                        <a:pt x="120968" y="68580"/>
                      </a:cubicBezTo>
                      <a:cubicBezTo>
                        <a:pt x="120968" y="70485"/>
                        <a:pt x="120968" y="72390"/>
                        <a:pt x="120968" y="75247"/>
                      </a:cubicBezTo>
                      <a:lnTo>
                        <a:pt x="19050" y="75247"/>
                      </a:lnTo>
                      <a:cubicBezTo>
                        <a:pt x="21908" y="101918"/>
                        <a:pt x="41910" y="117158"/>
                        <a:pt x="64770" y="117158"/>
                      </a:cubicBezTo>
                      <a:close/>
                      <a:moveTo>
                        <a:pt x="101918" y="60008"/>
                      </a:moveTo>
                      <a:cubicBezTo>
                        <a:pt x="99060" y="36195"/>
                        <a:pt x="86678" y="16193"/>
                        <a:pt x="60960" y="16193"/>
                      </a:cubicBezTo>
                      <a:cubicBezTo>
                        <a:pt x="39053" y="16193"/>
                        <a:pt x="21908" y="35243"/>
                        <a:pt x="19050" y="6000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F1AEC9DD-CAAE-53AE-6F29-77087BD8973E}"/>
                    </a:ext>
                  </a:extLst>
                </p:cNvPr>
                <p:cNvSpPr/>
                <p:nvPr/>
              </p:nvSpPr>
              <p:spPr>
                <a:xfrm>
                  <a:off x="6498431" y="4235450"/>
                  <a:ext cx="99059" cy="132397"/>
                </a:xfrm>
                <a:custGeom>
                  <a:avLst/>
                  <a:gdLst>
                    <a:gd name="connsiteX0" fmla="*/ 0 w 99059"/>
                    <a:gd name="connsiteY0" fmla="*/ 114300 h 132397"/>
                    <a:gd name="connsiteX1" fmla="*/ 9525 w 99059"/>
                    <a:gd name="connsiteY1" fmla="*/ 100013 h 132397"/>
                    <a:gd name="connsiteX2" fmla="*/ 54293 w 99059"/>
                    <a:gd name="connsiteY2" fmla="*/ 116205 h 132397"/>
                    <a:gd name="connsiteX3" fmla="*/ 80963 w 99059"/>
                    <a:gd name="connsiteY3" fmla="*/ 96203 h 132397"/>
                    <a:gd name="connsiteX4" fmla="*/ 48578 w 99059"/>
                    <a:gd name="connsiteY4" fmla="*/ 73343 h 132397"/>
                    <a:gd name="connsiteX5" fmla="*/ 6668 w 99059"/>
                    <a:gd name="connsiteY5" fmla="*/ 37147 h 132397"/>
                    <a:gd name="connsiteX6" fmla="*/ 6668 w 99059"/>
                    <a:gd name="connsiteY6" fmla="*/ 36195 h 132397"/>
                    <a:gd name="connsiteX7" fmla="*/ 49530 w 99059"/>
                    <a:gd name="connsiteY7" fmla="*/ 0 h 132397"/>
                    <a:gd name="connsiteX8" fmla="*/ 96203 w 99059"/>
                    <a:gd name="connsiteY8" fmla="*/ 14288 h 132397"/>
                    <a:gd name="connsiteX9" fmla="*/ 87630 w 99059"/>
                    <a:gd name="connsiteY9" fmla="*/ 28575 h 132397"/>
                    <a:gd name="connsiteX10" fmla="*/ 49530 w 99059"/>
                    <a:gd name="connsiteY10" fmla="*/ 16193 h 132397"/>
                    <a:gd name="connsiteX11" fmla="*/ 24765 w 99059"/>
                    <a:gd name="connsiteY11" fmla="*/ 34290 h 132397"/>
                    <a:gd name="connsiteX12" fmla="*/ 24765 w 99059"/>
                    <a:gd name="connsiteY12" fmla="*/ 35243 h 132397"/>
                    <a:gd name="connsiteX13" fmla="*/ 57150 w 99059"/>
                    <a:gd name="connsiteY13" fmla="*/ 57150 h 132397"/>
                    <a:gd name="connsiteX14" fmla="*/ 99060 w 99059"/>
                    <a:gd name="connsiteY14" fmla="*/ 94297 h 132397"/>
                    <a:gd name="connsiteX15" fmla="*/ 53340 w 99059"/>
                    <a:gd name="connsiteY15" fmla="*/ 132397 h 132397"/>
                    <a:gd name="connsiteX16" fmla="*/ 0 w 99059"/>
                    <a:gd name="connsiteY16" fmla="*/ 114300 h 13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9059" h="132397">
                      <a:moveTo>
                        <a:pt x="0" y="114300"/>
                      </a:moveTo>
                      <a:lnTo>
                        <a:pt x="9525" y="100013"/>
                      </a:lnTo>
                      <a:cubicBezTo>
                        <a:pt x="23813" y="110490"/>
                        <a:pt x="39053" y="116205"/>
                        <a:pt x="54293" y="116205"/>
                      </a:cubicBezTo>
                      <a:cubicBezTo>
                        <a:pt x="69532" y="116205"/>
                        <a:pt x="80963" y="108585"/>
                        <a:pt x="80963" y="96203"/>
                      </a:cubicBezTo>
                      <a:cubicBezTo>
                        <a:pt x="80963" y="82868"/>
                        <a:pt x="65722" y="78105"/>
                        <a:pt x="48578" y="73343"/>
                      </a:cubicBezTo>
                      <a:cubicBezTo>
                        <a:pt x="28575" y="67628"/>
                        <a:pt x="6668" y="60960"/>
                        <a:pt x="6668" y="37147"/>
                      </a:cubicBezTo>
                      <a:lnTo>
                        <a:pt x="6668" y="36195"/>
                      </a:lnTo>
                      <a:cubicBezTo>
                        <a:pt x="6668" y="14288"/>
                        <a:pt x="24765" y="0"/>
                        <a:pt x="49530" y="0"/>
                      </a:cubicBezTo>
                      <a:cubicBezTo>
                        <a:pt x="65722" y="0"/>
                        <a:pt x="82868" y="5715"/>
                        <a:pt x="96203" y="14288"/>
                      </a:cubicBezTo>
                      <a:lnTo>
                        <a:pt x="87630" y="28575"/>
                      </a:lnTo>
                      <a:cubicBezTo>
                        <a:pt x="75247" y="20955"/>
                        <a:pt x="61913" y="16193"/>
                        <a:pt x="49530" y="16193"/>
                      </a:cubicBezTo>
                      <a:cubicBezTo>
                        <a:pt x="34290" y="16193"/>
                        <a:pt x="24765" y="23813"/>
                        <a:pt x="24765" y="34290"/>
                      </a:cubicBezTo>
                      <a:lnTo>
                        <a:pt x="24765" y="35243"/>
                      </a:lnTo>
                      <a:cubicBezTo>
                        <a:pt x="24765" y="47625"/>
                        <a:pt x="40957" y="52388"/>
                        <a:pt x="57150" y="57150"/>
                      </a:cubicBezTo>
                      <a:cubicBezTo>
                        <a:pt x="77153" y="62865"/>
                        <a:pt x="99060" y="70485"/>
                        <a:pt x="99060" y="94297"/>
                      </a:cubicBezTo>
                      <a:cubicBezTo>
                        <a:pt x="99060" y="119063"/>
                        <a:pt x="79057" y="132397"/>
                        <a:pt x="53340" y="132397"/>
                      </a:cubicBezTo>
                      <a:cubicBezTo>
                        <a:pt x="35243" y="132397"/>
                        <a:pt x="14288" y="125730"/>
                        <a:pt x="0" y="114300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6FAD961C-A0BB-1655-E65F-DD86BD090641}"/>
                    </a:ext>
                  </a:extLst>
                </p:cNvPr>
                <p:cNvSpPr/>
                <p:nvPr/>
              </p:nvSpPr>
              <p:spPr>
                <a:xfrm>
                  <a:off x="6697504" y="4235450"/>
                  <a:ext cx="112394" cy="133350"/>
                </a:xfrm>
                <a:custGeom>
                  <a:avLst/>
                  <a:gdLst>
                    <a:gd name="connsiteX0" fmla="*/ 0 w 112394"/>
                    <a:gd name="connsiteY0" fmla="*/ 93345 h 133350"/>
                    <a:gd name="connsiteX1" fmla="*/ 0 w 112394"/>
                    <a:gd name="connsiteY1" fmla="*/ 92393 h 133350"/>
                    <a:gd name="connsiteX2" fmla="*/ 54292 w 112394"/>
                    <a:gd name="connsiteY2" fmla="*/ 50482 h 133350"/>
                    <a:gd name="connsiteX3" fmla="*/ 93345 w 112394"/>
                    <a:gd name="connsiteY3" fmla="*/ 56197 h 133350"/>
                    <a:gd name="connsiteX4" fmla="*/ 93345 w 112394"/>
                    <a:gd name="connsiteY4" fmla="*/ 52388 h 133350"/>
                    <a:gd name="connsiteX5" fmla="*/ 56197 w 112394"/>
                    <a:gd name="connsiteY5" fmla="*/ 17145 h 133350"/>
                    <a:gd name="connsiteX6" fmla="*/ 17145 w 112394"/>
                    <a:gd name="connsiteY6" fmla="*/ 26670 h 133350"/>
                    <a:gd name="connsiteX7" fmla="*/ 11430 w 112394"/>
                    <a:gd name="connsiteY7" fmla="*/ 11430 h 133350"/>
                    <a:gd name="connsiteX8" fmla="*/ 58102 w 112394"/>
                    <a:gd name="connsiteY8" fmla="*/ 0 h 133350"/>
                    <a:gd name="connsiteX9" fmla="*/ 99060 w 112394"/>
                    <a:gd name="connsiteY9" fmla="*/ 14288 h 133350"/>
                    <a:gd name="connsiteX10" fmla="*/ 112395 w 112394"/>
                    <a:gd name="connsiteY10" fmla="*/ 52388 h 133350"/>
                    <a:gd name="connsiteX11" fmla="*/ 112395 w 112394"/>
                    <a:gd name="connsiteY11" fmla="*/ 130493 h 133350"/>
                    <a:gd name="connsiteX12" fmla="*/ 93345 w 112394"/>
                    <a:gd name="connsiteY12" fmla="*/ 130493 h 133350"/>
                    <a:gd name="connsiteX13" fmla="*/ 93345 w 112394"/>
                    <a:gd name="connsiteY13" fmla="*/ 111443 h 133350"/>
                    <a:gd name="connsiteX14" fmla="*/ 47625 w 112394"/>
                    <a:gd name="connsiteY14" fmla="*/ 133350 h 133350"/>
                    <a:gd name="connsiteX15" fmla="*/ 0 w 112394"/>
                    <a:gd name="connsiteY15" fmla="*/ 93345 h 133350"/>
                    <a:gd name="connsiteX16" fmla="*/ 93345 w 112394"/>
                    <a:gd name="connsiteY16" fmla="*/ 82868 h 133350"/>
                    <a:gd name="connsiteX17" fmla="*/ 93345 w 112394"/>
                    <a:gd name="connsiteY17" fmla="*/ 71438 h 133350"/>
                    <a:gd name="connsiteX18" fmla="*/ 56197 w 112394"/>
                    <a:gd name="connsiteY18" fmla="*/ 65722 h 133350"/>
                    <a:gd name="connsiteX19" fmla="*/ 19050 w 112394"/>
                    <a:gd name="connsiteY19" fmla="*/ 91440 h 133350"/>
                    <a:gd name="connsiteX20" fmla="*/ 19050 w 112394"/>
                    <a:gd name="connsiteY20" fmla="*/ 92393 h 133350"/>
                    <a:gd name="connsiteX21" fmla="*/ 51435 w 112394"/>
                    <a:gd name="connsiteY21" fmla="*/ 118110 h 133350"/>
                    <a:gd name="connsiteX22" fmla="*/ 93345 w 112394"/>
                    <a:gd name="connsiteY22" fmla="*/ 8286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2394" h="133350">
                      <a:moveTo>
                        <a:pt x="0" y="93345"/>
                      </a:moveTo>
                      <a:lnTo>
                        <a:pt x="0" y="92393"/>
                      </a:lnTo>
                      <a:cubicBezTo>
                        <a:pt x="0" y="64770"/>
                        <a:pt x="21907" y="50482"/>
                        <a:pt x="54292" y="50482"/>
                      </a:cubicBezTo>
                      <a:cubicBezTo>
                        <a:pt x="70485" y="50482"/>
                        <a:pt x="81915" y="53340"/>
                        <a:pt x="93345" y="56197"/>
                      </a:cubicBezTo>
                      <a:lnTo>
                        <a:pt x="93345" y="52388"/>
                      </a:lnTo>
                      <a:cubicBezTo>
                        <a:pt x="93345" y="29528"/>
                        <a:pt x="80010" y="17145"/>
                        <a:pt x="56197" y="17145"/>
                      </a:cubicBezTo>
                      <a:cubicBezTo>
                        <a:pt x="40957" y="17145"/>
                        <a:pt x="28575" y="20955"/>
                        <a:pt x="17145" y="26670"/>
                      </a:cubicBezTo>
                      <a:lnTo>
                        <a:pt x="11430" y="11430"/>
                      </a:lnTo>
                      <a:cubicBezTo>
                        <a:pt x="25717" y="4763"/>
                        <a:pt x="39052" y="0"/>
                        <a:pt x="58102" y="0"/>
                      </a:cubicBezTo>
                      <a:cubicBezTo>
                        <a:pt x="76200" y="0"/>
                        <a:pt x="89535" y="4763"/>
                        <a:pt x="99060" y="14288"/>
                      </a:cubicBezTo>
                      <a:cubicBezTo>
                        <a:pt x="107950" y="23177"/>
                        <a:pt x="112395" y="35877"/>
                        <a:pt x="112395" y="52388"/>
                      </a:cubicBezTo>
                      <a:lnTo>
                        <a:pt x="112395" y="130493"/>
                      </a:lnTo>
                      <a:lnTo>
                        <a:pt x="93345" y="130493"/>
                      </a:lnTo>
                      <a:lnTo>
                        <a:pt x="93345" y="111443"/>
                      </a:lnTo>
                      <a:cubicBezTo>
                        <a:pt x="84772" y="122872"/>
                        <a:pt x="70485" y="133350"/>
                        <a:pt x="47625" y="133350"/>
                      </a:cubicBezTo>
                      <a:cubicBezTo>
                        <a:pt x="23813" y="133350"/>
                        <a:pt x="0" y="119063"/>
                        <a:pt x="0" y="93345"/>
                      </a:cubicBezTo>
                      <a:close/>
                      <a:moveTo>
                        <a:pt x="93345" y="82868"/>
                      </a:moveTo>
                      <a:lnTo>
                        <a:pt x="93345" y="71438"/>
                      </a:lnTo>
                      <a:cubicBezTo>
                        <a:pt x="84772" y="68580"/>
                        <a:pt x="72390" y="65722"/>
                        <a:pt x="56197" y="65722"/>
                      </a:cubicBezTo>
                      <a:cubicBezTo>
                        <a:pt x="32385" y="65722"/>
                        <a:pt x="19050" y="76200"/>
                        <a:pt x="19050" y="91440"/>
                      </a:cubicBezTo>
                      <a:lnTo>
                        <a:pt x="19050" y="92393"/>
                      </a:lnTo>
                      <a:cubicBezTo>
                        <a:pt x="19050" y="108585"/>
                        <a:pt x="34290" y="118110"/>
                        <a:pt x="51435" y="118110"/>
                      </a:cubicBezTo>
                      <a:cubicBezTo>
                        <a:pt x="74295" y="118110"/>
                        <a:pt x="93345" y="103822"/>
                        <a:pt x="93345" y="8286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C36CCB6D-7A4C-CA69-2D24-C63C056C969A}"/>
                    </a:ext>
                  </a:extLst>
                </p:cNvPr>
                <p:cNvSpPr/>
                <p:nvPr/>
              </p:nvSpPr>
              <p:spPr>
                <a:xfrm>
                  <a:off x="6849904" y="4234497"/>
                  <a:ext cx="112394" cy="131445"/>
                </a:xfrm>
                <a:custGeom>
                  <a:avLst/>
                  <a:gdLst>
                    <a:gd name="connsiteX0" fmla="*/ 0 w 112394"/>
                    <a:gd name="connsiteY0" fmla="*/ 2858 h 131445"/>
                    <a:gd name="connsiteX1" fmla="*/ 19050 w 112394"/>
                    <a:gd name="connsiteY1" fmla="*/ 2858 h 131445"/>
                    <a:gd name="connsiteX2" fmla="*/ 19050 w 112394"/>
                    <a:gd name="connsiteY2" fmla="*/ 25718 h 131445"/>
                    <a:gd name="connsiteX3" fmla="*/ 62865 w 112394"/>
                    <a:gd name="connsiteY3" fmla="*/ 0 h 131445"/>
                    <a:gd name="connsiteX4" fmla="*/ 112395 w 112394"/>
                    <a:gd name="connsiteY4" fmla="*/ 51435 h 131445"/>
                    <a:gd name="connsiteX5" fmla="*/ 112395 w 112394"/>
                    <a:gd name="connsiteY5" fmla="*/ 131445 h 131445"/>
                    <a:gd name="connsiteX6" fmla="*/ 93345 w 112394"/>
                    <a:gd name="connsiteY6" fmla="*/ 131445 h 131445"/>
                    <a:gd name="connsiteX7" fmla="*/ 93345 w 112394"/>
                    <a:gd name="connsiteY7" fmla="*/ 56197 h 131445"/>
                    <a:gd name="connsiteX8" fmla="*/ 58102 w 112394"/>
                    <a:gd name="connsiteY8" fmla="*/ 18097 h 131445"/>
                    <a:gd name="connsiteX9" fmla="*/ 19050 w 112394"/>
                    <a:gd name="connsiteY9" fmla="*/ 58103 h 131445"/>
                    <a:gd name="connsiteX10" fmla="*/ 19050 w 112394"/>
                    <a:gd name="connsiteY10" fmla="*/ 131445 h 131445"/>
                    <a:gd name="connsiteX11" fmla="*/ 0 w 112394"/>
                    <a:gd name="connsiteY11" fmla="*/ 131445 h 13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2394" h="131445">
                      <a:moveTo>
                        <a:pt x="0" y="2858"/>
                      </a:moveTo>
                      <a:lnTo>
                        <a:pt x="19050" y="2858"/>
                      </a:lnTo>
                      <a:lnTo>
                        <a:pt x="19050" y="25718"/>
                      </a:lnTo>
                      <a:cubicBezTo>
                        <a:pt x="27622" y="11430"/>
                        <a:pt x="40957" y="0"/>
                        <a:pt x="62865" y="0"/>
                      </a:cubicBezTo>
                      <a:cubicBezTo>
                        <a:pt x="94297" y="0"/>
                        <a:pt x="112395" y="20955"/>
                        <a:pt x="112395" y="51435"/>
                      </a:cubicBezTo>
                      <a:lnTo>
                        <a:pt x="112395" y="131445"/>
                      </a:lnTo>
                      <a:lnTo>
                        <a:pt x="93345" y="131445"/>
                      </a:lnTo>
                      <a:lnTo>
                        <a:pt x="93345" y="56197"/>
                      </a:lnTo>
                      <a:cubicBezTo>
                        <a:pt x="93345" y="32385"/>
                        <a:pt x="80010" y="18097"/>
                        <a:pt x="58102" y="18097"/>
                      </a:cubicBezTo>
                      <a:cubicBezTo>
                        <a:pt x="36195" y="18097"/>
                        <a:pt x="19050" y="34290"/>
                        <a:pt x="19050" y="58103"/>
                      </a:cubicBezTo>
                      <a:lnTo>
                        <a:pt x="19050" y="131445"/>
                      </a:lnTo>
                      <a:lnTo>
                        <a:pt x="0" y="13144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B25B346A-A9E4-1F08-AF5E-A47882DF582E}"/>
                    </a:ext>
                  </a:extLst>
                </p:cNvPr>
                <p:cNvSpPr/>
                <p:nvPr/>
              </p:nvSpPr>
              <p:spPr>
                <a:xfrm>
                  <a:off x="6995636" y="4184967"/>
                  <a:ext cx="129539" cy="183832"/>
                </a:xfrm>
                <a:custGeom>
                  <a:avLst/>
                  <a:gdLst>
                    <a:gd name="connsiteX0" fmla="*/ 0 w 129539"/>
                    <a:gd name="connsiteY0" fmla="*/ 117157 h 183832"/>
                    <a:gd name="connsiteX1" fmla="*/ 0 w 129539"/>
                    <a:gd name="connsiteY1" fmla="*/ 116205 h 183832"/>
                    <a:gd name="connsiteX2" fmla="*/ 60960 w 129539"/>
                    <a:gd name="connsiteY2" fmla="*/ 49530 h 183832"/>
                    <a:gd name="connsiteX3" fmla="*/ 110490 w 129539"/>
                    <a:gd name="connsiteY3" fmla="*/ 77152 h 183832"/>
                    <a:gd name="connsiteX4" fmla="*/ 110490 w 129539"/>
                    <a:gd name="connsiteY4" fmla="*/ 0 h 183832"/>
                    <a:gd name="connsiteX5" fmla="*/ 129540 w 129539"/>
                    <a:gd name="connsiteY5" fmla="*/ 0 h 183832"/>
                    <a:gd name="connsiteX6" fmla="*/ 129540 w 129539"/>
                    <a:gd name="connsiteY6" fmla="*/ 180975 h 183832"/>
                    <a:gd name="connsiteX7" fmla="*/ 110490 w 129539"/>
                    <a:gd name="connsiteY7" fmla="*/ 180975 h 183832"/>
                    <a:gd name="connsiteX8" fmla="*/ 110490 w 129539"/>
                    <a:gd name="connsiteY8" fmla="*/ 155257 h 183832"/>
                    <a:gd name="connsiteX9" fmla="*/ 60960 w 129539"/>
                    <a:gd name="connsiteY9" fmla="*/ 183832 h 183832"/>
                    <a:gd name="connsiteX10" fmla="*/ 0 w 129539"/>
                    <a:gd name="connsiteY10" fmla="*/ 117157 h 183832"/>
                    <a:gd name="connsiteX11" fmla="*/ 110490 w 129539"/>
                    <a:gd name="connsiteY11" fmla="*/ 117157 h 183832"/>
                    <a:gd name="connsiteX12" fmla="*/ 110490 w 129539"/>
                    <a:gd name="connsiteY12" fmla="*/ 116205 h 183832"/>
                    <a:gd name="connsiteX13" fmla="*/ 64770 w 129539"/>
                    <a:gd name="connsiteY13" fmla="*/ 66675 h 183832"/>
                    <a:gd name="connsiteX14" fmla="*/ 19050 w 129539"/>
                    <a:gd name="connsiteY14" fmla="*/ 116205 h 183832"/>
                    <a:gd name="connsiteX15" fmla="*/ 19050 w 129539"/>
                    <a:gd name="connsiteY15" fmla="*/ 117157 h 183832"/>
                    <a:gd name="connsiteX16" fmla="*/ 64770 w 129539"/>
                    <a:gd name="connsiteY16" fmla="*/ 166688 h 183832"/>
                    <a:gd name="connsiteX17" fmla="*/ 110490 w 129539"/>
                    <a:gd name="connsiteY17" fmla="*/ 117157 h 183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9539" h="183832">
                      <a:moveTo>
                        <a:pt x="0" y="117157"/>
                      </a:moveTo>
                      <a:lnTo>
                        <a:pt x="0" y="116205"/>
                      </a:lnTo>
                      <a:cubicBezTo>
                        <a:pt x="0" y="74295"/>
                        <a:pt x="30480" y="49530"/>
                        <a:pt x="60960" y="49530"/>
                      </a:cubicBezTo>
                      <a:cubicBezTo>
                        <a:pt x="84772" y="49530"/>
                        <a:pt x="100013" y="62865"/>
                        <a:pt x="110490" y="77152"/>
                      </a:cubicBezTo>
                      <a:lnTo>
                        <a:pt x="110490" y="0"/>
                      </a:lnTo>
                      <a:lnTo>
                        <a:pt x="129540" y="0"/>
                      </a:lnTo>
                      <a:lnTo>
                        <a:pt x="129540" y="180975"/>
                      </a:lnTo>
                      <a:lnTo>
                        <a:pt x="110490" y="180975"/>
                      </a:lnTo>
                      <a:lnTo>
                        <a:pt x="110490" y="155257"/>
                      </a:lnTo>
                      <a:cubicBezTo>
                        <a:pt x="100013" y="170497"/>
                        <a:pt x="84772" y="183832"/>
                        <a:pt x="60960" y="183832"/>
                      </a:cubicBezTo>
                      <a:cubicBezTo>
                        <a:pt x="30480" y="183832"/>
                        <a:pt x="0" y="159067"/>
                        <a:pt x="0" y="117157"/>
                      </a:cubicBezTo>
                      <a:close/>
                      <a:moveTo>
                        <a:pt x="110490" y="117157"/>
                      </a:moveTo>
                      <a:lnTo>
                        <a:pt x="110490" y="116205"/>
                      </a:lnTo>
                      <a:cubicBezTo>
                        <a:pt x="110490" y="86677"/>
                        <a:pt x="88582" y="66675"/>
                        <a:pt x="64770" y="66675"/>
                      </a:cubicBezTo>
                      <a:cubicBezTo>
                        <a:pt x="40005" y="66675"/>
                        <a:pt x="19050" y="85725"/>
                        <a:pt x="19050" y="116205"/>
                      </a:cubicBezTo>
                      <a:lnTo>
                        <a:pt x="19050" y="117157"/>
                      </a:lnTo>
                      <a:cubicBezTo>
                        <a:pt x="19050" y="146685"/>
                        <a:pt x="40005" y="166688"/>
                        <a:pt x="64770" y="166688"/>
                      </a:cubicBezTo>
                      <a:cubicBezTo>
                        <a:pt x="88582" y="166688"/>
                        <a:pt x="110490" y="146685"/>
                        <a:pt x="110490" y="117157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87A09190-F4DB-C256-245F-797C542674AA}"/>
                    </a:ext>
                  </a:extLst>
                </p:cNvPr>
                <p:cNvSpPr/>
                <p:nvPr/>
              </p:nvSpPr>
              <p:spPr>
                <a:xfrm>
                  <a:off x="7245191" y="4192587"/>
                  <a:ext cx="142875" cy="173355"/>
                </a:xfrm>
                <a:custGeom>
                  <a:avLst/>
                  <a:gdLst>
                    <a:gd name="connsiteX0" fmla="*/ 0 w 142875"/>
                    <a:gd name="connsiteY0" fmla="*/ 0 h 173355"/>
                    <a:gd name="connsiteX1" fmla="*/ 74295 w 142875"/>
                    <a:gd name="connsiteY1" fmla="*/ 0 h 173355"/>
                    <a:gd name="connsiteX2" fmla="*/ 123825 w 142875"/>
                    <a:gd name="connsiteY2" fmla="*/ 17145 h 173355"/>
                    <a:gd name="connsiteX3" fmla="*/ 137160 w 142875"/>
                    <a:gd name="connsiteY3" fmla="*/ 51435 h 173355"/>
                    <a:gd name="connsiteX4" fmla="*/ 89535 w 142875"/>
                    <a:gd name="connsiteY4" fmla="*/ 101918 h 173355"/>
                    <a:gd name="connsiteX5" fmla="*/ 142875 w 142875"/>
                    <a:gd name="connsiteY5" fmla="*/ 173355 h 173355"/>
                    <a:gd name="connsiteX6" fmla="*/ 119063 w 142875"/>
                    <a:gd name="connsiteY6" fmla="*/ 173355 h 173355"/>
                    <a:gd name="connsiteX7" fmla="*/ 68580 w 142875"/>
                    <a:gd name="connsiteY7" fmla="*/ 105728 h 173355"/>
                    <a:gd name="connsiteX8" fmla="*/ 19050 w 142875"/>
                    <a:gd name="connsiteY8" fmla="*/ 105728 h 173355"/>
                    <a:gd name="connsiteX9" fmla="*/ 19050 w 142875"/>
                    <a:gd name="connsiteY9" fmla="*/ 173355 h 173355"/>
                    <a:gd name="connsiteX10" fmla="*/ 0 w 142875"/>
                    <a:gd name="connsiteY10" fmla="*/ 173355 h 173355"/>
                    <a:gd name="connsiteX11" fmla="*/ 72390 w 142875"/>
                    <a:gd name="connsiteY11" fmla="*/ 88582 h 173355"/>
                    <a:gd name="connsiteX12" fmla="*/ 117157 w 142875"/>
                    <a:gd name="connsiteY12" fmla="*/ 52388 h 173355"/>
                    <a:gd name="connsiteX13" fmla="*/ 72390 w 142875"/>
                    <a:gd name="connsiteY13" fmla="*/ 18097 h 173355"/>
                    <a:gd name="connsiteX14" fmla="*/ 19050 w 142875"/>
                    <a:gd name="connsiteY14" fmla="*/ 18097 h 173355"/>
                    <a:gd name="connsiteX15" fmla="*/ 19050 w 142875"/>
                    <a:gd name="connsiteY15" fmla="*/ 88582 h 173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2875" h="173355">
                      <a:moveTo>
                        <a:pt x="0" y="0"/>
                      </a:moveTo>
                      <a:lnTo>
                        <a:pt x="74295" y="0"/>
                      </a:lnTo>
                      <a:cubicBezTo>
                        <a:pt x="95250" y="0"/>
                        <a:pt x="112395" y="6668"/>
                        <a:pt x="123825" y="17145"/>
                      </a:cubicBezTo>
                      <a:cubicBezTo>
                        <a:pt x="132397" y="25718"/>
                        <a:pt x="137160" y="38100"/>
                        <a:pt x="137160" y="51435"/>
                      </a:cubicBezTo>
                      <a:cubicBezTo>
                        <a:pt x="137160" y="80963"/>
                        <a:pt x="117157" y="97155"/>
                        <a:pt x="89535" y="101918"/>
                      </a:cubicBezTo>
                      <a:lnTo>
                        <a:pt x="142875" y="173355"/>
                      </a:lnTo>
                      <a:lnTo>
                        <a:pt x="119063" y="173355"/>
                      </a:lnTo>
                      <a:lnTo>
                        <a:pt x="68580" y="105728"/>
                      </a:lnTo>
                      <a:lnTo>
                        <a:pt x="19050" y="105728"/>
                      </a:lnTo>
                      <a:lnTo>
                        <a:pt x="19050" y="173355"/>
                      </a:lnTo>
                      <a:lnTo>
                        <a:pt x="0" y="173355"/>
                      </a:lnTo>
                      <a:close/>
                      <a:moveTo>
                        <a:pt x="72390" y="88582"/>
                      </a:moveTo>
                      <a:cubicBezTo>
                        <a:pt x="99060" y="88582"/>
                        <a:pt x="117157" y="75247"/>
                        <a:pt x="117157" y="52388"/>
                      </a:cubicBezTo>
                      <a:cubicBezTo>
                        <a:pt x="117157" y="30480"/>
                        <a:pt x="100965" y="18097"/>
                        <a:pt x="72390" y="18097"/>
                      </a:cubicBezTo>
                      <a:lnTo>
                        <a:pt x="19050" y="18097"/>
                      </a:lnTo>
                      <a:lnTo>
                        <a:pt x="19050" y="88582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61AF19F1-0726-E8EF-D3DE-26119B460FE4}"/>
                    </a:ext>
                  </a:extLst>
                </p:cNvPr>
                <p:cNvSpPr/>
                <p:nvPr/>
              </p:nvSpPr>
              <p:spPr>
                <a:xfrm>
                  <a:off x="7410926" y="4234497"/>
                  <a:ext cx="120967" cy="134302"/>
                </a:xfrm>
                <a:custGeom>
                  <a:avLst/>
                  <a:gdLst>
                    <a:gd name="connsiteX0" fmla="*/ 63818 w 120967"/>
                    <a:gd name="connsiteY0" fmla="*/ 117158 h 134302"/>
                    <a:gd name="connsiteX1" fmla="*/ 104775 w 120967"/>
                    <a:gd name="connsiteY1" fmla="*/ 100013 h 134302"/>
                    <a:gd name="connsiteX2" fmla="*/ 116205 w 120967"/>
                    <a:gd name="connsiteY2" fmla="*/ 110490 h 134302"/>
                    <a:gd name="connsiteX3" fmla="*/ 63818 w 120967"/>
                    <a:gd name="connsiteY3" fmla="*/ 134303 h 134302"/>
                    <a:gd name="connsiteX4" fmla="*/ 0 w 120967"/>
                    <a:gd name="connsiteY4" fmla="*/ 67628 h 134302"/>
                    <a:gd name="connsiteX5" fmla="*/ 60960 w 120967"/>
                    <a:gd name="connsiteY5" fmla="*/ 0 h 134302"/>
                    <a:gd name="connsiteX6" fmla="*/ 120968 w 120967"/>
                    <a:gd name="connsiteY6" fmla="*/ 68580 h 134302"/>
                    <a:gd name="connsiteX7" fmla="*/ 120015 w 120967"/>
                    <a:gd name="connsiteY7" fmla="*/ 75247 h 134302"/>
                    <a:gd name="connsiteX8" fmla="*/ 19050 w 120967"/>
                    <a:gd name="connsiteY8" fmla="*/ 75247 h 134302"/>
                    <a:gd name="connsiteX9" fmla="*/ 63818 w 120967"/>
                    <a:gd name="connsiteY9" fmla="*/ 117158 h 134302"/>
                    <a:gd name="connsiteX10" fmla="*/ 100965 w 120967"/>
                    <a:gd name="connsiteY10" fmla="*/ 60008 h 134302"/>
                    <a:gd name="connsiteX11" fmla="*/ 60960 w 120967"/>
                    <a:gd name="connsiteY11" fmla="*/ 16193 h 134302"/>
                    <a:gd name="connsiteX12" fmla="*/ 19050 w 120967"/>
                    <a:gd name="connsiteY12" fmla="*/ 60008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0967" h="134302">
                      <a:moveTo>
                        <a:pt x="63818" y="117158"/>
                      </a:moveTo>
                      <a:cubicBezTo>
                        <a:pt x="81915" y="117158"/>
                        <a:pt x="94298" y="110490"/>
                        <a:pt x="104775" y="100013"/>
                      </a:cubicBezTo>
                      <a:lnTo>
                        <a:pt x="116205" y="110490"/>
                      </a:lnTo>
                      <a:cubicBezTo>
                        <a:pt x="103823" y="124778"/>
                        <a:pt x="87630" y="134303"/>
                        <a:pt x="63818" y="134303"/>
                      </a:cubicBezTo>
                      <a:cubicBezTo>
                        <a:pt x="28575" y="134303"/>
                        <a:pt x="0" y="107633"/>
                        <a:pt x="0" y="67628"/>
                      </a:cubicBezTo>
                      <a:cubicBezTo>
                        <a:pt x="0" y="30480"/>
                        <a:pt x="25718" y="0"/>
                        <a:pt x="60960" y="0"/>
                      </a:cubicBezTo>
                      <a:cubicBezTo>
                        <a:pt x="99060" y="0"/>
                        <a:pt x="120968" y="30480"/>
                        <a:pt x="120968" y="68580"/>
                      </a:cubicBezTo>
                      <a:cubicBezTo>
                        <a:pt x="120968" y="70485"/>
                        <a:pt x="120968" y="72390"/>
                        <a:pt x="120015" y="75247"/>
                      </a:cubicBezTo>
                      <a:lnTo>
                        <a:pt x="19050" y="75247"/>
                      </a:lnTo>
                      <a:cubicBezTo>
                        <a:pt x="21907" y="101918"/>
                        <a:pt x="41910" y="117158"/>
                        <a:pt x="63818" y="117158"/>
                      </a:cubicBezTo>
                      <a:close/>
                      <a:moveTo>
                        <a:pt x="100965" y="60008"/>
                      </a:moveTo>
                      <a:cubicBezTo>
                        <a:pt x="99060" y="36195"/>
                        <a:pt x="85725" y="16193"/>
                        <a:pt x="60960" y="16193"/>
                      </a:cubicBezTo>
                      <a:cubicBezTo>
                        <a:pt x="38100" y="16193"/>
                        <a:pt x="21907" y="35243"/>
                        <a:pt x="19050" y="6000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E9583F3E-1BBC-9892-E9DF-80D5F6B70DEA}"/>
                    </a:ext>
                  </a:extLst>
                </p:cNvPr>
                <p:cNvSpPr/>
                <p:nvPr/>
              </p:nvSpPr>
              <p:spPr>
                <a:xfrm>
                  <a:off x="7554754" y="4235450"/>
                  <a:ext cx="98107" cy="132397"/>
                </a:xfrm>
                <a:custGeom>
                  <a:avLst/>
                  <a:gdLst>
                    <a:gd name="connsiteX0" fmla="*/ 0 w 98107"/>
                    <a:gd name="connsiteY0" fmla="*/ 114300 h 132397"/>
                    <a:gd name="connsiteX1" fmla="*/ 9525 w 98107"/>
                    <a:gd name="connsiteY1" fmla="*/ 100013 h 132397"/>
                    <a:gd name="connsiteX2" fmla="*/ 53340 w 98107"/>
                    <a:gd name="connsiteY2" fmla="*/ 116205 h 132397"/>
                    <a:gd name="connsiteX3" fmla="*/ 80010 w 98107"/>
                    <a:gd name="connsiteY3" fmla="*/ 96203 h 132397"/>
                    <a:gd name="connsiteX4" fmla="*/ 48577 w 98107"/>
                    <a:gd name="connsiteY4" fmla="*/ 73343 h 132397"/>
                    <a:gd name="connsiteX5" fmla="*/ 5715 w 98107"/>
                    <a:gd name="connsiteY5" fmla="*/ 37147 h 132397"/>
                    <a:gd name="connsiteX6" fmla="*/ 5715 w 98107"/>
                    <a:gd name="connsiteY6" fmla="*/ 36195 h 132397"/>
                    <a:gd name="connsiteX7" fmla="*/ 49530 w 98107"/>
                    <a:gd name="connsiteY7" fmla="*/ 0 h 132397"/>
                    <a:gd name="connsiteX8" fmla="*/ 95250 w 98107"/>
                    <a:gd name="connsiteY8" fmla="*/ 14288 h 132397"/>
                    <a:gd name="connsiteX9" fmla="*/ 86677 w 98107"/>
                    <a:gd name="connsiteY9" fmla="*/ 28575 h 132397"/>
                    <a:gd name="connsiteX10" fmla="*/ 48577 w 98107"/>
                    <a:gd name="connsiteY10" fmla="*/ 16193 h 132397"/>
                    <a:gd name="connsiteX11" fmla="*/ 24765 w 98107"/>
                    <a:gd name="connsiteY11" fmla="*/ 34290 h 132397"/>
                    <a:gd name="connsiteX12" fmla="*/ 24765 w 98107"/>
                    <a:gd name="connsiteY12" fmla="*/ 35243 h 132397"/>
                    <a:gd name="connsiteX13" fmla="*/ 57150 w 98107"/>
                    <a:gd name="connsiteY13" fmla="*/ 57150 h 132397"/>
                    <a:gd name="connsiteX14" fmla="*/ 98107 w 98107"/>
                    <a:gd name="connsiteY14" fmla="*/ 94297 h 132397"/>
                    <a:gd name="connsiteX15" fmla="*/ 52388 w 98107"/>
                    <a:gd name="connsiteY15" fmla="*/ 132397 h 132397"/>
                    <a:gd name="connsiteX16" fmla="*/ 0 w 98107"/>
                    <a:gd name="connsiteY16" fmla="*/ 114300 h 13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8107" h="132397">
                      <a:moveTo>
                        <a:pt x="0" y="114300"/>
                      </a:moveTo>
                      <a:lnTo>
                        <a:pt x="9525" y="100013"/>
                      </a:lnTo>
                      <a:cubicBezTo>
                        <a:pt x="22860" y="110490"/>
                        <a:pt x="39052" y="116205"/>
                        <a:pt x="53340" y="116205"/>
                      </a:cubicBezTo>
                      <a:cubicBezTo>
                        <a:pt x="68580" y="116205"/>
                        <a:pt x="80010" y="108585"/>
                        <a:pt x="80010" y="96203"/>
                      </a:cubicBezTo>
                      <a:cubicBezTo>
                        <a:pt x="80010" y="82868"/>
                        <a:pt x="64770" y="78105"/>
                        <a:pt x="48577" y="73343"/>
                      </a:cubicBezTo>
                      <a:cubicBezTo>
                        <a:pt x="28575" y="67628"/>
                        <a:pt x="5715" y="60960"/>
                        <a:pt x="5715" y="37147"/>
                      </a:cubicBezTo>
                      <a:lnTo>
                        <a:pt x="5715" y="36195"/>
                      </a:lnTo>
                      <a:cubicBezTo>
                        <a:pt x="5715" y="14288"/>
                        <a:pt x="24765" y="0"/>
                        <a:pt x="49530" y="0"/>
                      </a:cubicBezTo>
                      <a:cubicBezTo>
                        <a:pt x="64770" y="0"/>
                        <a:pt x="82867" y="5715"/>
                        <a:pt x="95250" y="14288"/>
                      </a:cubicBezTo>
                      <a:lnTo>
                        <a:pt x="86677" y="28575"/>
                      </a:lnTo>
                      <a:cubicBezTo>
                        <a:pt x="75247" y="20955"/>
                        <a:pt x="60960" y="16193"/>
                        <a:pt x="48577" y="16193"/>
                      </a:cubicBezTo>
                      <a:cubicBezTo>
                        <a:pt x="34290" y="16193"/>
                        <a:pt x="24765" y="23813"/>
                        <a:pt x="24765" y="34290"/>
                      </a:cubicBezTo>
                      <a:lnTo>
                        <a:pt x="24765" y="35243"/>
                      </a:lnTo>
                      <a:cubicBezTo>
                        <a:pt x="24765" y="47625"/>
                        <a:pt x="40005" y="52388"/>
                        <a:pt x="57150" y="57150"/>
                      </a:cubicBezTo>
                      <a:cubicBezTo>
                        <a:pt x="77152" y="62865"/>
                        <a:pt x="98107" y="70485"/>
                        <a:pt x="98107" y="94297"/>
                      </a:cubicBezTo>
                      <a:cubicBezTo>
                        <a:pt x="98107" y="119063"/>
                        <a:pt x="78105" y="132397"/>
                        <a:pt x="52388" y="132397"/>
                      </a:cubicBezTo>
                      <a:cubicBezTo>
                        <a:pt x="34290" y="132397"/>
                        <a:pt x="14288" y="125730"/>
                        <a:pt x="0" y="114300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86060328-74F1-A6B4-4A0E-DA4F2692065E}"/>
                    </a:ext>
                  </a:extLst>
                </p:cNvPr>
                <p:cNvSpPr/>
                <p:nvPr/>
              </p:nvSpPr>
              <p:spPr>
                <a:xfrm>
                  <a:off x="7680483" y="4234497"/>
                  <a:ext cx="120967" cy="134302"/>
                </a:xfrm>
                <a:custGeom>
                  <a:avLst/>
                  <a:gdLst>
                    <a:gd name="connsiteX0" fmla="*/ 64770 w 120967"/>
                    <a:gd name="connsiteY0" fmla="*/ 117158 h 134302"/>
                    <a:gd name="connsiteX1" fmla="*/ 104775 w 120967"/>
                    <a:gd name="connsiteY1" fmla="*/ 100013 h 134302"/>
                    <a:gd name="connsiteX2" fmla="*/ 116205 w 120967"/>
                    <a:gd name="connsiteY2" fmla="*/ 110490 h 134302"/>
                    <a:gd name="connsiteX3" fmla="*/ 63818 w 120967"/>
                    <a:gd name="connsiteY3" fmla="*/ 134303 h 134302"/>
                    <a:gd name="connsiteX4" fmla="*/ 0 w 120967"/>
                    <a:gd name="connsiteY4" fmla="*/ 67628 h 134302"/>
                    <a:gd name="connsiteX5" fmla="*/ 61913 w 120967"/>
                    <a:gd name="connsiteY5" fmla="*/ 0 h 134302"/>
                    <a:gd name="connsiteX6" fmla="*/ 120968 w 120967"/>
                    <a:gd name="connsiteY6" fmla="*/ 68580 h 134302"/>
                    <a:gd name="connsiteX7" fmla="*/ 120968 w 120967"/>
                    <a:gd name="connsiteY7" fmla="*/ 75247 h 134302"/>
                    <a:gd name="connsiteX8" fmla="*/ 19050 w 120967"/>
                    <a:gd name="connsiteY8" fmla="*/ 75247 h 134302"/>
                    <a:gd name="connsiteX9" fmla="*/ 64770 w 120967"/>
                    <a:gd name="connsiteY9" fmla="*/ 117158 h 134302"/>
                    <a:gd name="connsiteX10" fmla="*/ 101918 w 120967"/>
                    <a:gd name="connsiteY10" fmla="*/ 60008 h 134302"/>
                    <a:gd name="connsiteX11" fmla="*/ 60960 w 120967"/>
                    <a:gd name="connsiteY11" fmla="*/ 16193 h 134302"/>
                    <a:gd name="connsiteX12" fmla="*/ 19050 w 120967"/>
                    <a:gd name="connsiteY12" fmla="*/ 60008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0967" h="134302">
                      <a:moveTo>
                        <a:pt x="64770" y="117158"/>
                      </a:moveTo>
                      <a:cubicBezTo>
                        <a:pt x="81915" y="117158"/>
                        <a:pt x="94298" y="110490"/>
                        <a:pt x="104775" y="100013"/>
                      </a:cubicBezTo>
                      <a:lnTo>
                        <a:pt x="116205" y="110490"/>
                      </a:lnTo>
                      <a:cubicBezTo>
                        <a:pt x="103823" y="124778"/>
                        <a:pt x="88583" y="134303"/>
                        <a:pt x="63818" y="134303"/>
                      </a:cubicBezTo>
                      <a:cubicBezTo>
                        <a:pt x="28575" y="134303"/>
                        <a:pt x="0" y="107633"/>
                        <a:pt x="0" y="67628"/>
                      </a:cubicBezTo>
                      <a:cubicBezTo>
                        <a:pt x="0" y="30480"/>
                        <a:pt x="25718" y="0"/>
                        <a:pt x="61913" y="0"/>
                      </a:cubicBezTo>
                      <a:cubicBezTo>
                        <a:pt x="99060" y="0"/>
                        <a:pt x="120968" y="30480"/>
                        <a:pt x="120968" y="68580"/>
                      </a:cubicBezTo>
                      <a:cubicBezTo>
                        <a:pt x="120968" y="70485"/>
                        <a:pt x="120968" y="72390"/>
                        <a:pt x="120968" y="75247"/>
                      </a:cubicBezTo>
                      <a:lnTo>
                        <a:pt x="19050" y="75247"/>
                      </a:lnTo>
                      <a:cubicBezTo>
                        <a:pt x="21908" y="101918"/>
                        <a:pt x="41910" y="117158"/>
                        <a:pt x="64770" y="117158"/>
                      </a:cubicBezTo>
                      <a:close/>
                      <a:moveTo>
                        <a:pt x="101918" y="60008"/>
                      </a:moveTo>
                      <a:cubicBezTo>
                        <a:pt x="100013" y="36195"/>
                        <a:pt x="86678" y="16193"/>
                        <a:pt x="60960" y="16193"/>
                      </a:cubicBezTo>
                      <a:cubicBezTo>
                        <a:pt x="39053" y="16193"/>
                        <a:pt x="21908" y="35243"/>
                        <a:pt x="19050" y="6000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CFC6A986-E4D5-E2EC-CD0E-E560022BAC4F}"/>
                    </a:ext>
                  </a:extLst>
                </p:cNvPr>
                <p:cNvSpPr/>
                <p:nvPr/>
              </p:nvSpPr>
              <p:spPr>
                <a:xfrm>
                  <a:off x="7825263" y="4235450"/>
                  <a:ext cx="112454" cy="133350"/>
                </a:xfrm>
                <a:custGeom>
                  <a:avLst/>
                  <a:gdLst>
                    <a:gd name="connsiteX0" fmla="*/ 0 w 112454"/>
                    <a:gd name="connsiteY0" fmla="*/ 93345 h 133350"/>
                    <a:gd name="connsiteX1" fmla="*/ 0 w 112454"/>
                    <a:gd name="connsiteY1" fmla="*/ 92393 h 133350"/>
                    <a:gd name="connsiteX2" fmla="*/ 55245 w 112454"/>
                    <a:gd name="connsiteY2" fmla="*/ 50482 h 133350"/>
                    <a:gd name="connsiteX3" fmla="*/ 94298 w 112454"/>
                    <a:gd name="connsiteY3" fmla="*/ 56197 h 133350"/>
                    <a:gd name="connsiteX4" fmla="*/ 94298 w 112454"/>
                    <a:gd name="connsiteY4" fmla="*/ 52388 h 133350"/>
                    <a:gd name="connsiteX5" fmla="*/ 56198 w 112454"/>
                    <a:gd name="connsiteY5" fmla="*/ 17145 h 133350"/>
                    <a:gd name="connsiteX6" fmla="*/ 17145 w 112454"/>
                    <a:gd name="connsiteY6" fmla="*/ 26670 h 133350"/>
                    <a:gd name="connsiteX7" fmla="*/ 11430 w 112454"/>
                    <a:gd name="connsiteY7" fmla="*/ 11430 h 133350"/>
                    <a:gd name="connsiteX8" fmla="*/ 58103 w 112454"/>
                    <a:gd name="connsiteY8" fmla="*/ 0 h 133350"/>
                    <a:gd name="connsiteX9" fmla="*/ 99060 w 112454"/>
                    <a:gd name="connsiteY9" fmla="*/ 14288 h 133350"/>
                    <a:gd name="connsiteX10" fmla="*/ 112395 w 112454"/>
                    <a:gd name="connsiteY10" fmla="*/ 52388 h 133350"/>
                    <a:gd name="connsiteX11" fmla="*/ 112395 w 112454"/>
                    <a:gd name="connsiteY11" fmla="*/ 130493 h 133350"/>
                    <a:gd name="connsiteX12" fmla="*/ 94298 w 112454"/>
                    <a:gd name="connsiteY12" fmla="*/ 130493 h 133350"/>
                    <a:gd name="connsiteX13" fmla="*/ 94298 w 112454"/>
                    <a:gd name="connsiteY13" fmla="*/ 111443 h 133350"/>
                    <a:gd name="connsiteX14" fmla="*/ 47625 w 112454"/>
                    <a:gd name="connsiteY14" fmla="*/ 133350 h 133350"/>
                    <a:gd name="connsiteX15" fmla="*/ 0 w 112454"/>
                    <a:gd name="connsiteY15" fmla="*/ 93345 h 133350"/>
                    <a:gd name="connsiteX16" fmla="*/ 94298 w 112454"/>
                    <a:gd name="connsiteY16" fmla="*/ 82868 h 133350"/>
                    <a:gd name="connsiteX17" fmla="*/ 94298 w 112454"/>
                    <a:gd name="connsiteY17" fmla="*/ 71438 h 133350"/>
                    <a:gd name="connsiteX18" fmla="*/ 57150 w 112454"/>
                    <a:gd name="connsiteY18" fmla="*/ 65722 h 133350"/>
                    <a:gd name="connsiteX19" fmla="*/ 20003 w 112454"/>
                    <a:gd name="connsiteY19" fmla="*/ 91440 h 133350"/>
                    <a:gd name="connsiteX20" fmla="*/ 20003 w 112454"/>
                    <a:gd name="connsiteY20" fmla="*/ 92393 h 133350"/>
                    <a:gd name="connsiteX21" fmla="*/ 51435 w 112454"/>
                    <a:gd name="connsiteY21" fmla="*/ 118110 h 133350"/>
                    <a:gd name="connsiteX22" fmla="*/ 94298 w 112454"/>
                    <a:gd name="connsiteY22" fmla="*/ 8286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2454" h="133350">
                      <a:moveTo>
                        <a:pt x="0" y="93345"/>
                      </a:moveTo>
                      <a:lnTo>
                        <a:pt x="0" y="92393"/>
                      </a:lnTo>
                      <a:cubicBezTo>
                        <a:pt x="0" y="64770"/>
                        <a:pt x="22860" y="50482"/>
                        <a:pt x="55245" y="50482"/>
                      </a:cubicBezTo>
                      <a:cubicBezTo>
                        <a:pt x="71438" y="50482"/>
                        <a:pt x="82868" y="53340"/>
                        <a:pt x="94298" y="56197"/>
                      </a:cubicBezTo>
                      <a:lnTo>
                        <a:pt x="94298" y="52388"/>
                      </a:lnTo>
                      <a:cubicBezTo>
                        <a:pt x="94298" y="29528"/>
                        <a:pt x="80010" y="17145"/>
                        <a:pt x="56198" y="17145"/>
                      </a:cubicBezTo>
                      <a:cubicBezTo>
                        <a:pt x="40957" y="17145"/>
                        <a:pt x="29528" y="20955"/>
                        <a:pt x="17145" y="26670"/>
                      </a:cubicBezTo>
                      <a:lnTo>
                        <a:pt x="11430" y="11430"/>
                      </a:lnTo>
                      <a:cubicBezTo>
                        <a:pt x="25718" y="4763"/>
                        <a:pt x="39053" y="0"/>
                        <a:pt x="58103" y="0"/>
                      </a:cubicBezTo>
                      <a:cubicBezTo>
                        <a:pt x="76200" y="0"/>
                        <a:pt x="90488" y="4763"/>
                        <a:pt x="99060" y="14288"/>
                      </a:cubicBezTo>
                      <a:cubicBezTo>
                        <a:pt x="108585" y="23177"/>
                        <a:pt x="113030" y="35877"/>
                        <a:pt x="112395" y="52388"/>
                      </a:cubicBezTo>
                      <a:lnTo>
                        <a:pt x="112395" y="130493"/>
                      </a:lnTo>
                      <a:lnTo>
                        <a:pt x="94298" y="130493"/>
                      </a:lnTo>
                      <a:lnTo>
                        <a:pt x="94298" y="111443"/>
                      </a:lnTo>
                      <a:cubicBezTo>
                        <a:pt x="84773" y="122872"/>
                        <a:pt x="70485" y="133350"/>
                        <a:pt x="47625" y="133350"/>
                      </a:cubicBezTo>
                      <a:cubicBezTo>
                        <a:pt x="23813" y="133350"/>
                        <a:pt x="0" y="119063"/>
                        <a:pt x="0" y="93345"/>
                      </a:cubicBezTo>
                      <a:close/>
                      <a:moveTo>
                        <a:pt x="94298" y="82868"/>
                      </a:moveTo>
                      <a:lnTo>
                        <a:pt x="94298" y="71438"/>
                      </a:lnTo>
                      <a:cubicBezTo>
                        <a:pt x="84773" y="68580"/>
                        <a:pt x="72390" y="65722"/>
                        <a:pt x="57150" y="65722"/>
                      </a:cubicBezTo>
                      <a:cubicBezTo>
                        <a:pt x="33338" y="65722"/>
                        <a:pt x="20003" y="76200"/>
                        <a:pt x="20003" y="91440"/>
                      </a:cubicBezTo>
                      <a:lnTo>
                        <a:pt x="20003" y="92393"/>
                      </a:lnTo>
                      <a:cubicBezTo>
                        <a:pt x="20003" y="108585"/>
                        <a:pt x="34290" y="118110"/>
                        <a:pt x="51435" y="118110"/>
                      </a:cubicBezTo>
                      <a:cubicBezTo>
                        <a:pt x="75248" y="118110"/>
                        <a:pt x="94298" y="103822"/>
                        <a:pt x="94298" y="8286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BC2A8891-7C49-2C92-F856-A9958C3F64EC}"/>
                    </a:ext>
                  </a:extLst>
                </p:cNvPr>
                <p:cNvSpPr/>
                <p:nvPr/>
              </p:nvSpPr>
              <p:spPr>
                <a:xfrm>
                  <a:off x="7978616" y="4235407"/>
                  <a:ext cx="71437" cy="130534"/>
                </a:xfrm>
                <a:custGeom>
                  <a:avLst/>
                  <a:gdLst>
                    <a:gd name="connsiteX0" fmla="*/ 0 w 71437"/>
                    <a:gd name="connsiteY0" fmla="*/ 1947 h 130534"/>
                    <a:gd name="connsiteX1" fmla="*/ 19050 w 71437"/>
                    <a:gd name="connsiteY1" fmla="*/ 1947 h 130534"/>
                    <a:gd name="connsiteX2" fmla="*/ 19050 w 71437"/>
                    <a:gd name="connsiteY2" fmla="*/ 35285 h 130534"/>
                    <a:gd name="connsiteX3" fmla="*/ 71438 w 71437"/>
                    <a:gd name="connsiteY3" fmla="*/ 42 h 130534"/>
                    <a:gd name="connsiteX4" fmla="*/ 71438 w 71437"/>
                    <a:gd name="connsiteY4" fmla="*/ 20997 h 130534"/>
                    <a:gd name="connsiteX5" fmla="*/ 69532 w 71437"/>
                    <a:gd name="connsiteY5" fmla="*/ 20997 h 130534"/>
                    <a:gd name="connsiteX6" fmla="*/ 19050 w 71437"/>
                    <a:gd name="connsiteY6" fmla="*/ 79100 h 130534"/>
                    <a:gd name="connsiteX7" fmla="*/ 19050 w 71437"/>
                    <a:gd name="connsiteY7" fmla="*/ 130535 h 130534"/>
                    <a:gd name="connsiteX8" fmla="*/ 0 w 71437"/>
                    <a:gd name="connsiteY8" fmla="*/ 130535 h 130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437" h="130534">
                      <a:moveTo>
                        <a:pt x="0" y="1947"/>
                      </a:moveTo>
                      <a:lnTo>
                        <a:pt x="19050" y="1947"/>
                      </a:lnTo>
                      <a:lnTo>
                        <a:pt x="19050" y="35285"/>
                      </a:lnTo>
                      <a:cubicBezTo>
                        <a:pt x="28575" y="14330"/>
                        <a:pt x="46672" y="-910"/>
                        <a:pt x="71438" y="42"/>
                      </a:cubicBezTo>
                      <a:lnTo>
                        <a:pt x="71438" y="20997"/>
                      </a:lnTo>
                      <a:lnTo>
                        <a:pt x="69532" y="20997"/>
                      </a:lnTo>
                      <a:cubicBezTo>
                        <a:pt x="41910" y="20997"/>
                        <a:pt x="19050" y="41000"/>
                        <a:pt x="19050" y="79100"/>
                      </a:cubicBezTo>
                      <a:lnTo>
                        <a:pt x="19050" y="130535"/>
                      </a:lnTo>
                      <a:lnTo>
                        <a:pt x="0" y="13053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F69FD1EB-0E14-69B2-4FC9-E971B8BF6EAA}"/>
                    </a:ext>
                  </a:extLst>
                </p:cNvPr>
                <p:cNvSpPr/>
                <p:nvPr/>
              </p:nvSpPr>
              <p:spPr>
                <a:xfrm>
                  <a:off x="8065294" y="4234497"/>
                  <a:ext cx="118110" cy="134302"/>
                </a:xfrm>
                <a:custGeom>
                  <a:avLst/>
                  <a:gdLst>
                    <a:gd name="connsiteX0" fmla="*/ 0 w 118110"/>
                    <a:gd name="connsiteY0" fmla="*/ 67628 h 134302"/>
                    <a:gd name="connsiteX1" fmla="*/ 65723 w 118110"/>
                    <a:gd name="connsiteY1" fmla="*/ 0 h 134302"/>
                    <a:gd name="connsiteX2" fmla="*/ 117157 w 118110"/>
                    <a:gd name="connsiteY2" fmla="*/ 22860 h 134302"/>
                    <a:gd name="connsiteX3" fmla="*/ 104775 w 118110"/>
                    <a:gd name="connsiteY3" fmla="*/ 36195 h 134302"/>
                    <a:gd name="connsiteX4" fmla="*/ 65723 w 118110"/>
                    <a:gd name="connsiteY4" fmla="*/ 17145 h 134302"/>
                    <a:gd name="connsiteX5" fmla="*/ 20002 w 118110"/>
                    <a:gd name="connsiteY5" fmla="*/ 66675 h 134302"/>
                    <a:gd name="connsiteX6" fmla="*/ 20002 w 118110"/>
                    <a:gd name="connsiteY6" fmla="*/ 67628 h 134302"/>
                    <a:gd name="connsiteX7" fmla="*/ 66675 w 118110"/>
                    <a:gd name="connsiteY7" fmla="*/ 117158 h 134302"/>
                    <a:gd name="connsiteX8" fmla="*/ 105727 w 118110"/>
                    <a:gd name="connsiteY8" fmla="*/ 98108 h 134302"/>
                    <a:gd name="connsiteX9" fmla="*/ 118110 w 118110"/>
                    <a:gd name="connsiteY9" fmla="*/ 109538 h 134302"/>
                    <a:gd name="connsiteX10" fmla="*/ 65723 w 118110"/>
                    <a:gd name="connsiteY10" fmla="*/ 134303 h 134302"/>
                    <a:gd name="connsiteX11" fmla="*/ 0 w 118110"/>
                    <a:gd name="connsiteY11" fmla="*/ 67628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8110" h="134302">
                      <a:moveTo>
                        <a:pt x="0" y="67628"/>
                      </a:moveTo>
                      <a:cubicBezTo>
                        <a:pt x="0" y="31433"/>
                        <a:pt x="28575" y="0"/>
                        <a:pt x="65723" y="0"/>
                      </a:cubicBezTo>
                      <a:cubicBezTo>
                        <a:pt x="90488" y="0"/>
                        <a:pt x="104775" y="10478"/>
                        <a:pt x="117157" y="22860"/>
                      </a:cubicBezTo>
                      <a:lnTo>
                        <a:pt x="104775" y="36195"/>
                      </a:lnTo>
                      <a:cubicBezTo>
                        <a:pt x="94298" y="25718"/>
                        <a:pt x="82868" y="17145"/>
                        <a:pt x="65723" y="17145"/>
                      </a:cubicBezTo>
                      <a:cubicBezTo>
                        <a:pt x="40005" y="17145"/>
                        <a:pt x="20002" y="39053"/>
                        <a:pt x="20002" y="66675"/>
                      </a:cubicBezTo>
                      <a:lnTo>
                        <a:pt x="20002" y="67628"/>
                      </a:lnTo>
                      <a:cubicBezTo>
                        <a:pt x="20002" y="95250"/>
                        <a:pt x="40005" y="117158"/>
                        <a:pt x="66675" y="117158"/>
                      </a:cubicBezTo>
                      <a:cubicBezTo>
                        <a:pt x="82868" y="117158"/>
                        <a:pt x="96202" y="108585"/>
                        <a:pt x="105727" y="98108"/>
                      </a:cubicBezTo>
                      <a:lnTo>
                        <a:pt x="118110" y="109538"/>
                      </a:lnTo>
                      <a:cubicBezTo>
                        <a:pt x="104775" y="123825"/>
                        <a:pt x="89535" y="134303"/>
                        <a:pt x="65723" y="134303"/>
                      </a:cubicBezTo>
                      <a:cubicBezTo>
                        <a:pt x="28575" y="134303"/>
                        <a:pt x="0" y="103822"/>
                        <a:pt x="0" y="6762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BB1506EC-3DE4-45A0-DDC6-89A1D74D70D7}"/>
                    </a:ext>
                  </a:extLst>
                </p:cNvPr>
                <p:cNvSpPr/>
                <p:nvPr/>
              </p:nvSpPr>
              <p:spPr>
                <a:xfrm>
                  <a:off x="8214836" y="4184967"/>
                  <a:ext cx="112394" cy="180975"/>
                </a:xfrm>
                <a:custGeom>
                  <a:avLst/>
                  <a:gdLst>
                    <a:gd name="connsiteX0" fmla="*/ 0 w 112394"/>
                    <a:gd name="connsiteY0" fmla="*/ 0 h 180975"/>
                    <a:gd name="connsiteX1" fmla="*/ 19050 w 112394"/>
                    <a:gd name="connsiteY1" fmla="*/ 0 h 180975"/>
                    <a:gd name="connsiteX2" fmla="*/ 19050 w 112394"/>
                    <a:gd name="connsiteY2" fmla="*/ 75247 h 180975"/>
                    <a:gd name="connsiteX3" fmla="*/ 62865 w 112394"/>
                    <a:gd name="connsiteY3" fmla="*/ 49530 h 180975"/>
                    <a:gd name="connsiteX4" fmla="*/ 112395 w 112394"/>
                    <a:gd name="connsiteY4" fmla="*/ 100965 h 180975"/>
                    <a:gd name="connsiteX5" fmla="*/ 112395 w 112394"/>
                    <a:gd name="connsiteY5" fmla="*/ 180975 h 180975"/>
                    <a:gd name="connsiteX6" fmla="*/ 93345 w 112394"/>
                    <a:gd name="connsiteY6" fmla="*/ 180975 h 180975"/>
                    <a:gd name="connsiteX7" fmla="*/ 93345 w 112394"/>
                    <a:gd name="connsiteY7" fmla="*/ 105727 h 180975"/>
                    <a:gd name="connsiteX8" fmla="*/ 58102 w 112394"/>
                    <a:gd name="connsiteY8" fmla="*/ 67627 h 180975"/>
                    <a:gd name="connsiteX9" fmla="*/ 19050 w 112394"/>
                    <a:gd name="connsiteY9" fmla="*/ 107632 h 180975"/>
                    <a:gd name="connsiteX10" fmla="*/ 19050 w 112394"/>
                    <a:gd name="connsiteY10" fmla="*/ 180975 h 180975"/>
                    <a:gd name="connsiteX11" fmla="*/ 0 w 112394"/>
                    <a:gd name="connsiteY11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2394" h="180975">
                      <a:moveTo>
                        <a:pt x="0" y="0"/>
                      </a:moveTo>
                      <a:lnTo>
                        <a:pt x="19050" y="0"/>
                      </a:lnTo>
                      <a:lnTo>
                        <a:pt x="19050" y="75247"/>
                      </a:lnTo>
                      <a:cubicBezTo>
                        <a:pt x="27622" y="60960"/>
                        <a:pt x="40957" y="49530"/>
                        <a:pt x="62865" y="49530"/>
                      </a:cubicBezTo>
                      <a:cubicBezTo>
                        <a:pt x="94297" y="49530"/>
                        <a:pt x="112395" y="70485"/>
                        <a:pt x="112395" y="100965"/>
                      </a:cubicBezTo>
                      <a:lnTo>
                        <a:pt x="112395" y="180975"/>
                      </a:lnTo>
                      <a:lnTo>
                        <a:pt x="93345" y="180975"/>
                      </a:lnTo>
                      <a:lnTo>
                        <a:pt x="93345" y="105727"/>
                      </a:lnTo>
                      <a:cubicBezTo>
                        <a:pt x="93345" y="81915"/>
                        <a:pt x="80010" y="67627"/>
                        <a:pt x="58102" y="67627"/>
                      </a:cubicBezTo>
                      <a:cubicBezTo>
                        <a:pt x="35243" y="67627"/>
                        <a:pt x="19050" y="83820"/>
                        <a:pt x="19050" y="107632"/>
                      </a:cubicBezTo>
                      <a:lnTo>
                        <a:pt x="19050" y="180975"/>
                      </a:lnTo>
                      <a:lnTo>
                        <a:pt x="0" y="18097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D4AA52AD-78F8-19EE-883D-3FF358E4E063}"/>
                    </a:ext>
                  </a:extLst>
                </p:cNvPr>
                <p:cNvSpPr/>
                <p:nvPr/>
              </p:nvSpPr>
              <p:spPr>
                <a:xfrm>
                  <a:off x="8437721" y="4189730"/>
                  <a:ext cx="156210" cy="179069"/>
                </a:xfrm>
                <a:custGeom>
                  <a:avLst/>
                  <a:gdLst>
                    <a:gd name="connsiteX0" fmla="*/ 0 w 156210"/>
                    <a:gd name="connsiteY0" fmla="*/ 89535 h 179069"/>
                    <a:gd name="connsiteX1" fmla="*/ 87630 w 156210"/>
                    <a:gd name="connsiteY1" fmla="*/ 0 h 179069"/>
                    <a:gd name="connsiteX2" fmla="*/ 155258 w 156210"/>
                    <a:gd name="connsiteY2" fmla="*/ 26670 h 179069"/>
                    <a:gd name="connsiteX3" fmla="*/ 141923 w 156210"/>
                    <a:gd name="connsiteY3" fmla="*/ 41910 h 179069"/>
                    <a:gd name="connsiteX4" fmla="*/ 87630 w 156210"/>
                    <a:gd name="connsiteY4" fmla="*/ 18097 h 179069"/>
                    <a:gd name="connsiteX5" fmla="*/ 20003 w 156210"/>
                    <a:gd name="connsiteY5" fmla="*/ 88582 h 179069"/>
                    <a:gd name="connsiteX6" fmla="*/ 20003 w 156210"/>
                    <a:gd name="connsiteY6" fmla="*/ 89535 h 179069"/>
                    <a:gd name="connsiteX7" fmla="*/ 87630 w 156210"/>
                    <a:gd name="connsiteY7" fmla="*/ 160972 h 179069"/>
                    <a:gd name="connsiteX8" fmla="*/ 142875 w 156210"/>
                    <a:gd name="connsiteY8" fmla="*/ 136207 h 179069"/>
                    <a:gd name="connsiteX9" fmla="*/ 156210 w 156210"/>
                    <a:gd name="connsiteY9" fmla="*/ 148590 h 179069"/>
                    <a:gd name="connsiteX10" fmla="*/ 86678 w 156210"/>
                    <a:gd name="connsiteY10" fmla="*/ 179070 h 179069"/>
                    <a:gd name="connsiteX11" fmla="*/ 0 w 156210"/>
                    <a:gd name="connsiteY11" fmla="*/ 89535 h 17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210" h="179069">
                      <a:moveTo>
                        <a:pt x="0" y="89535"/>
                      </a:moveTo>
                      <a:cubicBezTo>
                        <a:pt x="0" y="40005"/>
                        <a:pt x="36195" y="0"/>
                        <a:pt x="87630" y="0"/>
                      </a:cubicBezTo>
                      <a:cubicBezTo>
                        <a:pt x="119063" y="0"/>
                        <a:pt x="138113" y="10477"/>
                        <a:pt x="155258" y="26670"/>
                      </a:cubicBezTo>
                      <a:lnTo>
                        <a:pt x="141923" y="41910"/>
                      </a:lnTo>
                      <a:cubicBezTo>
                        <a:pt x="127635" y="27622"/>
                        <a:pt x="110490" y="18097"/>
                        <a:pt x="87630" y="18097"/>
                      </a:cubicBezTo>
                      <a:cubicBezTo>
                        <a:pt x="48578" y="18097"/>
                        <a:pt x="20003" y="48577"/>
                        <a:pt x="20003" y="88582"/>
                      </a:cubicBezTo>
                      <a:lnTo>
                        <a:pt x="20003" y="89535"/>
                      </a:lnTo>
                      <a:cubicBezTo>
                        <a:pt x="20003" y="129540"/>
                        <a:pt x="48578" y="160972"/>
                        <a:pt x="87630" y="160972"/>
                      </a:cubicBezTo>
                      <a:cubicBezTo>
                        <a:pt x="110490" y="160972"/>
                        <a:pt x="126683" y="151447"/>
                        <a:pt x="142875" y="136207"/>
                      </a:cubicBezTo>
                      <a:lnTo>
                        <a:pt x="156210" y="148590"/>
                      </a:lnTo>
                      <a:cubicBezTo>
                        <a:pt x="138113" y="166688"/>
                        <a:pt x="118110" y="179070"/>
                        <a:pt x="86678" y="179070"/>
                      </a:cubicBezTo>
                      <a:cubicBezTo>
                        <a:pt x="36195" y="179070"/>
                        <a:pt x="0" y="140017"/>
                        <a:pt x="0" y="89535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20FEA5F0-748A-1F94-9CF9-3CCEBDAF9083}"/>
                    </a:ext>
                  </a:extLst>
                </p:cNvPr>
                <p:cNvSpPr/>
                <p:nvPr/>
              </p:nvSpPr>
              <p:spPr>
                <a:xfrm>
                  <a:off x="8613933" y="4234497"/>
                  <a:ext cx="121920" cy="134302"/>
                </a:xfrm>
                <a:custGeom>
                  <a:avLst/>
                  <a:gdLst>
                    <a:gd name="connsiteX0" fmla="*/ 64770 w 121920"/>
                    <a:gd name="connsiteY0" fmla="*/ 117158 h 134302"/>
                    <a:gd name="connsiteX1" fmla="*/ 104775 w 121920"/>
                    <a:gd name="connsiteY1" fmla="*/ 100013 h 134302"/>
                    <a:gd name="connsiteX2" fmla="*/ 117158 w 121920"/>
                    <a:gd name="connsiteY2" fmla="*/ 110490 h 134302"/>
                    <a:gd name="connsiteX3" fmla="*/ 64770 w 121920"/>
                    <a:gd name="connsiteY3" fmla="*/ 134303 h 134302"/>
                    <a:gd name="connsiteX4" fmla="*/ 0 w 121920"/>
                    <a:gd name="connsiteY4" fmla="*/ 67628 h 134302"/>
                    <a:gd name="connsiteX5" fmla="*/ 61913 w 121920"/>
                    <a:gd name="connsiteY5" fmla="*/ 0 h 134302"/>
                    <a:gd name="connsiteX6" fmla="*/ 121920 w 121920"/>
                    <a:gd name="connsiteY6" fmla="*/ 68580 h 134302"/>
                    <a:gd name="connsiteX7" fmla="*/ 120968 w 121920"/>
                    <a:gd name="connsiteY7" fmla="*/ 75247 h 134302"/>
                    <a:gd name="connsiteX8" fmla="*/ 20003 w 121920"/>
                    <a:gd name="connsiteY8" fmla="*/ 75247 h 134302"/>
                    <a:gd name="connsiteX9" fmla="*/ 64770 w 121920"/>
                    <a:gd name="connsiteY9" fmla="*/ 117158 h 134302"/>
                    <a:gd name="connsiteX10" fmla="*/ 101918 w 121920"/>
                    <a:gd name="connsiteY10" fmla="*/ 60008 h 134302"/>
                    <a:gd name="connsiteX11" fmla="*/ 60960 w 121920"/>
                    <a:gd name="connsiteY11" fmla="*/ 16193 h 134302"/>
                    <a:gd name="connsiteX12" fmla="*/ 20003 w 121920"/>
                    <a:gd name="connsiteY12" fmla="*/ 60008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1920" h="134302">
                      <a:moveTo>
                        <a:pt x="64770" y="117158"/>
                      </a:moveTo>
                      <a:cubicBezTo>
                        <a:pt x="82868" y="117158"/>
                        <a:pt x="94298" y="110490"/>
                        <a:pt x="104775" y="100013"/>
                      </a:cubicBezTo>
                      <a:lnTo>
                        <a:pt x="117158" y="110490"/>
                      </a:lnTo>
                      <a:cubicBezTo>
                        <a:pt x="103823" y="124778"/>
                        <a:pt x="88583" y="134303"/>
                        <a:pt x="64770" y="134303"/>
                      </a:cubicBezTo>
                      <a:cubicBezTo>
                        <a:pt x="29528" y="134303"/>
                        <a:pt x="0" y="107633"/>
                        <a:pt x="0" y="67628"/>
                      </a:cubicBezTo>
                      <a:cubicBezTo>
                        <a:pt x="0" y="30480"/>
                        <a:pt x="26670" y="0"/>
                        <a:pt x="61913" y="0"/>
                      </a:cubicBezTo>
                      <a:cubicBezTo>
                        <a:pt x="100013" y="0"/>
                        <a:pt x="121920" y="30480"/>
                        <a:pt x="121920" y="68580"/>
                      </a:cubicBezTo>
                      <a:cubicBezTo>
                        <a:pt x="121920" y="70485"/>
                        <a:pt x="121920" y="72390"/>
                        <a:pt x="120968" y="75247"/>
                      </a:cubicBezTo>
                      <a:lnTo>
                        <a:pt x="20003" y="75247"/>
                      </a:lnTo>
                      <a:cubicBezTo>
                        <a:pt x="22860" y="101918"/>
                        <a:pt x="42863" y="117158"/>
                        <a:pt x="64770" y="117158"/>
                      </a:cubicBezTo>
                      <a:close/>
                      <a:moveTo>
                        <a:pt x="101918" y="60008"/>
                      </a:moveTo>
                      <a:cubicBezTo>
                        <a:pt x="100013" y="36195"/>
                        <a:pt x="86678" y="16193"/>
                        <a:pt x="60960" y="16193"/>
                      </a:cubicBezTo>
                      <a:cubicBezTo>
                        <a:pt x="39053" y="16193"/>
                        <a:pt x="22860" y="35243"/>
                        <a:pt x="20003" y="6000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6" name="Freeform: Shape 205">
                  <a:extLst>
                    <a:ext uri="{FF2B5EF4-FFF2-40B4-BE49-F238E27FC236}">
                      <a16:creationId xmlns:a16="http://schemas.microsoft.com/office/drawing/2014/main" id="{9967FE5B-821F-4D8C-E480-B5213543F4F7}"/>
                    </a:ext>
                  </a:extLst>
                </p:cNvPr>
                <p:cNvSpPr/>
                <p:nvPr/>
              </p:nvSpPr>
              <p:spPr>
                <a:xfrm>
                  <a:off x="8769191" y="4234497"/>
                  <a:ext cx="111442" cy="131445"/>
                </a:xfrm>
                <a:custGeom>
                  <a:avLst/>
                  <a:gdLst>
                    <a:gd name="connsiteX0" fmla="*/ 0 w 111442"/>
                    <a:gd name="connsiteY0" fmla="*/ 2858 h 131445"/>
                    <a:gd name="connsiteX1" fmla="*/ 19050 w 111442"/>
                    <a:gd name="connsiteY1" fmla="*/ 2858 h 131445"/>
                    <a:gd name="connsiteX2" fmla="*/ 19050 w 111442"/>
                    <a:gd name="connsiteY2" fmla="*/ 25718 h 131445"/>
                    <a:gd name="connsiteX3" fmla="*/ 62865 w 111442"/>
                    <a:gd name="connsiteY3" fmla="*/ 0 h 131445"/>
                    <a:gd name="connsiteX4" fmla="*/ 111442 w 111442"/>
                    <a:gd name="connsiteY4" fmla="*/ 51435 h 131445"/>
                    <a:gd name="connsiteX5" fmla="*/ 111442 w 111442"/>
                    <a:gd name="connsiteY5" fmla="*/ 131445 h 131445"/>
                    <a:gd name="connsiteX6" fmla="*/ 92392 w 111442"/>
                    <a:gd name="connsiteY6" fmla="*/ 131445 h 131445"/>
                    <a:gd name="connsiteX7" fmla="*/ 92392 w 111442"/>
                    <a:gd name="connsiteY7" fmla="*/ 56197 h 131445"/>
                    <a:gd name="connsiteX8" fmla="*/ 57150 w 111442"/>
                    <a:gd name="connsiteY8" fmla="*/ 18097 h 131445"/>
                    <a:gd name="connsiteX9" fmla="*/ 19050 w 111442"/>
                    <a:gd name="connsiteY9" fmla="*/ 58103 h 131445"/>
                    <a:gd name="connsiteX10" fmla="*/ 19050 w 111442"/>
                    <a:gd name="connsiteY10" fmla="*/ 131445 h 131445"/>
                    <a:gd name="connsiteX11" fmla="*/ 0 w 111442"/>
                    <a:gd name="connsiteY11" fmla="*/ 131445 h 13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1442" h="131445">
                      <a:moveTo>
                        <a:pt x="0" y="2858"/>
                      </a:moveTo>
                      <a:lnTo>
                        <a:pt x="19050" y="2858"/>
                      </a:lnTo>
                      <a:lnTo>
                        <a:pt x="19050" y="25718"/>
                      </a:lnTo>
                      <a:cubicBezTo>
                        <a:pt x="27622" y="11430"/>
                        <a:pt x="40957" y="0"/>
                        <a:pt x="62865" y="0"/>
                      </a:cubicBezTo>
                      <a:cubicBezTo>
                        <a:pt x="93345" y="0"/>
                        <a:pt x="111442" y="20955"/>
                        <a:pt x="111442" y="51435"/>
                      </a:cubicBezTo>
                      <a:lnTo>
                        <a:pt x="111442" y="131445"/>
                      </a:lnTo>
                      <a:lnTo>
                        <a:pt x="92392" y="131445"/>
                      </a:lnTo>
                      <a:lnTo>
                        <a:pt x="92392" y="56197"/>
                      </a:lnTo>
                      <a:cubicBezTo>
                        <a:pt x="92392" y="32385"/>
                        <a:pt x="80010" y="18097"/>
                        <a:pt x="57150" y="18097"/>
                      </a:cubicBezTo>
                      <a:cubicBezTo>
                        <a:pt x="35242" y="18097"/>
                        <a:pt x="19050" y="34290"/>
                        <a:pt x="19050" y="58103"/>
                      </a:cubicBezTo>
                      <a:lnTo>
                        <a:pt x="19050" y="131445"/>
                      </a:lnTo>
                      <a:lnTo>
                        <a:pt x="0" y="13144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0C6601F0-15B7-F3F6-B985-5846ACDE5651}"/>
                    </a:ext>
                  </a:extLst>
                </p:cNvPr>
                <p:cNvSpPr/>
                <p:nvPr/>
              </p:nvSpPr>
              <p:spPr>
                <a:xfrm>
                  <a:off x="8910161" y="4199255"/>
                  <a:ext cx="78105" cy="168592"/>
                </a:xfrm>
                <a:custGeom>
                  <a:avLst/>
                  <a:gdLst>
                    <a:gd name="connsiteX0" fmla="*/ 18097 w 78105"/>
                    <a:gd name="connsiteY0" fmla="*/ 132397 h 168592"/>
                    <a:gd name="connsiteX1" fmla="*/ 18097 w 78105"/>
                    <a:gd name="connsiteY1" fmla="*/ 55245 h 168592"/>
                    <a:gd name="connsiteX2" fmla="*/ 0 w 78105"/>
                    <a:gd name="connsiteY2" fmla="*/ 55245 h 168592"/>
                    <a:gd name="connsiteX3" fmla="*/ 0 w 78105"/>
                    <a:gd name="connsiteY3" fmla="*/ 38100 h 168592"/>
                    <a:gd name="connsiteX4" fmla="*/ 18097 w 78105"/>
                    <a:gd name="connsiteY4" fmla="*/ 38100 h 168592"/>
                    <a:gd name="connsiteX5" fmla="*/ 18097 w 78105"/>
                    <a:gd name="connsiteY5" fmla="*/ 0 h 168592"/>
                    <a:gd name="connsiteX6" fmla="*/ 37147 w 78105"/>
                    <a:gd name="connsiteY6" fmla="*/ 0 h 168592"/>
                    <a:gd name="connsiteX7" fmla="*/ 37147 w 78105"/>
                    <a:gd name="connsiteY7" fmla="*/ 38100 h 168592"/>
                    <a:gd name="connsiteX8" fmla="*/ 78105 w 78105"/>
                    <a:gd name="connsiteY8" fmla="*/ 38100 h 168592"/>
                    <a:gd name="connsiteX9" fmla="*/ 78105 w 78105"/>
                    <a:gd name="connsiteY9" fmla="*/ 55245 h 168592"/>
                    <a:gd name="connsiteX10" fmla="*/ 37147 w 78105"/>
                    <a:gd name="connsiteY10" fmla="*/ 55245 h 168592"/>
                    <a:gd name="connsiteX11" fmla="*/ 37147 w 78105"/>
                    <a:gd name="connsiteY11" fmla="*/ 130492 h 168592"/>
                    <a:gd name="connsiteX12" fmla="*/ 59055 w 78105"/>
                    <a:gd name="connsiteY12" fmla="*/ 151447 h 168592"/>
                    <a:gd name="connsiteX13" fmla="*/ 77152 w 78105"/>
                    <a:gd name="connsiteY13" fmla="*/ 146685 h 168592"/>
                    <a:gd name="connsiteX14" fmla="*/ 77152 w 78105"/>
                    <a:gd name="connsiteY14" fmla="*/ 162877 h 168592"/>
                    <a:gd name="connsiteX15" fmla="*/ 54293 w 78105"/>
                    <a:gd name="connsiteY15" fmla="*/ 168592 h 168592"/>
                    <a:gd name="connsiteX16" fmla="*/ 18097 w 78105"/>
                    <a:gd name="connsiteY16" fmla="*/ 132397 h 16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105" h="168592">
                      <a:moveTo>
                        <a:pt x="18097" y="132397"/>
                      </a:moveTo>
                      <a:lnTo>
                        <a:pt x="18097" y="55245"/>
                      </a:lnTo>
                      <a:lnTo>
                        <a:pt x="0" y="55245"/>
                      </a:lnTo>
                      <a:lnTo>
                        <a:pt x="0" y="38100"/>
                      </a:lnTo>
                      <a:lnTo>
                        <a:pt x="18097" y="38100"/>
                      </a:lnTo>
                      <a:lnTo>
                        <a:pt x="18097" y="0"/>
                      </a:lnTo>
                      <a:lnTo>
                        <a:pt x="37147" y="0"/>
                      </a:lnTo>
                      <a:lnTo>
                        <a:pt x="37147" y="38100"/>
                      </a:lnTo>
                      <a:lnTo>
                        <a:pt x="78105" y="38100"/>
                      </a:lnTo>
                      <a:lnTo>
                        <a:pt x="78105" y="55245"/>
                      </a:lnTo>
                      <a:lnTo>
                        <a:pt x="37147" y="55245"/>
                      </a:lnTo>
                      <a:lnTo>
                        <a:pt x="37147" y="130492"/>
                      </a:lnTo>
                      <a:cubicBezTo>
                        <a:pt x="37147" y="145732"/>
                        <a:pt x="45720" y="151447"/>
                        <a:pt x="59055" y="151447"/>
                      </a:cubicBezTo>
                      <a:cubicBezTo>
                        <a:pt x="64770" y="151447"/>
                        <a:pt x="70485" y="150495"/>
                        <a:pt x="77152" y="146685"/>
                      </a:cubicBezTo>
                      <a:lnTo>
                        <a:pt x="77152" y="162877"/>
                      </a:lnTo>
                      <a:cubicBezTo>
                        <a:pt x="70485" y="166688"/>
                        <a:pt x="63818" y="168592"/>
                        <a:pt x="54293" y="168592"/>
                      </a:cubicBezTo>
                      <a:cubicBezTo>
                        <a:pt x="33338" y="168592"/>
                        <a:pt x="18097" y="158115"/>
                        <a:pt x="18097" y="132397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8EB0D93D-35BF-CDEF-F6A1-1B67313247DF}"/>
                    </a:ext>
                  </a:extLst>
                </p:cNvPr>
                <p:cNvSpPr/>
                <p:nvPr/>
              </p:nvSpPr>
              <p:spPr>
                <a:xfrm>
                  <a:off x="9010174" y="4234497"/>
                  <a:ext cx="120967" cy="134302"/>
                </a:xfrm>
                <a:custGeom>
                  <a:avLst/>
                  <a:gdLst>
                    <a:gd name="connsiteX0" fmla="*/ 63818 w 120967"/>
                    <a:gd name="connsiteY0" fmla="*/ 117158 h 134302"/>
                    <a:gd name="connsiteX1" fmla="*/ 104775 w 120967"/>
                    <a:gd name="connsiteY1" fmla="*/ 100013 h 134302"/>
                    <a:gd name="connsiteX2" fmla="*/ 116205 w 120967"/>
                    <a:gd name="connsiteY2" fmla="*/ 110490 h 134302"/>
                    <a:gd name="connsiteX3" fmla="*/ 63818 w 120967"/>
                    <a:gd name="connsiteY3" fmla="*/ 134303 h 134302"/>
                    <a:gd name="connsiteX4" fmla="*/ 0 w 120967"/>
                    <a:gd name="connsiteY4" fmla="*/ 67628 h 134302"/>
                    <a:gd name="connsiteX5" fmla="*/ 60960 w 120967"/>
                    <a:gd name="connsiteY5" fmla="*/ 0 h 134302"/>
                    <a:gd name="connsiteX6" fmla="*/ 120968 w 120967"/>
                    <a:gd name="connsiteY6" fmla="*/ 68580 h 134302"/>
                    <a:gd name="connsiteX7" fmla="*/ 120968 w 120967"/>
                    <a:gd name="connsiteY7" fmla="*/ 75247 h 134302"/>
                    <a:gd name="connsiteX8" fmla="*/ 19050 w 120967"/>
                    <a:gd name="connsiteY8" fmla="*/ 75247 h 134302"/>
                    <a:gd name="connsiteX9" fmla="*/ 63818 w 120967"/>
                    <a:gd name="connsiteY9" fmla="*/ 117158 h 134302"/>
                    <a:gd name="connsiteX10" fmla="*/ 101918 w 120967"/>
                    <a:gd name="connsiteY10" fmla="*/ 60008 h 134302"/>
                    <a:gd name="connsiteX11" fmla="*/ 60960 w 120967"/>
                    <a:gd name="connsiteY11" fmla="*/ 16193 h 134302"/>
                    <a:gd name="connsiteX12" fmla="*/ 19050 w 120967"/>
                    <a:gd name="connsiteY12" fmla="*/ 60008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0967" h="134302">
                      <a:moveTo>
                        <a:pt x="63818" y="117158"/>
                      </a:moveTo>
                      <a:cubicBezTo>
                        <a:pt x="81915" y="117158"/>
                        <a:pt x="94297" y="110490"/>
                        <a:pt x="104775" y="100013"/>
                      </a:cubicBezTo>
                      <a:lnTo>
                        <a:pt x="116205" y="110490"/>
                      </a:lnTo>
                      <a:cubicBezTo>
                        <a:pt x="103822" y="124778"/>
                        <a:pt x="88582" y="134303"/>
                        <a:pt x="63818" y="134303"/>
                      </a:cubicBezTo>
                      <a:cubicBezTo>
                        <a:pt x="28575" y="134303"/>
                        <a:pt x="0" y="107633"/>
                        <a:pt x="0" y="67628"/>
                      </a:cubicBezTo>
                      <a:cubicBezTo>
                        <a:pt x="0" y="30480"/>
                        <a:pt x="25718" y="0"/>
                        <a:pt x="60960" y="0"/>
                      </a:cubicBezTo>
                      <a:cubicBezTo>
                        <a:pt x="99060" y="0"/>
                        <a:pt x="120968" y="30480"/>
                        <a:pt x="120968" y="68580"/>
                      </a:cubicBezTo>
                      <a:cubicBezTo>
                        <a:pt x="120968" y="70485"/>
                        <a:pt x="120968" y="72390"/>
                        <a:pt x="120968" y="75247"/>
                      </a:cubicBezTo>
                      <a:lnTo>
                        <a:pt x="19050" y="75247"/>
                      </a:lnTo>
                      <a:cubicBezTo>
                        <a:pt x="21907" y="101918"/>
                        <a:pt x="41910" y="117158"/>
                        <a:pt x="63818" y="117158"/>
                      </a:cubicBezTo>
                      <a:close/>
                      <a:moveTo>
                        <a:pt x="101918" y="60008"/>
                      </a:moveTo>
                      <a:cubicBezTo>
                        <a:pt x="99060" y="36195"/>
                        <a:pt x="85725" y="16193"/>
                        <a:pt x="60960" y="16193"/>
                      </a:cubicBezTo>
                      <a:cubicBezTo>
                        <a:pt x="39052" y="16193"/>
                        <a:pt x="21907" y="35243"/>
                        <a:pt x="19050" y="6000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24BA6A74-2DF0-0BDA-96AD-56A65979EEE7}"/>
                    </a:ext>
                  </a:extLst>
                </p:cNvPr>
                <p:cNvSpPr/>
                <p:nvPr/>
              </p:nvSpPr>
              <p:spPr>
                <a:xfrm>
                  <a:off x="9164479" y="4235407"/>
                  <a:ext cx="71437" cy="130534"/>
                </a:xfrm>
                <a:custGeom>
                  <a:avLst/>
                  <a:gdLst>
                    <a:gd name="connsiteX0" fmla="*/ 0 w 71437"/>
                    <a:gd name="connsiteY0" fmla="*/ 1947 h 130534"/>
                    <a:gd name="connsiteX1" fmla="*/ 19050 w 71437"/>
                    <a:gd name="connsiteY1" fmla="*/ 1947 h 130534"/>
                    <a:gd name="connsiteX2" fmla="*/ 19050 w 71437"/>
                    <a:gd name="connsiteY2" fmla="*/ 35285 h 130534"/>
                    <a:gd name="connsiteX3" fmla="*/ 71438 w 71437"/>
                    <a:gd name="connsiteY3" fmla="*/ 42 h 130534"/>
                    <a:gd name="connsiteX4" fmla="*/ 71438 w 71437"/>
                    <a:gd name="connsiteY4" fmla="*/ 20997 h 130534"/>
                    <a:gd name="connsiteX5" fmla="*/ 70485 w 71437"/>
                    <a:gd name="connsiteY5" fmla="*/ 20997 h 130534"/>
                    <a:gd name="connsiteX6" fmla="*/ 19050 w 71437"/>
                    <a:gd name="connsiteY6" fmla="*/ 79100 h 130534"/>
                    <a:gd name="connsiteX7" fmla="*/ 19050 w 71437"/>
                    <a:gd name="connsiteY7" fmla="*/ 130535 h 130534"/>
                    <a:gd name="connsiteX8" fmla="*/ 0 w 71437"/>
                    <a:gd name="connsiteY8" fmla="*/ 130535 h 130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437" h="130534">
                      <a:moveTo>
                        <a:pt x="0" y="1947"/>
                      </a:moveTo>
                      <a:lnTo>
                        <a:pt x="19050" y="1947"/>
                      </a:lnTo>
                      <a:lnTo>
                        <a:pt x="19050" y="35285"/>
                      </a:lnTo>
                      <a:cubicBezTo>
                        <a:pt x="28575" y="14330"/>
                        <a:pt x="47625" y="-910"/>
                        <a:pt x="71438" y="42"/>
                      </a:cubicBezTo>
                      <a:lnTo>
                        <a:pt x="71438" y="20997"/>
                      </a:lnTo>
                      <a:lnTo>
                        <a:pt x="70485" y="20997"/>
                      </a:lnTo>
                      <a:cubicBezTo>
                        <a:pt x="41910" y="20997"/>
                        <a:pt x="19050" y="41000"/>
                        <a:pt x="19050" y="79100"/>
                      </a:cubicBezTo>
                      <a:lnTo>
                        <a:pt x="19050" y="130535"/>
                      </a:lnTo>
                      <a:lnTo>
                        <a:pt x="0" y="13053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6" name="Graphic 5">
                <a:extLst>
                  <a:ext uri="{FF2B5EF4-FFF2-40B4-BE49-F238E27FC236}">
                    <a16:creationId xmlns:a16="http://schemas.microsoft.com/office/drawing/2014/main" id="{B70F53B1-0E9C-E089-57A2-DD0A0808DD59}"/>
                  </a:ext>
                </a:extLst>
              </p:cNvPr>
              <p:cNvGrpSpPr/>
              <p:nvPr/>
            </p:nvGrpSpPr>
            <p:grpSpPr>
              <a:xfrm>
                <a:off x="2573157" y="3835400"/>
                <a:ext cx="6662758" cy="257423"/>
                <a:chOff x="2573157" y="3835400"/>
                <a:chExt cx="6662758" cy="257423"/>
              </a:xfrm>
              <a:solidFill>
                <a:srgbClr val="7F7F83"/>
              </a:solidFill>
            </p:grpSpPr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79FDDD94-6415-E375-FCE2-6ED4630AC7F7}"/>
                    </a:ext>
                  </a:extLst>
                </p:cNvPr>
                <p:cNvSpPr/>
                <p:nvPr/>
              </p:nvSpPr>
              <p:spPr>
                <a:xfrm>
                  <a:off x="2633186" y="3878262"/>
                  <a:ext cx="35242" cy="29527"/>
                </a:xfrm>
                <a:custGeom>
                  <a:avLst/>
                  <a:gdLst>
                    <a:gd name="connsiteX0" fmla="*/ 35243 w 35242"/>
                    <a:gd name="connsiteY0" fmla="*/ 0 h 29527"/>
                    <a:gd name="connsiteX1" fmla="*/ 0 w 35242"/>
                    <a:gd name="connsiteY1" fmla="*/ 0 h 29527"/>
                    <a:gd name="connsiteX2" fmla="*/ 0 w 35242"/>
                    <a:gd name="connsiteY2" fmla="*/ 29528 h 29527"/>
                    <a:gd name="connsiteX3" fmla="*/ 35243 w 35242"/>
                    <a:gd name="connsiteY3" fmla="*/ 29528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35243" y="0"/>
                      </a:moveTo>
                      <a:lnTo>
                        <a:pt x="0" y="0"/>
                      </a:lnTo>
                      <a:lnTo>
                        <a:pt x="0" y="29528"/>
                      </a:lnTo>
                      <a:lnTo>
                        <a:pt x="35243" y="29528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7F9A8770-1E77-DA4F-B0B4-AACADD094656}"/>
                    </a:ext>
                  </a:extLst>
                </p:cNvPr>
                <p:cNvSpPr/>
                <p:nvPr/>
              </p:nvSpPr>
              <p:spPr>
                <a:xfrm>
                  <a:off x="2581751" y="3878262"/>
                  <a:ext cx="35242" cy="29527"/>
                </a:xfrm>
                <a:custGeom>
                  <a:avLst/>
                  <a:gdLst>
                    <a:gd name="connsiteX0" fmla="*/ 35242 w 35242"/>
                    <a:gd name="connsiteY0" fmla="*/ 0 h 29527"/>
                    <a:gd name="connsiteX1" fmla="*/ 0 w 35242"/>
                    <a:gd name="connsiteY1" fmla="*/ 0 h 29527"/>
                    <a:gd name="connsiteX2" fmla="*/ 0 w 35242"/>
                    <a:gd name="connsiteY2" fmla="*/ 29528 h 29527"/>
                    <a:gd name="connsiteX3" fmla="*/ 35242 w 35242"/>
                    <a:gd name="connsiteY3" fmla="*/ 29528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35242" y="0"/>
                      </a:moveTo>
                      <a:lnTo>
                        <a:pt x="0" y="0"/>
                      </a:lnTo>
                      <a:lnTo>
                        <a:pt x="0" y="29528"/>
                      </a:lnTo>
                      <a:lnTo>
                        <a:pt x="35242" y="29528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AF1A14A2-083D-10A8-6686-C41AE9610A89}"/>
                    </a:ext>
                  </a:extLst>
                </p:cNvPr>
                <p:cNvSpPr/>
                <p:nvPr/>
              </p:nvSpPr>
              <p:spPr>
                <a:xfrm>
                  <a:off x="2985611" y="4063047"/>
                  <a:ext cx="35242" cy="29527"/>
                </a:xfrm>
                <a:custGeom>
                  <a:avLst/>
                  <a:gdLst>
                    <a:gd name="connsiteX0" fmla="*/ 0 w 35242"/>
                    <a:gd name="connsiteY0" fmla="*/ 29528 h 29527"/>
                    <a:gd name="connsiteX1" fmla="*/ 35242 w 35242"/>
                    <a:gd name="connsiteY1" fmla="*/ 29528 h 29527"/>
                    <a:gd name="connsiteX2" fmla="*/ 35242 w 35242"/>
                    <a:gd name="connsiteY2" fmla="*/ 0 h 29527"/>
                    <a:gd name="connsiteX3" fmla="*/ 0 w 35242"/>
                    <a:gd name="connsiteY3" fmla="*/ 0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0" y="29528"/>
                      </a:moveTo>
                      <a:lnTo>
                        <a:pt x="35242" y="29528"/>
                      </a:lnTo>
                      <a:lnTo>
                        <a:pt x="352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F23B7C70-8840-3782-67DA-06DF902A859F}"/>
                    </a:ext>
                  </a:extLst>
                </p:cNvPr>
                <p:cNvSpPr/>
                <p:nvPr/>
              </p:nvSpPr>
              <p:spPr>
                <a:xfrm>
                  <a:off x="2934176" y="4063047"/>
                  <a:ext cx="35242" cy="29527"/>
                </a:xfrm>
                <a:custGeom>
                  <a:avLst/>
                  <a:gdLst>
                    <a:gd name="connsiteX0" fmla="*/ 0 w 35242"/>
                    <a:gd name="connsiteY0" fmla="*/ 29528 h 29527"/>
                    <a:gd name="connsiteX1" fmla="*/ 35242 w 35242"/>
                    <a:gd name="connsiteY1" fmla="*/ 29528 h 29527"/>
                    <a:gd name="connsiteX2" fmla="*/ 35242 w 35242"/>
                    <a:gd name="connsiteY2" fmla="*/ 0 h 29527"/>
                    <a:gd name="connsiteX3" fmla="*/ 0 w 35242"/>
                    <a:gd name="connsiteY3" fmla="*/ 0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0" y="29528"/>
                      </a:moveTo>
                      <a:lnTo>
                        <a:pt x="35242" y="29528"/>
                      </a:lnTo>
                      <a:lnTo>
                        <a:pt x="352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38DA9386-26DF-7D13-C85F-D5A0D452E3A4}"/>
                    </a:ext>
                  </a:extLst>
                </p:cNvPr>
                <p:cNvSpPr/>
                <p:nvPr/>
              </p:nvSpPr>
              <p:spPr>
                <a:xfrm>
                  <a:off x="2573157" y="3881119"/>
                  <a:ext cx="568663" cy="167640"/>
                </a:xfrm>
                <a:custGeom>
                  <a:avLst/>
                  <a:gdLst>
                    <a:gd name="connsiteX0" fmla="*/ 533421 w 568663"/>
                    <a:gd name="connsiteY0" fmla="*/ 0 h 167640"/>
                    <a:gd name="connsiteX1" fmla="*/ 568664 w 568663"/>
                    <a:gd name="connsiteY1" fmla="*/ 0 h 167640"/>
                    <a:gd name="connsiteX2" fmla="*/ 568664 w 568663"/>
                    <a:gd name="connsiteY2" fmla="*/ 115253 h 167640"/>
                    <a:gd name="connsiteX3" fmla="*/ 521039 w 568663"/>
                    <a:gd name="connsiteY3" fmla="*/ 167640 h 167640"/>
                    <a:gd name="connsiteX4" fmla="*/ 474366 w 568663"/>
                    <a:gd name="connsiteY4" fmla="*/ 167640 h 167640"/>
                    <a:gd name="connsiteX5" fmla="*/ 437219 w 568663"/>
                    <a:gd name="connsiteY5" fmla="*/ 149543 h 167640"/>
                    <a:gd name="connsiteX6" fmla="*/ 401976 w 568663"/>
                    <a:gd name="connsiteY6" fmla="*/ 167640 h 167640"/>
                    <a:gd name="connsiteX7" fmla="*/ 120036 w 568663"/>
                    <a:gd name="connsiteY7" fmla="*/ 167640 h 167640"/>
                    <a:gd name="connsiteX8" fmla="*/ 78126 w 568663"/>
                    <a:gd name="connsiteY8" fmla="*/ 141923 h 167640"/>
                    <a:gd name="connsiteX9" fmla="*/ 43836 w 568663"/>
                    <a:gd name="connsiteY9" fmla="*/ 156210 h 167640"/>
                    <a:gd name="connsiteX10" fmla="*/ 21 w 568663"/>
                    <a:gd name="connsiteY10" fmla="*/ 110490 h 167640"/>
                    <a:gd name="connsiteX11" fmla="*/ 73364 w 568663"/>
                    <a:gd name="connsiteY11" fmla="*/ 55245 h 167640"/>
                    <a:gd name="connsiteX12" fmla="*/ 73364 w 568663"/>
                    <a:gd name="connsiteY12" fmla="*/ 45720 h 167640"/>
                    <a:gd name="connsiteX13" fmla="*/ 108606 w 568663"/>
                    <a:gd name="connsiteY13" fmla="*/ 37148 h 167640"/>
                    <a:gd name="connsiteX14" fmla="*/ 108606 w 568663"/>
                    <a:gd name="connsiteY14" fmla="*/ 117158 h 167640"/>
                    <a:gd name="connsiteX15" fmla="*/ 122894 w 568663"/>
                    <a:gd name="connsiteY15" fmla="*/ 133350 h 167640"/>
                    <a:gd name="connsiteX16" fmla="*/ 391499 w 568663"/>
                    <a:gd name="connsiteY16" fmla="*/ 133350 h 167640"/>
                    <a:gd name="connsiteX17" fmla="*/ 412454 w 568663"/>
                    <a:gd name="connsiteY17" fmla="*/ 112395 h 167640"/>
                    <a:gd name="connsiteX18" fmla="*/ 412454 w 568663"/>
                    <a:gd name="connsiteY18" fmla="*/ 60960 h 167640"/>
                    <a:gd name="connsiteX19" fmla="*/ 446744 w 568663"/>
                    <a:gd name="connsiteY19" fmla="*/ 60960 h 167640"/>
                    <a:gd name="connsiteX20" fmla="*/ 446744 w 568663"/>
                    <a:gd name="connsiteY20" fmla="*/ 107633 h 167640"/>
                    <a:gd name="connsiteX21" fmla="*/ 471509 w 568663"/>
                    <a:gd name="connsiteY21" fmla="*/ 133350 h 167640"/>
                    <a:gd name="connsiteX22" fmla="*/ 518181 w 568663"/>
                    <a:gd name="connsiteY22" fmla="*/ 133350 h 167640"/>
                    <a:gd name="connsiteX23" fmla="*/ 533421 w 568663"/>
                    <a:gd name="connsiteY23" fmla="*/ 117158 h 167640"/>
                    <a:gd name="connsiteX24" fmla="*/ 73364 w 568663"/>
                    <a:gd name="connsiteY24" fmla="*/ 76200 h 167640"/>
                    <a:gd name="connsiteX25" fmla="*/ 33359 w 568663"/>
                    <a:gd name="connsiteY25" fmla="*/ 107633 h 167640"/>
                    <a:gd name="connsiteX26" fmla="*/ 52409 w 568663"/>
                    <a:gd name="connsiteY26" fmla="*/ 131445 h 167640"/>
                    <a:gd name="connsiteX27" fmla="*/ 73364 w 568663"/>
                    <a:gd name="connsiteY27" fmla="*/ 106680 h 16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68663" h="167640">
                      <a:moveTo>
                        <a:pt x="533421" y="0"/>
                      </a:moveTo>
                      <a:lnTo>
                        <a:pt x="568664" y="0"/>
                      </a:lnTo>
                      <a:lnTo>
                        <a:pt x="568664" y="115253"/>
                      </a:lnTo>
                      <a:cubicBezTo>
                        <a:pt x="568664" y="130493"/>
                        <a:pt x="564854" y="167640"/>
                        <a:pt x="521039" y="167640"/>
                      </a:cubicBezTo>
                      <a:lnTo>
                        <a:pt x="474366" y="167640"/>
                      </a:lnTo>
                      <a:cubicBezTo>
                        <a:pt x="455316" y="167640"/>
                        <a:pt x="443886" y="158115"/>
                        <a:pt x="437219" y="149543"/>
                      </a:cubicBezTo>
                      <a:cubicBezTo>
                        <a:pt x="430551" y="160020"/>
                        <a:pt x="417216" y="167640"/>
                        <a:pt x="401976" y="167640"/>
                      </a:cubicBezTo>
                      <a:lnTo>
                        <a:pt x="120036" y="167640"/>
                      </a:lnTo>
                      <a:cubicBezTo>
                        <a:pt x="95271" y="167640"/>
                        <a:pt x="83841" y="155258"/>
                        <a:pt x="78126" y="141923"/>
                      </a:cubicBezTo>
                      <a:cubicBezTo>
                        <a:pt x="72411" y="148590"/>
                        <a:pt x="61934" y="157163"/>
                        <a:pt x="43836" y="156210"/>
                      </a:cubicBezTo>
                      <a:cubicBezTo>
                        <a:pt x="20024" y="154305"/>
                        <a:pt x="21" y="133350"/>
                        <a:pt x="21" y="110490"/>
                      </a:cubicBezTo>
                      <a:cubicBezTo>
                        <a:pt x="-931" y="69533"/>
                        <a:pt x="30501" y="55245"/>
                        <a:pt x="73364" y="55245"/>
                      </a:cubicBezTo>
                      <a:lnTo>
                        <a:pt x="73364" y="45720"/>
                      </a:lnTo>
                      <a:lnTo>
                        <a:pt x="108606" y="37148"/>
                      </a:lnTo>
                      <a:lnTo>
                        <a:pt x="108606" y="117158"/>
                      </a:lnTo>
                      <a:cubicBezTo>
                        <a:pt x="108606" y="127635"/>
                        <a:pt x="113369" y="133350"/>
                        <a:pt x="122894" y="133350"/>
                      </a:cubicBezTo>
                      <a:lnTo>
                        <a:pt x="391499" y="133350"/>
                      </a:lnTo>
                      <a:cubicBezTo>
                        <a:pt x="404834" y="133350"/>
                        <a:pt x="412454" y="126683"/>
                        <a:pt x="412454" y="112395"/>
                      </a:cubicBezTo>
                      <a:lnTo>
                        <a:pt x="412454" y="60960"/>
                      </a:lnTo>
                      <a:lnTo>
                        <a:pt x="446744" y="60960"/>
                      </a:lnTo>
                      <a:lnTo>
                        <a:pt x="446744" y="107633"/>
                      </a:lnTo>
                      <a:cubicBezTo>
                        <a:pt x="446744" y="122873"/>
                        <a:pt x="456269" y="133350"/>
                        <a:pt x="471509" y="133350"/>
                      </a:cubicBezTo>
                      <a:lnTo>
                        <a:pt x="518181" y="133350"/>
                      </a:lnTo>
                      <a:cubicBezTo>
                        <a:pt x="527706" y="133350"/>
                        <a:pt x="533421" y="127635"/>
                        <a:pt x="533421" y="117158"/>
                      </a:cubicBezTo>
                      <a:close/>
                      <a:moveTo>
                        <a:pt x="73364" y="76200"/>
                      </a:moveTo>
                      <a:cubicBezTo>
                        <a:pt x="55266" y="76200"/>
                        <a:pt x="33359" y="83820"/>
                        <a:pt x="33359" y="107633"/>
                      </a:cubicBezTo>
                      <a:cubicBezTo>
                        <a:pt x="33359" y="116205"/>
                        <a:pt x="38121" y="131445"/>
                        <a:pt x="52409" y="131445"/>
                      </a:cubicBezTo>
                      <a:cubicBezTo>
                        <a:pt x="63839" y="131445"/>
                        <a:pt x="73364" y="123825"/>
                        <a:pt x="73364" y="106680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766DE96E-D83A-D2A0-DBD2-6B46DAA81B0C}"/>
                    </a:ext>
                  </a:extLst>
                </p:cNvPr>
                <p:cNvSpPr/>
                <p:nvPr/>
              </p:nvSpPr>
              <p:spPr>
                <a:xfrm>
                  <a:off x="3174206" y="3933507"/>
                  <a:ext cx="116204" cy="159067"/>
                </a:xfrm>
                <a:custGeom>
                  <a:avLst/>
                  <a:gdLst>
                    <a:gd name="connsiteX0" fmla="*/ 60960 w 116204"/>
                    <a:gd name="connsiteY0" fmla="*/ 0 h 159067"/>
                    <a:gd name="connsiteX1" fmla="*/ 116205 w 116204"/>
                    <a:gd name="connsiteY1" fmla="*/ 0 h 159067"/>
                    <a:gd name="connsiteX2" fmla="*/ 116205 w 116204"/>
                    <a:gd name="connsiteY2" fmla="*/ 105728 h 159067"/>
                    <a:gd name="connsiteX3" fmla="*/ 57150 w 116204"/>
                    <a:gd name="connsiteY3" fmla="*/ 159068 h 159067"/>
                    <a:gd name="connsiteX4" fmla="*/ 36195 w 116204"/>
                    <a:gd name="connsiteY4" fmla="*/ 156210 h 159067"/>
                    <a:gd name="connsiteX5" fmla="*/ 26670 w 116204"/>
                    <a:gd name="connsiteY5" fmla="*/ 125730 h 159067"/>
                    <a:gd name="connsiteX6" fmla="*/ 49530 w 116204"/>
                    <a:gd name="connsiteY6" fmla="*/ 129540 h 159067"/>
                    <a:gd name="connsiteX7" fmla="*/ 80010 w 116204"/>
                    <a:gd name="connsiteY7" fmla="*/ 115253 h 159067"/>
                    <a:gd name="connsiteX8" fmla="*/ 60960 w 116204"/>
                    <a:gd name="connsiteY8" fmla="*/ 115253 h 159067"/>
                    <a:gd name="connsiteX9" fmla="*/ 0 w 116204"/>
                    <a:gd name="connsiteY9" fmla="*/ 56198 h 159067"/>
                    <a:gd name="connsiteX10" fmla="*/ 60960 w 116204"/>
                    <a:gd name="connsiteY10" fmla="*/ 0 h 159067"/>
                    <a:gd name="connsiteX11" fmla="*/ 81915 w 116204"/>
                    <a:gd name="connsiteY11" fmla="*/ 31433 h 159067"/>
                    <a:gd name="connsiteX12" fmla="*/ 60008 w 116204"/>
                    <a:gd name="connsiteY12" fmla="*/ 31433 h 159067"/>
                    <a:gd name="connsiteX13" fmla="*/ 35242 w 116204"/>
                    <a:gd name="connsiteY13" fmla="*/ 56198 h 159067"/>
                    <a:gd name="connsiteX14" fmla="*/ 60008 w 116204"/>
                    <a:gd name="connsiteY14" fmla="*/ 80963 h 159067"/>
                    <a:gd name="connsiteX15" fmla="*/ 81915 w 116204"/>
                    <a:gd name="connsiteY15" fmla="*/ 80963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6204" h="159067">
                      <a:moveTo>
                        <a:pt x="60960" y="0"/>
                      </a:moveTo>
                      <a:lnTo>
                        <a:pt x="116205" y="0"/>
                      </a:lnTo>
                      <a:lnTo>
                        <a:pt x="116205" y="105728"/>
                      </a:lnTo>
                      <a:cubicBezTo>
                        <a:pt x="116205" y="146685"/>
                        <a:pt x="82867" y="159068"/>
                        <a:pt x="57150" y="159068"/>
                      </a:cubicBezTo>
                      <a:cubicBezTo>
                        <a:pt x="50483" y="159068"/>
                        <a:pt x="40958" y="158115"/>
                        <a:pt x="36195" y="156210"/>
                      </a:cubicBezTo>
                      <a:lnTo>
                        <a:pt x="26670" y="125730"/>
                      </a:lnTo>
                      <a:cubicBezTo>
                        <a:pt x="32385" y="127635"/>
                        <a:pt x="40958" y="129540"/>
                        <a:pt x="49530" y="129540"/>
                      </a:cubicBezTo>
                      <a:cubicBezTo>
                        <a:pt x="56197" y="129540"/>
                        <a:pt x="74295" y="128588"/>
                        <a:pt x="80010" y="115253"/>
                      </a:cubicBezTo>
                      <a:lnTo>
                        <a:pt x="60960" y="115253"/>
                      </a:lnTo>
                      <a:cubicBezTo>
                        <a:pt x="25717" y="115253"/>
                        <a:pt x="0" y="89535"/>
                        <a:pt x="0" y="56198"/>
                      </a:cubicBezTo>
                      <a:cubicBezTo>
                        <a:pt x="0" y="23813"/>
                        <a:pt x="23813" y="0"/>
                        <a:pt x="60960" y="0"/>
                      </a:cubicBezTo>
                      <a:close/>
                      <a:moveTo>
                        <a:pt x="81915" y="31433"/>
                      </a:moveTo>
                      <a:lnTo>
                        <a:pt x="60008" y="31433"/>
                      </a:lnTo>
                      <a:cubicBezTo>
                        <a:pt x="43815" y="31433"/>
                        <a:pt x="35242" y="43815"/>
                        <a:pt x="35242" y="56198"/>
                      </a:cubicBezTo>
                      <a:cubicBezTo>
                        <a:pt x="35242" y="68580"/>
                        <a:pt x="43815" y="80963"/>
                        <a:pt x="60008" y="80963"/>
                      </a:cubicBezTo>
                      <a:lnTo>
                        <a:pt x="81915" y="80963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35AAB973-96CC-A1CF-0156-8E5E711D34FA}"/>
                    </a:ext>
                  </a:extLst>
                </p:cNvPr>
                <p:cNvSpPr/>
                <p:nvPr/>
              </p:nvSpPr>
              <p:spPr>
                <a:xfrm>
                  <a:off x="3484721" y="3881119"/>
                  <a:ext cx="35242" cy="29527"/>
                </a:xfrm>
                <a:custGeom>
                  <a:avLst/>
                  <a:gdLst>
                    <a:gd name="connsiteX0" fmla="*/ 35242 w 35242"/>
                    <a:gd name="connsiteY0" fmla="*/ 0 h 29527"/>
                    <a:gd name="connsiteX1" fmla="*/ 0 w 35242"/>
                    <a:gd name="connsiteY1" fmla="*/ 0 h 29527"/>
                    <a:gd name="connsiteX2" fmla="*/ 0 w 35242"/>
                    <a:gd name="connsiteY2" fmla="*/ 29528 h 29527"/>
                    <a:gd name="connsiteX3" fmla="*/ 35242 w 35242"/>
                    <a:gd name="connsiteY3" fmla="*/ 29528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35242" y="0"/>
                      </a:moveTo>
                      <a:lnTo>
                        <a:pt x="0" y="0"/>
                      </a:lnTo>
                      <a:lnTo>
                        <a:pt x="0" y="29528"/>
                      </a:lnTo>
                      <a:lnTo>
                        <a:pt x="35242" y="29528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8D8A0089-43EE-0A01-D08C-746FE79321FA}"/>
                    </a:ext>
                  </a:extLst>
                </p:cNvPr>
                <p:cNvSpPr/>
                <p:nvPr/>
              </p:nvSpPr>
              <p:spPr>
                <a:xfrm>
                  <a:off x="3433286" y="3881119"/>
                  <a:ext cx="35242" cy="29527"/>
                </a:xfrm>
                <a:custGeom>
                  <a:avLst/>
                  <a:gdLst>
                    <a:gd name="connsiteX0" fmla="*/ 35242 w 35242"/>
                    <a:gd name="connsiteY0" fmla="*/ 0 h 29527"/>
                    <a:gd name="connsiteX1" fmla="*/ 0 w 35242"/>
                    <a:gd name="connsiteY1" fmla="*/ 0 h 29527"/>
                    <a:gd name="connsiteX2" fmla="*/ 0 w 35242"/>
                    <a:gd name="connsiteY2" fmla="*/ 29528 h 29527"/>
                    <a:gd name="connsiteX3" fmla="*/ 35242 w 35242"/>
                    <a:gd name="connsiteY3" fmla="*/ 29528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35242" y="0"/>
                      </a:moveTo>
                      <a:lnTo>
                        <a:pt x="0" y="0"/>
                      </a:lnTo>
                      <a:lnTo>
                        <a:pt x="0" y="29528"/>
                      </a:lnTo>
                      <a:lnTo>
                        <a:pt x="35242" y="29528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5F2E82B3-68D1-B61F-C13B-7ABCA0B9F519}"/>
                    </a:ext>
                  </a:extLst>
                </p:cNvPr>
                <p:cNvSpPr/>
                <p:nvPr/>
              </p:nvSpPr>
              <p:spPr>
                <a:xfrm>
                  <a:off x="3605689" y="4063047"/>
                  <a:ext cx="35242" cy="29527"/>
                </a:xfrm>
                <a:custGeom>
                  <a:avLst/>
                  <a:gdLst>
                    <a:gd name="connsiteX0" fmla="*/ 0 w 35242"/>
                    <a:gd name="connsiteY0" fmla="*/ 29528 h 29527"/>
                    <a:gd name="connsiteX1" fmla="*/ 35242 w 35242"/>
                    <a:gd name="connsiteY1" fmla="*/ 29528 h 29527"/>
                    <a:gd name="connsiteX2" fmla="*/ 35242 w 35242"/>
                    <a:gd name="connsiteY2" fmla="*/ 0 h 29527"/>
                    <a:gd name="connsiteX3" fmla="*/ 0 w 35242"/>
                    <a:gd name="connsiteY3" fmla="*/ 0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0" y="29528"/>
                      </a:moveTo>
                      <a:lnTo>
                        <a:pt x="35242" y="29528"/>
                      </a:lnTo>
                      <a:lnTo>
                        <a:pt x="352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4C55F6B1-7799-F5D1-D8E4-8E9312A2F344}"/>
                    </a:ext>
                  </a:extLst>
                </p:cNvPr>
                <p:cNvSpPr/>
                <p:nvPr/>
              </p:nvSpPr>
              <p:spPr>
                <a:xfrm>
                  <a:off x="3302794" y="3881119"/>
                  <a:ext cx="459104" cy="211591"/>
                </a:xfrm>
                <a:custGeom>
                  <a:avLst/>
                  <a:gdLst>
                    <a:gd name="connsiteX0" fmla="*/ 424815 w 459104"/>
                    <a:gd name="connsiteY0" fmla="*/ 117158 h 211591"/>
                    <a:gd name="connsiteX1" fmla="*/ 409575 w 459104"/>
                    <a:gd name="connsiteY1" fmla="*/ 133350 h 211591"/>
                    <a:gd name="connsiteX2" fmla="*/ 380047 w 459104"/>
                    <a:gd name="connsiteY2" fmla="*/ 133350 h 211591"/>
                    <a:gd name="connsiteX3" fmla="*/ 379095 w 459104"/>
                    <a:gd name="connsiteY3" fmla="*/ 133350 h 211591"/>
                    <a:gd name="connsiteX4" fmla="*/ 362903 w 459104"/>
                    <a:gd name="connsiteY4" fmla="*/ 133350 h 211591"/>
                    <a:gd name="connsiteX5" fmla="*/ 338138 w 459104"/>
                    <a:gd name="connsiteY5" fmla="*/ 107633 h 211591"/>
                    <a:gd name="connsiteX6" fmla="*/ 338138 w 459104"/>
                    <a:gd name="connsiteY6" fmla="*/ 60960 h 211591"/>
                    <a:gd name="connsiteX7" fmla="*/ 303847 w 459104"/>
                    <a:gd name="connsiteY7" fmla="*/ 60960 h 211591"/>
                    <a:gd name="connsiteX8" fmla="*/ 303847 w 459104"/>
                    <a:gd name="connsiteY8" fmla="*/ 112395 h 211591"/>
                    <a:gd name="connsiteX9" fmla="*/ 282892 w 459104"/>
                    <a:gd name="connsiteY9" fmla="*/ 133350 h 211591"/>
                    <a:gd name="connsiteX10" fmla="*/ 259080 w 459104"/>
                    <a:gd name="connsiteY10" fmla="*/ 133350 h 211591"/>
                    <a:gd name="connsiteX11" fmla="*/ 257175 w 459104"/>
                    <a:gd name="connsiteY11" fmla="*/ 133350 h 211591"/>
                    <a:gd name="connsiteX12" fmla="*/ 241935 w 459104"/>
                    <a:gd name="connsiteY12" fmla="*/ 133350 h 211591"/>
                    <a:gd name="connsiteX13" fmla="*/ 217170 w 459104"/>
                    <a:gd name="connsiteY13" fmla="*/ 107633 h 211591"/>
                    <a:gd name="connsiteX14" fmla="*/ 217170 w 459104"/>
                    <a:gd name="connsiteY14" fmla="*/ 60960 h 211591"/>
                    <a:gd name="connsiteX15" fmla="*/ 182880 w 459104"/>
                    <a:gd name="connsiteY15" fmla="*/ 60960 h 211591"/>
                    <a:gd name="connsiteX16" fmla="*/ 182880 w 459104"/>
                    <a:gd name="connsiteY16" fmla="*/ 112395 h 211591"/>
                    <a:gd name="connsiteX17" fmla="*/ 161925 w 459104"/>
                    <a:gd name="connsiteY17" fmla="*/ 133350 h 211591"/>
                    <a:gd name="connsiteX18" fmla="*/ 139065 w 459104"/>
                    <a:gd name="connsiteY18" fmla="*/ 133350 h 211591"/>
                    <a:gd name="connsiteX19" fmla="*/ 136208 w 459104"/>
                    <a:gd name="connsiteY19" fmla="*/ 133350 h 211591"/>
                    <a:gd name="connsiteX20" fmla="*/ 120967 w 459104"/>
                    <a:gd name="connsiteY20" fmla="*/ 133350 h 211591"/>
                    <a:gd name="connsiteX21" fmla="*/ 96203 w 459104"/>
                    <a:gd name="connsiteY21" fmla="*/ 109538 h 211591"/>
                    <a:gd name="connsiteX22" fmla="*/ 96203 w 459104"/>
                    <a:gd name="connsiteY22" fmla="*/ 60960 h 211591"/>
                    <a:gd name="connsiteX23" fmla="*/ 60960 w 459104"/>
                    <a:gd name="connsiteY23" fmla="*/ 60960 h 211591"/>
                    <a:gd name="connsiteX24" fmla="*/ 60960 w 459104"/>
                    <a:gd name="connsiteY24" fmla="*/ 149543 h 211591"/>
                    <a:gd name="connsiteX25" fmla="*/ 29528 w 459104"/>
                    <a:gd name="connsiteY25" fmla="*/ 181928 h 211591"/>
                    <a:gd name="connsiteX26" fmla="*/ 0 w 459104"/>
                    <a:gd name="connsiteY26" fmla="*/ 175260 h 211591"/>
                    <a:gd name="connsiteX27" fmla="*/ 5715 w 459104"/>
                    <a:gd name="connsiteY27" fmla="*/ 203835 h 211591"/>
                    <a:gd name="connsiteX28" fmla="*/ 34290 w 459104"/>
                    <a:gd name="connsiteY28" fmla="*/ 211455 h 211591"/>
                    <a:gd name="connsiteX29" fmla="*/ 96203 w 459104"/>
                    <a:gd name="connsiteY29" fmla="*/ 159068 h 211591"/>
                    <a:gd name="connsiteX30" fmla="*/ 122872 w 459104"/>
                    <a:gd name="connsiteY30" fmla="*/ 167640 h 211591"/>
                    <a:gd name="connsiteX31" fmla="*/ 136208 w 459104"/>
                    <a:gd name="connsiteY31" fmla="*/ 167640 h 211591"/>
                    <a:gd name="connsiteX32" fmla="*/ 139065 w 459104"/>
                    <a:gd name="connsiteY32" fmla="*/ 167640 h 211591"/>
                    <a:gd name="connsiteX33" fmla="*/ 171450 w 459104"/>
                    <a:gd name="connsiteY33" fmla="*/ 167640 h 211591"/>
                    <a:gd name="connsiteX34" fmla="*/ 207645 w 459104"/>
                    <a:gd name="connsiteY34" fmla="*/ 149543 h 211591"/>
                    <a:gd name="connsiteX35" fmla="*/ 243840 w 459104"/>
                    <a:gd name="connsiteY35" fmla="*/ 167640 h 211591"/>
                    <a:gd name="connsiteX36" fmla="*/ 257175 w 459104"/>
                    <a:gd name="connsiteY36" fmla="*/ 167640 h 211591"/>
                    <a:gd name="connsiteX37" fmla="*/ 259080 w 459104"/>
                    <a:gd name="connsiteY37" fmla="*/ 167640 h 211591"/>
                    <a:gd name="connsiteX38" fmla="*/ 292417 w 459104"/>
                    <a:gd name="connsiteY38" fmla="*/ 167640 h 211591"/>
                    <a:gd name="connsiteX39" fmla="*/ 328613 w 459104"/>
                    <a:gd name="connsiteY39" fmla="*/ 149543 h 211591"/>
                    <a:gd name="connsiteX40" fmla="*/ 364808 w 459104"/>
                    <a:gd name="connsiteY40" fmla="*/ 167640 h 211591"/>
                    <a:gd name="connsiteX41" fmla="*/ 379095 w 459104"/>
                    <a:gd name="connsiteY41" fmla="*/ 167640 h 211591"/>
                    <a:gd name="connsiteX42" fmla="*/ 380047 w 459104"/>
                    <a:gd name="connsiteY42" fmla="*/ 167640 h 211591"/>
                    <a:gd name="connsiteX43" fmla="*/ 412433 w 459104"/>
                    <a:gd name="connsiteY43" fmla="*/ 167640 h 211591"/>
                    <a:gd name="connsiteX44" fmla="*/ 459105 w 459104"/>
                    <a:gd name="connsiteY44" fmla="*/ 115253 h 211591"/>
                    <a:gd name="connsiteX45" fmla="*/ 459105 w 459104"/>
                    <a:gd name="connsiteY45" fmla="*/ 0 h 211591"/>
                    <a:gd name="connsiteX46" fmla="*/ 424815 w 459104"/>
                    <a:gd name="connsiteY46" fmla="*/ 0 h 211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459104" h="211591">
                      <a:moveTo>
                        <a:pt x="424815" y="117158"/>
                      </a:moveTo>
                      <a:cubicBezTo>
                        <a:pt x="424815" y="127635"/>
                        <a:pt x="419100" y="133350"/>
                        <a:pt x="409575" y="133350"/>
                      </a:cubicBezTo>
                      <a:lnTo>
                        <a:pt x="380047" y="133350"/>
                      </a:lnTo>
                      <a:lnTo>
                        <a:pt x="379095" y="133350"/>
                      </a:lnTo>
                      <a:lnTo>
                        <a:pt x="362903" y="133350"/>
                      </a:lnTo>
                      <a:cubicBezTo>
                        <a:pt x="347663" y="133350"/>
                        <a:pt x="338138" y="122873"/>
                        <a:pt x="338138" y="107633"/>
                      </a:cubicBezTo>
                      <a:lnTo>
                        <a:pt x="338138" y="60960"/>
                      </a:lnTo>
                      <a:lnTo>
                        <a:pt x="303847" y="60960"/>
                      </a:lnTo>
                      <a:lnTo>
                        <a:pt x="303847" y="112395"/>
                      </a:lnTo>
                      <a:cubicBezTo>
                        <a:pt x="303847" y="126683"/>
                        <a:pt x="296228" y="133350"/>
                        <a:pt x="282892" y="133350"/>
                      </a:cubicBezTo>
                      <a:lnTo>
                        <a:pt x="259080" y="133350"/>
                      </a:lnTo>
                      <a:lnTo>
                        <a:pt x="257175" y="133350"/>
                      </a:lnTo>
                      <a:lnTo>
                        <a:pt x="241935" y="133350"/>
                      </a:lnTo>
                      <a:cubicBezTo>
                        <a:pt x="226695" y="133350"/>
                        <a:pt x="217170" y="122873"/>
                        <a:pt x="217170" y="107633"/>
                      </a:cubicBezTo>
                      <a:lnTo>
                        <a:pt x="217170" y="60960"/>
                      </a:lnTo>
                      <a:lnTo>
                        <a:pt x="182880" y="60960"/>
                      </a:lnTo>
                      <a:lnTo>
                        <a:pt x="182880" y="112395"/>
                      </a:lnTo>
                      <a:cubicBezTo>
                        <a:pt x="182880" y="126683"/>
                        <a:pt x="175260" y="133350"/>
                        <a:pt x="161925" y="133350"/>
                      </a:cubicBezTo>
                      <a:lnTo>
                        <a:pt x="139065" y="133350"/>
                      </a:lnTo>
                      <a:lnTo>
                        <a:pt x="136208" y="133350"/>
                      </a:lnTo>
                      <a:lnTo>
                        <a:pt x="120967" y="133350"/>
                      </a:lnTo>
                      <a:cubicBezTo>
                        <a:pt x="105728" y="133350"/>
                        <a:pt x="97155" y="123825"/>
                        <a:pt x="96203" y="109538"/>
                      </a:cubicBezTo>
                      <a:lnTo>
                        <a:pt x="96203" y="60960"/>
                      </a:lnTo>
                      <a:lnTo>
                        <a:pt x="60960" y="60960"/>
                      </a:lnTo>
                      <a:lnTo>
                        <a:pt x="60960" y="149543"/>
                      </a:lnTo>
                      <a:cubicBezTo>
                        <a:pt x="60960" y="173355"/>
                        <a:pt x="41910" y="181928"/>
                        <a:pt x="29528" y="181928"/>
                      </a:cubicBezTo>
                      <a:cubicBezTo>
                        <a:pt x="14288" y="181928"/>
                        <a:pt x="0" y="175260"/>
                        <a:pt x="0" y="175260"/>
                      </a:cubicBezTo>
                      <a:lnTo>
                        <a:pt x="5715" y="203835"/>
                      </a:lnTo>
                      <a:cubicBezTo>
                        <a:pt x="5715" y="203835"/>
                        <a:pt x="18097" y="210503"/>
                        <a:pt x="34290" y="211455"/>
                      </a:cubicBezTo>
                      <a:cubicBezTo>
                        <a:pt x="62865" y="213360"/>
                        <a:pt x="92392" y="195263"/>
                        <a:pt x="96203" y="159068"/>
                      </a:cubicBezTo>
                      <a:cubicBezTo>
                        <a:pt x="101917" y="163830"/>
                        <a:pt x="111442" y="167640"/>
                        <a:pt x="122872" y="167640"/>
                      </a:cubicBezTo>
                      <a:lnTo>
                        <a:pt x="136208" y="167640"/>
                      </a:lnTo>
                      <a:lnTo>
                        <a:pt x="139065" y="167640"/>
                      </a:lnTo>
                      <a:lnTo>
                        <a:pt x="171450" y="167640"/>
                      </a:lnTo>
                      <a:cubicBezTo>
                        <a:pt x="187642" y="167640"/>
                        <a:pt x="200978" y="160020"/>
                        <a:pt x="207645" y="149543"/>
                      </a:cubicBezTo>
                      <a:cubicBezTo>
                        <a:pt x="214313" y="158115"/>
                        <a:pt x="225742" y="167640"/>
                        <a:pt x="243840" y="167640"/>
                      </a:cubicBezTo>
                      <a:lnTo>
                        <a:pt x="257175" y="167640"/>
                      </a:lnTo>
                      <a:lnTo>
                        <a:pt x="259080" y="167640"/>
                      </a:lnTo>
                      <a:lnTo>
                        <a:pt x="292417" y="167640"/>
                      </a:lnTo>
                      <a:cubicBezTo>
                        <a:pt x="308610" y="167640"/>
                        <a:pt x="321945" y="160020"/>
                        <a:pt x="328613" y="149543"/>
                      </a:cubicBezTo>
                      <a:cubicBezTo>
                        <a:pt x="335280" y="158115"/>
                        <a:pt x="346710" y="167640"/>
                        <a:pt x="364808" y="167640"/>
                      </a:cubicBezTo>
                      <a:lnTo>
                        <a:pt x="379095" y="167640"/>
                      </a:lnTo>
                      <a:lnTo>
                        <a:pt x="380047" y="167640"/>
                      </a:lnTo>
                      <a:lnTo>
                        <a:pt x="412433" y="167640"/>
                      </a:lnTo>
                      <a:cubicBezTo>
                        <a:pt x="456247" y="167640"/>
                        <a:pt x="459105" y="130493"/>
                        <a:pt x="459105" y="115253"/>
                      </a:cubicBezTo>
                      <a:lnTo>
                        <a:pt x="459105" y="0"/>
                      </a:lnTo>
                      <a:lnTo>
                        <a:pt x="424815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F4351AC2-956C-8DB1-FDAC-F59C99CF4D21}"/>
                    </a:ext>
                  </a:extLst>
                </p:cNvPr>
                <p:cNvSpPr/>
                <p:nvPr/>
              </p:nvSpPr>
              <p:spPr>
                <a:xfrm>
                  <a:off x="3799046" y="3881119"/>
                  <a:ext cx="35242" cy="167640"/>
                </a:xfrm>
                <a:custGeom>
                  <a:avLst/>
                  <a:gdLst>
                    <a:gd name="connsiteX0" fmla="*/ 0 w 35242"/>
                    <a:gd name="connsiteY0" fmla="*/ 167640 h 167640"/>
                    <a:gd name="connsiteX1" fmla="*/ 35242 w 35242"/>
                    <a:gd name="connsiteY1" fmla="*/ 167640 h 167640"/>
                    <a:gd name="connsiteX2" fmla="*/ 35242 w 35242"/>
                    <a:gd name="connsiteY2" fmla="*/ 0 h 167640"/>
                    <a:gd name="connsiteX3" fmla="*/ 0 w 35242"/>
                    <a:gd name="connsiteY3" fmla="*/ 0 h 16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167640">
                      <a:moveTo>
                        <a:pt x="0" y="167640"/>
                      </a:moveTo>
                      <a:lnTo>
                        <a:pt x="35242" y="167640"/>
                      </a:lnTo>
                      <a:lnTo>
                        <a:pt x="352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11360C51-ADC9-C24F-1D0F-57B11E682D8E}"/>
                    </a:ext>
                  </a:extLst>
                </p:cNvPr>
                <p:cNvSpPr/>
                <p:nvPr/>
              </p:nvSpPr>
              <p:spPr>
                <a:xfrm>
                  <a:off x="4003834" y="3883025"/>
                  <a:ext cx="28575" cy="24765"/>
                </a:xfrm>
                <a:custGeom>
                  <a:avLst/>
                  <a:gdLst>
                    <a:gd name="connsiteX0" fmla="*/ 28575 w 28575"/>
                    <a:gd name="connsiteY0" fmla="*/ 0 h 24765"/>
                    <a:gd name="connsiteX1" fmla="*/ 0 w 28575"/>
                    <a:gd name="connsiteY1" fmla="*/ 0 h 24765"/>
                    <a:gd name="connsiteX2" fmla="*/ 0 w 28575"/>
                    <a:gd name="connsiteY2" fmla="*/ 24765 h 24765"/>
                    <a:gd name="connsiteX3" fmla="*/ 28575 w 28575"/>
                    <a:gd name="connsiteY3" fmla="*/ 24765 h 2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" h="24765">
                      <a:moveTo>
                        <a:pt x="28575" y="0"/>
                      </a:moveTo>
                      <a:lnTo>
                        <a:pt x="0" y="0"/>
                      </a:lnTo>
                      <a:lnTo>
                        <a:pt x="0" y="24765"/>
                      </a:lnTo>
                      <a:lnTo>
                        <a:pt x="28575" y="2476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95187961-735E-E1FB-9961-33F6F5362F72}"/>
                    </a:ext>
                  </a:extLst>
                </p:cNvPr>
                <p:cNvSpPr/>
                <p:nvPr/>
              </p:nvSpPr>
              <p:spPr>
                <a:xfrm>
                  <a:off x="3916203" y="3933507"/>
                  <a:ext cx="209550" cy="115252"/>
                </a:xfrm>
                <a:custGeom>
                  <a:avLst/>
                  <a:gdLst>
                    <a:gd name="connsiteX0" fmla="*/ 174308 w 209550"/>
                    <a:gd name="connsiteY0" fmla="*/ 64770 h 115252"/>
                    <a:gd name="connsiteX1" fmla="*/ 159068 w 209550"/>
                    <a:gd name="connsiteY1" fmla="*/ 80963 h 115252"/>
                    <a:gd name="connsiteX2" fmla="*/ 56198 w 209550"/>
                    <a:gd name="connsiteY2" fmla="*/ 80963 h 115252"/>
                    <a:gd name="connsiteX3" fmla="*/ 32385 w 209550"/>
                    <a:gd name="connsiteY3" fmla="*/ 58103 h 115252"/>
                    <a:gd name="connsiteX4" fmla="*/ 38100 w 209550"/>
                    <a:gd name="connsiteY4" fmla="*/ 40958 h 115252"/>
                    <a:gd name="connsiteX5" fmla="*/ 13335 w 209550"/>
                    <a:gd name="connsiteY5" fmla="*/ 19050 h 115252"/>
                    <a:gd name="connsiteX6" fmla="*/ 0 w 209550"/>
                    <a:gd name="connsiteY6" fmla="*/ 59055 h 115252"/>
                    <a:gd name="connsiteX7" fmla="*/ 57150 w 209550"/>
                    <a:gd name="connsiteY7" fmla="*/ 115253 h 115252"/>
                    <a:gd name="connsiteX8" fmla="*/ 161925 w 209550"/>
                    <a:gd name="connsiteY8" fmla="*/ 115253 h 115252"/>
                    <a:gd name="connsiteX9" fmla="*/ 209550 w 209550"/>
                    <a:gd name="connsiteY9" fmla="*/ 62865 h 115252"/>
                    <a:gd name="connsiteX10" fmla="*/ 209550 w 209550"/>
                    <a:gd name="connsiteY10" fmla="*/ 0 h 115252"/>
                    <a:gd name="connsiteX11" fmla="*/ 174308 w 209550"/>
                    <a:gd name="connsiteY11" fmla="*/ 0 h 115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9550" h="115252">
                      <a:moveTo>
                        <a:pt x="174308" y="64770"/>
                      </a:moveTo>
                      <a:cubicBezTo>
                        <a:pt x="174308" y="75248"/>
                        <a:pt x="168593" y="80963"/>
                        <a:pt x="159068" y="80963"/>
                      </a:cubicBezTo>
                      <a:lnTo>
                        <a:pt x="56198" y="80963"/>
                      </a:lnTo>
                      <a:cubicBezTo>
                        <a:pt x="41910" y="80963"/>
                        <a:pt x="32385" y="68580"/>
                        <a:pt x="32385" y="58103"/>
                      </a:cubicBezTo>
                      <a:cubicBezTo>
                        <a:pt x="32385" y="48578"/>
                        <a:pt x="38100" y="40958"/>
                        <a:pt x="38100" y="40958"/>
                      </a:cubicBezTo>
                      <a:cubicBezTo>
                        <a:pt x="38100" y="40958"/>
                        <a:pt x="28575" y="32385"/>
                        <a:pt x="13335" y="19050"/>
                      </a:cubicBezTo>
                      <a:cubicBezTo>
                        <a:pt x="1905" y="34290"/>
                        <a:pt x="0" y="49530"/>
                        <a:pt x="0" y="59055"/>
                      </a:cubicBezTo>
                      <a:cubicBezTo>
                        <a:pt x="0" y="86678"/>
                        <a:pt x="23813" y="115253"/>
                        <a:pt x="57150" y="115253"/>
                      </a:cubicBezTo>
                      <a:lnTo>
                        <a:pt x="161925" y="115253"/>
                      </a:lnTo>
                      <a:cubicBezTo>
                        <a:pt x="205740" y="115253"/>
                        <a:pt x="209550" y="78105"/>
                        <a:pt x="209550" y="62865"/>
                      </a:cubicBezTo>
                      <a:lnTo>
                        <a:pt x="209550" y="0"/>
                      </a:lnTo>
                      <a:lnTo>
                        <a:pt x="174308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B0192925-D998-DEAF-630B-2B4E3105175E}"/>
                    </a:ext>
                  </a:extLst>
                </p:cNvPr>
                <p:cNvSpPr/>
                <p:nvPr/>
              </p:nvSpPr>
              <p:spPr>
                <a:xfrm>
                  <a:off x="4024789" y="3919219"/>
                  <a:ext cx="31432" cy="26670"/>
                </a:xfrm>
                <a:custGeom>
                  <a:avLst/>
                  <a:gdLst>
                    <a:gd name="connsiteX0" fmla="*/ 0 w 31432"/>
                    <a:gd name="connsiteY0" fmla="*/ 26670 h 26670"/>
                    <a:gd name="connsiteX1" fmla="*/ 31433 w 31432"/>
                    <a:gd name="connsiteY1" fmla="*/ 26670 h 26670"/>
                    <a:gd name="connsiteX2" fmla="*/ 31433 w 31432"/>
                    <a:gd name="connsiteY2" fmla="*/ 0 h 26670"/>
                    <a:gd name="connsiteX3" fmla="*/ 0 w 31432"/>
                    <a:gd name="connsiteY3" fmla="*/ 0 h 2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432" h="26670">
                      <a:moveTo>
                        <a:pt x="0" y="26670"/>
                      </a:moveTo>
                      <a:lnTo>
                        <a:pt x="31433" y="26670"/>
                      </a:lnTo>
                      <a:lnTo>
                        <a:pt x="314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099D1EB7-F5E6-6F81-7797-DD73B16FF19D}"/>
                    </a:ext>
                  </a:extLst>
                </p:cNvPr>
                <p:cNvSpPr/>
                <p:nvPr/>
              </p:nvSpPr>
              <p:spPr>
                <a:xfrm>
                  <a:off x="3980021" y="3919219"/>
                  <a:ext cx="30479" cy="26670"/>
                </a:xfrm>
                <a:custGeom>
                  <a:avLst/>
                  <a:gdLst>
                    <a:gd name="connsiteX0" fmla="*/ 30480 w 30479"/>
                    <a:gd name="connsiteY0" fmla="*/ 0 h 26670"/>
                    <a:gd name="connsiteX1" fmla="*/ 0 w 30479"/>
                    <a:gd name="connsiteY1" fmla="*/ 0 h 26670"/>
                    <a:gd name="connsiteX2" fmla="*/ 0 w 30479"/>
                    <a:gd name="connsiteY2" fmla="*/ 26670 h 26670"/>
                    <a:gd name="connsiteX3" fmla="*/ 30480 w 30479"/>
                    <a:gd name="connsiteY3" fmla="*/ 26670 h 2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79" h="26670">
                      <a:moveTo>
                        <a:pt x="30480" y="0"/>
                      </a:moveTo>
                      <a:lnTo>
                        <a:pt x="0" y="0"/>
                      </a:lnTo>
                      <a:lnTo>
                        <a:pt x="0" y="26670"/>
                      </a:lnTo>
                      <a:lnTo>
                        <a:pt x="30480" y="2667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A93252C7-1A61-3CFF-A139-6F27674DFD82}"/>
                    </a:ext>
                  </a:extLst>
                </p:cNvPr>
                <p:cNvSpPr/>
                <p:nvPr/>
              </p:nvSpPr>
              <p:spPr>
                <a:xfrm>
                  <a:off x="4559141" y="4063047"/>
                  <a:ext cx="35242" cy="29527"/>
                </a:xfrm>
                <a:custGeom>
                  <a:avLst/>
                  <a:gdLst>
                    <a:gd name="connsiteX0" fmla="*/ 0 w 35242"/>
                    <a:gd name="connsiteY0" fmla="*/ 29528 h 29527"/>
                    <a:gd name="connsiteX1" fmla="*/ 35243 w 35242"/>
                    <a:gd name="connsiteY1" fmla="*/ 29528 h 29527"/>
                    <a:gd name="connsiteX2" fmla="*/ 35243 w 35242"/>
                    <a:gd name="connsiteY2" fmla="*/ 0 h 29527"/>
                    <a:gd name="connsiteX3" fmla="*/ 0 w 35242"/>
                    <a:gd name="connsiteY3" fmla="*/ 0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0" y="29528"/>
                      </a:moveTo>
                      <a:lnTo>
                        <a:pt x="35243" y="29528"/>
                      </a:lnTo>
                      <a:lnTo>
                        <a:pt x="352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44F19A43-3D79-E63A-AFE6-BDDE143CC95C}"/>
                    </a:ext>
                  </a:extLst>
                </p:cNvPr>
                <p:cNvSpPr/>
                <p:nvPr/>
              </p:nvSpPr>
              <p:spPr>
                <a:xfrm>
                  <a:off x="4158139" y="3881119"/>
                  <a:ext cx="557212" cy="211513"/>
                </a:xfrm>
                <a:custGeom>
                  <a:avLst/>
                  <a:gdLst>
                    <a:gd name="connsiteX0" fmla="*/ 522923 w 557212"/>
                    <a:gd name="connsiteY0" fmla="*/ 0 h 211513"/>
                    <a:gd name="connsiteX1" fmla="*/ 557212 w 557212"/>
                    <a:gd name="connsiteY1" fmla="*/ 0 h 211513"/>
                    <a:gd name="connsiteX2" fmla="*/ 557212 w 557212"/>
                    <a:gd name="connsiteY2" fmla="*/ 115253 h 211513"/>
                    <a:gd name="connsiteX3" fmla="*/ 510540 w 557212"/>
                    <a:gd name="connsiteY3" fmla="*/ 167640 h 211513"/>
                    <a:gd name="connsiteX4" fmla="*/ 462915 w 557212"/>
                    <a:gd name="connsiteY4" fmla="*/ 167640 h 211513"/>
                    <a:gd name="connsiteX5" fmla="*/ 426720 w 557212"/>
                    <a:gd name="connsiteY5" fmla="*/ 149543 h 211513"/>
                    <a:gd name="connsiteX6" fmla="*/ 390525 w 557212"/>
                    <a:gd name="connsiteY6" fmla="*/ 167640 h 211513"/>
                    <a:gd name="connsiteX7" fmla="*/ 116205 w 557212"/>
                    <a:gd name="connsiteY7" fmla="*/ 167640 h 211513"/>
                    <a:gd name="connsiteX8" fmla="*/ 54292 w 557212"/>
                    <a:gd name="connsiteY8" fmla="*/ 211455 h 211513"/>
                    <a:gd name="connsiteX9" fmla="*/ 36195 w 557212"/>
                    <a:gd name="connsiteY9" fmla="*/ 208598 h 211513"/>
                    <a:gd name="connsiteX10" fmla="*/ 26670 w 557212"/>
                    <a:gd name="connsiteY10" fmla="*/ 178118 h 211513"/>
                    <a:gd name="connsiteX11" fmla="*/ 49530 w 557212"/>
                    <a:gd name="connsiteY11" fmla="*/ 181928 h 211513"/>
                    <a:gd name="connsiteX12" fmla="*/ 80010 w 557212"/>
                    <a:gd name="connsiteY12" fmla="*/ 167640 h 211513"/>
                    <a:gd name="connsiteX13" fmla="*/ 60960 w 557212"/>
                    <a:gd name="connsiteY13" fmla="*/ 167640 h 211513"/>
                    <a:gd name="connsiteX14" fmla="*/ 0 w 557212"/>
                    <a:gd name="connsiteY14" fmla="*/ 108585 h 211513"/>
                    <a:gd name="connsiteX15" fmla="*/ 60960 w 557212"/>
                    <a:gd name="connsiteY15" fmla="*/ 52388 h 211513"/>
                    <a:gd name="connsiteX16" fmla="*/ 117158 w 557212"/>
                    <a:gd name="connsiteY16" fmla="*/ 52388 h 211513"/>
                    <a:gd name="connsiteX17" fmla="*/ 117158 w 557212"/>
                    <a:gd name="connsiteY17" fmla="*/ 133350 h 211513"/>
                    <a:gd name="connsiteX18" fmla="*/ 283845 w 557212"/>
                    <a:gd name="connsiteY18" fmla="*/ 133350 h 211513"/>
                    <a:gd name="connsiteX19" fmla="*/ 232410 w 557212"/>
                    <a:gd name="connsiteY19" fmla="*/ 77153 h 211513"/>
                    <a:gd name="connsiteX20" fmla="*/ 199073 w 557212"/>
                    <a:gd name="connsiteY20" fmla="*/ 102870 h 211513"/>
                    <a:gd name="connsiteX21" fmla="*/ 166687 w 557212"/>
                    <a:gd name="connsiteY21" fmla="*/ 102870 h 211513"/>
                    <a:gd name="connsiteX22" fmla="*/ 232410 w 557212"/>
                    <a:gd name="connsiteY22" fmla="*/ 45720 h 211513"/>
                    <a:gd name="connsiteX23" fmla="*/ 319087 w 557212"/>
                    <a:gd name="connsiteY23" fmla="*/ 133350 h 211513"/>
                    <a:gd name="connsiteX24" fmla="*/ 381000 w 557212"/>
                    <a:gd name="connsiteY24" fmla="*/ 133350 h 211513"/>
                    <a:gd name="connsiteX25" fmla="*/ 401955 w 557212"/>
                    <a:gd name="connsiteY25" fmla="*/ 112395 h 211513"/>
                    <a:gd name="connsiteX26" fmla="*/ 401955 w 557212"/>
                    <a:gd name="connsiteY26" fmla="*/ 60960 h 211513"/>
                    <a:gd name="connsiteX27" fmla="*/ 436245 w 557212"/>
                    <a:gd name="connsiteY27" fmla="*/ 60960 h 211513"/>
                    <a:gd name="connsiteX28" fmla="*/ 436245 w 557212"/>
                    <a:gd name="connsiteY28" fmla="*/ 107633 h 211513"/>
                    <a:gd name="connsiteX29" fmla="*/ 461010 w 557212"/>
                    <a:gd name="connsiteY29" fmla="*/ 133350 h 211513"/>
                    <a:gd name="connsiteX30" fmla="*/ 507683 w 557212"/>
                    <a:gd name="connsiteY30" fmla="*/ 133350 h 211513"/>
                    <a:gd name="connsiteX31" fmla="*/ 522923 w 557212"/>
                    <a:gd name="connsiteY31" fmla="*/ 117158 h 211513"/>
                    <a:gd name="connsiteX32" fmla="*/ 81915 w 557212"/>
                    <a:gd name="connsiteY32" fmla="*/ 83820 h 211513"/>
                    <a:gd name="connsiteX33" fmla="*/ 60008 w 557212"/>
                    <a:gd name="connsiteY33" fmla="*/ 83820 h 211513"/>
                    <a:gd name="connsiteX34" fmla="*/ 36195 w 557212"/>
                    <a:gd name="connsiteY34" fmla="*/ 108585 h 211513"/>
                    <a:gd name="connsiteX35" fmla="*/ 60008 w 557212"/>
                    <a:gd name="connsiteY35" fmla="*/ 133350 h 211513"/>
                    <a:gd name="connsiteX36" fmla="*/ 81915 w 557212"/>
                    <a:gd name="connsiteY36" fmla="*/ 133350 h 211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557212" h="211513">
                      <a:moveTo>
                        <a:pt x="522923" y="0"/>
                      </a:moveTo>
                      <a:lnTo>
                        <a:pt x="557212" y="0"/>
                      </a:lnTo>
                      <a:lnTo>
                        <a:pt x="557212" y="115253"/>
                      </a:lnTo>
                      <a:cubicBezTo>
                        <a:pt x="557212" y="130493"/>
                        <a:pt x="554355" y="167640"/>
                        <a:pt x="510540" y="167640"/>
                      </a:cubicBezTo>
                      <a:lnTo>
                        <a:pt x="462915" y="167640"/>
                      </a:lnTo>
                      <a:cubicBezTo>
                        <a:pt x="444817" y="167640"/>
                        <a:pt x="433387" y="158115"/>
                        <a:pt x="426720" y="149543"/>
                      </a:cubicBezTo>
                      <a:cubicBezTo>
                        <a:pt x="420052" y="160020"/>
                        <a:pt x="406717" y="167640"/>
                        <a:pt x="390525" y="167640"/>
                      </a:cubicBezTo>
                      <a:lnTo>
                        <a:pt x="116205" y="167640"/>
                      </a:lnTo>
                      <a:cubicBezTo>
                        <a:pt x="111442" y="201930"/>
                        <a:pt x="79058" y="212408"/>
                        <a:pt x="54292" y="211455"/>
                      </a:cubicBezTo>
                      <a:cubicBezTo>
                        <a:pt x="47625" y="211455"/>
                        <a:pt x="40958" y="209550"/>
                        <a:pt x="36195" y="208598"/>
                      </a:cubicBezTo>
                      <a:lnTo>
                        <a:pt x="26670" y="178118"/>
                      </a:lnTo>
                      <a:cubicBezTo>
                        <a:pt x="33337" y="180023"/>
                        <a:pt x="40958" y="181928"/>
                        <a:pt x="49530" y="181928"/>
                      </a:cubicBezTo>
                      <a:cubicBezTo>
                        <a:pt x="55245" y="181928"/>
                        <a:pt x="74295" y="181928"/>
                        <a:pt x="80010" y="167640"/>
                      </a:cubicBezTo>
                      <a:lnTo>
                        <a:pt x="60960" y="167640"/>
                      </a:lnTo>
                      <a:cubicBezTo>
                        <a:pt x="26670" y="167640"/>
                        <a:pt x="0" y="141923"/>
                        <a:pt x="0" y="108585"/>
                      </a:cubicBezTo>
                      <a:cubicBezTo>
                        <a:pt x="0" y="76200"/>
                        <a:pt x="23813" y="52388"/>
                        <a:pt x="60960" y="52388"/>
                      </a:cubicBezTo>
                      <a:lnTo>
                        <a:pt x="117158" y="52388"/>
                      </a:lnTo>
                      <a:lnTo>
                        <a:pt x="117158" y="133350"/>
                      </a:lnTo>
                      <a:lnTo>
                        <a:pt x="283845" y="133350"/>
                      </a:lnTo>
                      <a:cubicBezTo>
                        <a:pt x="284798" y="100965"/>
                        <a:pt x="264795" y="77153"/>
                        <a:pt x="232410" y="77153"/>
                      </a:cubicBezTo>
                      <a:cubicBezTo>
                        <a:pt x="215265" y="77153"/>
                        <a:pt x="200977" y="83820"/>
                        <a:pt x="199073" y="102870"/>
                      </a:cubicBezTo>
                      <a:lnTo>
                        <a:pt x="166687" y="102870"/>
                      </a:lnTo>
                      <a:cubicBezTo>
                        <a:pt x="167640" y="62865"/>
                        <a:pt x="201930" y="45720"/>
                        <a:pt x="232410" y="45720"/>
                      </a:cubicBezTo>
                      <a:cubicBezTo>
                        <a:pt x="279083" y="45720"/>
                        <a:pt x="319087" y="83820"/>
                        <a:pt x="319087" y="133350"/>
                      </a:cubicBezTo>
                      <a:lnTo>
                        <a:pt x="381000" y="133350"/>
                      </a:lnTo>
                      <a:cubicBezTo>
                        <a:pt x="394335" y="133350"/>
                        <a:pt x="401955" y="126683"/>
                        <a:pt x="401955" y="112395"/>
                      </a:cubicBezTo>
                      <a:lnTo>
                        <a:pt x="401955" y="60960"/>
                      </a:lnTo>
                      <a:lnTo>
                        <a:pt x="436245" y="60960"/>
                      </a:lnTo>
                      <a:lnTo>
                        <a:pt x="436245" y="107633"/>
                      </a:lnTo>
                      <a:cubicBezTo>
                        <a:pt x="436245" y="122873"/>
                        <a:pt x="445770" y="133350"/>
                        <a:pt x="461010" y="133350"/>
                      </a:cubicBezTo>
                      <a:lnTo>
                        <a:pt x="507683" y="133350"/>
                      </a:lnTo>
                      <a:cubicBezTo>
                        <a:pt x="517208" y="133350"/>
                        <a:pt x="522923" y="127635"/>
                        <a:pt x="522923" y="117158"/>
                      </a:cubicBezTo>
                      <a:close/>
                      <a:moveTo>
                        <a:pt x="81915" y="83820"/>
                      </a:moveTo>
                      <a:lnTo>
                        <a:pt x="60008" y="83820"/>
                      </a:lnTo>
                      <a:cubicBezTo>
                        <a:pt x="44767" y="83820"/>
                        <a:pt x="36195" y="97155"/>
                        <a:pt x="36195" y="108585"/>
                      </a:cubicBezTo>
                      <a:cubicBezTo>
                        <a:pt x="36195" y="121920"/>
                        <a:pt x="44767" y="133350"/>
                        <a:pt x="60008" y="133350"/>
                      </a:cubicBezTo>
                      <a:lnTo>
                        <a:pt x="81915" y="13335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9C0F371A-8E69-E042-A91A-0861002CAB0C}"/>
                    </a:ext>
                  </a:extLst>
                </p:cNvPr>
                <p:cNvSpPr/>
                <p:nvPr/>
              </p:nvSpPr>
              <p:spPr>
                <a:xfrm>
                  <a:off x="4752499" y="3881119"/>
                  <a:ext cx="35242" cy="167640"/>
                </a:xfrm>
                <a:custGeom>
                  <a:avLst/>
                  <a:gdLst>
                    <a:gd name="connsiteX0" fmla="*/ 0 w 35242"/>
                    <a:gd name="connsiteY0" fmla="*/ 167640 h 167640"/>
                    <a:gd name="connsiteX1" fmla="*/ 35242 w 35242"/>
                    <a:gd name="connsiteY1" fmla="*/ 167640 h 167640"/>
                    <a:gd name="connsiteX2" fmla="*/ 35242 w 35242"/>
                    <a:gd name="connsiteY2" fmla="*/ 0 h 167640"/>
                    <a:gd name="connsiteX3" fmla="*/ 0 w 35242"/>
                    <a:gd name="connsiteY3" fmla="*/ 0 h 16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167640">
                      <a:moveTo>
                        <a:pt x="0" y="167640"/>
                      </a:moveTo>
                      <a:lnTo>
                        <a:pt x="35242" y="167640"/>
                      </a:lnTo>
                      <a:lnTo>
                        <a:pt x="352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132AD1A2-F475-1A08-A88A-B00311A954CB}"/>
                    </a:ext>
                  </a:extLst>
                </p:cNvPr>
                <p:cNvSpPr/>
                <p:nvPr/>
              </p:nvSpPr>
              <p:spPr>
                <a:xfrm>
                  <a:off x="4820126" y="3933507"/>
                  <a:ext cx="117157" cy="159067"/>
                </a:xfrm>
                <a:custGeom>
                  <a:avLst/>
                  <a:gdLst>
                    <a:gd name="connsiteX0" fmla="*/ 60960 w 117157"/>
                    <a:gd name="connsiteY0" fmla="*/ 0 h 159067"/>
                    <a:gd name="connsiteX1" fmla="*/ 117158 w 117157"/>
                    <a:gd name="connsiteY1" fmla="*/ 0 h 159067"/>
                    <a:gd name="connsiteX2" fmla="*/ 117158 w 117157"/>
                    <a:gd name="connsiteY2" fmla="*/ 105728 h 159067"/>
                    <a:gd name="connsiteX3" fmla="*/ 57150 w 117157"/>
                    <a:gd name="connsiteY3" fmla="*/ 159068 h 159067"/>
                    <a:gd name="connsiteX4" fmla="*/ 36195 w 117157"/>
                    <a:gd name="connsiteY4" fmla="*/ 156210 h 159067"/>
                    <a:gd name="connsiteX5" fmla="*/ 26670 w 117157"/>
                    <a:gd name="connsiteY5" fmla="*/ 125730 h 159067"/>
                    <a:gd name="connsiteX6" fmla="*/ 49530 w 117157"/>
                    <a:gd name="connsiteY6" fmla="*/ 129540 h 159067"/>
                    <a:gd name="connsiteX7" fmla="*/ 80010 w 117157"/>
                    <a:gd name="connsiteY7" fmla="*/ 115253 h 159067"/>
                    <a:gd name="connsiteX8" fmla="*/ 60960 w 117157"/>
                    <a:gd name="connsiteY8" fmla="*/ 115253 h 159067"/>
                    <a:gd name="connsiteX9" fmla="*/ 0 w 117157"/>
                    <a:gd name="connsiteY9" fmla="*/ 56198 h 159067"/>
                    <a:gd name="connsiteX10" fmla="*/ 60960 w 117157"/>
                    <a:gd name="connsiteY10" fmla="*/ 0 h 159067"/>
                    <a:gd name="connsiteX11" fmla="*/ 81915 w 117157"/>
                    <a:gd name="connsiteY11" fmla="*/ 31433 h 159067"/>
                    <a:gd name="connsiteX12" fmla="*/ 60008 w 117157"/>
                    <a:gd name="connsiteY12" fmla="*/ 31433 h 159067"/>
                    <a:gd name="connsiteX13" fmla="*/ 35243 w 117157"/>
                    <a:gd name="connsiteY13" fmla="*/ 56198 h 159067"/>
                    <a:gd name="connsiteX14" fmla="*/ 60008 w 117157"/>
                    <a:gd name="connsiteY14" fmla="*/ 80963 h 159067"/>
                    <a:gd name="connsiteX15" fmla="*/ 81915 w 117157"/>
                    <a:gd name="connsiteY15" fmla="*/ 80963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7157" h="159067">
                      <a:moveTo>
                        <a:pt x="60960" y="0"/>
                      </a:moveTo>
                      <a:lnTo>
                        <a:pt x="117158" y="0"/>
                      </a:lnTo>
                      <a:lnTo>
                        <a:pt x="117158" y="105728"/>
                      </a:lnTo>
                      <a:cubicBezTo>
                        <a:pt x="117158" y="146685"/>
                        <a:pt x="83820" y="159068"/>
                        <a:pt x="57150" y="159068"/>
                      </a:cubicBezTo>
                      <a:cubicBezTo>
                        <a:pt x="50483" y="159068"/>
                        <a:pt x="40958" y="158115"/>
                        <a:pt x="36195" y="156210"/>
                      </a:cubicBezTo>
                      <a:lnTo>
                        <a:pt x="26670" y="125730"/>
                      </a:lnTo>
                      <a:cubicBezTo>
                        <a:pt x="32385" y="127635"/>
                        <a:pt x="40958" y="129540"/>
                        <a:pt x="49530" y="129540"/>
                      </a:cubicBezTo>
                      <a:cubicBezTo>
                        <a:pt x="56198" y="129540"/>
                        <a:pt x="74295" y="128588"/>
                        <a:pt x="80010" y="115253"/>
                      </a:cubicBezTo>
                      <a:lnTo>
                        <a:pt x="60960" y="115253"/>
                      </a:lnTo>
                      <a:cubicBezTo>
                        <a:pt x="25718" y="115253"/>
                        <a:pt x="0" y="89535"/>
                        <a:pt x="0" y="56198"/>
                      </a:cubicBezTo>
                      <a:cubicBezTo>
                        <a:pt x="0" y="23813"/>
                        <a:pt x="23813" y="0"/>
                        <a:pt x="60960" y="0"/>
                      </a:cubicBezTo>
                      <a:close/>
                      <a:moveTo>
                        <a:pt x="81915" y="31433"/>
                      </a:moveTo>
                      <a:lnTo>
                        <a:pt x="60008" y="31433"/>
                      </a:lnTo>
                      <a:cubicBezTo>
                        <a:pt x="44768" y="31433"/>
                        <a:pt x="35243" y="43815"/>
                        <a:pt x="35243" y="56198"/>
                      </a:cubicBezTo>
                      <a:cubicBezTo>
                        <a:pt x="35243" y="68580"/>
                        <a:pt x="44768" y="80963"/>
                        <a:pt x="60008" y="80963"/>
                      </a:cubicBezTo>
                      <a:lnTo>
                        <a:pt x="81915" y="80963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3B1245DE-772D-DF36-9744-62304AA0387B}"/>
                    </a:ext>
                  </a:extLst>
                </p:cNvPr>
                <p:cNvSpPr/>
                <p:nvPr/>
              </p:nvSpPr>
              <p:spPr>
                <a:xfrm>
                  <a:off x="5018929" y="3933507"/>
                  <a:ext cx="209819" cy="115252"/>
                </a:xfrm>
                <a:custGeom>
                  <a:avLst/>
                  <a:gdLst>
                    <a:gd name="connsiteX0" fmla="*/ 174577 w 209819"/>
                    <a:gd name="connsiteY0" fmla="*/ 64770 h 115252"/>
                    <a:gd name="connsiteX1" fmla="*/ 159336 w 209819"/>
                    <a:gd name="connsiteY1" fmla="*/ 80963 h 115252"/>
                    <a:gd name="connsiteX2" fmla="*/ 56467 w 209819"/>
                    <a:gd name="connsiteY2" fmla="*/ 80963 h 115252"/>
                    <a:gd name="connsiteX3" fmla="*/ 33607 w 209819"/>
                    <a:gd name="connsiteY3" fmla="*/ 62865 h 115252"/>
                    <a:gd name="connsiteX4" fmla="*/ 38369 w 209819"/>
                    <a:gd name="connsiteY4" fmla="*/ 40958 h 115252"/>
                    <a:gd name="connsiteX5" fmla="*/ 13604 w 209819"/>
                    <a:gd name="connsiteY5" fmla="*/ 19050 h 115252"/>
                    <a:gd name="connsiteX6" fmla="*/ 269 w 209819"/>
                    <a:gd name="connsiteY6" fmla="*/ 62865 h 115252"/>
                    <a:gd name="connsiteX7" fmla="*/ 57419 w 209819"/>
                    <a:gd name="connsiteY7" fmla="*/ 115253 h 115252"/>
                    <a:gd name="connsiteX8" fmla="*/ 162194 w 209819"/>
                    <a:gd name="connsiteY8" fmla="*/ 115253 h 115252"/>
                    <a:gd name="connsiteX9" fmla="*/ 209819 w 209819"/>
                    <a:gd name="connsiteY9" fmla="*/ 62865 h 115252"/>
                    <a:gd name="connsiteX10" fmla="*/ 209819 w 209819"/>
                    <a:gd name="connsiteY10" fmla="*/ 0 h 115252"/>
                    <a:gd name="connsiteX11" fmla="*/ 174577 w 209819"/>
                    <a:gd name="connsiteY11" fmla="*/ 0 h 115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9819" h="115252">
                      <a:moveTo>
                        <a:pt x="174577" y="64770"/>
                      </a:moveTo>
                      <a:cubicBezTo>
                        <a:pt x="174577" y="75248"/>
                        <a:pt x="168861" y="80963"/>
                        <a:pt x="159336" y="80963"/>
                      </a:cubicBezTo>
                      <a:lnTo>
                        <a:pt x="56467" y="80963"/>
                      </a:lnTo>
                      <a:cubicBezTo>
                        <a:pt x="45036" y="80963"/>
                        <a:pt x="35511" y="71438"/>
                        <a:pt x="33607" y="62865"/>
                      </a:cubicBezTo>
                      <a:cubicBezTo>
                        <a:pt x="30749" y="51435"/>
                        <a:pt x="38369" y="40958"/>
                        <a:pt x="38369" y="40958"/>
                      </a:cubicBezTo>
                      <a:cubicBezTo>
                        <a:pt x="38369" y="40958"/>
                        <a:pt x="28844" y="32385"/>
                        <a:pt x="13604" y="19050"/>
                      </a:cubicBezTo>
                      <a:cubicBezTo>
                        <a:pt x="269" y="37148"/>
                        <a:pt x="-683" y="54293"/>
                        <a:pt x="269" y="62865"/>
                      </a:cubicBezTo>
                      <a:cubicBezTo>
                        <a:pt x="1221" y="89535"/>
                        <a:pt x="25986" y="115253"/>
                        <a:pt x="57419" y="115253"/>
                      </a:cubicBezTo>
                      <a:lnTo>
                        <a:pt x="162194" y="115253"/>
                      </a:lnTo>
                      <a:cubicBezTo>
                        <a:pt x="206009" y="115253"/>
                        <a:pt x="209819" y="78105"/>
                        <a:pt x="209819" y="62865"/>
                      </a:cubicBezTo>
                      <a:lnTo>
                        <a:pt x="209819" y="0"/>
                      </a:lnTo>
                      <a:lnTo>
                        <a:pt x="174577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8D7BA524-357E-7D19-893D-E1A1A9D0F387}"/>
                    </a:ext>
                  </a:extLst>
                </p:cNvPr>
                <p:cNvSpPr/>
                <p:nvPr/>
              </p:nvSpPr>
              <p:spPr>
                <a:xfrm>
                  <a:off x="5131594" y="3936365"/>
                  <a:ext cx="35242" cy="29527"/>
                </a:xfrm>
                <a:custGeom>
                  <a:avLst/>
                  <a:gdLst>
                    <a:gd name="connsiteX0" fmla="*/ 35243 w 35242"/>
                    <a:gd name="connsiteY0" fmla="*/ 0 h 29527"/>
                    <a:gd name="connsiteX1" fmla="*/ 0 w 35242"/>
                    <a:gd name="connsiteY1" fmla="*/ 0 h 29527"/>
                    <a:gd name="connsiteX2" fmla="*/ 0 w 35242"/>
                    <a:gd name="connsiteY2" fmla="*/ 29528 h 29527"/>
                    <a:gd name="connsiteX3" fmla="*/ 35243 w 35242"/>
                    <a:gd name="connsiteY3" fmla="*/ 29528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35243" y="0"/>
                      </a:moveTo>
                      <a:lnTo>
                        <a:pt x="0" y="0"/>
                      </a:lnTo>
                      <a:lnTo>
                        <a:pt x="0" y="29528"/>
                      </a:lnTo>
                      <a:lnTo>
                        <a:pt x="35243" y="29528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88B41389-58B7-055A-E221-BA42C4AC2F0A}"/>
                    </a:ext>
                  </a:extLst>
                </p:cNvPr>
                <p:cNvSpPr/>
                <p:nvPr/>
              </p:nvSpPr>
              <p:spPr>
                <a:xfrm>
                  <a:off x="5080159" y="3936365"/>
                  <a:ext cx="36194" cy="29527"/>
                </a:xfrm>
                <a:custGeom>
                  <a:avLst/>
                  <a:gdLst>
                    <a:gd name="connsiteX0" fmla="*/ 36195 w 36194"/>
                    <a:gd name="connsiteY0" fmla="*/ 0 h 29527"/>
                    <a:gd name="connsiteX1" fmla="*/ 0 w 36194"/>
                    <a:gd name="connsiteY1" fmla="*/ 0 h 29527"/>
                    <a:gd name="connsiteX2" fmla="*/ 0 w 36194"/>
                    <a:gd name="connsiteY2" fmla="*/ 29528 h 29527"/>
                    <a:gd name="connsiteX3" fmla="*/ 36195 w 36194"/>
                    <a:gd name="connsiteY3" fmla="*/ 29528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194" h="29527">
                      <a:moveTo>
                        <a:pt x="36195" y="0"/>
                      </a:moveTo>
                      <a:lnTo>
                        <a:pt x="0" y="0"/>
                      </a:lnTo>
                      <a:lnTo>
                        <a:pt x="0" y="29528"/>
                      </a:lnTo>
                      <a:lnTo>
                        <a:pt x="36195" y="29528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5DA93F0D-8EA0-41B9-F98D-0B2444D3F89D}"/>
                    </a:ext>
                  </a:extLst>
                </p:cNvPr>
                <p:cNvSpPr/>
                <p:nvPr/>
              </p:nvSpPr>
              <p:spPr>
                <a:xfrm>
                  <a:off x="5265896" y="3881119"/>
                  <a:ext cx="481965" cy="172402"/>
                </a:xfrm>
                <a:custGeom>
                  <a:avLst/>
                  <a:gdLst>
                    <a:gd name="connsiteX0" fmla="*/ 446722 w 481965"/>
                    <a:gd name="connsiteY0" fmla="*/ 122873 h 172402"/>
                    <a:gd name="connsiteX1" fmla="*/ 425767 w 481965"/>
                    <a:gd name="connsiteY1" fmla="*/ 147638 h 172402"/>
                    <a:gd name="connsiteX2" fmla="*/ 404813 w 481965"/>
                    <a:gd name="connsiteY2" fmla="*/ 120968 h 172402"/>
                    <a:gd name="connsiteX3" fmla="*/ 404813 w 481965"/>
                    <a:gd name="connsiteY3" fmla="*/ 60960 h 172402"/>
                    <a:gd name="connsiteX4" fmla="*/ 370522 w 481965"/>
                    <a:gd name="connsiteY4" fmla="*/ 60960 h 172402"/>
                    <a:gd name="connsiteX5" fmla="*/ 370522 w 481965"/>
                    <a:gd name="connsiteY5" fmla="*/ 122873 h 172402"/>
                    <a:gd name="connsiteX6" fmla="*/ 349567 w 481965"/>
                    <a:gd name="connsiteY6" fmla="*/ 147638 h 172402"/>
                    <a:gd name="connsiteX7" fmla="*/ 328613 w 481965"/>
                    <a:gd name="connsiteY7" fmla="*/ 120968 h 172402"/>
                    <a:gd name="connsiteX8" fmla="*/ 328613 w 481965"/>
                    <a:gd name="connsiteY8" fmla="*/ 60960 h 172402"/>
                    <a:gd name="connsiteX9" fmla="*/ 294322 w 481965"/>
                    <a:gd name="connsiteY9" fmla="*/ 60960 h 172402"/>
                    <a:gd name="connsiteX10" fmla="*/ 294322 w 481965"/>
                    <a:gd name="connsiteY10" fmla="*/ 117158 h 172402"/>
                    <a:gd name="connsiteX11" fmla="*/ 279082 w 481965"/>
                    <a:gd name="connsiteY11" fmla="*/ 133350 h 172402"/>
                    <a:gd name="connsiteX12" fmla="*/ 249555 w 481965"/>
                    <a:gd name="connsiteY12" fmla="*/ 133350 h 172402"/>
                    <a:gd name="connsiteX13" fmla="*/ 248603 w 481965"/>
                    <a:gd name="connsiteY13" fmla="*/ 133350 h 172402"/>
                    <a:gd name="connsiteX14" fmla="*/ 205740 w 481965"/>
                    <a:gd name="connsiteY14" fmla="*/ 133350 h 172402"/>
                    <a:gd name="connsiteX15" fmla="*/ 202882 w 481965"/>
                    <a:gd name="connsiteY15" fmla="*/ 133350 h 172402"/>
                    <a:gd name="connsiteX16" fmla="*/ 160972 w 481965"/>
                    <a:gd name="connsiteY16" fmla="*/ 133350 h 172402"/>
                    <a:gd name="connsiteX17" fmla="*/ 158115 w 481965"/>
                    <a:gd name="connsiteY17" fmla="*/ 133350 h 172402"/>
                    <a:gd name="connsiteX18" fmla="*/ 116205 w 481965"/>
                    <a:gd name="connsiteY18" fmla="*/ 133350 h 172402"/>
                    <a:gd name="connsiteX19" fmla="*/ 113347 w 481965"/>
                    <a:gd name="connsiteY19" fmla="*/ 133350 h 172402"/>
                    <a:gd name="connsiteX20" fmla="*/ 71438 w 481965"/>
                    <a:gd name="connsiteY20" fmla="*/ 133350 h 172402"/>
                    <a:gd name="connsiteX21" fmla="*/ 68580 w 481965"/>
                    <a:gd name="connsiteY21" fmla="*/ 133350 h 172402"/>
                    <a:gd name="connsiteX22" fmla="*/ 49530 w 481965"/>
                    <a:gd name="connsiteY22" fmla="*/ 133350 h 172402"/>
                    <a:gd name="connsiteX23" fmla="*/ 34290 w 481965"/>
                    <a:gd name="connsiteY23" fmla="*/ 117158 h 172402"/>
                    <a:gd name="connsiteX24" fmla="*/ 34290 w 481965"/>
                    <a:gd name="connsiteY24" fmla="*/ 0 h 172402"/>
                    <a:gd name="connsiteX25" fmla="*/ 0 w 481965"/>
                    <a:gd name="connsiteY25" fmla="*/ 0 h 172402"/>
                    <a:gd name="connsiteX26" fmla="*/ 0 w 481965"/>
                    <a:gd name="connsiteY26" fmla="*/ 115253 h 172402"/>
                    <a:gd name="connsiteX27" fmla="*/ 46672 w 481965"/>
                    <a:gd name="connsiteY27" fmla="*/ 167640 h 172402"/>
                    <a:gd name="connsiteX28" fmla="*/ 68580 w 481965"/>
                    <a:gd name="connsiteY28" fmla="*/ 167640 h 172402"/>
                    <a:gd name="connsiteX29" fmla="*/ 71438 w 481965"/>
                    <a:gd name="connsiteY29" fmla="*/ 167640 h 172402"/>
                    <a:gd name="connsiteX30" fmla="*/ 113347 w 481965"/>
                    <a:gd name="connsiteY30" fmla="*/ 167640 h 172402"/>
                    <a:gd name="connsiteX31" fmla="*/ 116205 w 481965"/>
                    <a:gd name="connsiteY31" fmla="*/ 167640 h 172402"/>
                    <a:gd name="connsiteX32" fmla="*/ 158115 w 481965"/>
                    <a:gd name="connsiteY32" fmla="*/ 167640 h 172402"/>
                    <a:gd name="connsiteX33" fmla="*/ 160972 w 481965"/>
                    <a:gd name="connsiteY33" fmla="*/ 167640 h 172402"/>
                    <a:gd name="connsiteX34" fmla="*/ 202882 w 481965"/>
                    <a:gd name="connsiteY34" fmla="*/ 167640 h 172402"/>
                    <a:gd name="connsiteX35" fmla="*/ 205740 w 481965"/>
                    <a:gd name="connsiteY35" fmla="*/ 167640 h 172402"/>
                    <a:gd name="connsiteX36" fmla="*/ 248603 w 481965"/>
                    <a:gd name="connsiteY36" fmla="*/ 167640 h 172402"/>
                    <a:gd name="connsiteX37" fmla="*/ 249555 w 481965"/>
                    <a:gd name="connsiteY37" fmla="*/ 167640 h 172402"/>
                    <a:gd name="connsiteX38" fmla="*/ 281940 w 481965"/>
                    <a:gd name="connsiteY38" fmla="*/ 167640 h 172402"/>
                    <a:gd name="connsiteX39" fmla="*/ 321945 w 481965"/>
                    <a:gd name="connsiteY39" fmla="*/ 146685 h 172402"/>
                    <a:gd name="connsiteX40" fmla="*/ 364807 w 481965"/>
                    <a:gd name="connsiteY40" fmla="*/ 172403 h 172402"/>
                    <a:gd name="connsiteX41" fmla="*/ 401955 w 481965"/>
                    <a:gd name="connsiteY41" fmla="*/ 150495 h 172402"/>
                    <a:gd name="connsiteX42" fmla="*/ 441007 w 481965"/>
                    <a:gd name="connsiteY42" fmla="*/ 172403 h 172402"/>
                    <a:gd name="connsiteX43" fmla="*/ 481965 w 481965"/>
                    <a:gd name="connsiteY43" fmla="*/ 122873 h 172402"/>
                    <a:gd name="connsiteX44" fmla="*/ 481965 w 481965"/>
                    <a:gd name="connsiteY44" fmla="*/ 52388 h 172402"/>
                    <a:gd name="connsiteX45" fmla="*/ 446722 w 481965"/>
                    <a:gd name="connsiteY45" fmla="*/ 52388 h 172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481965" h="172402">
                      <a:moveTo>
                        <a:pt x="446722" y="122873"/>
                      </a:moveTo>
                      <a:cubicBezTo>
                        <a:pt x="446722" y="135255"/>
                        <a:pt x="442913" y="147638"/>
                        <a:pt x="425767" y="147638"/>
                      </a:cubicBezTo>
                      <a:cubicBezTo>
                        <a:pt x="415290" y="147638"/>
                        <a:pt x="405765" y="138113"/>
                        <a:pt x="404813" y="120968"/>
                      </a:cubicBezTo>
                      <a:lnTo>
                        <a:pt x="404813" y="60960"/>
                      </a:lnTo>
                      <a:lnTo>
                        <a:pt x="370522" y="60960"/>
                      </a:lnTo>
                      <a:lnTo>
                        <a:pt x="370522" y="122873"/>
                      </a:lnTo>
                      <a:cubicBezTo>
                        <a:pt x="370522" y="135255"/>
                        <a:pt x="366713" y="147638"/>
                        <a:pt x="349567" y="147638"/>
                      </a:cubicBezTo>
                      <a:cubicBezTo>
                        <a:pt x="339090" y="147638"/>
                        <a:pt x="329565" y="138113"/>
                        <a:pt x="328613" y="120968"/>
                      </a:cubicBezTo>
                      <a:lnTo>
                        <a:pt x="328613" y="60960"/>
                      </a:lnTo>
                      <a:lnTo>
                        <a:pt x="294322" y="60960"/>
                      </a:lnTo>
                      <a:lnTo>
                        <a:pt x="294322" y="117158"/>
                      </a:lnTo>
                      <a:cubicBezTo>
                        <a:pt x="294322" y="127635"/>
                        <a:pt x="288607" y="133350"/>
                        <a:pt x="279082" y="133350"/>
                      </a:cubicBezTo>
                      <a:lnTo>
                        <a:pt x="249555" y="133350"/>
                      </a:lnTo>
                      <a:lnTo>
                        <a:pt x="248603" y="133350"/>
                      </a:lnTo>
                      <a:lnTo>
                        <a:pt x="205740" y="133350"/>
                      </a:lnTo>
                      <a:lnTo>
                        <a:pt x="202882" y="133350"/>
                      </a:lnTo>
                      <a:lnTo>
                        <a:pt x="160972" y="133350"/>
                      </a:lnTo>
                      <a:lnTo>
                        <a:pt x="158115" y="133350"/>
                      </a:lnTo>
                      <a:lnTo>
                        <a:pt x="116205" y="133350"/>
                      </a:lnTo>
                      <a:lnTo>
                        <a:pt x="113347" y="133350"/>
                      </a:lnTo>
                      <a:lnTo>
                        <a:pt x="71438" y="133350"/>
                      </a:lnTo>
                      <a:lnTo>
                        <a:pt x="68580" y="133350"/>
                      </a:lnTo>
                      <a:lnTo>
                        <a:pt x="49530" y="133350"/>
                      </a:lnTo>
                      <a:cubicBezTo>
                        <a:pt x="40005" y="133350"/>
                        <a:pt x="34290" y="127635"/>
                        <a:pt x="34290" y="117158"/>
                      </a:cubicBezTo>
                      <a:lnTo>
                        <a:pt x="34290" y="0"/>
                      </a:lnTo>
                      <a:lnTo>
                        <a:pt x="0" y="0"/>
                      </a:lnTo>
                      <a:lnTo>
                        <a:pt x="0" y="115253"/>
                      </a:lnTo>
                      <a:cubicBezTo>
                        <a:pt x="0" y="130493"/>
                        <a:pt x="2857" y="167640"/>
                        <a:pt x="46672" y="167640"/>
                      </a:cubicBezTo>
                      <a:lnTo>
                        <a:pt x="68580" y="167640"/>
                      </a:lnTo>
                      <a:lnTo>
                        <a:pt x="71438" y="167640"/>
                      </a:lnTo>
                      <a:lnTo>
                        <a:pt x="113347" y="167640"/>
                      </a:lnTo>
                      <a:lnTo>
                        <a:pt x="116205" y="167640"/>
                      </a:lnTo>
                      <a:lnTo>
                        <a:pt x="158115" y="167640"/>
                      </a:lnTo>
                      <a:lnTo>
                        <a:pt x="160972" y="167640"/>
                      </a:lnTo>
                      <a:lnTo>
                        <a:pt x="202882" y="167640"/>
                      </a:lnTo>
                      <a:lnTo>
                        <a:pt x="205740" y="167640"/>
                      </a:lnTo>
                      <a:lnTo>
                        <a:pt x="248603" y="167640"/>
                      </a:lnTo>
                      <a:lnTo>
                        <a:pt x="249555" y="167640"/>
                      </a:lnTo>
                      <a:lnTo>
                        <a:pt x="281940" y="167640"/>
                      </a:lnTo>
                      <a:cubicBezTo>
                        <a:pt x="303847" y="167640"/>
                        <a:pt x="315278" y="158115"/>
                        <a:pt x="321945" y="146685"/>
                      </a:cubicBezTo>
                      <a:cubicBezTo>
                        <a:pt x="332422" y="168593"/>
                        <a:pt x="347663" y="172403"/>
                        <a:pt x="364807" y="172403"/>
                      </a:cubicBezTo>
                      <a:cubicBezTo>
                        <a:pt x="378142" y="172403"/>
                        <a:pt x="397192" y="162878"/>
                        <a:pt x="401955" y="150495"/>
                      </a:cubicBezTo>
                      <a:cubicBezTo>
                        <a:pt x="412432" y="165735"/>
                        <a:pt x="423863" y="172403"/>
                        <a:pt x="441007" y="172403"/>
                      </a:cubicBezTo>
                      <a:cubicBezTo>
                        <a:pt x="472440" y="172403"/>
                        <a:pt x="481965" y="148590"/>
                        <a:pt x="481965" y="122873"/>
                      </a:cubicBezTo>
                      <a:lnTo>
                        <a:pt x="481965" y="52388"/>
                      </a:lnTo>
                      <a:lnTo>
                        <a:pt x="446722" y="52388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2557073F-DF7E-8521-DC8B-CD96B166ECF1}"/>
                    </a:ext>
                  </a:extLst>
                </p:cNvPr>
                <p:cNvSpPr/>
                <p:nvPr/>
              </p:nvSpPr>
              <p:spPr>
                <a:xfrm>
                  <a:off x="5785009" y="3881119"/>
                  <a:ext cx="34290" cy="167640"/>
                </a:xfrm>
                <a:custGeom>
                  <a:avLst/>
                  <a:gdLst>
                    <a:gd name="connsiteX0" fmla="*/ 0 w 34290"/>
                    <a:gd name="connsiteY0" fmla="*/ 167640 h 167640"/>
                    <a:gd name="connsiteX1" fmla="*/ 34290 w 34290"/>
                    <a:gd name="connsiteY1" fmla="*/ 167640 h 167640"/>
                    <a:gd name="connsiteX2" fmla="*/ 34290 w 34290"/>
                    <a:gd name="connsiteY2" fmla="*/ 0 h 167640"/>
                    <a:gd name="connsiteX3" fmla="*/ 0 w 34290"/>
                    <a:gd name="connsiteY3" fmla="*/ 0 h 16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290" h="167640">
                      <a:moveTo>
                        <a:pt x="0" y="167640"/>
                      </a:moveTo>
                      <a:lnTo>
                        <a:pt x="34290" y="167640"/>
                      </a:lnTo>
                      <a:lnTo>
                        <a:pt x="3429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8F3CE124-144A-E066-1895-6760DC49EC25}"/>
                    </a:ext>
                  </a:extLst>
                </p:cNvPr>
                <p:cNvSpPr/>
                <p:nvPr/>
              </p:nvSpPr>
              <p:spPr>
                <a:xfrm>
                  <a:off x="5830728" y="3933507"/>
                  <a:ext cx="97155" cy="159315"/>
                </a:xfrm>
                <a:custGeom>
                  <a:avLst/>
                  <a:gdLst>
                    <a:gd name="connsiteX0" fmla="*/ 61913 w 97155"/>
                    <a:gd name="connsiteY0" fmla="*/ 97155 h 159315"/>
                    <a:gd name="connsiteX1" fmla="*/ 29528 w 97155"/>
                    <a:gd name="connsiteY1" fmla="*/ 129540 h 159315"/>
                    <a:gd name="connsiteX2" fmla="*/ 0 w 97155"/>
                    <a:gd name="connsiteY2" fmla="*/ 122873 h 159315"/>
                    <a:gd name="connsiteX3" fmla="*/ 5715 w 97155"/>
                    <a:gd name="connsiteY3" fmla="*/ 151448 h 159315"/>
                    <a:gd name="connsiteX4" fmla="*/ 34290 w 97155"/>
                    <a:gd name="connsiteY4" fmla="*/ 159068 h 159315"/>
                    <a:gd name="connsiteX5" fmla="*/ 97155 w 97155"/>
                    <a:gd name="connsiteY5" fmla="*/ 98108 h 159315"/>
                    <a:gd name="connsiteX6" fmla="*/ 97155 w 97155"/>
                    <a:gd name="connsiteY6" fmla="*/ 0 h 159315"/>
                    <a:gd name="connsiteX7" fmla="*/ 61913 w 97155"/>
                    <a:gd name="connsiteY7" fmla="*/ 0 h 15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7155" h="159315">
                      <a:moveTo>
                        <a:pt x="61913" y="97155"/>
                      </a:moveTo>
                      <a:cubicBezTo>
                        <a:pt x="61913" y="120968"/>
                        <a:pt x="41910" y="129540"/>
                        <a:pt x="29528" y="129540"/>
                      </a:cubicBezTo>
                      <a:cubicBezTo>
                        <a:pt x="15240" y="129540"/>
                        <a:pt x="0" y="122873"/>
                        <a:pt x="0" y="122873"/>
                      </a:cubicBezTo>
                      <a:lnTo>
                        <a:pt x="5715" y="151448"/>
                      </a:lnTo>
                      <a:cubicBezTo>
                        <a:pt x="5715" y="151448"/>
                        <a:pt x="18097" y="158115"/>
                        <a:pt x="34290" y="159068"/>
                      </a:cubicBezTo>
                      <a:cubicBezTo>
                        <a:pt x="65722" y="161925"/>
                        <a:pt x="97155" y="140018"/>
                        <a:pt x="97155" y="98108"/>
                      </a:cubicBezTo>
                      <a:lnTo>
                        <a:pt x="97155" y="0"/>
                      </a:lnTo>
                      <a:lnTo>
                        <a:pt x="61913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FD453BE1-8C2D-8459-6588-69EC82795A10}"/>
                    </a:ext>
                  </a:extLst>
                </p:cNvPr>
                <p:cNvSpPr/>
                <p:nvPr/>
              </p:nvSpPr>
              <p:spPr>
                <a:xfrm>
                  <a:off x="5960269" y="3881119"/>
                  <a:ext cx="340994" cy="167640"/>
                </a:xfrm>
                <a:custGeom>
                  <a:avLst/>
                  <a:gdLst>
                    <a:gd name="connsiteX0" fmla="*/ 305753 w 340994"/>
                    <a:gd name="connsiteY0" fmla="*/ 117158 h 167640"/>
                    <a:gd name="connsiteX1" fmla="*/ 290513 w 340994"/>
                    <a:gd name="connsiteY1" fmla="*/ 133350 h 167640"/>
                    <a:gd name="connsiteX2" fmla="*/ 261938 w 340994"/>
                    <a:gd name="connsiteY2" fmla="*/ 133350 h 167640"/>
                    <a:gd name="connsiteX3" fmla="*/ 260032 w 340994"/>
                    <a:gd name="connsiteY3" fmla="*/ 133350 h 167640"/>
                    <a:gd name="connsiteX4" fmla="*/ 243840 w 340994"/>
                    <a:gd name="connsiteY4" fmla="*/ 133350 h 167640"/>
                    <a:gd name="connsiteX5" fmla="*/ 219075 w 340994"/>
                    <a:gd name="connsiteY5" fmla="*/ 107633 h 167640"/>
                    <a:gd name="connsiteX6" fmla="*/ 219075 w 340994"/>
                    <a:gd name="connsiteY6" fmla="*/ 0 h 167640"/>
                    <a:gd name="connsiteX7" fmla="*/ 184785 w 340994"/>
                    <a:gd name="connsiteY7" fmla="*/ 0 h 167640"/>
                    <a:gd name="connsiteX8" fmla="*/ 184785 w 340994"/>
                    <a:gd name="connsiteY8" fmla="*/ 112395 h 167640"/>
                    <a:gd name="connsiteX9" fmla="*/ 163830 w 340994"/>
                    <a:gd name="connsiteY9" fmla="*/ 133350 h 167640"/>
                    <a:gd name="connsiteX10" fmla="*/ 140018 w 340994"/>
                    <a:gd name="connsiteY10" fmla="*/ 133350 h 167640"/>
                    <a:gd name="connsiteX11" fmla="*/ 138113 w 340994"/>
                    <a:gd name="connsiteY11" fmla="*/ 133350 h 167640"/>
                    <a:gd name="connsiteX12" fmla="*/ 103822 w 340994"/>
                    <a:gd name="connsiteY12" fmla="*/ 133350 h 167640"/>
                    <a:gd name="connsiteX13" fmla="*/ 103822 w 340994"/>
                    <a:gd name="connsiteY13" fmla="*/ 94298 h 167640"/>
                    <a:gd name="connsiteX14" fmla="*/ 53340 w 340994"/>
                    <a:gd name="connsiteY14" fmla="*/ 49530 h 167640"/>
                    <a:gd name="connsiteX15" fmla="*/ 5715 w 340994"/>
                    <a:gd name="connsiteY15" fmla="*/ 87630 h 167640"/>
                    <a:gd name="connsiteX16" fmla="*/ 38100 w 340994"/>
                    <a:gd name="connsiteY16" fmla="*/ 87630 h 167640"/>
                    <a:gd name="connsiteX17" fmla="*/ 53340 w 340994"/>
                    <a:gd name="connsiteY17" fmla="*/ 73343 h 167640"/>
                    <a:gd name="connsiteX18" fmla="*/ 68580 w 340994"/>
                    <a:gd name="connsiteY18" fmla="*/ 85725 h 167640"/>
                    <a:gd name="connsiteX19" fmla="*/ 68580 w 340994"/>
                    <a:gd name="connsiteY19" fmla="*/ 133350 h 167640"/>
                    <a:gd name="connsiteX20" fmla="*/ 0 w 340994"/>
                    <a:gd name="connsiteY20" fmla="*/ 133350 h 167640"/>
                    <a:gd name="connsiteX21" fmla="*/ 0 w 340994"/>
                    <a:gd name="connsiteY21" fmla="*/ 167640 h 167640"/>
                    <a:gd name="connsiteX22" fmla="*/ 138113 w 340994"/>
                    <a:gd name="connsiteY22" fmla="*/ 167640 h 167640"/>
                    <a:gd name="connsiteX23" fmla="*/ 140018 w 340994"/>
                    <a:gd name="connsiteY23" fmla="*/ 167640 h 167640"/>
                    <a:gd name="connsiteX24" fmla="*/ 173355 w 340994"/>
                    <a:gd name="connsiteY24" fmla="*/ 167640 h 167640"/>
                    <a:gd name="connsiteX25" fmla="*/ 209550 w 340994"/>
                    <a:gd name="connsiteY25" fmla="*/ 149543 h 167640"/>
                    <a:gd name="connsiteX26" fmla="*/ 246697 w 340994"/>
                    <a:gd name="connsiteY26" fmla="*/ 167640 h 167640"/>
                    <a:gd name="connsiteX27" fmla="*/ 260032 w 340994"/>
                    <a:gd name="connsiteY27" fmla="*/ 167640 h 167640"/>
                    <a:gd name="connsiteX28" fmla="*/ 261938 w 340994"/>
                    <a:gd name="connsiteY28" fmla="*/ 167640 h 167640"/>
                    <a:gd name="connsiteX29" fmla="*/ 293370 w 340994"/>
                    <a:gd name="connsiteY29" fmla="*/ 167640 h 167640"/>
                    <a:gd name="connsiteX30" fmla="*/ 340995 w 340994"/>
                    <a:gd name="connsiteY30" fmla="*/ 115253 h 167640"/>
                    <a:gd name="connsiteX31" fmla="*/ 340995 w 340994"/>
                    <a:gd name="connsiteY31" fmla="*/ 0 h 167640"/>
                    <a:gd name="connsiteX32" fmla="*/ 305753 w 340994"/>
                    <a:gd name="connsiteY32" fmla="*/ 0 h 16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40994" h="167640">
                      <a:moveTo>
                        <a:pt x="305753" y="117158"/>
                      </a:moveTo>
                      <a:cubicBezTo>
                        <a:pt x="305753" y="127635"/>
                        <a:pt x="300038" y="133350"/>
                        <a:pt x="290513" y="133350"/>
                      </a:cubicBezTo>
                      <a:lnTo>
                        <a:pt x="261938" y="133350"/>
                      </a:lnTo>
                      <a:lnTo>
                        <a:pt x="260032" y="133350"/>
                      </a:lnTo>
                      <a:lnTo>
                        <a:pt x="243840" y="133350"/>
                      </a:lnTo>
                      <a:cubicBezTo>
                        <a:pt x="228600" y="133350"/>
                        <a:pt x="219075" y="122873"/>
                        <a:pt x="219075" y="107633"/>
                      </a:cubicBezTo>
                      <a:lnTo>
                        <a:pt x="219075" y="0"/>
                      </a:lnTo>
                      <a:lnTo>
                        <a:pt x="184785" y="0"/>
                      </a:lnTo>
                      <a:lnTo>
                        <a:pt x="184785" y="112395"/>
                      </a:lnTo>
                      <a:cubicBezTo>
                        <a:pt x="184785" y="126683"/>
                        <a:pt x="177165" y="133350"/>
                        <a:pt x="163830" y="133350"/>
                      </a:cubicBezTo>
                      <a:lnTo>
                        <a:pt x="140018" y="133350"/>
                      </a:lnTo>
                      <a:lnTo>
                        <a:pt x="138113" y="133350"/>
                      </a:lnTo>
                      <a:lnTo>
                        <a:pt x="103822" y="133350"/>
                      </a:lnTo>
                      <a:lnTo>
                        <a:pt x="103822" y="94298"/>
                      </a:lnTo>
                      <a:cubicBezTo>
                        <a:pt x="103822" y="62865"/>
                        <a:pt x="85725" y="49530"/>
                        <a:pt x="53340" y="49530"/>
                      </a:cubicBezTo>
                      <a:cubicBezTo>
                        <a:pt x="38100" y="49530"/>
                        <a:pt x="6668" y="55245"/>
                        <a:pt x="5715" y="87630"/>
                      </a:cubicBezTo>
                      <a:lnTo>
                        <a:pt x="38100" y="87630"/>
                      </a:lnTo>
                      <a:cubicBezTo>
                        <a:pt x="39053" y="77153"/>
                        <a:pt x="47625" y="73343"/>
                        <a:pt x="53340" y="73343"/>
                      </a:cubicBezTo>
                      <a:cubicBezTo>
                        <a:pt x="68580" y="73343"/>
                        <a:pt x="68580" y="85725"/>
                        <a:pt x="68580" y="85725"/>
                      </a:cubicBezTo>
                      <a:lnTo>
                        <a:pt x="68580" y="133350"/>
                      </a:lnTo>
                      <a:lnTo>
                        <a:pt x="0" y="133350"/>
                      </a:lnTo>
                      <a:lnTo>
                        <a:pt x="0" y="167640"/>
                      </a:lnTo>
                      <a:lnTo>
                        <a:pt x="138113" y="167640"/>
                      </a:lnTo>
                      <a:lnTo>
                        <a:pt x="140018" y="167640"/>
                      </a:lnTo>
                      <a:lnTo>
                        <a:pt x="173355" y="167640"/>
                      </a:lnTo>
                      <a:cubicBezTo>
                        <a:pt x="189547" y="167640"/>
                        <a:pt x="202882" y="160020"/>
                        <a:pt x="209550" y="149543"/>
                      </a:cubicBezTo>
                      <a:cubicBezTo>
                        <a:pt x="216218" y="158115"/>
                        <a:pt x="227647" y="167640"/>
                        <a:pt x="246697" y="167640"/>
                      </a:cubicBezTo>
                      <a:lnTo>
                        <a:pt x="260032" y="167640"/>
                      </a:lnTo>
                      <a:lnTo>
                        <a:pt x="261938" y="167640"/>
                      </a:lnTo>
                      <a:lnTo>
                        <a:pt x="293370" y="167640"/>
                      </a:lnTo>
                      <a:cubicBezTo>
                        <a:pt x="337185" y="167640"/>
                        <a:pt x="340995" y="130493"/>
                        <a:pt x="340995" y="115253"/>
                      </a:cubicBezTo>
                      <a:lnTo>
                        <a:pt x="340995" y="0"/>
                      </a:lnTo>
                      <a:lnTo>
                        <a:pt x="305753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C613DC8C-C8DC-DC53-2CCE-59DDFE09A05C}"/>
                    </a:ext>
                  </a:extLst>
                </p:cNvPr>
                <p:cNvSpPr/>
                <p:nvPr/>
              </p:nvSpPr>
              <p:spPr>
                <a:xfrm>
                  <a:off x="6539388" y="3835400"/>
                  <a:ext cx="59055" cy="35332"/>
                </a:xfrm>
                <a:custGeom>
                  <a:avLst/>
                  <a:gdLst>
                    <a:gd name="connsiteX0" fmla="*/ 18098 w 59055"/>
                    <a:gd name="connsiteY0" fmla="*/ 35243 h 35332"/>
                    <a:gd name="connsiteX1" fmla="*/ 28575 w 59055"/>
                    <a:gd name="connsiteY1" fmla="*/ 30480 h 35332"/>
                    <a:gd name="connsiteX2" fmla="*/ 40958 w 59055"/>
                    <a:gd name="connsiteY2" fmla="*/ 35243 h 35332"/>
                    <a:gd name="connsiteX3" fmla="*/ 59055 w 59055"/>
                    <a:gd name="connsiteY3" fmla="*/ 20955 h 35332"/>
                    <a:gd name="connsiteX4" fmla="*/ 59055 w 59055"/>
                    <a:gd name="connsiteY4" fmla="*/ 0 h 35332"/>
                    <a:gd name="connsiteX5" fmla="*/ 46673 w 59055"/>
                    <a:gd name="connsiteY5" fmla="*/ 0 h 35332"/>
                    <a:gd name="connsiteX6" fmla="*/ 46673 w 59055"/>
                    <a:gd name="connsiteY6" fmla="*/ 20955 h 35332"/>
                    <a:gd name="connsiteX7" fmla="*/ 40958 w 59055"/>
                    <a:gd name="connsiteY7" fmla="*/ 22860 h 35332"/>
                    <a:gd name="connsiteX8" fmla="*/ 36195 w 59055"/>
                    <a:gd name="connsiteY8" fmla="*/ 14288 h 35332"/>
                    <a:gd name="connsiteX9" fmla="*/ 36195 w 59055"/>
                    <a:gd name="connsiteY9" fmla="*/ 0 h 35332"/>
                    <a:gd name="connsiteX10" fmla="*/ 23813 w 59055"/>
                    <a:gd name="connsiteY10" fmla="*/ 0 h 35332"/>
                    <a:gd name="connsiteX11" fmla="*/ 23813 w 59055"/>
                    <a:gd name="connsiteY11" fmla="*/ 20955 h 35332"/>
                    <a:gd name="connsiteX12" fmla="*/ 18098 w 59055"/>
                    <a:gd name="connsiteY12" fmla="*/ 22860 h 35332"/>
                    <a:gd name="connsiteX13" fmla="*/ 12383 w 59055"/>
                    <a:gd name="connsiteY13" fmla="*/ 14288 h 35332"/>
                    <a:gd name="connsiteX14" fmla="*/ 12383 w 59055"/>
                    <a:gd name="connsiteY14" fmla="*/ 0 h 35332"/>
                    <a:gd name="connsiteX15" fmla="*/ 0 w 59055"/>
                    <a:gd name="connsiteY15" fmla="*/ 0 h 35332"/>
                    <a:gd name="connsiteX16" fmla="*/ 0 w 59055"/>
                    <a:gd name="connsiteY16" fmla="*/ 16193 h 35332"/>
                    <a:gd name="connsiteX17" fmla="*/ 18098 w 59055"/>
                    <a:gd name="connsiteY17" fmla="*/ 35243 h 35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9055" h="35332">
                      <a:moveTo>
                        <a:pt x="18098" y="35243"/>
                      </a:moveTo>
                      <a:cubicBezTo>
                        <a:pt x="21908" y="34290"/>
                        <a:pt x="25718" y="33338"/>
                        <a:pt x="28575" y="30480"/>
                      </a:cubicBezTo>
                      <a:cubicBezTo>
                        <a:pt x="32385" y="34290"/>
                        <a:pt x="36195" y="35243"/>
                        <a:pt x="40958" y="35243"/>
                      </a:cubicBezTo>
                      <a:cubicBezTo>
                        <a:pt x="47625" y="35243"/>
                        <a:pt x="56198" y="31432"/>
                        <a:pt x="59055" y="20955"/>
                      </a:cubicBezTo>
                      <a:lnTo>
                        <a:pt x="59055" y="0"/>
                      </a:lnTo>
                      <a:lnTo>
                        <a:pt x="46673" y="0"/>
                      </a:lnTo>
                      <a:lnTo>
                        <a:pt x="46673" y="20955"/>
                      </a:lnTo>
                      <a:cubicBezTo>
                        <a:pt x="44768" y="22860"/>
                        <a:pt x="42863" y="22860"/>
                        <a:pt x="40958" y="22860"/>
                      </a:cubicBezTo>
                      <a:cubicBezTo>
                        <a:pt x="37148" y="22860"/>
                        <a:pt x="36195" y="20955"/>
                        <a:pt x="36195" y="14288"/>
                      </a:cubicBezTo>
                      <a:lnTo>
                        <a:pt x="36195" y="0"/>
                      </a:lnTo>
                      <a:lnTo>
                        <a:pt x="23813" y="0"/>
                      </a:lnTo>
                      <a:lnTo>
                        <a:pt x="23813" y="20955"/>
                      </a:lnTo>
                      <a:cubicBezTo>
                        <a:pt x="21908" y="22860"/>
                        <a:pt x="20003" y="22860"/>
                        <a:pt x="18098" y="22860"/>
                      </a:cubicBezTo>
                      <a:cubicBezTo>
                        <a:pt x="14288" y="22860"/>
                        <a:pt x="12383" y="20955"/>
                        <a:pt x="12383" y="14288"/>
                      </a:cubicBezTo>
                      <a:lnTo>
                        <a:pt x="12383" y="0"/>
                      </a:lnTo>
                      <a:lnTo>
                        <a:pt x="0" y="0"/>
                      </a:lnTo>
                      <a:lnTo>
                        <a:pt x="0" y="16193"/>
                      </a:lnTo>
                      <a:cubicBezTo>
                        <a:pt x="0" y="29528"/>
                        <a:pt x="9525" y="36195"/>
                        <a:pt x="18098" y="35243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F35347BD-4548-0CED-77D3-01DBC9D1D2C9}"/>
                    </a:ext>
                  </a:extLst>
                </p:cNvPr>
                <p:cNvSpPr/>
                <p:nvPr/>
              </p:nvSpPr>
              <p:spPr>
                <a:xfrm>
                  <a:off x="6383157" y="3881119"/>
                  <a:ext cx="298153" cy="167640"/>
                </a:xfrm>
                <a:custGeom>
                  <a:avLst/>
                  <a:gdLst>
                    <a:gd name="connsiteX0" fmla="*/ 263863 w 298153"/>
                    <a:gd name="connsiteY0" fmla="*/ 0 h 167640"/>
                    <a:gd name="connsiteX1" fmla="*/ 298154 w 298153"/>
                    <a:gd name="connsiteY1" fmla="*/ 0 h 167640"/>
                    <a:gd name="connsiteX2" fmla="*/ 298154 w 298153"/>
                    <a:gd name="connsiteY2" fmla="*/ 115253 h 167640"/>
                    <a:gd name="connsiteX3" fmla="*/ 251481 w 298153"/>
                    <a:gd name="connsiteY3" fmla="*/ 167640 h 167640"/>
                    <a:gd name="connsiteX4" fmla="*/ 232431 w 298153"/>
                    <a:gd name="connsiteY4" fmla="*/ 167640 h 167640"/>
                    <a:gd name="connsiteX5" fmla="*/ 195284 w 298153"/>
                    <a:gd name="connsiteY5" fmla="*/ 149543 h 167640"/>
                    <a:gd name="connsiteX6" fmla="*/ 159089 w 298153"/>
                    <a:gd name="connsiteY6" fmla="*/ 167640 h 167640"/>
                    <a:gd name="connsiteX7" fmla="*/ 120036 w 298153"/>
                    <a:gd name="connsiteY7" fmla="*/ 167640 h 167640"/>
                    <a:gd name="connsiteX8" fmla="*/ 78126 w 298153"/>
                    <a:gd name="connsiteY8" fmla="*/ 141923 h 167640"/>
                    <a:gd name="connsiteX9" fmla="*/ 43836 w 298153"/>
                    <a:gd name="connsiteY9" fmla="*/ 156210 h 167640"/>
                    <a:gd name="connsiteX10" fmla="*/ 21 w 298153"/>
                    <a:gd name="connsiteY10" fmla="*/ 110490 h 167640"/>
                    <a:gd name="connsiteX11" fmla="*/ 73364 w 298153"/>
                    <a:gd name="connsiteY11" fmla="*/ 55245 h 167640"/>
                    <a:gd name="connsiteX12" fmla="*/ 73364 w 298153"/>
                    <a:gd name="connsiteY12" fmla="*/ 45720 h 167640"/>
                    <a:gd name="connsiteX13" fmla="*/ 107654 w 298153"/>
                    <a:gd name="connsiteY13" fmla="*/ 37148 h 167640"/>
                    <a:gd name="connsiteX14" fmla="*/ 107654 w 298153"/>
                    <a:gd name="connsiteY14" fmla="*/ 117158 h 167640"/>
                    <a:gd name="connsiteX15" fmla="*/ 122894 w 298153"/>
                    <a:gd name="connsiteY15" fmla="*/ 133350 h 167640"/>
                    <a:gd name="connsiteX16" fmla="*/ 149564 w 298153"/>
                    <a:gd name="connsiteY16" fmla="*/ 133350 h 167640"/>
                    <a:gd name="connsiteX17" fmla="*/ 170519 w 298153"/>
                    <a:gd name="connsiteY17" fmla="*/ 112395 h 167640"/>
                    <a:gd name="connsiteX18" fmla="*/ 170519 w 298153"/>
                    <a:gd name="connsiteY18" fmla="*/ 0 h 167640"/>
                    <a:gd name="connsiteX19" fmla="*/ 204809 w 298153"/>
                    <a:gd name="connsiteY19" fmla="*/ 0 h 167640"/>
                    <a:gd name="connsiteX20" fmla="*/ 204809 w 298153"/>
                    <a:gd name="connsiteY20" fmla="*/ 107633 h 167640"/>
                    <a:gd name="connsiteX21" fmla="*/ 229574 w 298153"/>
                    <a:gd name="connsiteY21" fmla="*/ 133350 h 167640"/>
                    <a:gd name="connsiteX22" fmla="*/ 248624 w 298153"/>
                    <a:gd name="connsiteY22" fmla="*/ 133350 h 167640"/>
                    <a:gd name="connsiteX23" fmla="*/ 263863 w 298153"/>
                    <a:gd name="connsiteY23" fmla="*/ 117158 h 167640"/>
                    <a:gd name="connsiteX24" fmla="*/ 73364 w 298153"/>
                    <a:gd name="connsiteY24" fmla="*/ 76200 h 167640"/>
                    <a:gd name="connsiteX25" fmla="*/ 33359 w 298153"/>
                    <a:gd name="connsiteY25" fmla="*/ 107633 h 167640"/>
                    <a:gd name="connsiteX26" fmla="*/ 52409 w 298153"/>
                    <a:gd name="connsiteY26" fmla="*/ 131445 h 167640"/>
                    <a:gd name="connsiteX27" fmla="*/ 73364 w 298153"/>
                    <a:gd name="connsiteY27" fmla="*/ 106680 h 16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98153" h="167640">
                      <a:moveTo>
                        <a:pt x="263863" y="0"/>
                      </a:moveTo>
                      <a:lnTo>
                        <a:pt x="298154" y="0"/>
                      </a:lnTo>
                      <a:lnTo>
                        <a:pt x="298154" y="115253"/>
                      </a:lnTo>
                      <a:cubicBezTo>
                        <a:pt x="298154" y="130493"/>
                        <a:pt x="295296" y="167640"/>
                        <a:pt x="251481" y="167640"/>
                      </a:cubicBezTo>
                      <a:lnTo>
                        <a:pt x="232431" y="167640"/>
                      </a:lnTo>
                      <a:cubicBezTo>
                        <a:pt x="213381" y="167640"/>
                        <a:pt x="201951" y="158115"/>
                        <a:pt x="195284" y="149543"/>
                      </a:cubicBezTo>
                      <a:cubicBezTo>
                        <a:pt x="188616" y="160020"/>
                        <a:pt x="175281" y="167640"/>
                        <a:pt x="159089" y="167640"/>
                      </a:cubicBezTo>
                      <a:lnTo>
                        <a:pt x="120036" y="167640"/>
                      </a:lnTo>
                      <a:cubicBezTo>
                        <a:pt x="95271" y="167640"/>
                        <a:pt x="82889" y="155258"/>
                        <a:pt x="78126" y="141923"/>
                      </a:cubicBezTo>
                      <a:cubicBezTo>
                        <a:pt x="72411" y="148590"/>
                        <a:pt x="60981" y="157163"/>
                        <a:pt x="43836" y="156210"/>
                      </a:cubicBezTo>
                      <a:cubicBezTo>
                        <a:pt x="19071" y="154305"/>
                        <a:pt x="21" y="133350"/>
                        <a:pt x="21" y="110490"/>
                      </a:cubicBezTo>
                      <a:cubicBezTo>
                        <a:pt x="-931" y="69533"/>
                        <a:pt x="30501" y="55245"/>
                        <a:pt x="73364" y="55245"/>
                      </a:cubicBezTo>
                      <a:lnTo>
                        <a:pt x="73364" y="45720"/>
                      </a:lnTo>
                      <a:lnTo>
                        <a:pt x="107654" y="37148"/>
                      </a:lnTo>
                      <a:lnTo>
                        <a:pt x="107654" y="117158"/>
                      </a:lnTo>
                      <a:cubicBezTo>
                        <a:pt x="107654" y="127635"/>
                        <a:pt x="113369" y="133350"/>
                        <a:pt x="122894" y="133350"/>
                      </a:cubicBezTo>
                      <a:lnTo>
                        <a:pt x="149564" y="133350"/>
                      </a:lnTo>
                      <a:cubicBezTo>
                        <a:pt x="162899" y="133350"/>
                        <a:pt x="170519" y="126683"/>
                        <a:pt x="170519" y="112395"/>
                      </a:cubicBezTo>
                      <a:lnTo>
                        <a:pt x="170519" y="0"/>
                      </a:lnTo>
                      <a:lnTo>
                        <a:pt x="204809" y="0"/>
                      </a:lnTo>
                      <a:lnTo>
                        <a:pt x="204809" y="107633"/>
                      </a:lnTo>
                      <a:cubicBezTo>
                        <a:pt x="204809" y="122873"/>
                        <a:pt x="214334" y="133350"/>
                        <a:pt x="229574" y="133350"/>
                      </a:cubicBezTo>
                      <a:lnTo>
                        <a:pt x="248624" y="133350"/>
                      </a:lnTo>
                      <a:cubicBezTo>
                        <a:pt x="258149" y="133350"/>
                        <a:pt x="263863" y="127635"/>
                        <a:pt x="263863" y="117158"/>
                      </a:cubicBezTo>
                      <a:close/>
                      <a:moveTo>
                        <a:pt x="73364" y="76200"/>
                      </a:moveTo>
                      <a:cubicBezTo>
                        <a:pt x="55266" y="76200"/>
                        <a:pt x="33359" y="83820"/>
                        <a:pt x="33359" y="107633"/>
                      </a:cubicBezTo>
                      <a:cubicBezTo>
                        <a:pt x="32406" y="116205"/>
                        <a:pt x="37169" y="131445"/>
                        <a:pt x="52409" y="131445"/>
                      </a:cubicBezTo>
                      <a:cubicBezTo>
                        <a:pt x="63839" y="131445"/>
                        <a:pt x="73364" y="123825"/>
                        <a:pt x="73364" y="106680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D65469E2-C8F2-9D7C-3B28-7ABE944E59A9}"/>
                    </a:ext>
                  </a:extLst>
                </p:cNvPr>
                <p:cNvSpPr/>
                <p:nvPr/>
              </p:nvSpPr>
              <p:spPr>
                <a:xfrm>
                  <a:off x="6718458" y="3881119"/>
                  <a:ext cx="35242" cy="167640"/>
                </a:xfrm>
                <a:custGeom>
                  <a:avLst/>
                  <a:gdLst>
                    <a:gd name="connsiteX0" fmla="*/ 0 w 35242"/>
                    <a:gd name="connsiteY0" fmla="*/ 167640 h 167640"/>
                    <a:gd name="connsiteX1" fmla="*/ 35243 w 35242"/>
                    <a:gd name="connsiteY1" fmla="*/ 167640 h 167640"/>
                    <a:gd name="connsiteX2" fmla="*/ 35243 w 35242"/>
                    <a:gd name="connsiteY2" fmla="*/ 0 h 167640"/>
                    <a:gd name="connsiteX3" fmla="*/ 0 w 35242"/>
                    <a:gd name="connsiteY3" fmla="*/ 0 h 16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167640">
                      <a:moveTo>
                        <a:pt x="0" y="167640"/>
                      </a:moveTo>
                      <a:lnTo>
                        <a:pt x="35243" y="167640"/>
                      </a:lnTo>
                      <a:lnTo>
                        <a:pt x="352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0A98EFC0-8A73-D74E-F2DE-3FCEC6FCFDFD}"/>
                    </a:ext>
                  </a:extLst>
                </p:cNvPr>
                <p:cNvSpPr/>
                <p:nvPr/>
              </p:nvSpPr>
              <p:spPr>
                <a:xfrm>
                  <a:off x="7148988" y="4063047"/>
                  <a:ext cx="35242" cy="29527"/>
                </a:xfrm>
                <a:custGeom>
                  <a:avLst/>
                  <a:gdLst>
                    <a:gd name="connsiteX0" fmla="*/ 0 w 35242"/>
                    <a:gd name="connsiteY0" fmla="*/ 29528 h 29527"/>
                    <a:gd name="connsiteX1" fmla="*/ 35243 w 35242"/>
                    <a:gd name="connsiteY1" fmla="*/ 29528 h 29527"/>
                    <a:gd name="connsiteX2" fmla="*/ 35243 w 35242"/>
                    <a:gd name="connsiteY2" fmla="*/ 0 h 29527"/>
                    <a:gd name="connsiteX3" fmla="*/ 0 w 35242"/>
                    <a:gd name="connsiteY3" fmla="*/ 0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0" y="29528"/>
                      </a:moveTo>
                      <a:lnTo>
                        <a:pt x="35243" y="29528"/>
                      </a:lnTo>
                      <a:lnTo>
                        <a:pt x="352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B452DEA9-D2B8-2758-C068-357963AFEA78}"/>
                    </a:ext>
                  </a:extLst>
                </p:cNvPr>
                <p:cNvSpPr/>
                <p:nvPr/>
              </p:nvSpPr>
              <p:spPr>
                <a:xfrm>
                  <a:off x="6786086" y="3926840"/>
                  <a:ext cx="583882" cy="121919"/>
                </a:xfrm>
                <a:custGeom>
                  <a:avLst/>
                  <a:gdLst>
                    <a:gd name="connsiteX0" fmla="*/ 500063 w 583882"/>
                    <a:gd name="connsiteY0" fmla="*/ 64770 h 121919"/>
                    <a:gd name="connsiteX1" fmla="*/ 522922 w 583882"/>
                    <a:gd name="connsiteY1" fmla="*/ 34290 h 121919"/>
                    <a:gd name="connsiteX2" fmla="*/ 544830 w 583882"/>
                    <a:gd name="connsiteY2" fmla="*/ 55245 h 121919"/>
                    <a:gd name="connsiteX3" fmla="*/ 580072 w 583882"/>
                    <a:gd name="connsiteY3" fmla="*/ 55245 h 121919"/>
                    <a:gd name="connsiteX4" fmla="*/ 524827 w 583882"/>
                    <a:gd name="connsiteY4" fmla="*/ 0 h 121919"/>
                    <a:gd name="connsiteX5" fmla="*/ 463868 w 583882"/>
                    <a:gd name="connsiteY5" fmla="*/ 65722 h 121919"/>
                    <a:gd name="connsiteX6" fmla="*/ 463868 w 583882"/>
                    <a:gd name="connsiteY6" fmla="*/ 87630 h 121919"/>
                    <a:gd name="connsiteX7" fmla="*/ 440055 w 583882"/>
                    <a:gd name="connsiteY7" fmla="*/ 87630 h 121919"/>
                    <a:gd name="connsiteX8" fmla="*/ 439102 w 583882"/>
                    <a:gd name="connsiteY8" fmla="*/ 87630 h 121919"/>
                    <a:gd name="connsiteX9" fmla="*/ 422910 w 583882"/>
                    <a:gd name="connsiteY9" fmla="*/ 87630 h 121919"/>
                    <a:gd name="connsiteX10" fmla="*/ 398145 w 583882"/>
                    <a:gd name="connsiteY10" fmla="*/ 61913 h 121919"/>
                    <a:gd name="connsiteX11" fmla="*/ 398145 w 583882"/>
                    <a:gd name="connsiteY11" fmla="*/ 15240 h 121919"/>
                    <a:gd name="connsiteX12" fmla="*/ 362902 w 583882"/>
                    <a:gd name="connsiteY12" fmla="*/ 15240 h 121919"/>
                    <a:gd name="connsiteX13" fmla="*/ 362902 w 583882"/>
                    <a:gd name="connsiteY13" fmla="*/ 66675 h 121919"/>
                    <a:gd name="connsiteX14" fmla="*/ 342900 w 583882"/>
                    <a:gd name="connsiteY14" fmla="*/ 87630 h 121919"/>
                    <a:gd name="connsiteX15" fmla="*/ 319088 w 583882"/>
                    <a:gd name="connsiteY15" fmla="*/ 87630 h 121919"/>
                    <a:gd name="connsiteX16" fmla="*/ 317182 w 583882"/>
                    <a:gd name="connsiteY16" fmla="*/ 87630 h 121919"/>
                    <a:gd name="connsiteX17" fmla="*/ 274320 w 583882"/>
                    <a:gd name="connsiteY17" fmla="*/ 87630 h 121919"/>
                    <a:gd name="connsiteX18" fmla="*/ 272415 w 583882"/>
                    <a:gd name="connsiteY18" fmla="*/ 87630 h 121919"/>
                    <a:gd name="connsiteX19" fmla="*/ 229552 w 583882"/>
                    <a:gd name="connsiteY19" fmla="*/ 87630 h 121919"/>
                    <a:gd name="connsiteX20" fmla="*/ 227647 w 583882"/>
                    <a:gd name="connsiteY20" fmla="*/ 87630 h 121919"/>
                    <a:gd name="connsiteX21" fmla="*/ 185738 w 583882"/>
                    <a:gd name="connsiteY21" fmla="*/ 87630 h 121919"/>
                    <a:gd name="connsiteX22" fmla="*/ 182880 w 583882"/>
                    <a:gd name="connsiteY22" fmla="*/ 87630 h 121919"/>
                    <a:gd name="connsiteX23" fmla="*/ 140018 w 583882"/>
                    <a:gd name="connsiteY23" fmla="*/ 87630 h 121919"/>
                    <a:gd name="connsiteX24" fmla="*/ 138113 w 583882"/>
                    <a:gd name="connsiteY24" fmla="*/ 87630 h 121919"/>
                    <a:gd name="connsiteX25" fmla="*/ 103822 w 583882"/>
                    <a:gd name="connsiteY25" fmla="*/ 87630 h 121919"/>
                    <a:gd name="connsiteX26" fmla="*/ 103822 w 583882"/>
                    <a:gd name="connsiteY26" fmla="*/ 48578 h 121919"/>
                    <a:gd name="connsiteX27" fmla="*/ 53340 w 583882"/>
                    <a:gd name="connsiteY27" fmla="*/ 3810 h 121919"/>
                    <a:gd name="connsiteX28" fmla="*/ 5715 w 583882"/>
                    <a:gd name="connsiteY28" fmla="*/ 41910 h 121919"/>
                    <a:gd name="connsiteX29" fmla="*/ 38100 w 583882"/>
                    <a:gd name="connsiteY29" fmla="*/ 41910 h 121919"/>
                    <a:gd name="connsiteX30" fmla="*/ 53340 w 583882"/>
                    <a:gd name="connsiteY30" fmla="*/ 27622 h 121919"/>
                    <a:gd name="connsiteX31" fmla="*/ 68580 w 583882"/>
                    <a:gd name="connsiteY31" fmla="*/ 40005 h 121919"/>
                    <a:gd name="connsiteX32" fmla="*/ 68580 w 583882"/>
                    <a:gd name="connsiteY32" fmla="*/ 87630 h 121919"/>
                    <a:gd name="connsiteX33" fmla="*/ 0 w 583882"/>
                    <a:gd name="connsiteY33" fmla="*/ 87630 h 121919"/>
                    <a:gd name="connsiteX34" fmla="*/ 0 w 583882"/>
                    <a:gd name="connsiteY34" fmla="*/ 121920 h 121919"/>
                    <a:gd name="connsiteX35" fmla="*/ 138113 w 583882"/>
                    <a:gd name="connsiteY35" fmla="*/ 121920 h 121919"/>
                    <a:gd name="connsiteX36" fmla="*/ 140018 w 583882"/>
                    <a:gd name="connsiteY36" fmla="*/ 121920 h 121919"/>
                    <a:gd name="connsiteX37" fmla="*/ 182880 w 583882"/>
                    <a:gd name="connsiteY37" fmla="*/ 121920 h 121919"/>
                    <a:gd name="connsiteX38" fmla="*/ 185738 w 583882"/>
                    <a:gd name="connsiteY38" fmla="*/ 121920 h 121919"/>
                    <a:gd name="connsiteX39" fmla="*/ 227647 w 583882"/>
                    <a:gd name="connsiteY39" fmla="*/ 121920 h 121919"/>
                    <a:gd name="connsiteX40" fmla="*/ 229552 w 583882"/>
                    <a:gd name="connsiteY40" fmla="*/ 121920 h 121919"/>
                    <a:gd name="connsiteX41" fmla="*/ 272415 w 583882"/>
                    <a:gd name="connsiteY41" fmla="*/ 121920 h 121919"/>
                    <a:gd name="connsiteX42" fmla="*/ 274320 w 583882"/>
                    <a:gd name="connsiteY42" fmla="*/ 121920 h 121919"/>
                    <a:gd name="connsiteX43" fmla="*/ 317182 w 583882"/>
                    <a:gd name="connsiteY43" fmla="*/ 121920 h 121919"/>
                    <a:gd name="connsiteX44" fmla="*/ 319088 w 583882"/>
                    <a:gd name="connsiteY44" fmla="*/ 121920 h 121919"/>
                    <a:gd name="connsiteX45" fmla="*/ 352425 w 583882"/>
                    <a:gd name="connsiteY45" fmla="*/ 121920 h 121919"/>
                    <a:gd name="connsiteX46" fmla="*/ 387668 w 583882"/>
                    <a:gd name="connsiteY46" fmla="*/ 103822 h 121919"/>
                    <a:gd name="connsiteX47" fmla="*/ 424815 w 583882"/>
                    <a:gd name="connsiteY47" fmla="*/ 121920 h 121919"/>
                    <a:gd name="connsiteX48" fmla="*/ 439102 w 583882"/>
                    <a:gd name="connsiteY48" fmla="*/ 121920 h 121919"/>
                    <a:gd name="connsiteX49" fmla="*/ 440055 w 583882"/>
                    <a:gd name="connsiteY49" fmla="*/ 121920 h 121919"/>
                    <a:gd name="connsiteX50" fmla="*/ 583882 w 583882"/>
                    <a:gd name="connsiteY50" fmla="*/ 121920 h 121919"/>
                    <a:gd name="connsiteX51" fmla="*/ 583882 w 583882"/>
                    <a:gd name="connsiteY51" fmla="*/ 87630 h 121919"/>
                    <a:gd name="connsiteX52" fmla="*/ 500063 w 583882"/>
                    <a:gd name="connsiteY52" fmla="*/ 87630 h 121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583882" h="121919">
                      <a:moveTo>
                        <a:pt x="500063" y="64770"/>
                      </a:moveTo>
                      <a:cubicBezTo>
                        <a:pt x="500063" y="45720"/>
                        <a:pt x="508635" y="34290"/>
                        <a:pt x="522922" y="34290"/>
                      </a:cubicBezTo>
                      <a:cubicBezTo>
                        <a:pt x="536257" y="34290"/>
                        <a:pt x="543877" y="39053"/>
                        <a:pt x="544830" y="55245"/>
                      </a:cubicBezTo>
                      <a:lnTo>
                        <a:pt x="580072" y="55245"/>
                      </a:lnTo>
                      <a:cubicBezTo>
                        <a:pt x="580072" y="20003"/>
                        <a:pt x="555307" y="0"/>
                        <a:pt x="524827" y="0"/>
                      </a:cubicBezTo>
                      <a:cubicBezTo>
                        <a:pt x="482918" y="0"/>
                        <a:pt x="463868" y="32385"/>
                        <a:pt x="463868" y="65722"/>
                      </a:cubicBezTo>
                      <a:lnTo>
                        <a:pt x="463868" y="87630"/>
                      </a:lnTo>
                      <a:lnTo>
                        <a:pt x="440055" y="87630"/>
                      </a:lnTo>
                      <a:lnTo>
                        <a:pt x="439102" y="87630"/>
                      </a:lnTo>
                      <a:lnTo>
                        <a:pt x="422910" y="87630"/>
                      </a:lnTo>
                      <a:cubicBezTo>
                        <a:pt x="407670" y="87630"/>
                        <a:pt x="398145" y="77153"/>
                        <a:pt x="398145" y="61913"/>
                      </a:cubicBezTo>
                      <a:lnTo>
                        <a:pt x="398145" y="15240"/>
                      </a:lnTo>
                      <a:lnTo>
                        <a:pt x="362902" y="15240"/>
                      </a:lnTo>
                      <a:lnTo>
                        <a:pt x="362902" y="66675"/>
                      </a:lnTo>
                      <a:cubicBezTo>
                        <a:pt x="362902" y="80963"/>
                        <a:pt x="356235" y="87630"/>
                        <a:pt x="342900" y="87630"/>
                      </a:cubicBezTo>
                      <a:lnTo>
                        <a:pt x="319088" y="87630"/>
                      </a:lnTo>
                      <a:lnTo>
                        <a:pt x="317182" y="87630"/>
                      </a:lnTo>
                      <a:lnTo>
                        <a:pt x="274320" y="87630"/>
                      </a:lnTo>
                      <a:lnTo>
                        <a:pt x="272415" y="87630"/>
                      </a:lnTo>
                      <a:lnTo>
                        <a:pt x="229552" y="87630"/>
                      </a:lnTo>
                      <a:lnTo>
                        <a:pt x="227647" y="87630"/>
                      </a:lnTo>
                      <a:lnTo>
                        <a:pt x="185738" y="87630"/>
                      </a:lnTo>
                      <a:lnTo>
                        <a:pt x="182880" y="87630"/>
                      </a:lnTo>
                      <a:lnTo>
                        <a:pt x="140018" y="87630"/>
                      </a:lnTo>
                      <a:lnTo>
                        <a:pt x="138113" y="87630"/>
                      </a:lnTo>
                      <a:lnTo>
                        <a:pt x="103822" y="87630"/>
                      </a:lnTo>
                      <a:lnTo>
                        <a:pt x="103822" y="48578"/>
                      </a:lnTo>
                      <a:cubicBezTo>
                        <a:pt x="103822" y="17145"/>
                        <a:pt x="85725" y="3810"/>
                        <a:pt x="53340" y="3810"/>
                      </a:cubicBezTo>
                      <a:cubicBezTo>
                        <a:pt x="38100" y="3810"/>
                        <a:pt x="6668" y="9525"/>
                        <a:pt x="5715" y="41910"/>
                      </a:cubicBezTo>
                      <a:lnTo>
                        <a:pt x="38100" y="41910"/>
                      </a:lnTo>
                      <a:cubicBezTo>
                        <a:pt x="39052" y="31432"/>
                        <a:pt x="47625" y="27622"/>
                        <a:pt x="53340" y="27622"/>
                      </a:cubicBezTo>
                      <a:cubicBezTo>
                        <a:pt x="68580" y="27622"/>
                        <a:pt x="68580" y="40005"/>
                        <a:pt x="68580" y="40005"/>
                      </a:cubicBezTo>
                      <a:lnTo>
                        <a:pt x="68580" y="87630"/>
                      </a:lnTo>
                      <a:lnTo>
                        <a:pt x="0" y="87630"/>
                      </a:lnTo>
                      <a:lnTo>
                        <a:pt x="0" y="121920"/>
                      </a:lnTo>
                      <a:lnTo>
                        <a:pt x="138113" y="121920"/>
                      </a:lnTo>
                      <a:lnTo>
                        <a:pt x="140018" y="121920"/>
                      </a:lnTo>
                      <a:lnTo>
                        <a:pt x="182880" y="121920"/>
                      </a:lnTo>
                      <a:lnTo>
                        <a:pt x="185738" y="121920"/>
                      </a:lnTo>
                      <a:lnTo>
                        <a:pt x="227647" y="121920"/>
                      </a:lnTo>
                      <a:lnTo>
                        <a:pt x="229552" y="121920"/>
                      </a:lnTo>
                      <a:lnTo>
                        <a:pt x="272415" y="121920"/>
                      </a:lnTo>
                      <a:lnTo>
                        <a:pt x="274320" y="121920"/>
                      </a:lnTo>
                      <a:lnTo>
                        <a:pt x="317182" y="121920"/>
                      </a:lnTo>
                      <a:lnTo>
                        <a:pt x="319088" y="121920"/>
                      </a:lnTo>
                      <a:lnTo>
                        <a:pt x="352425" y="121920"/>
                      </a:lnTo>
                      <a:cubicBezTo>
                        <a:pt x="368618" y="121920"/>
                        <a:pt x="381952" y="114300"/>
                        <a:pt x="387668" y="103822"/>
                      </a:cubicBezTo>
                      <a:cubicBezTo>
                        <a:pt x="394335" y="112395"/>
                        <a:pt x="405765" y="121920"/>
                        <a:pt x="424815" y="121920"/>
                      </a:cubicBezTo>
                      <a:lnTo>
                        <a:pt x="439102" y="121920"/>
                      </a:lnTo>
                      <a:lnTo>
                        <a:pt x="440055" y="121920"/>
                      </a:lnTo>
                      <a:lnTo>
                        <a:pt x="583882" y="121920"/>
                      </a:lnTo>
                      <a:lnTo>
                        <a:pt x="583882" y="87630"/>
                      </a:lnTo>
                      <a:lnTo>
                        <a:pt x="500063" y="8763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4E30B9B0-8352-79F7-E1D1-193B8D90EA21}"/>
                    </a:ext>
                  </a:extLst>
                </p:cNvPr>
                <p:cNvSpPr/>
                <p:nvPr/>
              </p:nvSpPr>
              <p:spPr>
                <a:xfrm>
                  <a:off x="7517606" y="3903980"/>
                  <a:ext cx="73342" cy="57150"/>
                </a:xfrm>
                <a:custGeom>
                  <a:avLst/>
                  <a:gdLst>
                    <a:gd name="connsiteX0" fmla="*/ 73343 w 73342"/>
                    <a:gd name="connsiteY0" fmla="*/ 44767 h 57150"/>
                    <a:gd name="connsiteX1" fmla="*/ 60960 w 73342"/>
                    <a:gd name="connsiteY1" fmla="*/ 33338 h 57150"/>
                    <a:gd name="connsiteX2" fmla="*/ 52388 w 73342"/>
                    <a:gd name="connsiteY2" fmla="*/ 38100 h 57150"/>
                    <a:gd name="connsiteX3" fmla="*/ 35243 w 73342"/>
                    <a:gd name="connsiteY3" fmla="*/ 38100 h 57150"/>
                    <a:gd name="connsiteX4" fmla="*/ 35243 w 73342"/>
                    <a:gd name="connsiteY4" fmla="*/ 29527 h 57150"/>
                    <a:gd name="connsiteX5" fmla="*/ 41910 w 73342"/>
                    <a:gd name="connsiteY5" fmla="*/ 19050 h 57150"/>
                    <a:gd name="connsiteX6" fmla="*/ 49530 w 73342"/>
                    <a:gd name="connsiteY6" fmla="*/ 25717 h 57150"/>
                    <a:gd name="connsiteX7" fmla="*/ 67627 w 73342"/>
                    <a:gd name="connsiteY7" fmla="*/ 25717 h 57150"/>
                    <a:gd name="connsiteX8" fmla="*/ 41910 w 73342"/>
                    <a:gd name="connsiteY8" fmla="*/ 0 h 57150"/>
                    <a:gd name="connsiteX9" fmla="*/ 17145 w 73342"/>
                    <a:gd name="connsiteY9" fmla="*/ 29527 h 57150"/>
                    <a:gd name="connsiteX10" fmla="*/ 17145 w 73342"/>
                    <a:gd name="connsiteY10" fmla="*/ 38100 h 57150"/>
                    <a:gd name="connsiteX11" fmla="*/ 6668 w 73342"/>
                    <a:gd name="connsiteY11" fmla="*/ 38100 h 57150"/>
                    <a:gd name="connsiteX12" fmla="*/ 0 w 73342"/>
                    <a:gd name="connsiteY12" fmla="*/ 57150 h 57150"/>
                    <a:gd name="connsiteX13" fmla="*/ 51435 w 73342"/>
                    <a:gd name="connsiteY13" fmla="*/ 57150 h 57150"/>
                    <a:gd name="connsiteX14" fmla="*/ 73343 w 73342"/>
                    <a:gd name="connsiteY14" fmla="*/ 44767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3342" h="57150">
                      <a:moveTo>
                        <a:pt x="73343" y="44767"/>
                      </a:moveTo>
                      <a:lnTo>
                        <a:pt x="60960" y="33338"/>
                      </a:lnTo>
                      <a:cubicBezTo>
                        <a:pt x="58102" y="38100"/>
                        <a:pt x="52388" y="38100"/>
                        <a:pt x="52388" y="38100"/>
                      </a:cubicBezTo>
                      <a:lnTo>
                        <a:pt x="35243" y="38100"/>
                      </a:lnTo>
                      <a:lnTo>
                        <a:pt x="35243" y="29527"/>
                      </a:lnTo>
                      <a:cubicBezTo>
                        <a:pt x="35243" y="23813"/>
                        <a:pt x="37148" y="19050"/>
                        <a:pt x="41910" y="19050"/>
                      </a:cubicBezTo>
                      <a:cubicBezTo>
                        <a:pt x="44768" y="19050"/>
                        <a:pt x="48577" y="20955"/>
                        <a:pt x="49530" y="25717"/>
                      </a:cubicBezTo>
                      <a:lnTo>
                        <a:pt x="67627" y="25717"/>
                      </a:lnTo>
                      <a:cubicBezTo>
                        <a:pt x="66675" y="7620"/>
                        <a:pt x="58102" y="0"/>
                        <a:pt x="41910" y="0"/>
                      </a:cubicBezTo>
                      <a:cubicBezTo>
                        <a:pt x="23813" y="0"/>
                        <a:pt x="17145" y="14288"/>
                        <a:pt x="17145" y="29527"/>
                      </a:cubicBezTo>
                      <a:lnTo>
                        <a:pt x="17145" y="38100"/>
                      </a:lnTo>
                      <a:lnTo>
                        <a:pt x="6668" y="38100"/>
                      </a:lnTo>
                      <a:lnTo>
                        <a:pt x="0" y="57150"/>
                      </a:lnTo>
                      <a:lnTo>
                        <a:pt x="51435" y="57150"/>
                      </a:lnTo>
                      <a:cubicBezTo>
                        <a:pt x="58102" y="57150"/>
                        <a:pt x="68580" y="54292"/>
                        <a:pt x="73343" y="44767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25964936-328A-66CF-179B-0D78821E9CF1}"/>
                    </a:ext>
                  </a:extLst>
                </p:cNvPr>
                <p:cNvSpPr/>
                <p:nvPr/>
              </p:nvSpPr>
              <p:spPr>
                <a:xfrm>
                  <a:off x="7451883" y="3881119"/>
                  <a:ext cx="862965" cy="180975"/>
                </a:xfrm>
                <a:custGeom>
                  <a:avLst/>
                  <a:gdLst>
                    <a:gd name="connsiteX0" fmla="*/ 828675 w 862965"/>
                    <a:gd name="connsiteY0" fmla="*/ 0 h 180975"/>
                    <a:gd name="connsiteX1" fmla="*/ 862965 w 862965"/>
                    <a:gd name="connsiteY1" fmla="*/ 0 h 180975"/>
                    <a:gd name="connsiteX2" fmla="*/ 862965 w 862965"/>
                    <a:gd name="connsiteY2" fmla="*/ 115253 h 180975"/>
                    <a:gd name="connsiteX3" fmla="*/ 816293 w 862965"/>
                    <a:gd name="connsiteY3" fmla="*/ 167640 h 180975"/>
                    <a:gd name="connsiteX4" fmla="*/ 768668 w 862965"/>
                    <a:gd name="connsiteY4" fmla="*/ 167640 h 180975"/>
                    <a:gd name="connsiteX5" fmla="*/ 737235 w 862965"/>
                    <a:gd name="connsiteY5" fmla="*/ 155258 h 180975"/>
                    <a:gd name="connsiteX6" fmla="*/ 688658 w 862965"/>
                    <a:gd name="connsiteY6" fmla="*/ 180975 h 180975"/>
                    <a:gd name="connsiteX7" fmla="*/ 641985 w 862965"/>
                    <a:gd name="connsiteY7" fmla="*/ 159068 h 180975"/>
                    <a:gd name="connsiteX8" fmla="*/ 614363 w 862965"/>
                    <a:gd name="connsiteY8" fmla="*/ 167640 h 180975"/>
                    <a:gd name="connsiteX9" fmla="*/ 580073 w 862965"/>
                    <a:gd name="connsiteY9" fmla="*/ 167640 h 180975"/>
                    <a:gd name="connsiteX10" fmla="*/ 542925 w 862965"/>
                    <a:gd name="connsiteY10" fmla="*/ 149543 h 180975"/>
                    <a:gd name="connsiteX11" fmla="*/ 507683 w 862965"/>
                    <a:gd name="connsiteY11" fmla="*/ 167640 h 180975"/>
                    <a:gd name="connsiteX12" fmla="*/ 236220 w 862965"/>
                    <a:gd name="connsiteY12" fmla="*/ 167640 h 180975"/>
                    <a:gd name="connsiteX13" fmla="*/ 200025 w 862965"/>
                    <a:gd name="connsiteY13" fmla="*/ 150495 h 180975"/>
                    <a:gd name="connsiteX14" fmla="*/ 162878 w 862965"/>
                    <a:gd name="connsiteY14" fmla="*/ 167640 h 180975"/>
                    <a:gd name="connsiteX15" fmla="*/ 58103 w 862965"/>
                    <a:gd name="connsiteY15" fmla="*/ 167640 h 180975"/>
                    <a:gd name="connsiteX16" fmla="*/ 0 w 862965"/>
                    <a:gd name="connsiteY16" fmla="*/ 115253 h 180975"/>
                    <a:gd name="connsiteX17" fmla="*/ 13335 w 862965"/>
                    <a:gd name="connsiteY17" fmla="*/ 71438 h 180975"/>
                    <a:gd name="connsiteX18" fmla="*/ 39053 w 862965"/>
                    <a:gd name="connsiteY18" fmla="*/ 93345 h 180975"/>
                    <a:gd name="connsiteX19" fmla="*/ 33338 w 862965"/>
                    <a:gd name="connsiteY19" fmla="*/ 115253 h 180975"/>
                    <a:gd name="connsiteX20" fmla="*/ 56198 w 862965"/>
                    <a:gd name="connsiteY20" fmla="*/ 133350 h 180975"/>
                    <a:gd name="connsiteX21" fmla="*/ 160020 w 862965"/>
                    <a:gd name="connsiteY21" fmla="*/ 133350 h 180975"/>
                    <a:gd name="connsiteX22" fmla="*/ 174308 w 862965"/>
                    <a:gd name="connsiteY22" fmla="*/ 117158 h 180975"/>
                    <a:gd name="connsiteX23" fmla="*/ 174308 w 862965"/>
                    <a:gd name="connsiteY23" fmla="*/ 0 h 180975"/>
                    <a:gd name="connsiteX24" fmla="*/ 209550 w 862965"/>
                    <a:gd name="connsiteY24" fmla="*/ 0 h 180975"/>
                    <a:gd name="connsiteX25" fmla="*/ 209550 w 862965"/>
                    <a:gd name="connsiteY25" fmla="*/ 107633 h 180975"/>
                    <a:gd name="connsiteX26" fmla="*/ 234315 w 862965"/>
                    <a:gd name="connsiteY26" fmla="*/ 133350 h 180975"/>
                    <a:gd name="connsiteX27" fmla="*/ 498158 w 862965"/>
                    <a:gd name="connsiteY27" fmla="*/ 133350 h 180975"/>
                    <a:gd name="connsiteX28" fmla="*/ 518160 w 862965"/>
                    <a:gd name="connsiteY28" fmla="*/ 112395 h 180975"/>
                    <a:gd name="connsiteX29" fmla="*/ 518160 w 862965"/>
                    <a:gd name="connsiteY29" fmla="*/ 0 h 180975"/>
                    <a:gd name="connsiteX30" fmla="*/ 553403 w 862965"/>
                    <a:gd name="connsiteY30" fmla="*/ 0 h 180975"/>
                    <a:gd name="connsiteX31" fmla="*/ 553403 w 862965"/>
                    <a:gd name="connsiteY31" fmla="*/ 107633 h 180975"/>
                    <a:gd name="connsiteX32" fmla="*/ 578168 w 862965"/>
                    <a:gd name="connsiteY32" fmla="*/ 133350 h 180975"/>
                    <a:gd name="connsiteX33" fmla="*/ 612458 w 862965"/>
                    <a:gd name="connsiteY33" fmla="*/ 133350 h 180975"/>
                    <a:gd name="connsiteX34" fmla="*/ 627698 w 862965"/>
                    <a:gd name="connsiteY34" fmla="*/ 117158 h 180975"/>
                    <a:gd name="connsiteX35" fmla="*/ 688658 w 862965"/>
                    <a:gd name="connsiteY35" fmla="*/ 55245 h 180975"/>
                    <a:gd name="connsiteX36" fmla="*/ 749618 w 862965"/>
                    <a:gd name="connsiteY36" fmla="*/ 115253 h 180975"/>
                    <a:gd name="connsiteX37" fmla="*/ 766763 w 862965"/>
                    <a:gd name="connsiteY37" fmla="*/ 133350 h 180975"/>
                    <a:gd name="connsiteX38" fmla="*/ 813435 w 862965"/>
                    <a:gd name="connsiteY38" fmla="*/ 133350 h 180975"/>
                    <a:gd name="connsiteX39" fmla="*/ 828675 w 862965"/>
                    <a:gd name="connsiteY39" fmla="*/ 117158 h 180975"/>
                    <a:gd name="connsiteX40" fmla="*/ 713423 w 862965"/>
                    <a:gd name="connsiteY40" fmla="*/ 116205 h 180975"/>
                    <a:gd name="connsiteX41" fmla="*/ 688658 w 862965"/>
                    <a:gd name="connsiteY41" fmla="*/ 82868 h 180975"/>
                    <a:gd name="connsiteX42" fmla="*/ 662940 w 862965"/>
                    <a:gd name="connsiteY42" fmla="*/ 116205 h 180975"/>
                    <a:gd name="connsiteX43" fmla="*/ 688658 w 862965"/>
                    <a:gd name="connsiteY43" fmla="*/ 151448 h 180975"/>
                    <a:gd name="connsiteX44" fmla="*/ 713423 w 862965"/>
                    <a:gd name="connsiteY44" fmla="*/ 11620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862965" h="180975">
                      <a:moveTo>
                        <a:pt x="828675" y="0"/>
                      </a:moveTo>
                      <a:lnTo>
                        <a:pt x="862965" y="0"/>
                      </a:lnTo>
                      <a:lnTo>
                        <a:pt x="862965" y="115253"/>
                      </a:lnTo>
                      <a:cubicBezTo>
                        <a:pt x="862965" y="130493"/>
                        <a:pt x="860108" y="167640"/>
                        <a:pt x="816293" y="167640"/>
                      </a:cubicBezTo>
                      <a:lnTo>
                        <a:pt x="768668" y="167640"/>
                      </a:lnTo>
                      <a:cubicBezTo>
                        <a:pt x="756285" y="167640"/>
                        <a:pt x="744855" y="161925"/>
                        <a:pt x="737235" y="155258"/>
                      </a:cubicBezTo>
                      <a:cubicBezTo>
                        <a:pt x="726758" y="170498"/>
                        <a:pt x="710565" y="180975"/>
                        <a:pt x="688658" y="180975"/>
                      </a:cubicBezTo>
                      <a:cubicBezTo>
                        <a:pt x="667703" y="180975"/>
                        <a:pt x="652463" y="172403"/>
                        <a:pt x="641985" y="159068"/>
                      </a:cubicBezTo>
                      <a:cubicBezTo>
                        <a:pt x="635318" y="163830"/>
                        <a:pt x="625793" y="167640"/>
                        <a:pt x="614363" y="167640"/>
                      </a:cubicBezTo>
                      <a:lnTo>
                        <a:pt x="580073" y="167640"/>
                      </a:lnTo>
                      <a:cubicBezTo>
                        <a:pt x="561975" y="167640"/>
                        <a:pt x="550545" y="158115"/>
                        <a:pt x="542925" y="149543"/>
                      </a:cubicBezTo>
                      <a:cubicBezTo>
                        <a:pt x="537210" y="160020"/>
                        <a:pt x="523875" y="167640"/>
                        <a:pt x="507683" y="167640"/>
                      </a:cubicBezTo>
                      <a:lnTo>
                        <a:pt x="236220" y="167640"/>
                      </a:lnTo>
                      <a:cubicBezTo>
                        <a:pt x="218123" y="167640"/>
                        <a:pt x="206693" y="159068"/>
                        <a:pt x="200025" y="150495"/>
                      </a:cubicBezTo>
                      <a:cubicBezTo>
                        <a:pt x="193358" y="160020"/>
                        <a:pt x="181928" y="167640"/>
                        <a:pt x="162878" y="167640"/>
                      </a:cubicBezTo>
                      <a:lnTo>
                        <a:pt x="58103" y="167640"/>
                      </a:lnTo>
                      <a:cubicBezTo>
                        <a:pt x="26670" y="167640"/>
                        <a:pt x="953" y="141923"/>
                        <a:pt x="0" y="115253"/>
                      </a:cubicBezTo>
                      <a:cubicBezTo>
                        <a:pt x="0" y="106680"/>
                        <a:pt x="0" y="89535"/>
                        <a:pt x="13335" y="71438"/>
                      </a:cubicBezTo>
                      <a:cubicBezTo>
                        <a:pt x="28575" y="84773"/>
                        <a:pt x="39053" y="93345"/>
                        <a:pt x="39053" y="93345"/>
                      </a:cubicBezTo>
                      <a:cubicBezTo>
                        <a:pt x="39053" y="93345"/>
                        <a:pt x="31433" y="103823"/>
                        <a:pt x="33338" y="115253"/>
                      </a:cubicBezTo>
                      <a:cubicBezTo>
                        <a:pt x="35243" y="123825"/>
                        <a:pt x="44768" y="133350"/>
                        <a:pt x="56198" y="133350"/>
                      </a:cubicBezTo>
                      <a:lnTo>
                        <a:pt x="160020" y="133350"/>
                      </a:lnTo>
                      <a:cubicBezTo>
                        <a:pt x="169545" y="133350"/>
                        <a:pt x="174308" y="127635"/>
                        <a:pt x="174308" y="117158"/>
                      </a:cubicBezTo>
                      <a:lnTo>
                        <a:pt x="174308" y="0"/>
                      </a:lnTo>
                      <a:lnTo>
                        <a:pt x="209550" y="0"/>
                      </a:lnTo>
                      <a:lnTo>
                        <a:pt x="209550" y="107633"/>
                      </a:lnTo>
                      <a:cubicBezTo>
                        <a:pt x="209550" y="122873"/>
                        <a:pt x="218123" y="133350"/>
                        <a:pt x="234315" y="133350"/>
                      </a:cubicBezTo>
                      <a:lnTo>
                        <a:pt x="498158" y="133350"/>
                      </a:lnTo>
                      <a:cubicBezTo>
                        <a:pt x="511493" y="133350"/>
                        <a:pt x="518160" y="126683"/>
                        <a:pt x="518160" y="112395"/>
                      </a:cubicBezTo>
                      <a:lnTo>
                        <a:pt x="518160" y="0"/>
                      </a:lnTo>
                      <a:lnTo>
                        <a:pt x="553403" y="0"/>
                      </a:lnTo>
                      <a:lnTo>
                        <a:pt x="553403" y="107633"/>
                      </a:lnTo>
                      <a:cubicBezTo>
                        <a:pt x="553403" y="122873"/>
                        <a:pt x="562928" y="133350"/>
                        <a:pt x="578168" y="133350"/>
                      </a:cubicBezTo>
                      <a:lnTo>
                        <a:pt x="612458" y="133350"/>
                      </a:lnTo>
                      <a:cubicBezTo>
                        <a:pt x="617220" y="133350"/>
                        <a:pt x="626745" y="130493"/>
                        <a:pt x="627698" y="117158"/>
                      </a:cubicBezTo>
                      <a:cubicBezTo>
                        <a:pt x="627698" y="86678"/>
                        <a:pt x="648653" y="55245"/>
                        <a:pt x="688658" y="55245"/>
                      </a:cubicBezTo>
                      <a:cubicBezTo>
                        <a:pt x="727710" y="55245"/>
                        <a:pt x="748665" y="85725"/>
                        <a:pt x="749618" y="115253"/>
                      </a:cubicBezTo>
                      <a:cubicBezTo>
                        <a:pt x="750570" y="124778"/>
                        <a:pt x="755333" y="133350"/>
                        <a:pt x="766763" y="133350"/>
                      </a:cubicBezTo>
                      <a:lnTo>
                        <a:pt x="813435" y="133350"/>
                      </a:lnTo>
                      <a:cubicBezTo>
                        <a:pt x="822960" y="133350"/>
                        <a:pt x="828675" y="127635"/>
                        <a:pt x="828675" y="117158"/>
                      </a:cubicBezTo>
                      <a:close/>
                      <a:moveTo>
                        <a:pt x="713423" y="116205"/>
                      </a:moveTo>
                      <a:cubicBezTo>
                        <a:pt x="713423" y="98108"/>
                        <a:pt x="707708" y="82868"/>
                        <a:pt x="688658" y="82868"/>
                      </a:cubicBezTo>
                      <a:cubicBezTo>
                        <a:pt x="669608" y="82868"/>
                        <a:pt x="662940" y="98108"/>
                        <a:pt x="662940" y="116205"/>
                      </a:cubicBezTo>
                      <a:cubicBezTo>
                        <a:pt x="662940" y="137160"/>
                        <a:pt x="669608" y="151448"/>
                        <a:pt x="688658" y="151448"/>
                      </a:cubicBezTo>
                      <a:cubicBezTo>
                        <a:pt x="707708" y="151448"/>
                        <a:pt x="713423" y="137160"/>
                        <a:pt x="713423" y="116205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4208F550-C599-BB0C-3037-B8A23F15DA0A}"/>
                    </a:ext>
                  </a:extLst>
                </p:cNvPr>
                <p:cNvSpPr/>
                <p:nvPr/>
              </p:nvSpPr>
              <p:spPr>
                <a:xfrm>
                  <a:off x="8351996" y="3881119"/>
                  <a:ext cx="35242" cy="167640"/>
                </a:xfrm>
                <a:custGeom>
                  <a:avLst/>
                  <a:gdLst>
                    <a:gd name="connsiteX0" fmla="*/ 0 w 35242"/>
                    <a:gd name="connsiteY0" fmla="*/ 167640 h 167640"/>
                    <a:gd name="connsiteX1" fmla="*/ 35243 w 35242"/>
                    <a:gd name="connsiteY1" fmla="*/ 167640 h 167640"/>
                    <a:gd name="connsiteX2" fmla="*/ 35243 w 35242"/>
                    <a:gd name="connsiteY2" fmla="*/ 0 h 167640"/>
                    <a:gd name="connsiteX3" fmla="*/ 0 w 35242"/>
                    <a:gd name="connsiteY3" fmla="*/ 0 h 16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167640">
                      <a:moveTo>
                        <a:pt x="0" y="167640"/>
                      </a:moveTo>
                      <a:lnTo>
                        <a:pt x="35243" y="167640"/>
                      </a:lnTo>
                      <a:lnTo>
                        <a:pt x="352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9F2419F0-3B0D-6785-7C38-D5979AB2503D}"/>
                    </a:ext>
                  </a:extLst>
                </p:cNvPr>
                <p:cNvSpPr/>
                <p:nvPr/>
              </p:nvSpPr>
              <p:spPr>
                <a:xfrm>
                  <a:off x="8459629" y="3889692"/>
                  <a:ext cx="35242" cy="29527"/>
                </a:xfrm>
                <a:custGeom>
                  <a:avLst/>
                  <a:gdLst>
                    <a:gd name="connsiteX0" fmla="*/ 35242 w 35242"/>
                    <a:gd name="connsiteY0" fmla="*/ 0 h 29527"/>
                    <a:gd name="connsiteX1" fmla="*/ 0 w 35242"/>
                    <a:gd name="connsiteY1" fmla="*/ 0 h 29527"/>
                    <a:gd name="connsiteX2" fmla="*/ 0 w 35242"/>
                    <a:gd name="connsiteY2" fmla="*/ 29527 h 29527"/>
                    <a:gd name="connsiteX3" fmla="*/ 35242 w 35242"/>
                    <a:gd name="connsiteY3" fmla="*/ 29527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35242" y="0"/>
                      </a:moveTo>
                      <a:lnTo>
                        <a:pt x="0" y="0"/>
                      </a:lnTo>
                      <a:lnTo>
                        <a:pt x="0" y="29527"/>
                      </a:lnTo>
                      <a:lnTo>
                        <a:pt x="35242" y="29527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47C914D-E542-CFF7-B6BD-F97EE2ADF786}"/>
                    </a:ext>
                  </a:extLst>
                </p:cNvPr>
                <p:cNvSpPr/>
                <p:nvPr/>
              </p:nvSpPr>
              <p:spPr>
                <a:xfrm>
                  <a:off x="8398669" y="3881119"/>
                  <a:ext cx="522922" cy="211591"/>
                </a:xfrm>
                <a:custGeom>
                  <a:avLst/>
                  <a:gdLst>
                    <a:gd name="connsiteX0" fmla="*/ 461963 w 522922"/>
                    <a:gd name="connsiteY0" fmla="*/ 49530 h 211591"/>
                    <a:gd name="connsiteX1" fmla="*/ 386715 w 522922"/>
                    <a:gd name="connsiteY1" fmla="*/ 49530 h 211591"/>
                    <a:gd name="connsiteX2" fmla="*/ 422910 w 522922"/>
                    <a:gd name="connsiteY2" fmla="*/ 33338 h 211591"/>
                    <a:gd name="connsiteX3" fmla="*/ 461963 w 522922"/>
                    <a:gd name="connsiteY3" fmla="*/ 33338 h 211591"/>
                    <a:gd name="connsiteX4" fmla="*/ 461963 w 522922"/>
                    <a:gd name="connsiteY4" fmla="*/ 0 h 211591"/>
                    <a:gd name="connsiteX5" fmla="*/ 421005 w 522922"/>
                    <a:gd name="connsiteY5" fmla="*/ 0 h 211591"/>
                    <a:gd name="connsiteX6" fmla="*/ 341948 w 522922"/>
                    <a:gd name="connsiteY6" fmla="*/ 83820 h 211591"/>
                    <a:gd name="connsiteX7" fmla="*/ 461963 w 522922"/>
                    <a:gd name="connsiteY7" fmla="*/ 83820 h 211591"/>
                    <a:gd name="connsiteX8" fmla="*/ 486727 w 522922"/>
                    <a:gd name="connsiteY8" fmla="*/ 108585 h 211591"/>
                    <a:gd name="connsiteX9" fmla="*/ 461963 w 522922"/>
                    <a:gd name="connsiteY9" fmla="*/ 133350 h 211591"/>
                    <a:gd name="connsiteX10" fmla="*/ 318135 w 522922"/>
                    <a:gd name="connsiteY10" fmla="*/ 133350 h 211591"/>
                    <a:gd name="connsiteX11" fmla="*/ 316230 w 522922"/>
                    <a:gd name="connsiteY11" fmla="*/ 133350 h 211591"/>
                    <a:gd name="connsiteX12" fmla="*/ 273368 w 522922"/>
                    <a:gd name="connsiteY12" fmla="*/ 133350 h 211591"/>
                    <a:gd name="connsiteX13" fmla="*/ 270510 w 522922"/>
                    <a:gd name="connsiteY13" fmla="*/ 133350 h 211591"/>
                    <a:gd name="connsiteX14" fmla="*/ 228600 w 522922"/>
                    <a:gd name="connsiteY14" fmla="*/ 133350 h 211591"/>
                    <a:gd name="connsiteX15" fmla="*/ 225743 w 522922"/>
                    <a:gd name="connsiteY15" fmla="*/ 133350 h 211591"/>
                    <a:gd name="connsiteX16" fmla="*/ 183832 w 522922"/>
                    <a:gd name="connsiteY16" fmla="*/ 133350 h 211591"/>
                    <a:gd name="connsiteX17" fmla="*/ 180975 w 522922"/>
                    <a:gd name="connsiteY17" fmla="*/ 133350 h 211591"/>
                    <a:gd name="connsiteX18" fmla="*/ 139065 w 522922"/>
                    <a:gd name="connsiteY18" fmla="*/ 133350 h 211591"/>
                    <a:gd name="connsiteX19" fmla="*/ 136207 w 522922"/>
                    <a:gd name="connsiteY19" fmla="*/ 133350 h 211591"/>
                    <a:gd name="connsiteX20" fmla="*/ 120968 w 522922"/>
                    <a:gd name="connsiteY20" fmla="*/ 133350 h 211591"/>
                    <a:gd name="connsiteX21" fmla="*/ 96202 w 522922"/>
                    <a:gd name="connsiteY21" fmla="*/ 109538 h 211591"/>
                    <a:gd name="connsiteX22" fmla="*/ 96202 w 522922"/>
                    <a:gd name="connsiteY22" fmla="*/ 60960 h 211591"/>
                    <a:gd name="connsiteX23" fmla="*/ 61913 w 522922"/>
                    <a:gd name="connsiteY23" fmla="*/ 60960 h 211591"/>
                    <a:gd name="connsiteX24" fmla="*/ 61913 w 522922"/>
                    <a:gd name="connsiteY24" fmla="*/ 149543 h 211591"/>
                    <a:gd name="connsiteX25" fmla="*/ 29527 w 522922"/>
                    <a:gd name="connsiteY25" fmla="*/ 181928 h 211591"/>
                    <a:gd name="connsiteX26" fmla="*/ 0 w 522922"/>
                    <a:gd name="connsiteY26" fmla="*/ 175260 h 211591"/>
                    <a:gd name="connsiteX27" fmla="*/ 5715 w 522922"/>
                    <a:gd name="connsiteY27" fmla="*/ 203835 h 211591"/>
                    <a:gd name="connsiteX28" fmla="*/ 34290 w 522922"/>
                    <a:gd name="connsiteY28" fmla="*/ 211455 h 211591"/>
                    <a:gd name="connsiteX29" fmla="*/ 96202 w 522922"/>
                    <a:gd name="connsiteY29" fmla="*/ 159068 h 211591"/>
                    <a:gd name="connsiteX30" fmla="*/ 123825 w 522922"/>
                    <a:gd name="connsiteY30" fmla="*/ 167640 h 211591"/>
                    <a:gd name="connsiteX31" fmla="*/ 136207 w 522922"/>
                    <a:gd name="connsiteY31" fmla="*/ 167640 h 211591"/>
                    <a:gd name="connsiteX32" fmla="*/ 139065 w 522922"/>
                    <a:gd name="connsiteY32" fmla="*/ 167640 h 211591"/>
                    <a:gd name="connsiteX33" fmla="*/ 180975 w 522922"/>
                    <a:gd name="connsiteY33" fmla="*/ 167640 h 211591"/>
                    <a:gd name="connsiteX34" fmla="*/ 183832 w 522922"/>
                    <a:gd name="connsiteY34" fmla="*/ 167640 h 211591"/>
                    <a:gd name="connsiteX35" fmla="*/ 225743 w 522922"/>
                    <a:gd name="connsiteY35" fmla="*/ 167640 h 211591"/>
                    <a:gd name="connsiteX36" fmla="*/ 228600 w 522922"/>
                    <a:gd name="connsiteY36" fmla="*/ 167640 h 211591"/>
                    <a:gd name="connsiteX37" fmla="*/ 270510 w 522922"/>
                    <a:gd name="connsiteY37" fmla="*/ 167640 h 211591"/>
                    <a:gd name="connsiteX38" fmla="*/ 273368 w 522922"/>
                    <a:gd name="connsiteY38" fmla="*/ 167640 h 211591"/>
                    <a:gd name="connsiteX39" fmla="*/ 316230 w 522922"/>
                    <a:gd name="connsiteY39" fmla="*/ 167640 h 211591"/>
                    <a:gd name="connsiteX40" fmla="*/ 318135 w 522922"/>
                    <a:gd name="connsiteY40" fmla="*/ 167640 h 211591"/>
                    <a:gd name="connsiteX41" fmla="*/ 461963 w 522922"/>
                    <a:gd name="connsiteY41" fmla="*/ 167640 h 211591"/>
                    <a:gd name="connsiteX42" fmla="*/ 522923 w 522922"/>
                    <a:gd name="connsiteY42" fmla="*/ 108585 h 211591"/>
                    <a:gd name="connsiteX43" fmla="*/ 461963 w 522922"/>
                    <a:gd name="connsiteY43" fmla="*/ 49530 h 211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522922" h="211591">
                      <a:moveTo>
                        <a:pt x="461963" y="49530"/>
                      </a:moveTo>
                      <a:lnTo>
                        <a:pt x="386715" y="49530"/>
                      </a:lnTo>
                      <a:cubicBezTo>
                        <a:pt x="391477" y="40958"/>
                        <a:pt x="402907" y="33338"/>
                        <a:pt x="422910" y="33338"/>
                      </a:cubicBezTo>
                      <a:lnTo>
                        <a:pt x="461963" y="33338"/>
                      </a:lnTo>
                      <a:lnTo>
                        <a:pt x="461963" y="0"/>
                      </a:lnTo>
                      <a:lnTo>
                        <a:pt x="421005" y="0"/>
                      </a:lnTo>
                      <a:cubicBezTo>
                        <a:pt x="377190" y="0"/>
                        <a:pt x="341948" y="31433"/>
                        <a:pt x="341948" y="83820"/>
                      </a:cubicBezTo>
                      <a:lnTo>
                        <a:pt x="461963" y="83820"/>
                      </a:lnTo>
                      <a:cubicBezTo>
                        <a:pt x="477202" y="83820"/>
                        <a:pt x="486727" y="95250"/>
                        <a:pt x="486727" y="108585"/>
                      </a:cubicBezTo>
                      <a:cubicBezTo>
                        <a:pt x="486727" y="121920"/>
                        <a:pt x="475298" y="133350"/>
                        <a:pt x="461963" y="133350"/>
                      </a:cubicBezTo>
                      <a:lnTo>
                        <a:pt x="318135" y="133350"/>
                      </a:lnTo>
                      <a:lnTo>
                        <a:pt x="316230" y="133350"/>
                      </a:lnTo>
                      <a:lnTo>
                        <a:pt x="273368" y="133350"/>
                      </a:lnTo>
                      <a:lnTo>
                        <a:pt x="270510" y="133350"/>
                      </a:lnTo>
                      <a:lnTo>
                        <a:pt x="228600" y="133350"/>
                      </a:lnTo>
                      <a:lnTo>
                        <a:pt x="225743" y="133350"/>
                      </a:lnTo>
                      <a:lnTo>
                        <a:pt x="183832" y="133350"/>
                      </a:lnTo>
                      <a:lnTo>
                        <a:pt x="180975" y="133350"/>
                      </a:lnTo>
                      <a:lnTo>
                        <a:pt x="139065" y="133350"/>
                      </a:lnTo>
                      <a:lnTo>
                        <a:pt x="136207" y="133350"/>
                      </a:lnTo>
                      <a:lnTo>
                        <a:pt x="120968" y="133350"/>
                      </a:lnTo>
                      <a:cubicBezTo>
                        <a:pt x="105727" y="133350"/>
                        <a:pt x="97155" y="123825"/>
                        <a:pt x="96202" y="109538"/>
                      </a:cubicBezTo>
                      <a:lnTo>
                        <a:pt x="96202" y="60960"/>
                      </a:lnTo>
                      <a:lnTo>
                        <a:pt x="61913" y="60960"/>
                      </a:lnTo>
                      <a:lnTo>
                        <a:pt x="61913" y="149543"/>
                      </a:lnTo>
                      <a:cubicBezTo>
                        <a:pt x="60960" y="173355"/>
                        <a:pt x="41910" y="181928"/>
                        <a:pt x="29527" y="181928"/>
                      </a:cubicBezTo>
                      <a:cubicBezTo>
                        <a:pt x="14288" y="181928"/>
                        <a:pt x="0" y="175260"/>
                        <a:pt x="0" y="175260"/>
                      </a:cubicBezTo>
                      <a:lnTo>
                        <a:pt x="5715" y="203835"/>
                      </a:lnTo>
                      <a:cubicBezTo>
                        <a:pt x="5715" y="203835"/>
                        <a:pt x="18098" y="210503"/>
                        <a:pt x="34290" y="211455"/>
                      </a:cubicBezTo>
                      <a:cubicBezTo>
                        <a:pt x="62865" y="213360"/>
                        <a:pt x="92393" y="195263"/>
                        <a:pt x="96202" y="159068"/>
                      </a:cubicBezTo>
                      <a:cubicBezTo>
                        <a:pt x="102870" y="163830"/>
                        <a:pt x="111443" y="167640"/>
                        <a:pt x="123825" y="167640"/>
                      </a:cubicBezTo>
                      <a:lnTo>
                        <a:pt x="136207" y="167640"/>
                      </a:lnTo>
                      <a:lnTo>
                        <a:pt x="139065" y="167640"/>
                      </a:lnTo>
                      <a:lnTo>
                        <a:pt x="180975" y="167640"/>
                      </a:lnTo>
                      <a:lnTo>
                        <a:pt x="183832" y="167640"/>
                      </a:lnTo>
                      <a:lnTo>
                        <a:pt x="225743" y="167640"/>
                      </a:lnTo>
                      <a:lnTo>
                        <a:pt x="228600" y="167640"/>
                      </a:lnTo>
                      <a:lnTo>
                        <a:pt x="270510" y="167640"/>
                      </a:lnTo>
                      <a:lnTo>
                        <a:pt x="273368" y="167640"/>
                      </a:lnTo>
                      <a:lnTo>
                        <a:pt x="316230" y="167640"/>
                      </a:lnTo>
                      <a:lnTo>
                        <a:pt x="318135" y="167640"/>
                      </a:lnTo>
                      <a:lnTo>
                        <a:pt x="461963" y="167640"/>
                      </a:lnTo>
                      <a:cubicBezTo>
                        <a:pt x="497205" y="167640"/>
                        <a:pt x="522923" y="141923"/>
                        <a:pt x="522923" y="108585"/>
                      </a:cubicBezTo>
                      <a:cubicBezTo>
                        <a:pt x="522923" y="76200"/>
                        <a:pt x="499110" y="49530"/>
                        <a:pt x="461963" y="49530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AABF51FE-AFD9-3C93-D2FE-308602E73B1C}"/>
                    </a:ext>
                  </a:extLst>
                </p:cNvPr>
                <p:cNvSpPr/>
                <p:nvPr/>
              </p:nvSpPr>
              <p:spPr>
                <a:xfrm>
                  <a:off x="8933021" y="3924934"/>
                  <a:ext cx="302895" cy="167776"/>
                </a:xfrm>
                <a:custGeom>
                  <a:avLst/>
                  <a:gdLst>
                    <a:gd name="connsiteX0" fmla="*/ 302895 w 302895"/>
                    <a:gd name="connsiteY0" fmla="*/ 60960 h 167776"/>
                    <a:gd name="connsiteX1" fmla="*/ 241935 w 302895"/>
                    <a:gd name="connsiteY1" fmla="*/ 126683 h 167776"/>
                    <a:gd name="connsiteX2" fmla="*/ 200025 w 302895"/>
                    <a:gd name="connsiteY2" fmla="*/ 109538 h 167776"/>
                    <a:gd name="connsiteX3" fmla="*/ 168593 w 302895"/>
                    <a:gd name="connsiteY3" fmla="*/ 123825 h 167776"/>
                    <a:gd name="connsiteX4" fmla="*/ 123825 w 302895"/>
                    <a:gd name="connsiteY4" fmla="*/ 123825 h 167776"/>
                    <a:gd name="connsiteX5" fmla="*/ 96203 w 302895"/>
                    <a:gd name="connsiteY5" fmla="*/ 115253 h 167776"/>
                    <a:gd name="connsiteX6" fmla="*/ 34290 w 302895"/>
                    <a:gd name="connsiteY6" fmla="*/ 167640 h 167776"/>
                    <a:gd name="connsiteX7" fmla="*/ 5715 w 302895"/>
                    <a:gd name="connsiteY7" fmla="*/ 160020 h 167776"/>
                    <a:gd name="connsiteX8" fmla="*/ 0 w 302895"/>
                    <a:gd name="connsiteY8" fmla="*/ 131445 h 167776"/>
                    <a:gd name="connsiteX9" fmla="*/ 30480 w 302895"/>
                    <a:gd name="connsiteY9" fmla="*/ 138113 h 167776"/>
                    <a:gd name="connsiteX10" fmla="*/ 61913 w 302895"/>
                    <a:gd name="connsiteY10" fmla="*/ 105728 h 167776"/>
                    <a:gd name="connsiteX11" fmla="*/ 61913 w 302895"/>
                    <a:gd name="connsiteY11" fmla="*/ 17145 h 167776"/>
                    <a:gd name="connsiteX12" fmla="*/ 97155 w 302895"/>
                    <a:gd name="connsiteY12" fmla="*/ 17145 h 167776"/>
                    <a:gd name="connsiteX13" fmla="*/ 97155 w 302895"/>
                    <a:gd name="connsiteY13" fmla="*/ 65722 h 167776"/>
                    <a:gd name="connsiteX14" fmla="*/ 121920 w 302895"/>
                    <a:gd name="connsiteY14" fmla="*/ 89535 h 167776"/>
                    <a:gd name="connsiteX15" fmla="*/ 167640 w 302895"/>
                    <a:gd name="connsiteY15" fmla="*/ 89535 h 167776"/>
                    <a:gd name="connsiteX16" fmla="*/ 181928 w 302895"/>
                    <a:gd name="connsiteY16" fmla="*/ 73343 h 167776"/>
                    <a:gd name="connsiteX17" fmla="*/ 181928 w 302895"/>
                    <a:gd name="connsiteY17" fmla="*/ 60960 h 167776"/>
                    <a:gd name="connsiteX18" fmla="*/ 241935 w 302895"/>
                    <a:gd name="connsiteY18" fmla="*/ 0 h 167776"/>
                    <a:gd name="connsiteX19" fmla="*/ 302895 w 302895"/>
                    <a:gd name="connsiteY19" fmla="*/ 60960 h 167776"/>
                    <a:gd name="connsiteX20" fmla="*/ 267653 w 302895"/>
                    <a:gd name="connsiteY20" fmla="*/ 60960 h 167776"/>
                    <a:gd name="connsiteX21" fmla="*/ 241935 w 302895"/>
                    <a:gd name="connsiteY21" fmla="*/ 27622 h 167776"/>
                    <a:gd name="connsiteX22" fmla="*/ 217170 w 302895"/>
                    <a:gd name="connsiteY22" fmla="*/ 60960 h 167776"/>
                    <a:gd name="connsiteX23" fmla="*/ 241935 w 302895"/>
                    <a:gd name="connsiteY23" fmla="*/ 97155 h 167776"/>
                    <a:gd name="connsiteX24" fmla="*/ 267653 w 302895"/>
                    <a:gd name="connsiteY24" fmla="*/ 60960 h 167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02895" h="167776">
                      <a:moveTo>
                        <a:pt x="302895" y="60960"/>
                      </a:moveTo>
                      <a:cubicBezTo>
                        <a:pt x="302895" y="91440"/>
                        <a:pt x="281940" y="126683"/>
                        <a:pt x="241935" y="126683"/>
                      </a:cubicBezTo>
                      <a:cubicBezTo>
                        <a:pt x="221933" y="126683"/>
                        <a:pt x="208598" y="118110"/>
                        <a:pt x="200025" y="109538"/>
                      </a:cubicBezTo>
                      <a:cubicBezTo>
                        <a:pt x="195263" y="115253"/>
                        <a:pt x="183833" y="123825"/>
                        <a:pt x="168593" y="123825"/>
                      </a:cubicBezTo>
                      <a:lnTo>
                        <a:pt x="123825" y="123825"/>
                      </a:lnTo>
                      <a:cubicBezTo>
                        <a:pt x="112395" y="123825"/>
                        <a:pt x="102870" y="120015"/>
                        <a:pt x="96203" y="115253"/>
                      </a:cubicBezTo>
                      <a:cubicBezTo>
                        <a:pt x="92393" y="151447"/>
                        <a:pt x="63818" y="169545"/>
                        <a:pt x="34290" y="167640"/>
                      </a:cubicBezTo>
                      <a:cubicBezTo>
                        <a:pt x="18098" y="166688"/>
                        <a:pt x="5715" y="160020"/>
                        <a:pt x="5715" y="160020"/>
                      </a:cubicBezTo>
                      <a:lnTo>
                        <a:pt x="0" y="131445"/>
                      </a:lnTo>
                      <a:cubicBezTo>
                        <a:pt x="0" y="131445"/>
                        <a:pt x="15240" y="138113"/>
                        <a:pt x="30480" y="138113"/>
                      </a:cubicBezTo>
                      <a:cubicBezTo>
                        <a:pt x="41910" y="138113"/>
                        <a:pt x="61913" y="129540"/>
                        <a:pt x="61913" y="105728"/>
                      </a:cubicBezTo>
                      <a:lnTo>
                        <a:pt x="61913" y="17145"/>
                      </a:lnTo>
                      <a:lnTo>
                        <a:pt x="97155" y="17145"/>
                      </a:lnTo>
                      <a:lnTo>
                        <a:pt x="97155" y="65722"/>
                      </a:lnTo>
                      <a:cubicBezTo>
                        <a:pt x="97155" y="80010"/>
                        <a:pt x="106680" y="89535"/>
                        <a:pt x="121920" y="89535"/>
                      </a:cubicBezTo>
                      <a:lnTo>
                        <a:pt x="167640" y="89535"/>
                      </a:lnTo>
                      <a:cubicBezTo>
                        <a:pt x="176213" y="89535"/>
                        <a:pt x="181928" y="82868"/>
                        <a:pt x="181928" y="73343"/>
                      </a:cubicBezTo>
                      <a:lnTo>
                        <a:pt x="181928" y="60960"/>
                      </a:lnTo>
                      <a:cubicBezTo>
                        <a:pt x="181928" y="31433"/>
                        <a:pt x="202883" y="0"/>
                        <a:pt x="241935" y="0"/>
                      </a:cubicBezTo>
                      <a:cubicBezTo>
                        <a:pt x="281940" y="0"/>
                        <a:pt x="302895" y="31433"/>
                        <a:pt x="302895" y="60960"/>
                      </a:cubicBezTo>
                      <a:close/>
                      <a:moveTo>
                        <a:pt x="267653" y="60960"/>
                      </a:moveTo>
                      <a:cubicBezTo>
                        <a:pt x="267653" y="42863"/>
                        <a:pt x="260985" y="27622"/>
                        <a:pt x="241935" y="27622"/>
                      </a:cubicBezTo>
                      <a:cubicBezTo>
                        <a:pt x="223838" y="27622"/>
                        <a:pt x="217170" y="44768"/>
                        <a:pt x="217170" y="60960"/>
                      </a:cubicBezTo>
                      <a:cubicBezTo>
                        <a:pt x="217170" y="80010"/>
                        <a:pt x="223838" y="97155"/>
                        <a:pt x="241935" y="97155"/>
                      </a:cubicBezTo>
                      <a:cubicBezTo>
                        <a:pt x="260985" y="97155"/>
                        <a:pt x="267653" y="81915"/>
                        <a:pt x="267653" y="60960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8883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orient="horz" pos="3628">
          <p15:clr>
            <a:srgbClr val="A4A3A4"/>
          </p15:clr>
        </p15:guide>
        <p15:guide id="3" orient="horz" pos="680">
          <p15:clr>
            <a:srgbClr val="A4A3A4"/>
          </p15:clr>
        </p15:guide>
        <p15:guide id="4" orient="horz" pos="3400">
          <p15:clr>
            <a:srgbClr val="A4A3A4"/>
          </p15:clr>
        </p15:guide>
        <p15:guide id="5" pos="452">
          <p15:clr>
            <a:srgbClr val="A4A3A4"/>
          </p15:clr>
        </p15:guide>
        <p15:guide id="6" pos="6804">
          <p15:clr>
            <a:srgbClr val="A4A3A4"/>
          </p15:clr>
        </p15:guide>
        <p15:guide id="7" pos="3515">
          <p15:clr>
            <a:srgbClr val="FBAE40"/>
          </p15:clr>
        </p15:guide>
        <p15:guide id="8" pos="3742">
          <p15:clr>
            <a:srgbClr val="FBAE40"/>
          </p15:clr>
        </p15:guide>
        <p15:guide id="9" orient="horz" pos="227">
          <p15:clr>
            <a:srgbClr val="F26B43"/>
          </p15:clr>
        </p15:guide>
        <p15:guide id="10" orient="horz" pos="3855">
          <p15:clr>
            <a:srgbClr val="F26B43"/>
          </p15:clr>
        </p15:guide>
        <p15:guide id="11" pos="227">
          <p15:clr>
            <a:srgbClr val="F26B43"/>
          </p15:clr>
        </p15:guide>
        <p15:guide id="12" pos="7030">
          <p15:clr>
            <a:srgbClr val="F26B43"/>
          </p15:clr>
        </p15:guide>
        <p15:guide id="13" orient="horz" pos="907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-NoMaster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2">
            <a:extLst>
              <a:ext uri="{FF2B5EF4-FFF2-40B4-BE49-F238E27FC236}">
                <a16:creationId xmlns:a16="http://schemas.microsoft.com/office/drawing/2014/main" id="{D64E99A9-0D06-7AF8-1D5F-F6AA05C311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1" y="360055"/>
            <a:ext cx="10079782" cy="719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Header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212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orient="horz" pos="3628">
          <p15:clr>
            <a:srgbClr val="A4A3A4"/>
          </p15:clr>
        </p15:guide>
        <p15:guide id="3" orient="horz" pos="680">
          <p15:clr>
            <a:srgbClr val="A4A3A4"/>
          </p15:clr>
        </p15:guide>
        <p15:guide id="4" orient="horz" pos="3400">
          <p15:clr>
            <a:srgbClr val="A4A3A4"/>
          </p15:clr>
        </p15:guide>
        <p15:guide id="5" pos="452">
          <p15:clr>
            <a:srgbClr val="A4A3A4"/>
          </p15:clr>
        </p15:guide>
        <p15:guide id="6" pos="6804">
          <p15:clr>
            <a:srgbClr val="A4A3A4"/>
          </p15:clr>
        </p15:guide>
        <p15:guide id="7" pos="3515">
          <p15:clr>
            <a:srgbClr val="FBAE40"/>
          </p15:clr>
        </p15:guide>
        <p15:guide id="8" pos="3742">
          <p15:clr>
            <a:srgbClr val="FBAE40"/>
          </p15:clr>
        </p15:guide>
        <p15:guide id="9" orient="horz" pos="227">
          <p15:clr>
            <a:srgbClr val="F26B43"/>
          </p15:clr>
        </p15:guide>
        <p15:guide id="10" orient="horz" pos="3855">
          <p15:clr>
            <a:srgbClr val="F26B43"/>
          </p15:clr>
        </p15:guide>
        <p15:guide id="11" pos="227">
          <p15:clr>
            <a:srgbClr val="F26B43"/>
          </p15:clr>
        </p15:guide>
        <p15:guide id="12" pos="7030">
          <p15:clr>
            <a:srgbClr val="F26B43"/>
          </p15:clr>
        </p15:guide>
        <p15:guide id="13" orient="horz" pos="907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NoMaster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03C91DF-1527-1805-3D4D-375A71DB27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40285" y="1440000"/>
            <a:ext cx="1620112" cy="180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B7CBB-A20B-1E24-25B4-0089D8B5EF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0367" y="1440000"/>
            <a:ext cx="1620112" cy="180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9365A2B-A867-69A0-190D-103AEA867E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40285" y="3600088"/>
            <a:ext cx="1620112" cy="180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1CA15B3-22BE-390A-5592-8736F5A381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60367" y="3600088"/>
            <a:ext cx="1620112" cy="180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7" name="Текст 12">
            <a:extLst>
              <a:ext uri="{FF2B5EF4-FFF2-40B4-BE49-F238E27FC236}">
                <a16:creationId xmlns:a16="http://schemas.microsoft.com/office/drawing/2014/main" id="{093B295F-089D-DBA2-61F8-B1E2FA767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1" y="360055"/>
            <a:ext cx="10079782" cy="719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Header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69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orient="horz" pos="3628">
          <p15:clr>
            <a:srgbClr val="A4A3A4"/>
          </p15:clr>
        </p15:guide>
        <p15:guide id="3" orient="horz" pos="680">
          <p15:clr>
            <a:srgbClr val="A4A3A4"/>
          </p15:clr>
        </p15:guide>
        <p15:guide id="4" orient="horz" pos="3400">
          <p15:clr>
            <a:srgbClr val="A4A3A4"/>
          </p15:clr>
        </p15:guide>
        <p15:guide id="5" pos="452">
          <p15:clr>
            <a:srgbClr val="A4A3A4"/>
          </p15:clr>
        </p15:guide>
        <p15:guide id="6" pos="6804">
          <p15:clr>
            <a:srgbClr val="A4A3A4"/>
          </p15:clr>
        </p15:guide>
        <p15:guide id="7" pos="3515">
          <p15:clr>
            <a:srgbClr val="FBAE40"/>
          </p15:clr>
        </p15:guide>
        <p15:guide id="8" pos="3742">
          <p15:clr>
            <a:srgbClr val="FBAE40"/>
          </p15:clr>
        </p15:guide>
        <p15:guide id="9" orient="horz" pos="227">
          <p15:clr>
            <a:srgbClr val="F26B43"/>
          </p15:clr>
        </p15:guide>
        <p15:guide id="10" orient="horz" pos="3855">
          <p15:clr>
            <a:srgbClr val="F26B43"/>
          </p15:clr>
        </p15:guide>
        <p15:guide id="11" pos="227">
          <p15:clr>
            <a:srgbClr val="F26B43"/>
          </p15:clr>
        </p15:guide>
        <p15:guide id="12" pos="7030">
          <p15:clr>
            <a:srgbClr val="F26B43"/>
          </p15:clr>
        </p15:guide>
        <p15:guide id="13" orient="horz" pos="907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NoMaster-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03C91DF-1527-1805-3D4D-375A71DB27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60224" y="1440067"/>
            <a:ext cx="1440000" cy="144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B7CBB-A20B-1E24-25B4-0089D8B5EF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0264" y="1440067"/>
            <a:ext cx="1440000" cy="144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9365A2B-A867-69A0-190D-103AEA867E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60244" y="1440083"/>
            <a:ext cx="1440000" cy="144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1CA15B3-22BE-390A-5592-8736F5A381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0300" y="1440083"/>
            <a:ext cx="1440000" cy="144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7" name="Текст 12">
            <a:extLst>
              <a:ext uri="{FF2B5EF4-FFF2-40B4-BE49-F238E27FC236}">
                <a16:creationId xmlns:a16="http://schemas.microsoft.com/office/drawing/2014/main" id="{67110B1C-24F3-3961-2859-96225ADD4F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1" y="360055"/>
            <a:ext cx="10079782" cy="719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Header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672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orient="horz" pos="3628">
          <p15:clr>
            <a:srgbClr val="A4A3A4"/>
          </p15:clr>
        </p15:guide>
        <p15:guide id="3" orient="horz" pos="680">
          <p15:clr>
            <a:srgbClr val="A4A3A4"/>
          </p15:clr>
        </p15:guide>
        <p15:guide id="4" orient="horz" pos="3400">
          <p15:clr>
            <a:srgbClr val="A4A3A4"/>
          </p15:clr>
        </p15:guide>
        <p15:guide id="5" pos="452">
          <p15:clr>
            <a:srgbClr val="A4A3A4"/>
          </p15:clr>
        </p15:guide>
        <p15:guide id="6" pos="6804">
          <p15:clr>
            <a:srgbClr val="A4A3A4"/>
          </p15:clr>
        </p15:guide>
        <p15:guide id="7" pos="3515">
          <p15:clr>
            <a:srgbClr val="FBAE40"/>
          </p15:clr>
        </p15:guide>
        <p15:guide id="8" pos="3742">
          <p15:clr>
            <a:srgbClr val="FBAE40"/>
          </p15:clr>
        </p15:guide>
        <p15:guide id="9" orient="horz" pos="227">
          <p15:clr>
            <a:srgbClr val="F26B43"/>
          </p15:clr>
        </p15:guide>
        <p15:guide id="10" orient="horz" pos="3855">
          <p15:clr>
            <a:srgbClr val="F26B43"/>
          </p15:clr>
        </p15:guide>
        <p15:guide id="11" pos="227">
          <p15:clr>
            <a:srgbClr val="F26B43"/>
          </p15:clr>
        </p15:guide>
        <p15:guide id="12" pos="7030">
          <p15:clr>
            <a:srgbClr val="F26B43"/>
          </p15:clr>
        </p15:guide>
        <p15:guide id="13" orient="horz" pos="907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NoMaster-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03C91DF-1527-1805-3D4D-375A71DB27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60224" y="1440000"/>
            <a:ext cx="1080000" cy="108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B7CBB-A20B-1E24-25B4-0089D8B5EF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0264" y="1440000"/>
            <a:ext cx="1080000" cy="108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9365A2B-A867-69A0-190D-103AEA867E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60244" y="1440594"/>
            <a:ext cx="1080000" cy="108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1CA15B3-22BE-390A-5592-8736F5A381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0284" y="1440067"/>
            <a:ext cx="1080000" cy="108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9182F62-6B98-9272-E4F1-BCB901D6A9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60224" y="3509508"/>
            <a:ext cx="1080000" cy="108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FC9FA6B-5CDF-54C0-9514-9C7C1AA0BB1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60264" y="3509508"/>
            <a:ext cx="1080000" cy="108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DB8128-5812-909A-898D-6A9B1886D6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760244" y="3510102"/>
            <a:ext cx="1080000" cy="108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55C65C1-DFBA-4EAE-E848-39BFC52BD12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60284" y="3509575"/>
            <a:ext cx="1080000" cy="108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BFBFBF95-D9B0-DAA2-49EA-8660A9E04D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1" y="360059"/>
            <a:ext cx="10079782" cy="719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Header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7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orient="horz" pos="3628">
          <p15:clr>
            <a:srgbClr val="A4A3A4"/>
          </p15:clr>
        </p15:guide>
        <p15:guide id="3" orient="horz" pos="680">
          <p15:clr>
            <a:srgbClr val="A4A3A4"/>
          </p15:clr>
        </p15:guide>
        <p15:guide id="4" orient="horz" pos="3400">
          <p15:clr>
            <a:srgbClr val="A4A3A4"/>
          </p15:clr>
        </p15:guide>
        <p15:guide id="5" pos="452">
          <p15:clr>
            <a:srgbClr val="A4A3A4"/>
          </p15:clr>
        </p15:guide>
        <p15:guide id="6" pos="6804">
          <p15:clr>
            <a:srgbClr val="A4A3A4"/>
          </p15:clr>
        </p15:guide>
        <p15:guide id="7" pos="3515">
          <p15:clr>
            <a:srgbClr val="FBAE40"/>
          </p15:clr>
        </p15:guide>
        <p15:guide id="8" pos="3742">
          <p15:clr>
            <a:srgbClr val="FBAE40"/>
          </p15:clr>
        </p15:guide>
        <p15:guide id="9" orient="horz" pos="227">
          <p15:clr>
            <a:srgbClr val="F26B43"/>
          </p15:clr>
        </p15:guide>
        <p15:guide id="10" orient="horz" pos="3855">
          <p15:clr>
            <a:srgbClr val="F26B43"/>
          </p15:clr>
        </p15:guide>
        <p15:guide id="11" pos="227">
          <p15:clr>
            <a:srgbClr val="F26B43"/>
          </p15:clr>
        </p15:guide>
        <p15:guide id="12" pos="7030">
          <p15:clr>
            <a:srgbClr val="F26B43"/>
          </p15:clr>
        </p15:guide>
        <p15:guide id="13" orient="horz" pos="907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NoMaster-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03C91DF-1527-1805-3D4D-375A71DB27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0187" y="1080063"/>
            <a:ext cx="2250025" cy="216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B7CBB-A20B-1E24-25B4-0089D8B5EF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0246" y="1080063"/>
            <a:ext cx="2250024" cy="216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9365A2B-A867-69A0-190D-103AEA867E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30217" y="1080063"/>
            <a:ext cx="2250025" cy="216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1CA15B3-22BE-390A-5592-8736F5A381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50274" y="1080063"/>
            <a:ext cx="2251076" cy="216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3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orient="horz" pos="3628">
          <p15:clr>
            <a:srgbClr val="A4A3A4"/>
          </p15:clr>
        </p15:guide>
        <p15:guide id="3" orient="horz" pos="680">
          <p15:clr>
            <a:srgbClr val="A4A3A4"/>
          </p15:clr>
        </p15:guide>
        <p15:guide id="4" orient="horz" pos="3400">
          <p15:clr>
            <a:srgbClr val="A4A3A4"/>
          </p15:clr>
        </p15:guide>
        <p15:guide id="5" pos="452">
          <p15:clr>
            <a:srgbClr val="A4A3A4"/>
          </p15:clr>
        </p15:guide>
        <p15:guide id="6" pos="6804">
          <p15:clr>
            <a:srgbClr val="A4A3A4"/>
          </p15:clr>
        </p15:guide>
        <p15:guide id="7" pos="3515">
          <p15:clr>
            <a:srgbClr val="FBAE40"/>
          </p15:clr>
        </p15:guide>
        <p15:guide id="8" pos="3742">
          <p15:clr>
            <a:srgbClr val="FBAE40"/>
          </p15:clr>
        </p15:guide>
        <p15:guide id="9" orient="horz" pos="227">
          <p15:clr>
            <a:srgbClr val="F26B43"/>
          </p15:clr>
        </p15:guide>
        <p15:guide id="10" orient="horz" pos="3855">
          <p15:clr>
            <a:srgbClr val="F26B43"/>
          </p15:clr>
        </p15:guide>
        <p15:guide id="11" pos="227">
          <p15:clr>
            <a:srgbClr val="F26B43"/>
          </p15:clr>
        </p15:guide>
        <p15:guide id="12" pos="7030">
          <p15:clr>
            <a:srgbClr val="F26B43"/>
          </p15:clr>
        </p15:guide>
        <p15:guide id="13" orient="horz" pos="907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01-Title-0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2">
            <a:extLst>
              <a:ext uri="{FF2B5EF4-FFF2-40B4-BE49-F238E27FC236}">
                <a16:creationId xmlns:a16="http://schemas.microsoft.com/office/drawing/2014/main" id="{79145E80-3320-A054-8138-1C5E8178A4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188" y="1980146"/>
            <a:ext cx="4320255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4" name="Текст 12">
            <a:extLst>
              <a:ext uri="{FF2B5EF4-FFF2-40B4-BE49-F238E27FC236}">
                <a16:creationId xmlns:a16="http://schemas.microsoft.com/office/drawing/2014/main" id="{8B42F754-8809-0286-B27F-81CD5DC1DE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256" y="1620069"/>
            <a:ext cx="4320225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ru-RU" sz="1400" dirty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WELCOME TO / PART NAME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DF8D7A-34DF-1537-4EFA-B0E20972D8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932" y="3420803"/>
            <a:ext cx="4319588" cy="14366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1EE1C7C-6AE0-5D7A-87E6-9485802FD490}"/>
              </a:ext>
            </a:extLst>
          </p:cNvPr>
          <p:cNvSpPr/>
          <p:nvPr userDrawn="1"/>
        </p:nvSpPr>
        <p:spPr>
          <a:xfrm>
            <a:off x="3060214" y="52"/>
            <a:ext cx="8460275" cy="6480071"/>
          </a:xfrm>
          <a:custGeom>
            <a:avLst/>
            <a:gdLst>
              <a:gd name="connsiteX0" fmla="*/ 4098832 w 8460275"/>
              <a:gd name="connsiteY0" fmla="*/ 0 h 6480071"/>
              <a:gd name="connsiteX1" fmla="*/ 8460275 w 8460275"/>
              <a:gd name="connsiteY1" fmla="*/ 0 h 6480071"/>
              <a:gd name="connsiteX2" fmla="*/ 8460275 w 8460275"/>
              <a:gd name="connsiteY2" fmla="*/ 6480071 h 6480071"/>
              <a:gd name="connsiteX3" fmla="*/ 0 w 8460275"/>
              <a:gd name="connsiteY3" fmla="*/ 6480071 h 6480071"/>
              <a:gd name="connsiteX4" fmla="*/ 52845 w 8460275"/>
              <a:gd name="connsiteY4" fmla="*/ 6064199 h 6480071"/>
              <a:gd name="connsiteX5" fmla="*/ 3762587 w 8460275"/>
              <a:gd name="connsiteY5" fmla="*/ 215562 h 648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0275" h="6480071">
                <a:moveTo>
                  <a:pt x="4098832" y="0"/>
                </a:moveTo>
                <a:lnTo>
                  <a:pt x="8460275" y="0"/>
                </a:lnTo>
                <a:lnTo>
                  <a:pt x="8460275" y="6480071"/>
                </a:lnTo>
                <a:lnTo>
                  <a:pt x="0" y="6480071"/>
                </a:lnTo>
                <a:lnTo>
                  <a:pt x="52845" y="6064199"/>
                </a:lnTo>
                <a:cubicBezTo>
                  <a:pt x="424317" y="3633051"/>
                  <a:pt x="1809070" y="1535332"/>
                  <a:pt x="3762587" y="2155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3E1F0D-C6EB-A088-ED67-31F7E968C25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20818" y="5760119"/>
            <a:ext cx="3780000" cy="360000"/>
          </a:xfrm>
          <a:prstGeom prst="rect">
            <a:avLst/>
          </a:prstGeom>
        </p:spPr>
        <p:txBody>
          <a:bodyPr horzOverflow="overflow" lIns="0" tIns="0" rIns="0" bIns="0" anchor="b">
            <a:noAutofit/>
          </a:bodyPr>
          <a:lstStyle/>
          <a:p>
            <a:pPr algn="l"/>
            <a:r>
              <a:rPr lang="en-SA" sz="9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en-SA" sz="900" baseline="300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rd</a:t>
            </a:r>
            <a:r>
              <a:rPr lang="en-SA" sz="9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MENA IAEE Conference</a:t>
            </a:r>
            <a:r>
              <a:rPr lang="en-US" sz="9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, </a:t>
            </a:r>
            <a:br>
              <a:rPr lang="en-US" sz="9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9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Riyadh, Saudi Arabia, 8-9 December 2024</a:t>
            </a:r>
            <a:endParaRPr lang="en-SA" sz="9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ECC66-EB14-9E10-80B6-8342804F932E}"/>
              </a:ext>
            </a:extLst>
          </p:cNvPr>
          <p:cNvSpPr/>
          <p:nvPr userDrawn="1"/>
        </p:nvSpPr>
        <p:spPr>
          <a:xfrm>
            <a:off x="10440475" y="5760119"/>
            <a:ext cx="359825" cy="359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/>
          <a:p>
            <a:pPr algn="r"/>
            <a:fld id="{B1217D13-E5F9-4B61-A576-8C077BC53425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5096930C-1EF8-96E3-5C56-0DF11CB67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706" t="18545" r="17007" b="19111"/>
          <a:stretch/>
        </p:blipFill>
        <p:spPr>
          <a:xfrm>
            <a:off x="6434902" y="5670119"/>
            <a:ext cx="765358" cy="450000"/>
          </a:xfrm>
          <a:prstGeom prst="rect">
            <a:avLst/>
          </a:prstGeom>
        </p:spPr>
      </p:pic>
      <p:grpSp>
        <p:nvGrpSpPr>
          <p:cNvPr id="13" name="Graphic 3">
            <a:extLst>
              <a:ext uri="{FF2B5EF4-FFF2-40B4-BE49-F238E27FC236}">
                <a16:creationId xmlns:a16="http://schemas.microsoft.com/office/drawing/2014/main" id="{17EC6917-48C5-70AF-D2CD-D253DD61573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34882" y="5670119"/>
            <a:ext cx="1441375" cy="450000"/>
            <a:chOff x="2319923" y="2164715"/>
            <a:chExt cx="6879798" cy="2147887"/>
          </a:xfrm>
          <a:solidFill>
            <a:srgbClr val="FEFEFE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032E358-2147-EF28-C641-1D9F2F1F168A}"/>
                </a:ext>
              </a:extLst>
            </p:cNvPr>
            <p:cNvSpPr/>
            <p:nvPr/>
          </p:nvSpPr>
          <p:spPr>
            <a:xfrm>
              <a:off x="2325529" y="4092575"/>
              <a:ext cx="152400" cy="179069"/>
            </a:xfrm>
            <a:custGeom>
              <a:avLst/>
              <a:gdLst>
                <a:gd name="connsiteX0" fmla="*/ 0 w 152400"/>
                <a:gd name="connsiteY0" fmla="*/ 0 h 179069"/>
                <a:gd name="connsiteX1" fmla="*/ 20002 w 152400"/>
                <a:gd name="connsiteY1" fmla="*/ 0 h 179069"/>
                <a:gd name="connsiteX2" fmla="*/ 20002 w 152400"/>
                <a:gd name="connsiteY2" fmla="*/ 106680 h 179069"/>
                <a:gd name="connsiteX3" fmla="*/ 122873 w 152400"/>
                <a:gd name="connsiteY3" fmla="*/ 0 h 179069"/>
                <a:gd name="connsiteX4" fmla="*/ 148590 w 152400"/>
                <a:gd name="connsiteY4" fmla="*/ 0 h 179069"/>
                <a:gd name="connsiteX5" fmla="*/ 72390 w 152400"/>
                <a:gd name="connsiteY5" fmla="*/ 78105 h 179069"/>
                <a:gd name="connsiteX6" fmla="*/ 152400 w 152400"/>
                <a:gd name="connsiteY6" fmla="*/ 179070 h 179069"/>
                <a:gd name="connsiteX7" fmla="*/ 127635 w 152400"/>
                <a:gd name="connsiteY7" fmla="*/ 179070 h 179069"/>
                <a:gd name="connsiteX8" fmla="*/ 58102 w 152400"/>
                <a:gd name="connsiteY8" fmla="*/ 92393 h 179069"/>
                <a:gd name="connsiteX9" fmla="*/ 20002 w 152400"/>
                <a:gd name="connsiteY9" fmla="*/ 131445 h 179069"/>
                <a:gd name="connsiteX10" fmla="*/ 20002 w 152400"/>
                <a:gd name="connsiteY10" fmla="*/ 179070 h 179069"/>
                <a:gd name="connsiteX11" fmla="*/ 0 w 152400"/>
                <a:gd name="connsiteY11" fmla="*/ 179070 h 17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79069">
                  <a:moveTo>
                    <a:pt x="0" y="0"/>
                  </a:moveTo>
                  <a:lnTo>
                    <a:pt x="20002" y="0"/>
                  </a:lnTo>
                  <a:lnTo>
                    <a:pt x="20002" y="106680"/>
                  </a:lnTo>
                  <a:lnTo>
                    <a:pt x="122873" y="0"/>
                  </a:lnTo>
                  <a:lnTo>
                    <a:pt x="148590" y="0"/>
                  </a:lnTo>
                  <a:lnTo>
                    <a:pt x="72390" y="78105"/>
                  </a:lnTo>
                  <a:lnTo>
                    <a:pt x="152400" y="179070"/>
                  </a:lnTo>
                  <a:lnTo>
                    <a:pt x="127635" y="179070"/>
                  </a:lnTo>
                  <a:lnTo>
                    <a:pt x="58102" y="92393"/>
                  </a:lnTo>
                  <a:lnTo>
                    <a:pt x="20002" y="131445"/>
                  </a:lnTo>
                  <a:lnTo>
                    <a:pt x="20002" y="179070"/>
                  </a:lnTo>
                  <a:lnTo>
                    <a:pt x="0" y="17907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05338BD-4551-13E3-67E3-E103E3437794}"/>
                </a:ext>
              </a:extLst>
            </p:cNvPr>
            <p:cNvSpPr/>
            <p:nvPr/>
          </p:nvSpPr>
          <p:spPr>
            <a:xfrm>
              <a:off x="2506504" y="4088765"/>
              <a:ext cx="22860" cy="182879"/>
            </a:xfrm>
            <a:custGeom>
              <a:avLst/>
              <a:gdLst>
                <a:gd name="connsiteX0" fmla="*/ 0 w 22860"/>
                <a:gd name="connsiteY0" fmla="*/ 21907 h 182879"/>
                <a:gd name="connsiteX1" fmla="*/ 0 w 22860"/>
                <a:gd name="connsiteY1" fmla="*/ 0 h 182879"/>
                <a:gd name="connsiteX2" fmla="*/ 22860 w 22860"/>
                <a:gd name="connsiteY2" fmla="*/ 0 h 182879"/>
                <a:gd name="connsiteX3" fmla="*/ 22860 w 22860"/>
                <a:gd name="connsiteY3" fmla="*/ 21907 h 182879"/>
                <a:gd name="connsiteX4" fmla="*/ 952 w 22860"/>
                <a:gd name="connsiteY4" fmla="*/ 182880 h 182879"/>
                <a:gd name="connsiteX5" fmla="*/ 952 w 22860"/>
                <a:gd name="connsiteY5" fmla="*/ 50482 h 182879"/>
                <a:gd name="connsiteX6" fmla="*/ 20955 w 22860"/>
                <a:gd name="connsiteY6" fmla="*/ 50482 h 182879"/>
                <a:gd name="connsiteX7" fmla="*/ 20955 w 22860"/>
                <a:gd name="connsiteY7" fmla="*/ 182880 h 18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" h="182879">
                  <a:moveTo>
                    <a:pt x="0" y="21907"/>
                  </a:moveTo>
                  <a:lnTo>
                    <a:pt x="0" y="0"/>
                  </a:lnTo>
                  <a:lnTo>
                    <a:pt x="22860" y="0"/>
                  </a:lnTo>
                  <a:lnTo>
                    <a:pt x="22860" y="21907"/>
                  </a:lnTo>
                  <a:close/>
                  <a:moveTo>
                    <a:pt x="952" y="182880"/>
                  </a:moveTo>
                  <a:lnTo>
                    <a:pt x="952" y="50482"/>
                  </a:lnTo>
                  <a:lnTo>
                    <a:pt x="20955" y="50482"/>
                  </a:lnTo>
                  <a:lnTo>
                    <a:pt x="20955" y="18288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D12833-4474-C98A-F644-D4BB1B97D379}"/>
                </a:ext>
              </a:extLst>
            </p:cNvPr>
            <p:cNvSpPr/>
            <p:nvPr/>
          </p:nvSpPr>
          <p:spPr>
            <a:xfrm>
              <a:off x="2573179" y="4136390"/>
              <a:ext cx="115252" cy="135254"/>
            </a:xfrm>
            <a:custGeom>
              <a:avLst/>
              <a:gdLst>
                <a:gd name="connsiteX0" fmla="*/ 0 w 115252"/>
                <a:gd name="connsiteY0" fmla="*/ 2857 h 135254"/>
                <a:gd name="connsiteX1" fmla="*/ 20002 w 115252"/>
                <a:gd name="connsiteY1" fmla="*/ 2857 h 135254"/>
                <a:gd name="connsiteX2" fmla="*/ 20002 w 115252"/>
                <a:gd name="connsiteY2" fmla="*/ 25717 h 135254"/>
                <a:gd name="connsiteX3" fmla="*/ 64770 w 115252"/>
                <a:gd name="connsiteY3" fmla="*/ 0 h 135254"/>
                <a:gd name="connsiteX4" fmla="*/ 115252 w 115252"/>
                <a:gd name="connsiteY4" fmla="*/ 53340 h 135254"/>
                <a:gd name="connsiteX5" fmla="*/ 115252 w 115252"/>
                <a:gd name="connsiteY5" fmla="*/ 135255 h 135254"/>
                <a:gd name="connsiteX6" fmla="*/ 96202 w 115252"/>
                <a:gd name="connsiteY6" fmla="*/ 135255 h 135254"/>
                <a:gd name="connsiteX7" fmla="*/ 96202 w 115252"/>
                <a:gd name="connsiteY7" fmla="*/ 58103 h 135254"/>
                <a:gd name="connsiteX8" fmla="*/ 59055 w 115252"/>
                <a:gd name="connsiteY8" fmla="*/ 18097 h 135254"/>
                <a:gd name="connsiteX9" fmla="*/ 20002 w 115252"/>
                <a:gd name="connsiteY9" fmla="*/ 59055 h 135254"/>
                <a:gd name="connsiteX10" fmla="*/ 20002 w 115252"/>
                <a:gd name="connsiteY10" fmla="*/ 135255 h 135254"/>
                <a:gd name="connsiteX11" fmla="*/ 0 w 115252"/>
                <a:gd name="connsiteY11" fmla="*/ 135255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52" h="135254">
                  <a:moveTo>
                    <a:pt x="0" y="2857"/>
                  </a:moveTo>
                  <a:lnTo>
                    <a:pt x="20002" y="2857"/>
                  </a:lnTo>
                  <a:lnTo>
                    <a:pt x="20002" y="25717"/>
                  </a:lnTo>
                  <a:cubicBezTo>
                    <a:pt x="28575" y="11430"/>
                    <a:pt x="41910" y="0"/>
                    <a:pt x="64770" y="0"/>
                  </a:cubicBezTo>
                  <a:cubicBezTo>
                    <a:pt x="97155" y="0"/>
                    <a:pt x="115252" y="21907"/>
                    <a:pt x="115252" y="53340"/>
                  </a:cubicBezTo>
                  <a:lnTo>
                    <a:pt x="115252" y="135255"/>
                  </a:lnTo>
                  <a:lnTo>
                    <a:pt x="96202" y="135255"/>
                  </a:lnTo>
                  <a:lnTo>
                    <a:pt x="96202" y="58103"/>
                  </a:lnTo>
                  <a:cubicBezTo>
                    <a:pt x="96202" y="33338"/>
                    <a:pt x="82867" y="18097"/>
                    <a:pt x="59055" y="18097"/>
                  </a:cubicBezTo>
                  <a:cubicBezTo>
                    <a:pt x="36195" y="18097"/>
                    <a:pt x="20002" y="34290"/>
                    <a:pt x="20002" y="59055"/>
                  </a:cubicBezTo>
                  <a:lnTo>
                    <a:pt x="20002" y="135255"/>
                  </a:lnTo>
                  <a:lnTo>
                    <a:pt x="0" y="13525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F65801-E16F-A318-0E6C-F7DA8891692A}"/>
                </a:ext>
              </a:extLst>
            </p:cNvPr>
            <p:cNvSpPr/>
            <p:nvPr/>
          </p:nvSpPr>
          <p:spPr>
            <a:xfrm>
              <a:off x="2722721" y="4136390"/>
              <a:ext cx="133350" cy="176212"/>
            </a:xfrm>
            <a:custGeom>
              <a:avLst/>
              <a:gdLst>
                <a:gd name="connsiteX0" fmla="*/ 6668 w 133350"/>
                <a:gd name="connsiteY0" fmla="*/ 158115 h 176212"/>
                <a:gd name="connsiteX1" fmla="*/ 15240 w 133350"/>
                <a:gd name="connsiteY1" fmla="*/ 142875 h 176212"/>
                <a:gd name="connsiteX2" fmla="*/ 65723 w 133350"/>
                <a:gd name="connsiteY2" fmla="*/ 160020 h 176212"/>
                <a:gd name="connsiteX3" fmla="*/ 114300 w 133350"/>
                <a:gd name="connsiteY3" fmla="*/ 112395 h 176212"/>
                <a:gd name="connsiteX4" fmla="*/ 114300 w 133350"/>
                <a:gd name="connsiteY4" fmla="*/ 97155 h 176212"/>
                <a:gd name="connsiteX5" fmla="*/ 61913 w 133350"/>
                <a:gd name="connsiteY5" fmla="*/ 124778 h 176212"/>
                <a:gd name="connsiteX6" fmla="*/ 0 w 133350"/>
                <a:gd name="connsiteY6" fmla="*/ 62865 h 176212"/>
                <a:gd name="connsiteX7" fmla="*/ 61913 w 133350"/>
                <a:gd name="connsiteY7" fmla="*/ 0 h 176212"/>
                <a:gd name="connsiteX8" fmla="*/ 113348 w 133350"/>
                <a:gd name="connsiteY8" fmla="*/ 26670 h 176212"/>
                <a:gd name="connsiteX9" fmla="*/ 113348 w 133350"/>
                <a:gd name="connsiteY9" fmla="*/ 2857 h 176212"/>
                <a:gd name="connsiteX10" fmla="*/ 133350 w 133350"/>
                <a:gd name="connsiteY10" fmla="*/ 2857 h 176212"/>
                <a:gd name="connsiteX11" fmla="*/ 133350 w 133350"/>
                <a:gd name="connsiteY11" fmla="*/ 112395 h 176212"/>
                <a:gd name="connsiteX12" fmla="*/ 116205 w 133350"/>
                <a:gd name="connsiteY12" fmla="*/ 159067 h 176212"/>
                <a:gd name="connsiteX13" fmla="*/ 66675 w 133350"/>
                <a:gd name="connsiteY13" fmla="*/ 176213 h 176212"/>
                <a:gd name="connsiteX14" fmla="*/ 6668 w 133350"/>
                <a:gd name="connsiteY14" fmla="*/ 158115 h 176212"/>
                <a:gd name="connsiteX15" fmla="*/ 114300 w 133350"/>
                <a:gd name="connsiteY15" fmla="*/ 62865 h 176212"/>
                <a:gd name="connsiteX16" fmla="*/ 65723 w 133350"/>
                <a:gd name="connsiteY16" fmla="*/ 17145 h 176212"/>
                <a:gd name="connsiteX17" fmla="*/ 20002 w 133350"/>
                <a:gd name="connsiteY17" fmla="*/ 61913 h 176212"/>
                <a:gd name="connsiteX18" fmla="*/ 20002 w 133350"/>
                <a:gd name="connsiteY18" fmla="*/ 62865 h 176212"/>
                <a:gd name="connsiteX19" fmla="*/ 65723 w 133350"/>
                <a:gd name="connsiteY19" fmla="*/ 107632 h 176212"/>
                <a:gd name="connsiteX20" fmla="*/ 114300 w 133350"/>
                <a:gd name="connsiteY20" fmla="*/ 62865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350" h="176212">
                  <a:moveTo>
                    <a:pt x="6668" y="158115"/>
                  </a:moveTo>
                  <a:lnTo>
                    <a:pt x="15240" y="142875"/>
                  </a:lnTo>
                  <a:cubicBezTo>
                    <a:pt x="30480" y="153353"/>
                    <a:pt x="46673" y="160020"/>
                    <a:pt x="65723" y="160020"/>
                  </a:cubicBezTo>
                  <a:cubicBezTo>
                    <a:pt x="95250" y="160020"/>
                    <a:pt x="114300" y="143828"/>
                    <a:pt x="114300" y="112395"/>
                  </a:cubicBezTo>
                  <a:lnTo>
                    <a:pt x="114300" y="97155"/>
                  </a:lnTo>
                  <a:cubicBezTo>
                    <a:pt x="102870" y="112395"/>
                    <a:pt x="86677" y="124778"/>
                    <a:pt x="61913" y="124778"/>
                  </a:cubicBezTo>
                  <a:cubicBezTo>
                    <a:pt x="30480" y="124778"/>
                    <a:pt x="0" y="100965"/>
                    <a:pt x="0" y="62865"/>
                  </a:cubicBezTo>
                  <a:cubicBezTo>
                    <a:pt x="0" y="23813"/>
                    <a:pt x="30480" y="0"/>
                    <a:pt x="61913" y="0"/>
                  </a:cubicBezTo>
                  <a:cubicBezTo>
                    <a:pt x="86677" y="0"/>
                    <a:pt x="102870" y="12382"/>
                    <a:pt x="113348" y="26670"/>
                  </a:cubicBezTo>
                  <a:lnTo>
                    <a:pt x="113348" y="2857"/>
                  </a:lnTo>
                  <a:lnTo>
                    <a:pt x="133350" y="2857"/>
                  </a:lnTo>
                  <a:lnTo>
                    <a:pt x="133350" y="112395"/>
                  </a:lnTo>
                  <a:cubicBezTo>
                    <a:pt x="133350" y="132397"/>
                    <a:pt x="127635" y="148590"/>
                    <a:pt x="116205" y="159067"/>
                  </a:cubicBezTo>
                  <a:cubicBezTo>
                    <a:pt x="104775" y="170497"/>
                    <a:pt x="87630" y="176213"/>
                    <a:pt x="66675" y="176213"/>
                  </a:cubicBezTo>
                  <a:cubicBezTo>
                    <a:pt x="44768" y="176213"/>
                    <a:pt x="23813" y="170497"/>
                    <a:pt x="6668" y="158115"/>
                  </a:cubicBezTo>
                  <a:close/>
                  <a:moveTo>
                    <a:pt x="114300" y="62865"/>
                  </a:moveTo>
                  <a:cubicBezTo>
                    <a:pt x="114300" y="35242"/>
                    <a:pt x="91440" y="17145"/>
                    <a:pt x="65723" y="17145"/>
                  </a:cubicBezTo>
                  <a:cubicBezTo>
                    <a:pt x="40958" y="17145"/>
                    <a:pt x="20002" y="35242"/>
                    <a:pt x="20002" y="61913"/>
                  </a:cubicBezTo>
                  <a:lnTo>
                    <a:pt x="20002" y="62865"/>
                  </a:lnTo>
                  <a:cubicBezTo>
                    <a:pt x="20002" y="89535"/>
                    <a:pt x="41910" y="107632"/>
                    <a:pt x="65723" y="107632"/>
                  </a:cubicBezTo>
                  <a:cubicBezTo>
                    <a:pt x="91440" y="107632"/>
                    <a:pt x="114300" y="89535"/>
                    <a:pt x="114300" y="6286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57CD834-AA23-8AE5-A94F-69372D0A3F0D}"/>
                </a:ext>
              </a:extLst>
            </p:cNvPr>
            <p:cNvSpPr/>
            <p:nvPr/>
          </p:nvSpPr>
          <p:spPr>
            <a:xfrm>
              <a:off x="2964656" y="4091622"/>
              <a:ext cx="181927" cy="180022"/>
            </a:xfrm>
            <a:custGeom>
              <a:avLst/>
              <a:gdLst>
                <a:gd name="connsiteX0" fmla="*/ 81915 w 181927"/>
                <a:gd name="connsiteY0" fmla="*/ 0 h 180022"/>
                <a:gd name="connsiteX1" fmla="*/ 100013 w 181927"/>
                <a:gd name="connsiteY1" fmla="*/ 0 h 180022"/>
                <a:gd name="connsiteX2" fmla="*/ 181928 w 181927"/>
                <a:gd name="connsiteY2" fmla="*/ 180022 h 180022"/>
                <a:gd name="connsiteX3" fmla="*/ 160020 w 181927"/>
                <a:gd name="connsiteY3" fmla="*/ 180022 h 180022"/>
                <a:gd name="connsiteX4" fmla="*/ 139065 w 181927"/>
                <a:gd name="connsiteY4" fmla="*/ 132397 h 180022"/>
                <a:gd name="connsiteX5" fmla="*/ 41910 w 181927"/>
                <a:gd name="connsiteY5" fmla="*/ 132397 h 180022"/>
                <a:gd name="connsiteX6" fmla="*/ 20955 w 181927"/>
                <a:gd name="connsiteY6" fmla="*/ 180022 h 180022"/>
                <a:gd name="connsiteX7" fmla="*/ 0 w 181927"/>
                <a:gd name="connsiteY7" fmla="*/ 180022 h 180022"/>
                <a:gd name="connsiteX8" fmla="*/ 131445 w 181927"/>
                <a:gd name="connsiteY8" fmla="*/ 114300 h 180022"/>
                <a:gd name="connsiteX9" fmla="*/ 90488 w 181927"/>
                <a:gd name="connsiteY9" fmla="*/ 23813 h 180022"/>
                <a:gd name="connsiteX10" fmla="*/ 49530 w 181927"/>
                <a:gd name="connsiteY10" fmla="*/ 114300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" h="180022">
                  <a:moveTo>
                    <a:pt x="81915" y="0"/>
                  </a:moveTo>
                  <a:lnTo>
                    <a:pt x="100013" y="0"/>
                  </a:lnTo>
                  <a:lnTo>
                    <a:pt x="181928" y="180022"/>
                  </a:lnTo>
                  <a:lnTo>
                    <a:pt x="160020" y="180022"/>
                  </a:lnTo>
                  <a:lnTo>
                    <a:pt x="139065" y="132397"/>
                  </a:lnTo>
                  <a:lnTo>
                    <a:pt x="41910" y="132397"/>
                  </a:lnTo>
                  <a:lnTo>
                    <a:pt x="20955" y="180022"/>
                  </a:lnTo>
                  <a:lnTo>
                    <a:pt x="0" y="180022"/>
                  </a:lnTo>
                  <a:moveTo>
                    <a:pt x="131445" y="114300"/>
                  </a:moveTo>
                  <a:lnTo>
                    <a:pt x="90488" y="23813"/>
                  </a:lnTo>
                  <a:lnTo>
                    <a:pt x="49530" y="11430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2A112FD-BBE5-1B1E-15DB-9B7BCE73079B}"/>
                </a:ext>
              </a:extLst>
            </p:cNvPr>
            <p:cNvSpPr/>
            <p:nvPr/>
          </p:nvSpPr>
          <p:spPr>
            <a:xfrm>
              <a:off x="3178969" y="4084955"/>
              <a:ext cx="132397" cy="189547"/>
            </a:xfrm>
            <a:custGeom>
              <a:avLst/>
              <a:gdLst>
                <a:gd name="connsiteX0" fmla="*/ 19050 w 132397"/>
                <a:gd name="connsiteY0" fmla="*/ 160972 h 189547"/>
                <a:gd name="connsiteX1" fmla="*/ 19050 w 132397"/>
                <a:gd name="connsiteY1" fmla="*/ 186690 h 189547"/>
                <a:gd name="connsiteX2" fmla="*/ 0 w 132397"/>
                <a:gd name="connsiteY2" fmla="*/ 186690 h 189547"/>
                <a:gd name="connsiteX3" fmla="*/ 0 w 132397"/>
                <a:gd name="connsiteY3" fmla="*/ 0 h 189547"/>
                <a:gd name="connsiteX4" fmla="*/ 19050 w 132397"/>
                <a:gd name="connsiteY4" fmla="*/ 0 h 189547"/>
                <a:gd name="connsiteX5" fmla="*/ 19050 w 132397"/>
                <a:gd name="connsiteY5" fmla="*/ 80963 h 189547"/>
                <a:gd name="connsiteX6" fmla="*/ 69533 w 132397"/>
                <a:gd name="connsiteY6" fmla="*/ 51435 h 189547"/>
                <a:gd name="connsiteX7" fmla="*/ 132397 w 132397"/>
                <a:gd name="connsiteY7" fmla="*/ 120015 h 189547"/>
                <a:gd name="connsiteX8" fmla="*/ 132397 w 132397"/>
                <a:gd name="connsiteY8" fmla="*/ 120967 h 189547"/>
                <a:gd name="connsiteX9" fmla="*/ 69533 w 132397"/>
                <a:gd name="connsiteY9" fmla="*/ 189547 h 189547"/>
                <a:gd name="connsiteX10" fmla="*/ 19050 w 132397"/>
                <a:gd name="connsiteY10" fmla="*/ 160972 h 189547"/>
                <a:gd name="connsiteX11" fmla="*/ 112395 w 132397"/>
                <a:gd name="connsiteY11" fmla="*/ 120967 h 189547"/>
                <a:gd name="connsiteX12" fmla="*/ 112395 w 132397"/>
                <a:gd name="connsiteY12" fmla="*/ 120015 h 189547"/>
                <a:gd name="connsiteX13" fmla="*/ 65722 w 132397"/>
                <a:gd name="connsiteY13" fmla="*/ 69532 h 189547"/>
                <a:gd name="connsiteX14" fmla="*/ 18097 w 132397"/>
                <a:gd name="connsiteY14" fmla="*/ 120015 h 189547"/>
                <a:gd name="connsiteX15" fmla="*/ 18097 w 132397"/>
                <a:gd name="connsiteY15" fmla="*/ 120967 h 189547"/>
                <a:gd name="connsiteX16" fmla="*/ 65722 w 132397"/>
                <a:gd name="connsiteY16" fmla="*/ 171450 h 189547"/>
                <a:gd name="connsiteX17" fmla="*/ 112395 w 132397"/>
                <a:gd name="connsiteY17" fmla="*/ 120967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397" h="189547">
                  <a:moveTo>
                    <a:pt x="19050" y="160972"/>
                  </a:moveTo>
                  <a:lnTo>
                    <a:pt x="19050" y="186690"/>
                  </a:lnTo>
                  <a:lnTo>
                    <a:pt x="0" y="186690"/>
                  </a:lnTo>
                  <a:lnTo>
                    <a:pt x="0" y="0"/>
                  </a:lnTo>
                  <a:lnTo>
                    <a:pt x="19050" y="0"/>
                  </a:lnTo>
                  <a:lnTo>
                    <a:pt x="19050" y="80963"/>
                  </a:lnTo>
                  <a:cubicBezTo>
                    <a:pt x="29528" y="65722"/>
                    <a:pt x="45720" y="51435"/>
                    <a:pt x="69533" y="51435"/>
                  </a:cubicBezTo>
                  <a:cubicBezTo>
                    <a:pt x="100965" y="51435"/>
                    <a:pt x="132397" y="76200"/>
                    <a:pt x="132397" y="120015"/>
                  </a:cubicBezTo>
                  <a:lnTo>
                    <a:pt x="132397" y="120967"/>
                  </a:lnTo>
                  <a:cubicBezTo>
                    <a:pt x="132397" y="163830"/>
                    <a:pt x="101917" y="189547"/>
                    <a:pt x="69533" y="189547"/>
                  </a:cubicBezTo>
                  <a:cubicBezTo>
                    <a:pt x="44767" y="189547"/>
                    <a:pt x="29528" y="176213"/>
                    <a:pt x="19050" y="160972"/>
                  </a:cubicBezTo>
                  <a:close/>
                  <a:moveTo>
                    <a:pt x="112395" y="120967"/>
                  </a:moveTo>
                  <a:lnTo>
                    <a:pt x="112395" y="120015"/>
                  </a:lnTo>
                  <a:cubicBezTo>
                    <a:pt x="112395" y="89535"/>
                    <a:pt x="91440" y="69532"/>
                    <a:pt x="65722" y="69532"/>
                  </a:cubicBezTo>
                  <a:cubicBezTo>
                    <a:pt x="41910" y="69532"/>
                    <a:pt x="18097" y="89535"/>
                    <a:pt x="18097" y="120015"/>
                  </a:cubicBezTo>
                  <a:lnTo>
                    <a:pt x="18097" y="120967"/>
                  </a:lnTo>
                  <a:cubicBezTo>
                    <a:pt x="18097" y="151447"/>
                    <a:pt x="41910" y="171450"/>
                    <a:pt x="65722" y="171450"/>
                  </a:cubicBezTo>
                  <a:cubicBezTo>
                    <a:pt x="91440" y="171450"/>
                    <a:pt x="112395" y="152400"/>
                    <a:pt x="112395" y="12096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8CD27D-0FC3-FC9E-9B90-A7A9791D2EA5}"/>
                </a:ext>
              </a:extLst>
            </p:cNvPr>
            <p:cNvSpPr/>
            <p:nvPr/>
          </p:nvSpPr>
          <p:spPr>
            <a:xfrm>
              <a:off x="3339941" y="4084955"/>
              <a:ext cx="133350" cy="189547"/>
            </a:xfrm>
            <a:custGeom>
              <a:avLst/>
              <a:gdLst>
                <a:gd name="connsiteX0" fmla="*/ 0 w 133350"/>
                <a:gd name="connsiteY0" fmla="*/ 120967 h 189547"/>
                <a:gd name="connsiteX1" fmla="*/ 0 w 133350"/>
                <a:gd name="connsiteY1" fmla="*/ 120015 h 189547"/>
                <a:gd name="connsiteX2" fmla="*/ 63818 w 133350"/>
                <a:gd name="connsiteY2" fmla="*/ 51435 h 189547"/>
                <a:gd name="connsiteX3" fmla="*/ 114300 w 133350"/>
                <a:gd name="connsiteY3" fmla="*/ 80010 h 189547"/>
                <a:gd name="connsiteX4" fmla="*/ 114300 w 133350"/>
                <a:gd name="connsiteY4" fmla="*/ 0 h 189547"/>
                <a:gd name="connsiteX5" fmla="*/ 133350 w 133350"/>
                <a:gd name="connsiteY5" fmla="*/ 0 h 189547"/>
                <a:gd name="connsiteX6" fmla="*/ 133350 w 133350"/>
                <a:gd name="connsiteY6" fmla="*/ 186690 h 189547"/>
                <a:gd name="connsiteX7" fmla="*/ 114300 w 133350"/>
                <a:gd name="connsiteY7" fmla="*/ 186690 h 189547"/>
                <a:gd name="connsiteX8" fmla="*/ 114300 w 133350"/>
                <a:gd name="connsiteY8" fmla="*/ 160020 h 189547"/>
                <a:gd name="connsiteX9" fmla="*/ 63818 w 133350"/>
                <a:gd name="connsiteY9" fmla="*/ 189547 h 189547"/>
                <a:gd name="connsiteX10" fmla="*/ 0 w 133350"/>
                <a:gd name="connsiteY10" fmla="*/ 120967 h 189547"/>
                <a:gd name="connsiteX11" fmla="*/ 115253 w 133350"/>
                <a:gd name="connsiteY11" fmla="*/ 120967 h 189547"/>
                <a:gd name="connsiteX12" fmla="*/ 115253 w 133350"/>
                <a:gd name="connsiteY12" fmla="*/ 120015 h 189547"/>
                <a:gd name="connsiteX13" fmla="*/ 66675 w 133350"/>
                <a:gd name="connsiteY13" fmla="*/ 69532 h 189547"/>
                <a:gd name="connsiteX14" fmla="*/ 20955 w 133350"/>
                <a:gd name="connsiteY14" fmla="*/ 120015 h 189547"/>
                <a:gd name="connsiteX15" fmla="*/ 20955 w 133350"/>
                <a:gd name="connsiteY15" fmla="*/ 120967 h 189547"/>
                <a:gd name="connsiteX16" fmla="*/ 66675 w 133350"/>
                <a:gd name="connsiteY16" fmla="*/ 171450 h 189547"/>
                <a:gd name="connsiteX17" fmla="*/ 115253 w 133350"/>
                <a:gd name="connsiteY17" fmla="*/ 120967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350" h="189547">
                  <a:moveTo>
                    <a:pt x="0" y="120967"/>
                  </a:moveTo>
                  <a:lnTo>
                    <a:pt x="0" y="120015"/>
                  </a:lnTo>
                  <a:cubicBezTo>
                    <a:pt x="0" y="77152"/>
                    <a:pt x="32385" y="51435"/>
                    <a:pt x="63818" y="51435"/>
                  </a:cubicBezTo>
                  <a:cubicBezTo>
                    <a:pt x="88583" y="51435"/>
                    <a:pt x="103823" y="64770"/>
                    <a:pt x="114300" y="80010"/>
                  </a:cubicBezTo>
                  <a:lnTo>
                    <a:pt x="114300" y="0"/>
                  </a:lnTo>
                  <a:lnTo>
                    <a:pt x="133350" y="0"/>
                  </a:lnTo>
                  <a:lnTo>
                    <a:pt x="133350" y="186690"/>
                  </a:lnTo>
                  <a:lnTo>
                    <a:pt x="114300" y="186690"/>
                  </a:lnTo>
                  <a:lnTo>
                    <a:pt x="114300" y="160020"/>
                  </a:lnTo>
                  <a:cubicBezTo>
                    <a:pt x="103823" y="176213"/>
                    <a:pt x="87630" y="189547"/>
                    <a:pt x="63818" y="189547"/>
                  </a:cubicBezTo>
                  <a:cubicBezTo>
                    <a:pt x="32385" y="189547"/>
                    <a:pt x="0" y="164782"/>
                    <a:pt x="0" y="120967"/>
                  </a:cubicBezTo>
                  <a:close/>
                  <a:moveTo>
                    <a:pt x="115253" y="120967"/>
                  </a:moveTo>
                  <a:lnTo>
                    <a:pt x="115253" y="120015"/>
                  </a:lnTo>
                  <a:cubicBezTo>
                    <a:pt x="115253" y="89535"/>
                    <a:pt x="91440" y="69532"/>
                    <a:pt x="66675" y="69532"/>
                  </a:cubicBezTo>
                  <a:cubicBezTo>
                    <a:pt x="41910" y="69532"/>
                    <a:pt x="20955" y="88582"/>
                    <a:pt x="20955" y="120015"/>
                  </a:cubicBezTo>
                  <a:lnTo>
                    <a:pt x="20955" y="120967"/>
                  </a:lnTo>
                  <a:cubicBezTo>
                    <a:pt x="20955" y="151447"/>
                    <a:pt x="41910" y="171450"/>
                    <a:pt x="66675" y="171450"/>
                  </a:cubicBezTo>
                  <a:cubicBezTo>
                    <a:pt x="91440" y="171450"/>
                    <a:pt x="115253" y="151447"/>
                    <a:pt x="115253" y="12096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D8894DA-9F09-66E9-FD65-64D2F2B38F8D}"/>
                </a:ext>
              </a:extLst>
            </p:cNvPr>
            <p:cNvSpPr/>
            <p:nvPr/>
          </p:nvSpPr>
          <p:spPr>
            <a:xfrm>
              <a:off x="3516153" y="4139247"/>
              <a:ext cx="114300" cy="135255"/>
            </a:xfrm>
            <a:custGeom>
              <a:avLst/>
              <a:gdLst>
                <a:gd name="connsiteX0" fmla="*/ 0 w 114300"/>
                <a:gd name="connsiteY0" fmla="*/ 81915 h 135255"/>
                <a:gd name="connsiteX1" fmla="*/ 0 w 114300"/>
                <a:gd name="connsiteY1" fmla="*/ 0 h 135255"/>
                <a:gd name="connsiteX2" fmla="*/ 19050 w 114300"/>
                <a:gd name="connsiteY2" fmla="*/ 0 h 135255"/>
                <a:gd name="connsiteX3" fmla="*/ 19050 w 114300"/>
                <a:gd name="connsiteY3" fmla="*/ 77153 h 135255"/>
                <a:gd name="connsiteX4" fmla="*/ 55245 w 114300"/>
                <a:gd name="connsiteY4" fmla="*/ 117158 h 135255"/>
                <a:gd name="connsiteX5" fmla="*/ 95250 w 114300"/>
                <a:gd name="connsiteY5" fmla="*/ 76200 h 135255"/>
                <a:gd name="connsiteX6" fmla="*/ 95250 w 114300"/>
                <a:gd name="connsiteY6" fmla="*/ 0 h 135255"/>
                <a:gd name="connsiteX7" fmla="*/ 114300 w 114300"/>
                <a:gd name="connsiteY7" fmla="*/ 0 h 135255"/>
                <a:gd name="connsiteX8" fmla="*/ 114300 w 114300"/>
                <a:gd name="connsiteY8" fmla="*/ 132397 h 135255"/>
                <a:gd name="connsiteX9" fmla="*/ 95250 w 114300"/>
                <a:gd name="connsiteY9" fmla="*/ 132397 h 135255"/>
                <a:gd name="connsiteX10" fmla="*/ 95250 w 114300"/>
                <a:gd name="connsiteY10" fmla="*/ 109538 h 135255"/>
                <a:gd name="connsiteX11" fmla="*/ 50483 w 114300"/>
                <a:gd name="connsiteY11" fmla="*/ 135255 h 135255"/>
                <a:gd name="connsiteX12" fmla="*/ 0 w 114300"/>
                <a:gd name="connsiteY12" fmla="*/ 81915 h 13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135255">
                  <a:moveTo>
                    <a:pt x="0" y="81915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77153"/>
                  </a:lnTo>
                  <a:cubicBezTo>
                    <a:pt x="19050" y="101918"/>
                    <a:pt x="32385" y="117158"/>
                    <a:pt x="55245" y="117158"/>
                  </a:cubicBezTo>
                  <a:cubicBezTo>
                    <a:pt x="78105" y="117158"/>
                    <a:pt x="95250" y="100965"/>
                    <a:pt x="95250" y="76200"/>
                  </a:cubicBezTo>
                  <a:lnTo>
                    <a:pt x="95250" y="0"/>
                  </a:lnTo>
                  <a:lnTo>
                    <a:pt x="114300" y="0"/>
                  </a:lnTo>
                  <a:lnTo>
                    <a:pt x="114300" y="132397"/>
                  </a:lnTo>
                  <a:lnTo>
                    <a:pt x="95250" y="132397"/>
                  </a:lnTo>
                  <a:lnTo>
                    <a:pt x="95250" y="109538"/>
                  </a:lnTo>
                  <a:cubicBezTo>
                    <a:pt x="86678" y="123825"/>
                    <a:pt x="72390" y="135255"/>
                    <a:pt x="50483" y="135255"/>
                  </a:cubicBezTo>
                  <a:cubicBezTo>
                    <a:pt x="18098" y="135255"/>
                    <a:pt x="0" y="113347"/>
                    <a:pt x="0" y="8191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AD019F-9820-A15C-143A-63E8C0A940D9}"/>
                </a:ext>
              </a:extLst>
            </p:cNvPr>
            <p:cNvSpPr/>
            <p:nvPr/>
          </p:nvSpPr>
          <p:spPr>
            <a:xfrm>
              <a:off x="3677126" y="4084955"/>
              <a:ext cx="19050" cy="186689"/>
            </a:xfrm>
            <a:custGeom>
              <a:avLst/>
              <a:gdLst>
                <a:gd name="connsiteX0" fmla="*/ 0 w 19050"/>
                <a:gd name="connsiteY0" fmla="*/ 0 h 186689"/>
                <a:gd name="connsiteX1" fmla="*/ 0 w 19050"/>
                <a:gd name="connsiteY1" fmla="*/ 186690 h 186689"/>
                <a:gd name="connsiteX2" fmla="*/ 19050 w 19050"/>
                <a:gd name="connsiteY2" fmla="*/ 186690 h 186689"/>
                <a:gd name="connsiteX3" fmla="*/ 19050 w 19050"/>
                <a:gd name="connsiteY3" fmla="*/ 0 h 18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86689">
                  <a:moveTo>
                    <a:pt x="0" y="0"/>
                  </a:moveTo>
                  <a:lnTo>
                    <a:pt x="0" y="186690"/>
                  </a:lnTo>
                  <a:lnTo>
                    <a:pt x="19050" y="18669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5FAFA9E-9E59-B967-E793-611EE5100403}"/>
                </a:ext>
              </a:extLst>
            </p:cNvPr>
            <p:cNvSpPr/>
            <p:nvPr/>
          </p:nvSpPr>
          <p:spPr>
            <a:xfrm>
              <a:off x="3743801" y="4084955"/>
              <a:ext cx="20002" cy="186689"/>
            </a:xfrm>
            <a:custGeom>
              <a:avLst/>
              <a:gdLst>
                <a:gd name="connsiteX0" fmla="*/ 0 w 20002"/>
                <a:gd name="connsiteY0" fmla="*/ 0 h 186689"/>
                <a:gd name="connsiteX1" fmla="*/ 0 w 20002"/>
                <a:gd name="connsiteY1" fmla="*/ 186690 h 186689"/>
                <a:gd name="connsiteX2" fmla="*/ 20002 w 20002"/>
                <a:gd name="connsiteY2" fmla="*/ 186690 h 186689"/>
                <a:gd name="connsiteX3" fmla="*/ 20002 w 20002"/>
                <a:gd name="connsiteY3" fmla="*/ 0 h 18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" h="186689">
                  <a:moveTo>
                    <a:pt x="0" y="0"/>
                  </a:moveTo>
                  <a:lnTo>
                    <a:pt x="0" y="186690"/>
                  </a:lnTo>
                  <a:lnTo>
                    <a:pt x="20002" y="186690"/>
                  </a:lnTo>
                  <a:lnTo>
                    <a:pt x="20002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AC04C85-79D6-5F86-0958-0F4229F98A32}"/>
                </a:ext>
              </a:extLst>
            </p:cNvPr>
            <p:cNvSpPr/>
            <p:nvPr/>
          </p:nvSpPr>
          <p:spPr>
            <a:xfrm>
              <a:off x="3799046" y="4137342"/>
              <a:ext cx="116204" cy="137159"/>
            </a:xfrm>
            <a:custGeom>
              <a:avLst/>
              <a:gdLst>
                <a:gd name="connsiteX0" fmla="*/ 0 w 116204"/>
                <a:gd name="connsiteY0" fmla="*/ 96202 h 137159"/>
                <a:gd name="connsiteX1" fmla="*/ 0 w 116204"/>
                <a:gd name="connsiteY1" fmla="*/ 95250 h 137159"/>
                <a:gd name="connsiteX2" fmla="*/ 57150 w 116204"/>
                <a:gd name="connsiteY2" fmla="*/ 52388 h 137159"/>
                <a:gd name="connsiteX3" fmla="*/ 97155 w 116204"/>
                <a:gd name="connsiteY3" fmla="*/ 58102 h 137159"/>
                <a:gd name="connsiteX4" fmla="*/ 97155 w 116204"/>
                <a:gd name="connsiteY4" fmla="*/ 53340 h 137159"/>
                <a:gd name="connsiteX5" fmla="*/ 58102 w 116204"/>
                <a:gd name="connsiteY5" fmla="*/ 18097 h 137159"/>
                <a:gd name="connsiteX6" fmla="*/ 18097 w 116204"/>
                <a:gd name="connsiteY6" fmla="*/ 27622 h 137159"/>
                <a:gd name="connsiteX7" fmla="*/ 12382 w 116204"/>
                <a:gd name="connsiteY7" fmla="*/ 11430 h 137159"/>
                <a:gd name="connsiteX8" fmla="*/ 60007 w 116204"/>
                <a:gd name="connsiteY8" fmla="*/ 0 h 137159"/>
                <a:gd name="connsiteX9" fmla="*/ 102870 w 116204"/>
                <a:gd name="connsiteY9" fmla="*/ 14288 h 137159"/>
                <a:gd name="connsiteX10" fmla="*/ 116205 w 116204"/>
                <a:gd name="connsiteY10" fmla="*/ 53340 h 137159"/>
                <a:gd name="connsiteX11" fmla="*/ 116205 w 116204"/>
                <a:gd name="connsiteY11" fmla="*/ 134302 h 137159"/>
                <a:gd name="connsiteX12" fmla="*/ 97155 w 116204"/>
                <a:gd name="connsiteY12" fmla="*/ 134302 h 137159"/>
                <a:gd name="connsiteX13" fmla="*/ 97155 w 116204"/>
                <a:gd name="connsiteY13" fmla="*/ 114300 h 137159"/>
                <a:gd name="connsiteX14" fmla="*/ 49530 w 116204"/>
                <a:gd name="connsiteY14" fmla="*/ 137160 h 137159"/>
                <a:gd name="connsiteX15" fmla="*/ 0 w 116204"/>
                <a:gd name="connsiteY15" fmla="*/ 96202 h 137159"/>
                <a:gd name="connsiteX16" fmla="*/ 97155 w 116204"/>
                <a:gd name="connsiteY16" fmla="*/ 85725 h 137159"/>
                <a:gd name="connsiteX17" fmla="*/ 97155 w 116204"/>
                <a:gd name="connsiteY17" fmla="*/ 73342 h 137159"/>
                <a:gd name="connsiteX18" fmla="*/ 59055 w 116204"/>
                <a:gd name="connsiteY18" fmla="*/ 67627 h 137159"/>
                <a:gd name="connsiteX19" fmla="*/ 20002 w 116204"/>
                <a:gd name="connsiteY19" fmla="*/ 94297 h 137159"/>
                <a:gd name="connsiteX20" fmla="*/ 20002 w 116204"/>
                <a:gd name="connsiteY20" fmla="*/ 95250 h 137159"/>
                <a:gd name="connsiteX21" fmla="*/ 53340 w 116204"/>
                <a:gd name="connsiteY21" fmla="*/ 120967 h 137159"/>
                <a:gd name="connsiteX22" fmla="*/ 97155 w 116204"/>
                <a:gd name="connsiteY22" fmla="*/ 85725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204" h="137159">
                  <a:moveTo>
                    <a:pt x="0" y="96202"/>
                  </a:moveTo>
                  <a:lnTo>
                    <a:pt x="0" y="95250"/>
                  </a:lnTo>
                  <a:cubicBezTo>
                    <a:pt x="0" y="66675"/>
                    <a:pt x="22860" y="52388"/>
                    <a:pt x="57150" y="52388"/>
                  </a:cubicBezTo>
                  <a:cubicBezTo>
                    <a:pt x="73342" y="52388"/>
                    <a:pt x="85725" y="54292"/>
                    <a:pt x="97155" y="58102"/>
                  </a:cubicBezTo>
                  <a:lnTo>
                    <a:pt x="97155" y="53340"/>
                  </a:lnTo>
                  <a:cubicBezTo>
                    <a:pt x="97155" y="30480"/>
                    <a:pt x="82867" y="18097"/>
                    <a:pt x="58102" y="18097"/>
                  </a:cubicBezTo>
                  <a:cubicBezTo>
                    <a:pt x="42863" y="18097"/>
                    <a:pt x="30480" y="21907"/>
                    <a:pt x="18097" y="27622"/>
                  </a:cubicBezTo>
                  <a:lnTo>
                    <a:pt x="12382" y="11430"/>
                  </a:lnTo>
                  <a:cubicBezTo>
                    <a:pt x="26670" y="4763"/>
                    <a:pt x="40957" y="0"/>
                    <a:pt x="60007" y="0"/>
                  </a:cubicBezTo>
                  <a:cubicBezTo>
                    <a:pt x="79057" y="0"/>
                    <a:pt x="93345" y="4763"/>
                    <a:pt x="102870" y="14288"/>
                  </a:cubicBezTo>
                  <a:cubicBezTo>
                    <a:pt x="111760" y="23813"/>
                    <a:pt x="116205" y="36830"/>
                    <a:pt x="116205" y="53340"/>
                  </a:cubicBezTo>
                  <a:lnTo>
                    <a:pt x="116205" y="134302"/>
                  </a:lnTo>
                  <a:lnTo>
                    <a:pt x="97155" y="134302"/>
                  </a:lnTo>
                  <a:lnTo>
                    <a:pt x="97155" y="114300"/>
                  </a:lnTo>
                  <a:cubicBezTo>
                    <a:pt x="87630" y="125730"/>
                    <a:pt x="73342" y="137160"/>
                    <a:pt x="49530" y="137160"/>
                  </a:cubicBezTo>
                  <a:cubicBezTo>
                    <a:pt x="24765" y="137160"/>
                    <a:pt x="0" y="122872"/>
                    <a:pt x="0" y="96202"/>
                  </a:cubicBezTo>
                  <a:close/>
                  <a:moveTo>
                    <a:pt x="97155" y="85725"/>
                  </a:moveTo>
                  <a:lnTo>
                    <a:pt x="97155" y="73342"/>
                  </a:lnTo>
                  <a:cubicBezTo>
                    <a:pt x="87630" y="70485"/>
                    <a:pt x="75247" y="67627"/>
                    <a:pt x="59055" y="67627"/>
                  </a:cubicBezTo>
                  <a:cubicBezTo>
                    <a:pt x="34290" y="67627"/>
                    <a:pt x="20002" y="78105"/>
                    <a:pt x="20002" y="94297"/>
                  </a:cubicBezTo>
                  <a:lnTo>
                    <a:pt x="20002" y="95250"/>
                  </a:lnTo>
                  <a:cubicBezTo>
                    <a:pt x="20002" y="111442"/>
                    <a:pt x="35242" y="120967"/>
                    <a:pt x="53340" y="120967"/>
                  </a:cubicBezTo>
                  <a:cubicBezTo>
                    <a:pt x="78105" y="120967"/>
                    <a:pt x="97155" y="106680"/>
                    <a:pt x="97155" y="8572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00B9A03-35BF-55CB-2C2A-2614C9E49C90}"/>
                </a:ext>
              </a:extLst>
            </p:cNvPr>
            <p:cNvSpPr/>
            <p:nvPr/>
          </p:nvSpPr>
          <p:spPr>
            <a:xfrm>
              <a:off x="3957161" y="4084955"/>
              <a:ext cx="115252" cy="186689"/>
            </a:xfrm>
            <a:custGeom>
              <a:avLst/>
              <a:gdLst>
                <a:gd name="connsiteX0" fmla="*/ 0 w 115252"/>
                <a:gd name="connsiteY0" fmla="*/ 0 h 186689"/>
                <a:gd name="connsiteX1" fmla="*/ 20003 w 115252"/>
                <a:gd name="connsiteY1" fmla="*/ 0 h 186689"/>
                <a:gd name="connsiteX2" fmla="*/ 20003 w 115252"/>
                <a:gd name="connsiteY2" fmla="*/ 77152 h 186689"/>
                <a:gd name="connsiteX3" fmla="*/ 64770 w 115252"/>
                <a:gd name="connsiteY3" fmla="*/ 51435 h 186689"/>
                <a:gd name="connsiteX4" fmla="*/ 115253 w 115252"/>
                <a:gd name="connsiteY4" fmla="*/ 104775 h 186689"/>
                <a:gd name="connsiteX5" fmla="*/ 115253 w 115252"/>
                <a:gd name="connsiteY5" fmla="*/ 186690 h 186689"/>
                <a:gd name="connsiteX6" fmla="*/ 96203 w 115252"/>
                <a:gd name="connsiteY6" fmla="*/ 186690 h 186689"/>
                <a:gd name="connsiteX7" fmla="*/ 96203 w 115252"/>
                <a:gd name="connsiteY7" fmla="*/ 109538 h 186689"/>
                <a:gd name="connsiteX8" fmla="*/ 59055 w 115252"/>
                <a:gd name="connsiteY8" fmla="*/ 69532 h 186689"/>
                <a:gd name="connsiteX9" fmla="*/ 20003 w 115252"/>
                <a:gd name="connsiteY9" fmla="*/ 110490 h 186689"/>
                <a:gd name="connsiteX10" fmla="*/ 20003 w 115252"/>
                <a:gd name="connsiteY10" fmla="*/ 186690 h 186689"/>
                <a:gd name="connsiteX11" fmla="*/ 0 w 115252"/>
                <a:gd name="connsiteY11" fmla="*/ 186690 h 18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52" h="186689">
                  <a:moveTo>
                    <a:pt x="0" y="0"/>
                  </a:moveTo>
                  <a:lnTo>
                    <a:pt x="20003" y="0"/>
                  </a:lnTo>
                  <a:lnTo>
                    <a:pt x="20003" y="77152"/>
                  </a:lnTo>
                  <a:cubicBezTo>
                    <a:pt x="28575" y="62865"/>
                    <a:pt x="41910" y="51435"/>
                    <a:pt x="64770" y="51435"/>
                  </a:cubicBezTo>
                  <a:cubicBezTo>
                    <a:pt x="97155" y="51435"/>
                    <a:pt x="115253" y="73342"/>
                    <a:pt x="115253" y="104775"/>
                  </a:cubicBezTo>
                  <a:lnTo>
                    <a:pt x="115253" y="186690"/>
                  </a:lnTo>
                  <a:lnTo>
                    <a:pt x="96203" y="186690"/>
                  </a:lnTo>
                  <a:lnTo>
                    <a:pt x="96203" y="109538"/>
                  </a:lnTo>
                  <a:cubicBezTo>
                    <a:pt x="96203" y="84772"/>
                    <a:pt x="82867" y="69532"/>
                    <a:pt x="59055" y="69532"/>
                  </a:cubicBezTo>
                  <a:cubicBezTo>
                    <a:pt x="36195" y="69532"/>
                    <a:pt x="20003" y="85725"/>
                    <a:pt x="20003" y="110490"/>
                  </a:cubicBezTo>
                  <a:lnTo>
                    <a:pt x="20003" y="186690"/>
                  </a:lnTo>
                  <a:lnTo>
                    <a:pt x="0" y="18669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D7A28BC-32F5-3669-400D-8C1C9C2ADEBE}"/>
                </a:ext>
              </a:extLst>
            </p:cNvPr>
            <p:cNvSpPr/>
            <p:nvPr/>
          </p:nvSpPr>
          <p:spPr>
            <a:xfrm>
              <a:off x="4194334" y="4092575"/>
              <a:ext cx="134302" cy="179069"/>
            </a:xfrm>
            <a:custGeom>
              <a:avLst/>
              <a:gdLst>
                <a:gd name="connsiteX0" fmla="*/ 0 w 134302"/>
                <a:gd name="connsiteY0" fmla="*/ 0 h 179069"/>
                <a:gd name="connsiteX1" fmla="*/ 66675 w 134302"/>
                <a:gd name="connsiteY1" fmla="*/ 0 h 179069"/>
                <a:gd name="connsiteX2" fmla="*/ 134303 w 134302"/>
                <a:gd name="connsiteY2" fmla="*/ 57150 h 179069"/>
                <a:gd name="connsiteX3" fmla="*/ 63817 w 134302"/>
                <a:gd name="connsiteY3" fmla="*/ 116205 h 179069"/>
                <a:gd name="connsiteX4" fmla="*/ 20003 w 134302"/>
                <a:gd name="connsiteY4" fmla="*/ 116205 h 179069"/>
                <a:gd name="connsiteX5" fmla="*/ 20003 w 134302"/>
                <a:gd name="connsiteY5" fmla="*/ 179070 h 179069"/>
                <a:gd name="connsiteX6" fmla="*/ 0 w 134302"/>
                <a:gd name="connsiteY6" fmla="*/ 179070 h 179069"/>
                <a:gd name="connsiteX7" fmla="*/ 64770 w 134302"/>
                <a:gd name="connsiteY7" fmla="*/ 97155 h 179069"/>
                <a:gd name="connsiteX8" fmla="*/ 113347 w 134302"/>
                <a:gd name="connsiteY8" fmla="*/ 58103 h 179069"/>
                <a:gd name="connsiteX9" fmla="*/ 65722 w 134302"/>
                <a:gd name="connsiteY9" fmla="*/ 19050 h 179069"/>
                <a:gd name="connsiteX10" fmla="*/ 20003 w 134302"/>
                <a:gd name="connsiteY10" fmla="*/ 19050 h 179069"/>
                <a:gd name="connsiteX11" fmla="*/ 20003 w 134302"/>
                <a:gd name="connsiteY11" fmla="*/ 97155 h 17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302" h="179069">
                  <a:moveTo>
                    <a:pt x="0" y="0"/>
                  </a:moveTo>
                  <a:lnTo>
                    <a:pt x="66675" y="0"/>
                  </a:lnTo>
                  <a:cubicBezTo>
                    <a:pt x="107632" y="0"/>
                    <a:pt x="134303" y="21907"/>
                    <a:pt x="134303" y="57150"/>
                  </a:cubicBezTo>
                  <a:cubicBezTo>
                    <a:pt x="134303" y="96203"/>
                    <a:pt x="101917" y="116205"/>
                    <a:pt x="63817" y="116205"/>
                  </a:cubicBezTo>
                  <a:lnTo>
                    <a:pt x="20003" y="116205"/>
                  </a:lnTo>
                  <a:lnTo>
                    <a:pt x="20003" y="179070"/>
                  </a:lnTo>
                  <a:lnTo>
                    <a:pt x="0" y="179070"/>
                  </a:lnTo>
                  <a:moveTo>
                    <a:pt x="64770" y="97155"/>
                  </a:moveTo>
                  <a:cubicBezTo>
                    <a:pt x="94297" y="97155"/>
                    <a:pt x="113347" y="81915"/>
                    <a:pt x="113347" y="58103"/>
                  </a:cubicBezTo>
                  <a:cubicBezTo>
                    <a:pt x="113347" y="32385"/>
                    <a:pt x="94297" y="19050"/>
                    <a:pt x="65722" y="19050"/>
                  </a:cubicBezTo>
                  <a:lnTo>
                    <a:pt x="20003" y="19050"/>
                  </a:lnTo>
                  <a:lnTo>
                    <a:pt x="20003" y="97155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CC3F779-C238-FF9D-6EF1-AC2A771F98BD}"/>
                </a:ext>
              </a:extLst>
            </p:cNvPr>
            <p:cNvSpPr/>
            <p:nvPr/>
          </p:nvSpPr>
          <p:spPr>
            <a:xfrm>
              <a:off x="4352449" y="4136390"/>
              <a:ext cx="124777" cy="138112"/>
            </a:xfrm>
            <a:custGeom>
              <a:avLst/>
              <a:gdLst>
                <a:gd name="connsiteX0" fmla="*/ 66675 w 124777"/>
                <a:gd name="connsiteY0" fmla="*/ 120967 h 138112"/>
                <a:gd name="connsiteX1" fmla="*/ 107632 w 124777"/>
                <a:gd name="connsiteY1" fmla="*/ 102870 h 138112"/>
                <a:gd name="connsiteX2" fmla="*/ 120015 w 124777"/>
                <a:gd name="connsiteY2" fmla="*/ 113347 h 138112"/>
                <a:gd name="connsiteX3" fmla="*/ 65722 w 124777"/>
                <a:gd name="connsiteY3" fmla="*/ 138113 h 138112"/>
                <a:gd name="connsiteX4" fmla="*/ 0 w 124777"/>
                <a:gd name="connsiteY4" fmla="*/ 69532 h 138112"/>
                <a:gd name="connsiteX5" fmla="*/ 62865 w 124777"/>
                <a:gd name="connsiteY5" fmla="*/ 0 h 138112"/>
                <a:gd name="connsiteX6" fmla="*/ 124777 w 124777"/>
                <a:gd name="connsiteY6" fmla="*/ 70485 h 138112"/>
                <a:gd name="connsiteX7" fmla="*/ 124777 w 124777"/>
                <a:gd name="connsiteY7" fmla="*/ 77153 h 138112"/>
                <a:gd name="connsiteX8" fmla="*/ 20002 w 124777"/>
                <a:gd name="connsiteY8" fmla="*/ 77153 h 138112"/>
                <a:gd name="connsiteX9" fmla="*/ 66675 w 124777"/>
                <a:gd name="connsiteY9" fmla="*/ 120967 h 138112"/>
                <a:gd name="connsiteX10" fmla="*/ 104775 w 124777"/>
                <a:gd name="connsiteY10" fmla="*/ 60960 h 138112"/>
                <a:gd name="connsiteX11" fmla="*/ 62865 w 124777"/>
                <a:gd name="connsiteY11" fmla="*/ 17145 h 138112"/>
                <a:gd name="connsiteX12" fmla="*/ 20002 w 124777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7" h="138112">
                  <a:moveTo>
                    <a:pt x="66675" y="120967"/>
                  </a:moveTo>
                  <a:cubicBezTo>
                    <a:pt x="84772" y="120967"/>
                    <a:pt x="97155" y="113347"/>
                    <a:pt x="107632" y="102870"/>
                  </a:cubicBezTo>
                  <a:lnTo>
                    <a:pt x="120015" y="113347"/>
                  </a:lnTo>
                  <a:cubicBezTo>
                    <a:pt x="106680" y="128588"/>
                    <a:pt x="90488" y="138113"/>
                    <a:pt x="65722" y="138113"/>
                  </a:cubicBezTo>
                  <a:cubicBezTo>
                    <a:pt x="29527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2865" y="0"/>
                  </a:cubicBezTo>
                  <a:cubicBezTo>
                    <a:pt x="101917" y="0"/>
                    <a:pt x="124777" y="31432"/>
                    <a:pt x="124777" y="70485"/>
                  </a:cubicBezTo>
                  <a:cubicBezTo>
                    <a:pt x="124777" y="72390"/>
                    <a:pt x="124777" y="74295"/>
                    <a:pt x="124777" y="77153"/>
                  </a:cubicBezTo>
                  <a:lnTo>
                    <a:pt x="20002" y="77153"/>
                  </a:lnTo>
                  <a:cubicBezTo>
                    <a:pt x="22860" y="104775"/>
                    <a:pt x="42863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8582" y="17145"/>
                    <a:pt x="62865" y="17145"/>
                  </a:cubicBezTo>
                  <a:cubicBezTo>
                    <a:pt x="40005" y="17145"/>
                    <a:pt x="22860" y="36195"/>
                    <a:pt x="20002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D5A2F29-7426-B638-C1A0-0A799A07453F}"/>
                </a:ext>
              </a:extLst>
            </p:cNvPr>
            <p:cNvSpPr/>
            <p:nvPr/>
          </p:nvSpPr>
          <p:spPr>
            <a:xfrm>
              <a:off x="4500086" y="4099242"/>
              <a:ext cx="80009" cy="174307"/>
            </a:xfrm>
            <a:custGeom>
              <a:avLst/>
              <a:gdLst>
                <a:gd name="connsiteX0" fmla="*/ 18097 w 80009"/>
                <a:gd name="connsiteY0" fmla="*/ 137160 h 174307"/>
                <a:gd name="connsiteX1" fmla="*/ 18097 w 80009"/>
                <a:gd name="connsiteY1" fmla="*/ 57150 h 174307"/>
                <a:gd name="connsiteX2" fmla="*/ 0 w 80009"/>
                <a:gd name="connsiteY2" fmla="*/ 57150 h 174307"/>
                <a:gd name="connsiteX3" fmla="*/ 0 w 80009"/>
                <a:gd name="connsiteY3" fmla="*/ 40005 h 174307"/>
                <a:gd name="connsiteX4" fmla="*/ 18097 w 80009"/>
                <a:gd name="connsiteY4" fmla="*/ 40005 h 174307"/>
                <a:gd name="connsiteX5" fmla="*/ 18097 w 80009"/>
                <a:gd name="connsiteY5" fmla="*/ 0 h 174307"/>
                <a:gd name="connsiteX6" fmla="*/ 38100 w 80009"/>
                <a:gd name="connsiteY6" fmla="*/ 0 h 174307"/>
                <a:gd name="connsiteX7" fmla="*/ 38100 w 80009"/>
                <a:gd name="connsiteY7" fmla="*/ 40005 h 174307"/>
                <a:gd name="connsiteX8" fmla="*/ 80010 w 80009"/>
                <a:gd name="connsiteY8" fmla="*/ 40005 h 174307"/>
                <a:gd name="connsiteX9" fmla="*/ 80010 w 80009"/>
                <a:gd name="connsiteY9" fmla="*/ 57150 h 174307"/>
                <a:gd name="connsiteX10" fmla="*/ 38100 w 80009"/>
                <a:gd name="connsiteY10" fmla="*/ 57150 h 174307"/>
                <a:gd name="connsiteX11" fmla="*/ 38100 w 80009"/>
                <a:gd name="connsiteY11" fmla="*/ 134302 h 174307"/>
                <a:gd name="connsiteX12" fmla="*/ 60007 w 80009"/>
                <a:gd name="connsiteY12" fmla="*/ 156210 h 174307"/>
                <a:gd name="connsiteX13" fmla="*/ 80010 w 80009"/>
                <a:gd name="connsiteY13" fmla="*/ 152400 h 174307"/>
                <a:gd name="connsiteX14" fmla="*/ 80010 w 80009"/>
                <a:gd name="connsiteY14" fmla="*/ 168592 h 174307"/>
                <a:gd name="connsiteX15" fmla="*/ 56197 w 80009"/>
                <a:gd name="connsiteY15" fmla="*/ 174307 h 174307"/>
                <a:gd name="connsiteX16" fmla="*/ 18097 w 80009"/>
                <a:gd name="connsiteY16" fmla="*/ 137160 h 17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09" h="174307">
                  <a:moveTo>
                    <a:pt x="18097" y="137160"/>
                  </a:moveTo>
                  <a:lnTo>
                    <a:pt x="18097" y="57150"/>
                  </a:lnTo>
                  <a:lnTo>
                    <a:pt x="0" y="57150"/>
                  </a:lnTo>
                  <a:lnTo>
                    <a:pt x="0" y="40005"/>
                  </a:lnTo>
                  <a:lnTo>
                    <a:pt x="18097" y="40005"/>
                  </a:lnTo>
                  <a:lnTo>
                    <a:pt x="18097" y="0"/>
                  </a:lnTo>
                  <a:lnTo>
                    <a:pt x="38100" y="0"/>
                  </a:lnTo>
                  <a:lnTo>
                    <a:pt x="38100" y="40005"/>
                  </a:lnTo>
                  <a:lnTo>
                    <a:pt x="80010" y="40005"/>
                  </a:lnTo>
                  <a:lnTo>
                    <a:pt x="80010" y="57150"/>
                  </a:lnTo>
                  <a:lnTo>
                    <a:pt x="38100" y="57150"/>
                  </a:lnTo>
                  <a:lnTo>
                    <a:pt x="38100" y="134302"/>
                  </a:lnTo>
                  <a:cubicBezTo>
                    <a:pt x="38100" y="150495"/>
                    <a:pt x="46672" y="156210"/>
                    <a:pt x="60007" y="156210"/>
                  </a:cubicBezTo>
                  <a:cubicBezTo>
                    <a:pt x="66675" y="156210"/>
                    <a:pt x="72390" y="155257"/>
                    <a:pt x="80010" y="152400"/>
                  </a:cubicBezTo>
                  <a:lnTo>
                    <a:pt x="80010" y="168592"/>
                  </a:lnTo>
                  <a:cubicBezTo>
                    <a:pt x="72390" y="172402"/>
                    <a:pt x="65722" y="174307"/>
                    <a:pt x="56197" y="174307"/>
                  </a:cubicBezTo>
                  <a:cubicBezTo>
                    <a:pt x="34290" y="174307"/>
                    <a:pt x="18097" y="163830"/>
                    <a:pt x="18097" y="1371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52BBAA-5BC0-B65B-DAEF-346B1394F31B}"/>
                </a:ext>
              </a:extLst>
            </p:cNvPr>
            <p:cNvSpPr/>
            <p:nvPr/>
          </p:nvSpPr>
          <p:spPr>
            <a:xfrm>
              <a:off x="4615338" y="4137300"/>
              <a:ext cx="73342" cy="134344"/>
            </a:xfrm>
            <a:custGeom>
              <a:avLst/>
              <a:gdLst>
                <a:gd name="connsiteX0" fmla="*/ 0 w 73342"/>
                <a:gd name="connsiteY0" fmla="*/ 1947 h 134344"/>
                <a:gd name="connsiteX1" fmla="*/ 19050 w 73342"/>
                <a:gd name="connsiteY1" fmla="*/ 1947 h 134344"/>
                <a:gd name="connsiteX2" fmla="*/ 19050 w 73342"/>
                <a:gd name="connsiteY2" fmla="*/ 36237 h 134344"/>
                <a:gd name="connsiteX3" fmla="*/ 73343 w 73342"/>
                <a:gd name="connsiteY3" fmla="*/ 42 h 134344"/>
                <a:gd name="connsiteX4" fmla="*/ 73343 w 73342"/>
                <a:gd name="connsiteY4" fmla="*/ 20997 h 134344"/>
                <a:gd name="connsiteX5" fmla="*/ 71438 w 73342"/>
                <a:gd name="connsiteY5" fmla="*/ 20997 h 134344"/>
                <a:gd name="connsiteX6" fmla="*/ 19050 w 73342"/>
                <a:gd name="connsiteY6" fmla="*/ 81957 h 134344"/>
                <a:gd name="connsiteX7" fmla="*/ 19050 w 73342"/>
                <a:gd name="connsiteY7" fmla="*/ 134345 h 134344"/>
                <a:gd name="connsiteX8" fmla="*/ 0 w 73342"/>
                <a:gd name="connsiteY8" fmla="*/ 134345 h 13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42" h="134344">
                  <a:moveTo>
                    <a:pt x="0" y="1947"/>
                  </a:moveTo>
                  <a:lnTo>
                    <a:pt x="19050" y="1947"/>
                  </a:lnTo>
                  <a:lnTo>
                    <a:pt x="19050" y="36237"/>
                  </a:lnTo>
                  <a:cubicBezTo>
                    <a:pt x="28575" y="14330"/>
                    <a:pt x="47625" y="-910"/>
                    <a:pt x="73343" y="42"/>
                  </a:cubicBezTo>
                  <a:lnTo>
                    <a:pt x="73343" y="20997"/>
                  </a:lnTo>
                  <a:lnTo>
                    <a:pt x="71438" y="20997"/>
                  </a:lnTo>
                  <a:cubicBezTo>
                    <a:pt x="42863" y="20997"/>
                    <a:pt x="19050" y="41952"/>
                    <a:pt x="19050" y="81957"/>
                  </a:cubicBezTo>
                  <a:lnTo>
                    <a:pt x="19050" y="134345"/>
                  </a:lnTo>
                  <a:lnTo>
                    <a:pt x="0" y="13434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458E891-739C-DFBC-AC88-9E9210D13E0D}"/>
                </a:ext>
              </a:extLst>
            </p:cNvPr>
            <p:cNvSpPr/>
            <p:nvPr/>
          </p:nvSpPr>
          <p:spPr>
            <a:xfrm>
              <a:off x="4704874" y="4136390"/>
              <a:ext cx="137159" cy="138112"/>
            </a:xfrm>
            <a:custGeom>
              <a:avLst/>
              <a:gdLst>
                <a:gd name="connsiteX0" fmla="*/ 0 w 137159"/>
                <a:gd name="connsiteY0" fmla="*/ 69532 h 138112"/>
                <a:gd name="connsiteX1" fmla="*/ 68580 w 137159"/>
                <a:gd name="connsiteY1" fmla="*/ 0 h 138112"/>
                <a:gd name="connsiteX2" fmla="*/ 137160 w 137159"/>
                <a:gd name="connsiteY2" fmla="*/ 68580 h 138112"/>
                <a:gd name="connsiteX3" fmla="*/ 137160 w 137159"/>
                <a:gd name="connsiteY3" fmla="*/ 69532 h 138112"/>
                <a:gd name="connsiteX4" fmla="*/ 67627 w 137159"/>
                <a:gd name="connsiteY4" fmla="*/ 138113 h 138112"/>
                <a:gd name="connsiteX5" fmla="*/ 0 w 137159"/>
                <a:gd name="connsiteY5" fmla="*/ 69532 h 138112"/>
                <a:gd name="connsiteX6" fmla="*/ 117157 w 137159"/>
                <a:gd name="connsiteY6" fmla="*/ 69532 h 138112"/>
                <a:gd name="connsiteX7" fmla="*/ 67627 w 137159"/>
                <a:gd name="connsiteY7" fmla="*/ 17145 h 138112"/>
                <a:gd name="connsiteX8" fmla="*/ 20002 w 137159"/>
                <a:gd name="connsiteY8" fmla="*/ 68580 h 138112"/>
                <a:gd name="connsiteX9" fmla="*/ 20002 w 137159"/>
                <a:gd name="connsiteY9" fmla="*/ 69532 h 138112"/>
                <a:gd name="connsiteX10" fmla="*/ 68580 w 137159"/>
                <a:gd name="connsiteY10" fmla="*/ 120015 h 138112"/>
                <a:gd name="connsiteX11" fmla="*/ 117157 w 137159"/>
                <a:gd name="connsiteY11" fmla="*/ 6953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159" h="138112">
                  <a:moveTo>
                    <a:pt x="0" y="69532"/>
                  </a:moveTo>
                  <a:cubicBezTo>
                    <a:pt x="0" y="32385"/>
                    <a:pt x="28575" y="0"/>
                    <a:pt x="68580" y="0"/>
                  </a:cubicBezTo>
                  <a:cubicBezTo>
                    <a:pt x="108585" y="0"/>
                    <a:pt x="137160" y="31432"/>
                    <a:pt x="137160" y="68580"/>
                  </a:cubicBezTo>
                  <a:lnTo>
                    <a:pt x="137160" y="69532"/>
                  </a:lnTo>
                  <a:cubicBezTo>
                    <a:pt x="137160" y="106680"/>
                    <a:pt x="107632" y="138113"/>
                    <a:pt x="67627" y="138113"/>
                  </a:cubicBezTo>
                  <a:cubicBezTo>
                    <a:pt x="28575" y="138113"/>
                    <a:pt x="0" y="106680"/>
                    <a:pt x="0" y="69532"/>
                  </a:cubicBezTo>
                  <a:close/>
                  <a:moveTo>
                    <a:pt x="117157" y="69532"/>
                  </a:moveTo>
                  <a:cubicBezTo>
                    <a:pt x="117157" y="40957"/>
                    <a:pt x="96202" y="17145"/>
                    <a:pt x="67627" y="17145"/>
                  </a:cubicBezTo>
                  <a:cubicBezTo>
                    <a:pt x="39052" y="17145"/>
                    <a:pt x="20002" y="40957"/>
                    <a:pt x="20002" y="68580"/>
                  </a:cubicBezTo>
                  <a:lnTo>
                    <a:pt x="20002" y="69532"/>
                  </a:lnTo>
                  <a:cubicBezTo>
                    <a:pt x="20002" y="97155"/>
                    <a:pt x="40957" y="120015"/>
                    <a:pt x="68580" y="120015"/>
                  </a:cubicBezTo>
                  <a:cubicBezTo>
                    <a:pt x="97155" y="120015"/>
                    <a:pt x="117157" y="97155"/>
                    <a:pt x="117157" y="6953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265864F-7A1B-EA65-AC0F-277504CE9639}"/>
                </a:ext>
              </a:extLst>
            </p:cNvPr>
            <p:cNvSpPr/>
            <p:nvPr/>
          </p:nvSpPr>
          <p:spPr>
            <a:xfrm>
              <a:off x="4879181" y="4084955"/>
              <a:ext cx="20002" cy="186689"/>
            </a:xfrm>
            <a:custGeom>
              <a:avLst/>
              <a:gdLst>
                <a:gd name="connsiteX0" fmla="*/ 0 w 20002"/>
                <a:gd name="connsiteY0" fmla="*/ 0 h 186689"/>
                <a:gd name="connsiteX1" fmla="*/ 0 w 20002"/>
                <a:gd name="connsiteY1" fmla="*/ 186690 h 186689"/>
                <a:gd name="connsiteX2" fmla="*/ 20003 w 20002"/>
                <a:gd name="connsiteY2" fmla="*/ 186690 h 186689"/>
                <a:gd name="connsiteX3" fmla="*/ 20003 w 20002"/>
                <a:gd name="connsiteY3" fmla="*/ 0 h 18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" h="186689">
                  <a:moveTo>
                    <a:pt x="0" y="0"/>
                  </a:moveTo>
                  <a:lnTo>
                    <a:pt x="0" y="186690"/>
                  </a:lnTo>
                  <a:lnTo>
                    <a:pt x="20003" y="186690"/>
                  </a:lnTo>
                  <a:lnTo>
                    <a:pt x="20003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78E2F4-0BC9-A7CE-EABD-F07D5AD2D753}"/>
                </a:ext>
              </a:extLst>
            </p:cNvPr>
            <p:cNvSpPr/>
            <p:nvPr/>
          </p:nvSpPr>
          <p:spPr>
            <a:xfrm>
              <a:off x="4936331" y="4136390"/>
              <a:ext cx="125730" cy="138112"/>
            </a:xfrm>
            <a:custGeom>
              <a:avLst/>
              <a:gdLst>
                <a:gd name="connsiteX0" fmla="*/ 66675 w 125730"/>
                <a:gd name="connsiteY0" fmla="*/ 120967 h 138112"/>
                <a:gd name="connsiteX1" fmla="*/ 108585 w 125730"/>
                <a:gd name="connsiteY1" fmla="*/ 102870 h 138112"/>
                <a:gd name="connsiteX2" fmla="*/ 120968 w 125730"/>
                <a:gd name="connsiteY2" fmla="*/ 113347 h 138112"/>
                <a:gd name="connsiteX3" fmla="*/ 66675 w 125730"/>
                <a:gd name="connsiteY3" fmla="*/ 138113 h 138112"/>
                <a:gd name="connsiteX4" fmla="*/ 0 w 125730"/>
                <a:gd name="connsiteY4" fmla="*/ 69532 h 138112"/>
                <a:gd name="connsiteX5" fmla="*/ 63818 w 125730"/>
                <a:gd name="connsiteY5" fmla="*/ 0 h 138112"/>
                <a:gd name="connsiteX6" fmla="*/ 125730 w 125730"/>
                <a:gd name="connsiteY6" fmla="*/ 70485 h 138112"/>
                <a:gd name="connsiteX7" fmla="*/ 124778 w 125730"/>
                <a:gd name="connsiteY7" fmla="*/ 77153 h 138112"/>
                <a:gd name="connsiteX8" fmla="*/ 20003 w 125730"/>
                <a:gd name="connsiteY8" fmla="*/ 77153 h 138112"/>
                <a:gd name="connsiteX9" fmla="*/ 66675 w 125730"/>
                <a:gd name="connsiteY9" fmla="*/ 120967 h 138112"/>
                <a:gd name="connsiteX10" fmla="*/ 105728 w 125730"/>
                <a:gd name="connsiteY10" fmla="*/ 60960 h 138112"/>
                <a:gd name="connsiteX11" fmla="*/ 62865 w 125730"/>
                <a:gd name="connsiteY11" fmla="*/ 17145 h 138112"/>
                <a:gd name="connsiteX12" fmla="*/ 20003 w 125730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30" h="138112">
                  <a:moveTo>
                    <a:pt x="66675" y="120967"/>
                  </a:moveTo>
                  <a:cubicBezTo>
                    <a:pt x="84772" y="120967"/>
                    <a:pt x="98107" y="113347"/>
                    <a:pt x="108585" y="102870"/>
                  </a:cubicBezTo>
                  <a:lnTo>
                    <a:pt x="120968" y="113347"/>
                  </a:lnTo>
                  <a:cubicBezTo>
                    <a:pt x="107632" y="128588"/>
                    <a:pt x="91440" y="138113"/>
                    <a:pt x="66675" y="138113"/>
                  </a:cubicBezTo>
                  <a:cubicBezTo>
                    <a:pt x="30480" y="138113"/>
                    <a:pt x="0" y="110490"/>
                    <a:pt x="0" y="69532"/>
                  </a:cubicBezTo>
                  <a:cubicBezTo>
                    <a:pt x="0" y="30480"/>
                    <a:pt x="27622" y="0"/>
                    <a:pt x="63818" y="0"/>
                  </a:cubicBezTo>
                  <a:cubicBezTo>
                    <a:pt x="102870" y="0"/>
                    <a:pt x="125730" y="31432"/>
                    <a:pt x="125730" y="70485"/>
                  </a:cubicBezTo>
                  <a:cubicBezTo>
                    <a:pt x="125730" y="72390"/>
                    <a:pt x="125730" y="74295"/>
                    <a:pt x="124778" y="77153"/>
                  </a:cubicBezTo>
                  <a:lnTo>
                    <a:pt x="20003" y="77153"/>
                  </a:lnTo>
                  <a:cubicBezTo>
                    <a:pt x="22860" y="104775"/>
                    <a:pt x="43815" y="120967"/>
                    <a:pt x="66675" y="120967"/>
                  </a:cubicBezTo>
                  <a:close/>
                  <a:moveTo>
                    <a:pt x="105728" y="60960"/>
                  </a:moveTo>
                  <a:cubicBezTo>
                    <a:pt x="102870" y="37147"/>
                    <a:pt x="89535" y="17145"/>
                    <a:pt x="62865" y="17145"/>
                  </a:cubicBezTo>
                  <a:cubicBezTo>
                    <a:pt x="40957" y="17145"/>
                    <a:pt x="22860" y="36195"/>
                    <a:pt x="20003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51F320F-4B04-42C7-83BC-BB83308D69B4}"/>
                </a:ext>
              </a:extLst>
            </p:cNvPr>
            <p:cNvSpPr/>
            <p:nvPr/>
          </p:nvSpPr>
          <p:spPr>
            <a:xfrm>
              <a:off x="5094446" y="4139247"/>
              <a:ext cx="115252" cy="135255"/>
            </a:xfrm>
            <a:custGeom>
              <a:avLst/>
              <a:gdLst>
                <a:gd name="connsiteX0" fmla="*/ 0 w 115252"/>
                <a:gd name="connsiteY0" fmla="*/ 81915 h 135255"/>
                <a:gd name="connsiteX1" fmla="*/ 0 w 115252"/>
                <a:gd name="connsiteY1" fmla="*/ 0 h 135255"/>
                <a:gd name="connsiteX2" fmla="*/ 19050 w 115252"/>
                <a:gd name="connsiteY2" fmla="*/ 0 h 135255"/>
                <a:gd name="connsiteX3" fmla="*/ 19050 w 115252"/>
                <a:gd name="connsiteY3" fmla="*/ 77153 h 135255"/>
                <a:gd name="connsiteX4" fmla="*/ 56197 w 115252"/>
                <a:gd name="connsiteY4" fmla="*/ 117158 h 135255"/>
                <a:gd name="connsiteX5" fmla="*/ 95250 w 115252"/>
                <a:gd name="connsiteY5" fmla="*/ 76200 h 135255"/>
                <a:gd name="connsiteX6" fmla="*/ 95250 w 115252"/>
                <a:gd name="connsiteY6" fmla="*/ 0 h 135255"/>
                <a:gd name="connsiteX7" fmla="*/ 115253 w 115252"/>
                <a:gd name="connsiteY7" fmla="*/ 0 h 135255"/>
                <a:gd name="connsiteX8" fmla="*/ 115253 w 115252"/>
                <a:gd name="connsiteY8" fmla="*/ 132397 h 135255"/>
                <a:gd name="connsiteX9" fmla="*/ 95250 w 115252"/>
                <a:gd name="connsiteY9" fmla="*/ 132397 h 135255"/>
                <a:gd name="connsiteX10" fmla="*/ 95250 w 115252"/>
                <a:gd name="connsiteY10" fmla="*/ 109538 h 135255"/>
                <a:gd name="connsiteX11" fmla="*/ 50482 w 115252"/>
                <a:gd name="connsiteY11" fmla="*/ 135255 h 135255"/>
                <a:gd name="connsiteX12" fmla="*/ 0 w 115252"/>
                <a:gd name="connsiteY12" fmla="*/ 81915 h 13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252" h="135255">
                  <a:moveTo>
                    <a:pt x="0" y="81915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77153"/>
                  </a:lnTo>
                  <a:cubicBezTo>
                    <a:pt x="19050" y="101918"/>
                    <a:pt x="32385" y="117158"/>
                    <a:pt x="56197" y="117158"/>
                  </a:cubicBezTo>
                  <a:cubicBezTo>
                    <a:pt x="78105" y="117158"/>
                    <a:pt x="95250" y="100965"/>
                    <a:pt x="95250" y="76200"/>
                  </a:cubicBezTo>
                  <a:lnTo>
                    <a:pt x="95250" y="0"/>
                  </a:lnTo>
                  <a:lnTo>
                    <a:pt x="115253" y="0"/>
                  </a:lnTo>
                  <a:lnTo>
                    <a:pt x="115253" y="132397"/>
                  </a:lnTo>
                  <a:lnTo>
                    <a:pt x="95250" y="132397"/>
                  </a:lnTo>
                  <a:lnTo>
                    <a:pt x="95250" y="109538"/>
                  </a:lnTo>
                  <a:cubicBezTo>
                    <a:pt x="86678" y="123825"/>
                    <a:pt x="73342" y="135255"/>
                    <a:pt x="50482" y="135255"/>
                  </a:cubicBezTo>
                  <a:cubicBezTo>
                    <a:pt x="18097" y="135255"/>
                    <a:pt x="0" y="113347"/>
                    <a:pt x="0" y="8191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1C84283-7E22-16D9-F5E6-87137CA45277}"/>
                </a:ext>
              </a:extLst>
            </p:cNvPr>
            <p:cNvSpPr/>
            <p:nvPr/>
          </p:nvSpPr>
          <p:spPr>
            <a:xfrm>
              <a:off x="5253513" y="4136390"/>
              <a:ext cx="200025" cy="135254"/>
            </a:xfrm>
            <a:custGeom>
              <a:avLst/>
              <a:gdLst>
                <a:gd name="connsiteX0" fmla="*/ 0 w 200025"/>
                <a:gd name="connsiteY0" fmla="*/ 2857 h 135254"/>
                <a:gd name="connsiteX1" fmla="*/ 19050 w 200025"/>
                <a:gd name="connsiteY1" fmla="*/ 2857 h 135254"/>
                <a:gd name="connsiteX2" fmla="*/ 19050 w 200025"/>
                <a:gd name="connsiteY2" fmla="*/ 24765 h 135254"/>
                <a:gd name="connsiteX3" fmla="*/ 61913 w 200025"/>
                <a:gd name="connsiteY3" fmla="*/ 0 h 135254"/>
                <a:gd name="connsiteX4" fmla="*/ 104775 w 200025"/>
                <a:gd name="connsiteY4" fmla="*/ 26670 h 135254"/>
                <a:gd name="connsiteX5" fmla="*/ 151448 w 200025"/>
                <a:gd name="connsiteY5" fmla="*/ 0 h 135254"/>
                <a:gd name="connsiteX6" fmla="*/ 200025 w 200025"/>
                <a:gd name="connsiteY6" fmla="*/ 53340 h 135254"/>
                <a:gd name="connsiteX7" fmla="*/ 200025 w 200025"/>
                <a:gd name="connsiteY7" fmla="*/ 135255 h 135254"/>
                <a:gd name="connsiteX8" fmla="*/ 180023 w 200025"/>
                <a:gd name="connsiteY8" fmla="*/ 135255 h 135254"/>
                <a:gd name="connsiteX9" fmla="*/ 180023 w 200025"/>
                <a:gd name="connsiteY9" fmla="*/ 58103 h 135254"/>
                <a:gd name="connsiteX10" fmla="*/ 146685 w 200025"/>
                <a:gd name="connsiteY10" fmla="*/ 18097 h 135254"/>
                <a:gd name="connsiteX11" fmla="*/ 109538 w 200025"/>
                <a:gd name="connsiteY11" fmla="*/ 59055 h 135254"/>
                <a:gd name="connsiteX12" fmla="*/ 109538 w 200025"/>
                <a:gd name="connsiteY12" fmla="*/ 135255 h 135254"/>
                <a:gd name="connsiteX13" fmla="*/ 90488 w 200025"/>
                <a:gd name="connsiteY13" fmla="*/ 135255 h 135254"/>
                <a:gd name="connsiteX14" fmla="*/ 90488 w 200025"/>
                <a:gd name="connsiteY14" fmla="*/ 57150 h 135254"/>
                <a:gd name="connsiteX15" fmla="*/ 56198 w 200025"/>
                <a:gd name="connsiteY15" fmla="*/ 18097 h 135254"/>
                <a:gd name="connsiteX16" fmla="*/ 19050 w 200025"/>
                <a:gd name="connsiteY16" fmla="*/ 60007 h 135254"/>
                <a:gd name="connsiteX17" fmla="*/ 19050 w 200025"/>
                <a:gd name="connsiteY17" fmla="*/ 135255 h 135254"/>
                <a:gd name="connsiteX18" fmla="*/ 0 w 200025"/>
                <a:gd name="connsiteY18" fmla="*/ 135255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0025" h="135254">
                  <a:moveTo>
                    <a:pt x="0" y="2857"/>
                  </a:moveTo>
                  <a:lnTo>
                    <a:pt x="19050" y="2857"/>
                  </a:lnTo>
                  <a:lnTo>
                    <a:pt x="19050" y="24765"/>
                  </a:lnTo>
                  <a:cubicBezTo>
                    <a:pt x="28575" y="12382"/>
                    <a:pt x="40005" y="0"/>
                    <a:pt x="61913" y="0"/>
                  </a:cubicBezTo>
                  <a:cubicBezTo>
                    <a:pt x="83820" y="0"/>
                    <a:pt x="97155" y="11430"/>
                    <a:pt x="104775" y="26670"/>
                  </a:cubicBezTo>
                  <a:cubicBezTo>
                    <a:pt x="114300" y="12382"/>
                    <a:pt x="127635" y="0"/>
                    <a:pt x="151448" y="0"/>
                  </a:cubicBezTo>
                  <a:cubicBezTo>
                    <a:pt x="181928" y="0"/>
                    <a:pt x="200025" y="20955"/>
                    <a:pt x="200025" y="53340"/>
                  </a:cubicBezTo>
                  <a:lnTo>
                    <a:pt x="200025" y="135255"/>
                  </a:lnTo>
                  <a:lnTo>
                    <a:pt x="180023" y="135255"/>
                  </a:lnTo>
                  <a:lnTo>
                    <a:pt x="180023" y="58103"/>
                  </a:lnTo>
                  <a:cubicBezTo>
                    <a:pt x="180023" y="32385"/>
                    <a:pt x="167640" y="18097"/>
                    <a:pt x="146685" y="18097"/>
                  </a:cubicBezTo>
                  <a:cubicBezTo>
                    <a:pt x="126683" y="18097"/>
                    <a:pt x="109538" y="33338"/>
                    <a:pt x="109538" y="59055"/>
                  </a:cubicBezTo>
                  <a:lnTo>
                    <a:pt x="109538" y="135255"/>
                  </a:lnTo>
                  <a:lnTo>
                    <a:pt x="90488" y="135255"/>
                  </a:lnTo>
                  <a:lnTo>
                    <a:pt x="90488" y="57150"/>
                  </a:lnTo>
                  <a:cubicBezTo>
                    <a:pt x="90488" y="32385"/>
                    <a:pt x="77153" y="18097"/>
                    <a:pt x="56198" y="18097"/>
                  </a:cubicBezTo>
                  <a:cubicBezTo>
                    <a:pt x="35243" y="18097"/>
                    <a:pt x="19050" y="35242"/>
                    <a:pt x="19050" y="60007"/>
                  </a:cubicBezTo>
                  <a:lnTo>
                    <a:pt x="19050" y="135255"/>
                  </a:lnTo>
                  <a:lnTo>
                    <a:pt x="0" y="13525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308BE0E-BDD3-7E26-E84B-69E409EC9B1C}"/>
                </a:ext>
              </a:extLst>
            </p:cNvPr>
            <p:cNvSpPr/>
            <p:nvPr/>
          </p:nvSpPr>
          <p:spPr>
            <a:xfrm>
              <a:off x="5564028" y="4089717"/>
              <a:ext cx="134302" cy="183832"/>
            </a:xfrm>
            <a:custGeom>
              <a:avLst/>
              <a:gdLst>
                <a:gd name="connsiteX0" fmla="*/ 0 w 134302"/>
                <a:gd name="connsiteY0" fmla="*/ 155257 h 183832"/>
                <a:gd name="connsiteX1" fmla="*/ 13335 w 134302"/>
                <a:gd name="connsiteY1" fmla="*/ 140970 h 183832"/>
                <a:gd name="connsiteX2" fmla="*/ 74295 w 134302"/>
                <a:gd name="connsiteY2" fmla="*/ 165735 h 183832"/>
                <a:gd name="connsiteX3" fmla="*/ 114300 w 134302"/>
                <a:gd name="connsiteY3" fmla="*/ 136207 h 183832"/>
                <a:gd name="connsiteX4" fmla="*/ 114300 w 134302"/>
                <a:gd name="connsiteY4" fmla="*/ 135255 h 183832"/>
                <a:gd name="connsiteX5" fmla="*/ 67628 w 134302"/>
                <a:gd name="connsiteY5" fmla="*/ 100965 h 183832"/>
                <a:gd name="connsiteX6" fmla="*/ 7620 w 134302"/>
                <a:gd name="connsiteY6" fmla="*/ 49530 h 183832"/>
                <a:gd name="connsiteX7" fmla="*/ 66675 w 134302"/>
                <a:gd name="connsiteY7" fmla="*/ 0 h 183832"/>
                <a:gd name="connsiteX8" fmla="*/ 129540 w 134302"/>
                <a:gd name="connsiteY8" fmla="*/ 22860 h 183832"/>
                <a:gd name="connsiteX9" fmla="*/ 117158 w 134302"/>
                <a:gd name="connsiteY9" fmla="*/ 38100 h 183832"/>
                <a:gd name="connsiteX10" fmla="*/ 65722 w 134302"/>
                <a:gd name="connsiteY10" fmla="*/ 19050 h 183832"/>
                <a:gd name="connsiteX11" fmla="*/ 27622 w 134302"/>
                <a:gd name="connsiteY11" fmla="*/ 47625 h 183832"/>
                <a:gd name="connsiteX12" fmla="*/ 76200 w 134302"/>
                <a:gd name="connsiteY12" fmla="*/ 82867 h 183832"/>
                <a:gd name="connsiteX13" fmla="*/ 134303 w 134302"/>
                <a:gd name="connsiteY13" fmla="*/ 133350 h 183832"/>
                <a:gd name="connsiteX14" fmla="*/ 134303 w 134302"/>
                <a:gd name="connsiteY14" fmla="*/ 134302 h 183832"/>
                <a:gd name="connsiteX15" fmla="*/ 73343 w 134302"/>
                <a:gd name="connsiteY15" fmla="*/ 183832 h 183832"/>
                <a:gd name="connsiteX16" fmla="*/ 0 w 134302"/>
                <a:gd name="connsiteY16" fmla="*/ 155257 h 18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4302" h="183832">
                  <a:moveTo>
                    <a:pt x="0" y="155257"/>
                  </a:moveTo>
                  <a:lnTo>
                    <a:pt x="13335" y="140970"/>
                  </a:lnTo>
                  <a:cubicBezTo>
                    <a:pt x="31433" y="158115"/>
                    <a:pt x="49530" y="165735"/>
                    <a:pt x="74295" y="165735"/>
                  </a:cubicBezTo>
                  <a:cubicBezTo>
                    <a:pt x="98108" y="165735"/>
                    <a:pt x="114300" y="153352"/>
                    <a:pt x="114300" y="136207"/>
                  </a:cubicBezTo>
                  <a:lnTo>
                    <a:pt x="114300" y="135255"/>
                  </a:lnTo>
                  <a:cubicBezTo>
                    <a:pt x="114300" y="119063"/>
                    <a:pt x="104775" y="109538"/>
                    <a:pt x="67628" y="100965"/>
                  </a:cubicBezTo>
                  <a:cubicBezTo>
                    <a:pt x="26670" y="92392"/>
                    <a:pt x="7620" y="79057"/>
                    <a:pt x="7620" y="49530"/>
                  </a:cubicBezTo>
                  <a:cubicBezTo>
                    <a:pt x="7620" y="20955"/>
                    <a:pt x="32385" y="0"/>
                    <a:pt x="66675" y="0"/>
                  </a:cubicBezTo>
                  <a:cubicBezTo>
                    <a:pt x="92393" y="0"/>
                    <a:pt x="111443" y="7620"/>
                    <a:pt x="129540" y="22860"/>
                  </a:cubicBezTo>
                  <a:lnTo>
                    <a:pt x="117158" y="38100"/>
                  </a:lnTo>
                  <a:cubicBezTo>
                    <a:pt x="100965" y="24765"/>
                    <a:pt x="84772" y="19050"/>
                    <a:pt x="65722" y="19050"/>
                  </a:cubicBezTo>
                  <a:cubicBezTo>
                    <a:pt x="42863" y="19050"/>
                    <a:pt x="27622" y="31432"/>
                    <a:pt x="27622" y="47625"/>
                  </a:cubicBezTo>
                  <a:cubicBezTo>
                    <a:pt x="27622" y="64770"/>
                    <a:pt x="37147" y="74295"/>
                    <a:pt x="76200" y="82867"/>
                  </a:cubicBezTo>
                  <a:cubicBezTo>
                    <a:pt x="116205" y="91440"/>
                    <a:pt x="134303" y="105727"/>
                    <a:pt x="134303" y="133350"/>
                  </a:cubicBezTo>
                  <a:lnTo>
                    <a:pt x="134303" y="134302"/>
                  </a:lnTo>
                  <a:cubicBezTo>
                    <a:pt x="134303" y="164782"/>
                    <a:pt x="108585" y="183832"/>
                    <a:pt x="73343" y="183832"/>
                  </a:cubicBezTo>
                  <a:cubicBezTo>
                    <a:pt x="44768" y="183832"/>
                    <a:pt x="21908" y="175260"/>
                    <a:pt x="0" y="15525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3EDA3BC-EB06-BB9B-FC68-3F43227E1027}"/>
                </a:ext>
              </a:extLst>
            </p:cNvPr>
            <p:cNvSpPr/>
            <p:nvPr/>
          </p:nvSpPr>
          <p:spPr>
            <a:xfrm>
              <a:off x="5724049" y="4099242"/>
              <a:ext cx="80009" cy="174307"/>
            </a:xfrm>
            <a:custGeom>
              <a:avLst/>
              <a:gdLst>
                <a:gd name="connsiteX0" fmla="*/ 18097 w 80009"/>
                <a:gd name="connsiteY0" fmla="*/ 137160 h 174307"/>
                <a:gd name="connsiteX1" fmla="*/ 18097 w 80009"/>
                <a:gd name="connsiteY1" fmla="*/ 57150 h 174307"/>
                <a:gd name="connsiteX2" fmla="*/ 0 w 80009"/>
                <a:gd name="connsiteY2" fmla="*/ 57150 h 174307"/>
                <a:gd name="connsiteX3" fmla="*/ 0 w 80009"/>
                <a:gd name="connsiteY3" fmla="*/ 40005 h 174307"/>
                <a:gd name="connsiteX4" fmla="*/ 18097 w 80009"/>
                <a:gd name="connsiteY4" fmla="*/ 40005 h 174307"/>
                <a:gd name="connsiteX5" fmla="*/ 18097 w 80009"/>
                <a:gd name="connsiteY5" fmla="*/ 0 h 174307"/>
                <a:gd name="connsiteX6" fmla="*/ 38100 w 80009"/>
                <a:gd name="connsiteY6" fmla="*/ 0 h 174307"/>
                <a:gd name="connsiteX7" fmla="*/ 38100 w 80009"/>
                <a:gd name="connsiteY7" fmla="*/ 40005 h 174307"/>
                <a:gd name="connsiteX8" fmla="*/ 80010 w 80009"/>
                <a:gd name="connsiteY8" fmla="*/ 40005 h 174307"/>
                <a:gd name="connsiteX9" fmla="*/ 80010 w 80009"/>
                <a:gd name="connsiteY9" fmla="*/ 57150 h 174307"/>
                <a:gd name="connsiteX10" fmla="*/ 38100 w 80009"/>
                <a:gd name="connsiteY10" fmla="*/ 57150 h 174307"/>
                <a:gd name="connsiteX11" fmla="*/ 38100 w 80009"/>
                <a:gd name="connsiteY11" fmla="*/ 134302 h 174307"/>
                <a:gd name="connsiteX12" fmla="*/ 60007 w 80009"/>
                <a:gd name="connsiteY12" fmla="*/ 156210 h 174307"/>
                <a:gd name="connsiteX13" fmla="*/ 79057 w 80009"/>
                <a:gd name="connsiteY13" fmla="*/ 152400 h 174307"/>
                <a:gd name="connsiteX14" fmla="*/ 79057 w 80009"/>
                <a:gd name="connsiteY14" fmla="*/ 168592 h 174307"/>
                <a:gd name="connsiteX15" fmla="*/ 55245 w 80009"/>
                <a:gd name="connsiteY15" fmla="*/ 174307 h 174307"/>
                <a:gd name="connsiteX16" fmla="*/ 18097 w 80009"/>
                <a:gd name="connsiteY16" fmla="*/ 137160 h 17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09" h="174307">
                  <a:moveTo>
                    <a:pt x="18097" y="137160"/>
                  </a:moveTo>
                  <a:lnTo>
                    <a:pt x="18097" y="57150"/>
                  </a:lnTo>
                  <a:lnTo>
                    <a:pt x="0" y="57150"/>
                  </a:lnTo>
                  <a:lnTo>
                    <a:pt x="0" y="40005"/>
                  </a:lnTo>
                  <a:lnTo>
                    <a:pt x="18097" y="40005"/>
                  </a:lnTo>
                  <a:lnTo>
                    <a:pt x="18097" y="0"/>
                  </a:lnTo>
                  <a:lnTo>
                    <a:pt x="38100" y="0"/>
                  </a:lnTo>
                  <a:lnTo>
                    <a:pt x="38100" y="40005"/>
                  </a:lnTo>
                  <a:lnTo>
                    <a:pt x="80010" y="40005"/>
                  </a:lnTo>
                  <a:lnTo>
                    <a:pt x="80010" y="57150"/>
                  </a:lnTo>
                  <a:lnTo>
                    <a:pt x="38100" y="57150"/>
                  </a:lnTo>
                  <a:lnTo>
                    <a:pt x="38100" y="134302"/>
                  </a:lnTo>
                  <a:cubicBezTo>
                    <a:pt x="38100" y="150495"/>
                    <a:pt x="46672" y="156210"/>
                    <a:pt x="60007" y="156210"/>
                  </a:cubicBezTo>
                  <a:cubicBezTo>
                    <a:pt x="66675" y="156210"/>
                    <a:pt x="72390" y="155257"/>
                    <a:pt x="79057" y="152400"/>
                  </a:cubicBezTo>
                  <a:lnTo>
                    <a:pt x="79057" y="168592"/>
                  </a:lnTo>
                  <a:cubicBezTo>
                    <a:pt x="72390" y="172402"/>
                    <a:pt x="64770" y="174307"/>
                    <a:pt x="55245" y="174307"/>
                  </a:cubicBezTo>
                  <a:cubicBezTo>
                    <a:pt x="34290" y="174307"/>
                    <a:pt x="18097" y="163830"/>
                    <a:pt x="18097" y="1371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7D3E7F8-B979-5F86-CDCB-28403DB00A96}"/>
                </a:ext>
              </a:extLst>
            </p:cNvPr>
            <p:cNvSpPr/>
            <p:nvPr/>
          </p:nvSpPr>
          <p:spPr>
            <a:xfrm>
              <a:off x="5836444" y="4139247"/>
              <a:ext cx="115252" cy="135255"/>
            </a:xfrm>
            <a:custGeom>
              <a:avLst/>
              <a:gdLst>
                <a:gd name="connsiteX0" fmla="*/ 0 w 115252"/>
                <a:gd name="connsiteY0" fmla="*/ 81915 h 135255"/>
                <a:gd name="connsiteX1" fmla="*/ 0 w 115252"/>
                <a:gd name="connsiteY1" fmla="*/ 0 h 135255"/>
                <a:gd name="connsiteX2" fmla="*/ 19050 w 115252"/>
                <a:gd name="connsiteY2" fmla="*/ 0 h 135255"/>
                <a:gd name="connsiteX3" fmla="*/ 19050 w 115252"/>
                <a:gd name="connsiteY3" fmla="*/ 77153 h 135255"/>
                <a:gd name="connsiteX4" fmla="*/ 56197 w 115252"/>
                <a:gd name="connsiteY4" fmla="*/ 117158 h 135255"/>
                <a:gd name="connsiteX5" fmla="*/ 95250 w 115252"/>
                <a:gd name="connsiteY5" fmla="*/ 76200 h 135255"/>
                <a:gd name="connsiteX6" fmla="*/ 95250 w 115252"/>
                <a:gd name="connsiteY6" fmla="*/ 0 h 135255"/>
                <a:gd name="connsiteX7" fmla="*/ 115253 w 115252"/>
                <a:gd name="connsiteY7" fmla="*/ 0 h 135255"/>
                <a:gd name="connsiteX8" fmla="*/ 115253 w 115252"/>
                <a:gd name="connsiteY8" fmla="*/ 132397 h 135255"/>
                <a:gd name="connsiteX9" fmla="*/ 95250 w 115252"/>
                <a:gd name="connsiteY9" fmla="*/ 132397 h 135255"/>
                <a:gd name="connsiteX10" fmla="*/ 95250 w 115252"/>
                <a:gd name="connsiteY10" fmla="*/ 109538 h 135255"/>
                <a:gd name="connsiteX11" fmla="*/ 50482 w 115252"/>
                <a:gd name="connsiteY11" fmla="*/ 135255 h 135255"/>
                <a:gd name="connsiteX12" fmla="*/ 0 w 115252"/>
                <a:gd name="connsiteY12" fmla="*/ 81915 h 13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252" h="135255">
                  <a:moveTo>
                    <a:pt x="0" y="81915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77153"/>
                  </a:lnTo>
                  <a:cubicBezTo>
                    <a:pt x="19050" y="101918"/>
                    <a:pt x="32385" y="117158"/>
                    <a:pt x="56197" y="117158"/>
                  </a:cubicBezTo>
                  <a:cubicBezTo>
                    <a:pt x="78105" y="117158"/>
                    <a:pt x="95250" y="100965"/>
                    <a:pt x="95250" y="76200"/>
                  </a:cubicBezTo>
                  <a:lnTo>
                    <a:pt x="95250" y="0"/>
                  </a:lnTo>
                  <a:lnTo>
                    <a:pt x="115253" y="0"/>
                  </a:lnTo>
                  <a:lnTo>
                    <a:pt x="115253" y="132397"/>
                  </a:lnTo>
                  <a:lnTo>
                    <a:pt x="95250" y="132397"/>
                  </a:lnTo>
                  <a:lnTo>
                    <a:pt x="95250" y="109538"/>
                  </a:lnTo>
                  <a:cubicBezTo>
                    <a:pt x="86678" y="123825"/>
                    <a:pt x="73343" y="135255"/>
                    <a:pt x="50482" y="135255"/>
                  </a:cubicBezTo>
                  <a:cubicBezTo>
                    <a:pt x="18097" y="135255"/>
                    <a:pt x="0" y="113347"/>
                    <a:pt x="0" y="8191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228A936-A739-F4BC-6EB3-E49AA38EECE2}"/>
                </a:ext>
              </a:extLst>
            </p:cNvPr>
            <p:cNvSpPr/>
            <p:nvPr/>
          </p:nvSpPr>
          <p:spPr>
            <a:xfrm>
              <a:off x="5987891" y="4084955"/>
              <a:ext cx="133350" cy="189547"/>
            </a:xfrm>
            <a:custGeom>
              <a:avLst/>
              <a:gdLst>
                <a:gd name="connsiteX0" fmla="*/ 0 w 133350"/>
                <a:gd name="connsiteY0" fmla="*/ 120967 h 189547"/>
                <a:gd name="connsiteX1" fmla="*/ 0 w 133350"/>
                <a:gd name="connsiteY1" fmla="*/ 120015 h 189547"/>
                <a:gd name="connsiteX2" fmla="*/ 62865 w 133350"/>
                <a:gd name="connsiteY2" fmla="*/ 51435 h 189547"/>
                <a:gd name="connsiteX3" fmla="*/ 114300 w 133350"/>
                <a:gd name="connsiteY3" fmla="*/ 80010 h 189547"/>
                <a:gd name="connsiteX4" fmla="*/ 114300 w 133350"/>
                <a:gd name="connsiteY4" fmla="*/ 0 h 189547"/>
                <a:gd name="connsiteX5" fmla="*/ 133350 w 133350"/>
                <a:gd name="connsiteY5" fmla="*/ 0 h 189547"/>
                <a:gd name="connsiteX6" fmla="*/ 133350 w 133350"/>
                <a:gd name="connsiteY6" fmla="*/ 186690 h 189547"/>
                <a:gd name="connsiteX7" fmla="*/ 114300 w 133350"/>
                <a:gd name="connsiteY7" fmla="*/ 186690 h 189547"/>
                <a:gd name="connsiteX8" fmla="*/ 114300 w 133350"/>
                <a:gd name="connsiteY8" fmla="*/ 160020 h 189547"/>
                <a:gd name="connsiteX9" fmla="*/ 62865 w 133350"/>
                <a:gd name="connsiteY9" fmla="*/ 189547 h 189547"/>
                <a:gd name="connsiteX10" fmla="*/ 0 w 133350"/>
                <a:gd name="connsiteY10" fmla="*/ 120967 h 189547"/>
                <a:gd name="connsiteX11" fmla="*/ 114300 w 133350"/>
                <a:gd name="connsiteY11" fmla="*/ 120967 h 189547"/>
                <a:gd name="connsiteX12" fmla="*/ 114300 w 133350"/>
                <a:gd name="connsiteY12" fmla="*/ 120015 h 189547"/>
                <a:gd name="connsiteX13" fmla="*/ 66675 w 133350"/>
                <a:gd name="connsiteY13" fmla="*/ 69532 h 189547"/>
                <a:gd name="connsiteX14" fmla="*/ 20003 w 133350"/>
                <a:gd name="connsiteY14" fmla="*/ 120015 h 189547"/>
                <a:gd name="connsiteX15" fmla="*/ 20003 w 133350"/>
                <a:gd name="connsiteY15" fmla="*/ 120967 h 189547"/>
                <a:gd name="connsiteX16" fmla="*/ 66675 w 133350"/>
                <a:gd name="connsiteY16" fmla="*/ 171450 h 189547"/>
                <a:gd name="connsiteX17" fmla="*/ 114300 w 133350"/>
                <a:gd name="connsiteY17" fmla="*/ 120967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350" h="189547">
                  <a:moveTo>
                    <a:pt x="0" y="120967"/>
                  </a:moveTo>
                  <a:lnTo>
                    <a:pt x="0" y="120015"/>
                  </a:lnTo>
                  <a:cubicBezTo>
                    <a:pt x="0" y="77152"/>
                    <a:pt x="31433" y="51435"/>
                    <a:pt x="62865" y="51435"/>
                  </a:cubicBezTo>
                  <a:cubicBezTo>
                    <a:pt x="87630" y="51435"/>
                    <a:pt x="103822" y="64770"/>
                    <a:pt x="114300" y="80010"/>
                  </a:cubicBezTo>
                  <a:lnTo>
                    <a:pt x="114300" y="0"/>
                  </a:lnTo>
                  <a:lnTo>
                    <a:pt x="133350" y="0"/>
                  </a:lnTo>
                  <a:lnTo>
                    <a:pt x="133350" y="186690"/>
                  </a:lnTo>
                  <a:lnTo>
                    <a:pt x="114300" y="186690"/>
                  </a:lnTo>
                  <a:lnTo>
                    <a:pt x="114300" y="160020"/>
                  </a:lnTo>
                  <a:cubicBezTo>
                    <a:pt x="102870" y="176213"/>
                    <a:pt x="87630" y="189547"/>
                    <a:pt x="62865" y="189547"/>
                  </a:cubicBezTo>
                  <a:cubicBezTo>
                    <a:pt x="31433" y="189547"/>
                    <a:pt x="0" y="164782"/>
                    <a:pt x="0" y="120967"/>
                  </a:cubicBezTo>
                  <a:close/>
                  <a:moveTo>
                    <a:pt x="114300" y="120967"/>
                  </a:moveTo>
                  <a:lnTo>
                    <a:pt x="114300" y="120015"/>
                  </a:lnTo>
                  <a:cubicBezTo>
                    <a:pt x="114300" y="89535"/>
                    <a:pt x="91440" y="69532"/>
                    <a:pt x="66675" y="69532"/>
                  </a:cubicBezTo>
                  <a:cubicBezTo>
                    <a:pt x="40958" y="69532"/>
                    <a:pt x="20003" y="88582"/>
                    <a:pt x="20003" y="120015"/>
                  </a:cubicBezTo>
                  <a:lnTo>
                    <a:pt x="20003" y="120967"/>
                  </a:lnTo>
                  <a:cubicBezTo>
                    <a:pt x="20003" y="151447"/>
                    <a:pt x="41910" y="171450"/>
                    <a:pt x="66675" y="171450"/>
                  </a:cubicBezTo>
                  <a:cubicBezTo>
                    <a:pt x="91440" y="171450"/>
                    <a:pt x="114300" y="151447"/>
                    <a:pt x="114300" y="12096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46F6300-09E9-C405-89DE-C5E11FAF3181}"/>
                </a:ext>
              </a:extLst>
            </p:cNvPr>
            <p:cNvSpPr/>
            <p:nvPr/>
          </p:nvSpPr>
          <p:spPr>
            <a:xfrm>
              <a:off x="6166009" y="4088765"/>
              <a:ext cx="21907" cy="182879"/>
            </a:xfrm>
            <a:custGeom>
              <a:avLst/>
              <a:gdLst>
                <a:gd name="connsiteX0" fmla="*/ 0 w 21907"/>
                <a:gd name="connsiteY0" fmla="*/ 21907 h 182879"/>
                <a:gd name="connsiteX1" fmla="*/ 0 w 21907"/>
                <a:gd name="connsiteY1" fmla="*/ 0 h 182879"/>
                <a:gd name="connsiteX2" fmla="*/ 21907 w 21907"/>
                <a:gd name="connsiteY2" fmla="*/ 0 h 182879"/>
                <a:gd name="connsiteX3" fmla="*/ 21907 w 21907"/>
                <a:gd name="connsiteY3" fmla="*/ 21907 h 182879"/>
                <a:gd name="connsiteX4" fmla="*/ 1905 w 21907"/>
                <a:gd name="connsiteY4" fmla="*/ 182880 h 182879"/>
                <a:gd name="connsiteX5" fmla="*/ 1905 w 21907"/>
                <a:gd name="connsiteY5" fmla="*/ 50482 h 182879"/>
                <a:gd name="connsiteX6" fmla="*/ 20955 w 21907"/>
                <a:gd name="connsiteY6" fmla="*/ 50482 h 182879"/>
                <a:gd name="connsiteX7" fmla="*/ 20955 w 21907"/>
                <a:gd name="connsiteY7" fmla="*/ 182880 h 18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07" h="182879">
                  <a:moveTo>
                    <a:pt x="0" y="21907"/>
                  </a:moveTo>
                  <a:lnTo>
                    <a:pt x="0" y="0"/>
                  </a:lnTo>
                  <a:lnTo>
                    <a:pt x="21907" y="0"/>
                  </a:lnTo>
                  <a:lnTo>
                    <a:pt x="21907" y="21907"/>
                  </a:lnTo>
                  <a:close/>
                  <a:moveTo>
                    <a:pt x="1905" y="182880"/>
                  </a:moveTo>
                  <a:lnTo>
                    <a:pt x="1905" y="50482"/>
                  </a:lnTo>
                  <a:lnTo>
                    <a:pt x="20955" y="50482"/>
                  </a:lnTo>
                  <a:lnTo>
                    <a:pt x="20955" y="18288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7FF861-EEB0-6C18-0C12-9F51E56E0EFC}"/>
                </a:ext>
              </a:extLst>
            </p:cNvPr>
            <p:cNvSpPr/>
            <p:nvPr/>
          </p:nvSpPr>
          <p:spPr>
            <a:xfrm>
              <a:off x="6224111" y="4136390"/>
              <a:ext cx="124777" cy="138112"/>
            </a:xfrm>
            <a:custGeom>
              <a:avLst/>
              <a:gdLst>
                <a:gd name="connsiteX0" fmla="*/ 66675 w 124777"/>
                <a:gd name="connsiteY0" fmla="*/ 120967 h 138112"/>
                <a:gd name="connsiteX1" fmla="*/ 108585 w 124777"/>
                <a:gd name="connsiteY1" fmla="*/ 102870 h 138112"/>
                <a:gd name="connsiteX2" fmla="*/ 120015 w 124777"/>
                <a:gd name="connsiteY2" fmla="*/ 113347 h 138112"/>
                <a:gd name="connsiteX3" fmla="*/ 65722 w 124777"/>
                <a:gd name="connsiteY3" fmla="*/ 138113 h 138112"/>
                <a:gd name="connsiteX4" fmla="*/ 0 w 124777"/>
                <a:gd name="connsiteY4" fmla="*/ 69532 h 138112"/>
                <a:gd name="connsiteX5" fmla="*/ 63817 w 124777"/>
                <a:gd name="connsiteY5" fmla="*/ 0 h 138112"/>
                <a:gd name="connsiteX6" fmla="*/ 124777 w 124777"/>
                <a:gd name="connsiteY6" fmla="*/ 70485 h 138112"/>
                <a:gd name="connsiteX7" fmla="*/ 124777 w 124777"/>
                <a:gd name="connsiteY7" fmla="*/ 77153 h 138112"/>
                <a:gd name="connsiteX8" fmla="*/ 20002 w 124777"/>
                <a:gd name="connsiteY8" fmla="*/ 77153 h 138112"/>
                <a:gd name="connsiteX9" fmla="*/ 66675 w 124777"/>
                <a:gd name="connsiteY9" fmla="*/ 120967 h 138112"/>
                <a:gd name="connsiteX10" fmla="*/ 104775 w 124777"/>
                <a:gd name="connsiteY10" fmla="*/ 60960 h 138112"/>
                <a:gd name="connsiteX11" fmla="*/ 62865 w 124777"/>
                <a:gd name="connsiteY11" fmla="*/ 17145 h 138112"/>
                <a:gd name="connsiteX12" fmla="*/ 20002 w 124777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7" h="138112">
                  <a:moveTo>
                    <a:pt x="66675" y="120967"/>
                  </a:moveTo>
                  <a:cubicBezTo>
                    <a:pt x="84772" y="120967"/>
                    <a:pt x="97155" y="113347"/>
                    <a:pt x="108585" y="102870"/>
                  </a:cubicBezTo>
                  <a:lnTo>
                    <a:pt x="120015" y="113347"/>
                  </a:lnTo>
                  <a:cubicBezTo>
                    <a:pt x="107632" y="128588"/>
                    <a:pt x="91440" y="138113"/>
                    <a:pt x="65722" y="138113"/>
                  </a:cubicBezTo>
                  <a:cubicBezTo>
                    <a:pt x="29527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3817" y="0"/>
                  </a:cubicBezTo>
                  <a:cubicBezTo>
                    <a:pt x="102870" y="0"/>
                    <a:pt x="124777" y="31432"/>
                    <a:pt x="124777" y="70485"/>
                  </a:cubicBezTo>
                  <a:cubicBezTo>
                    <a:pt x="124777" y="72390"/>
                    <a:pt x="124777" y="74295"/>
                    <a:pt x="124777" y="77153"/>
                  </a:cubicBezTo>
                  <a:lnTo>
                    <a:pt x="20002" y="77153"/>
                  </a:lnTo>
                  <a:cubicBezTo>
                    <a:pt x="22860" y="104775"/>
                    <a:pt x="43815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9535" y="17145"/>
                    <a:pt x="62865" y="17145"/>
                  </a:cubicBezTo>
                  <a:cubicBezTo>
                    <a:pt x="40005" y="17145"/>
                    <a:pt x="22860" y="36195"/>
                    <a:pt x="20002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2BB5D43-9AE6-9B85-3CEB-01F487D015FA}"/>
                </a:ext>
              </a:extLst>
            </p:cNvPr>
            <p:cNvSpPr/>
            <p:nvPr/>
          </p:nvSpPr>
          <p:spPr>
            <a:xfrm>
              <a:off x="6372701" y="4137342"/>
              <a:ext cx="101917" cy="136207"/>
            </a:xfrm>
            <a:custGeom>
              <a:avLst/>
              <a:gdLst>
                <a:gd name="connsiteX0" fmla="*/ 0 w 101917"/>
                <a:gd name="connsiteY0" fmla="*/ 117157 h 136207"/>
                <a:gd name="connsiteX1" fmla="*/ 9525 w 101917"/>
                <a:gd name="connsiteY1" fmla="*/ 102870 h 136207"/>
                <a:gd name="connsiteX2" fmla="*/ 56198 w 101917"/>
                <a:gd name="connsiteY2" fmla="*/ 120015 h 136207"/>
                <a:gd name="connsiteX3" fmla="*/ 82868 w 101917"/>
                <a:gd name="connsiteY3" fmla="*/ 99060 h 136207"/>
                <a:gd name="connsiteX4" fmla="*/ 50483 w 101917"/>
                <a:gd name="connsiteY4" fmla="*/ 75247 h 136207"/>
                <a:gd name="connsiteX5" fmla="*/ 6668 w 101917"/>
                <a:gd name="connsiteY5" fmla="*/ 38100 h 136207"/>
                <a:gd name="connsiteX6" fmla="*/ 6668 w 101917"/>
                <a:gd name="connsiteY6" fmla="*/ 37147 h 136207"/>
                <a:gd name="connsiteX7" fmla="*/ 51435 w 101917"/>
                <a:gd name="connsiteY7" fmla="*/ 0 h 136207"/>
                <a:gd name="connsiteX8" fmla="*/ 99060 w 101917"/>
                <a:gd name="connsiteY8" fmla="*/ 14288 h 136207"/>
                <a:gd name="connsiteX9" fmla="*/ 89535 w 101917"/>
                <a:gd name="connsiteY9" fmla="*/ 29527 h 136207"/>
                <a:gd name="connsiteX10" fmla="*/ 50483 w 101917"/>
                <a:gd name="connsiteY10" fmla="*/ 16192 h 136207"/>
                <a:gd name="connsiteX11" fmla="*/ 25718 w 101917"/>
                <a:gd name="connsiteY11" fmla="*/ 35242 h 136207"/>
                <a:gd name="connsiteX12" fmla="*/ 25718 w 101917"/>
                <a:gd name="connsiteY12" fmla="*/ 36195 h 136207"/>
                <a:gd name="connsiteX13" fmla="*/ 59055 w 101917"/>
                <a:gd name="connsiteY13" fmla="*/ 59055 h 136207"/>
                <a:gd name="connsiteX14" fmla="*/ 101918 w 101917"/>
                <a:gd name="connsiteY14" fmla="*/ 96202 h 136207"/>
                <a:gd name="connsiteX15" fmla="*/ 101918 w 101917"/>
                <a:gd name="connsiteY15" fmla="*/ 97155 h 136207"/>
                <a:gd name="connsiteX16" fmla="*/ 54293 w 101917"/>
                <a:gd name="connsiteY16" fmla="*/ 136207 h 136207"/>
                <a:gd name="connsiteX17" fmla="*/ 0 w 101917"/>
                <a:gd name="connsiteY17" fmla="*/ 117157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917" h="136207">
                  <a:moveTo>
                    <a:pt x="0" y="117157"/>
                  </a:moveTo>
                  <a:lnTo>
                    <a:pt x="9525" y="102870"/>
                  </a:lnTo>
                  <a:cubicBezTo>
                    <a:pt x="23813" y="114300"/>
                    <a:pt x="40005" y="120015"/>
                    <a:pt x="56198" y="120015"/>
                  </a:cubicBezTo>
                  <a:cubicBezTo>
                    <a:pt x="71438" y="120015"/>
                    <a:pt x="82868" y="112395"/>
                    <a:pt x="82868" y="99060"/>
                  </a:cubicBezTo>
                  <a:cubicBezTo>
                    <a:pt x="82868" y="85725"/>
                    <a:pt x="67628" y="80010"/>
                    <a:pt x="50483" y="75247"/>
                  </a:cubicBezTo>
                  <a:cubicBezTo>
                    <a:pt x="29528" y="69532"/>
                    <a:pt x="6668" y="61913"/>
                    <a:pt x="6668" y="38100"/>
                  </a:cubicBezTo>
                  <a:lnTo>
                    <a:pt x="6668" y="37147"/>
                  </a:lnTo>
                  <a:cubicBezTo>
                    <a:pt x="6668" y="15240"/>
                    <a:pt x="25718" y="0"/>
                    <a:pt x="51435" y="0"/>
                  </a:cubicBezTo>
                  <a:cubicBezTo>
                    <a:pt x="67628" y="0"/>
                    <a:pt x="84773" y="5715"/>
                    <a:pt x="99060" y="14288"/>
                  </a:cubicBezTo>
                  <a:lnTo>
                    <a:pt x="89535" y="29527"/>
                  </a:lnTo>
                  <a:cubicBezTo>
                    <a:pt x="77153" y="20955"/>
                    <a:pt x="63818" y="16192"/>
                    <a:pt x="50483" y="16192"/>
                  </a:cubicBezTo>
                  <a:cubicBezTo>
                    <a:pt x="35243" y="16192"/>
                    <a:pt x="25718" y="24765"/>
                    <a:pt x="25718" y="35242"/>
                  </a:cubicBezTo>
                  <a:lnTo>
                    <a:pt x="25718" y="36195"/>
                  </a:lnTo>
                  <a:cubicBezTo>
                    <a:pt x="25718" y="48577"/>
                    <a:pt x="41910" y="53340"/>
                    <a:pt x="59055" y="59055"/>
                  </a:cubicBezTo>
                  <a:cubicBezTo>
                    <a:pt x="80010" y="64770"/>
                    <a:pt x="101918" y="73342"/>
                    <a:pt x="101918" y="96202"/>
                  </a:cubicBezTo>
                  <a:lnTo>
                    <a:pt x="101918" y="97155"/>
                  </a:lnTo>
                  <a:cubicBezTo>
                    <a:pt x="101918" y="121920"/>
                    <a:pt x="80963" y="136207"/>
                    <a:pt x="54293" y="136207"/>
                  </a:cubicBezTo>
                  <a:cubicBezTo>
                    <a:pt x="36195" y="136207"/>
                    <a:pt x="15240" y="129540"/>
                    <a:pt x="0" y="11715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6FC058E-EA81-6A61-9136-45F134D8891B}"/>
                </a:ext>
              </a:extLst>
            </p:cNvPr>
            <p:cNvSpPr/>
            <p:nvPr/>
          </p:nvSpPr>
          <p:spPr>
            <a:xfrm>
              <a:off x="6577488" y="4137342"/>
              <a:ext cx="116205" cy="137159"/>
            </a:xfrm>
            <a:custGeom>
              <a:avLst/>
              <a:gdLst>
                <a:gd name="connsiteX0" fmla="*/ 0 w 116205"/>
                <a:gd name="connsiteY0" fmla="*/ 96202 h 137159"/>
                <a:gd name="connsiteX1" fmla="*/ 0 w 116205"/>
                <a:gd name="connsiteY1" fmla="*/ 95250 h 137159"/>
                <a:gd name="connsiteX2" fmla="*/ 56198 w 116205"/>
                <a:gd name="connsiteY2" fmla="*/ 52388 h 137159"/>
                <a:gd name="connsiteX3" fmla="*/ 97155 w 116205"/>
                <a:gd name="connsiteY3" fmla="*/ 58102 h 137159"/>
                <a:gd name="connsiteX4" fmla="*/ 97155 w 116205"/>
                <a:gd name="connsiteY4" fmla="*/ 53340 h 137159"/>
                <a:gd name="connsiteX5" fmla="*/ 58103 w 116205"/>
                <a:gd name="connsiteY5" fmla="*/ 18097 h 137159"/>
                <a:gd name="connsiteX6" fmla="*/ 17145 w 116205"/>
                <a:gd name="connsiteY6" fmla="*/ 27622 h 137159"/>
                <a:gd name="connsiteX7" fmla="*/ 11430 w 116205"/>
                <a:gd name="connsiteY7" fmla="*/ 11430 h 137159"/>
                <a:gd name="connsiteX8" fmla="*/ 60007 w 116205"/>
                <a:gd name="connsiteY8" fmla="*/ 0 h 137159"/>
                <a:gd name="connsiteX9" fmla="*/ 102870 w 116205"/>
                <a:gd name="connsiteY9" fmla="*/ 14288 h 137159"/>
                <a:gd name="connsiteX10" fmla="*/ 116205 w 116205"/>
                <a:gd name="connsiteY10" fmla="*/ 53340 h 137159"/>
                <a:gd name="connsiteX11" fmla="*/ 116205 w 116205"/>
                <a:gd name="connsiteY11" fmla="*/ 134302 h 137159"/>
                <a:gd name="connsiteX12" fmla="*/ 97155 w 116205"/>
                <a:gd name="connsiteY12" fmla="*/ 134302 h 137159"/>
                <a:gd name="connsiteX13" fmla="*/ 97155 w 116205"/>
                <a:gd name="connsiteY13" fmla="*/ 114300 h 137159"/>
                <a:gd name="connsiteX14" fmla="*/ 49530 w 116205"/>
                <a:gd name="connsiteY14" fmla="*/ 137160 h 137159"/>
                <a:gd name="connsiteX15" fmla="*/ 0 w 116205"/>
                <a:gd name="connsiteY15" fmla="*/ 96202 h 137159"/>
                <a:gd name="connsiteX16" fmla="*/ 97155 w 116205"/>
                <a:gd name="connsiteY16" fmla="*/ 85725 h 137159"/>
                <a:gd name="connsiteX17" fmla="*/ 97155 w 116205"/>
                <a:gd name="connsiteY17" fmla="*/ 73342 h 137159"/>
                <a:gd name="connsiteX18" fmla="*/ 58103 w 116205"/>
                <a:gd name="connsiteY18" fmla="*/ 67627 h 137159"/>
                <a:gd name="connsiteX19" fmla="*/ 20003 w 116205"/>
                <a:gd name="connsiteY19" fmla="*/ 94297 h 137159"/>
                <a:gd name="connsiteX20" fmla="*/ 20003 w 116205"/>
                <a:gd name="connsiteY20" fmla="*/ 95250 h 137159"/>
                <a:gd name="connsiteX21" fmla="*/ 53340 w 116205"/>
                <a:gd name="connsiteY21" fmla="*/ 120967 h 137159"/>
                <a:gd name="connsiteX22" fmla="*/ 97155 w 116205"/>
                <a:gd name="connsiteY22" fmla="*/ 85725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205" h="137159">
                  <a:moveTo>
                    <a:pt x="0" y="96202"/>
                  </a:moveTo>
                  <a:lnTo>
                    <a:pt x="0" y="95250"/>
                  </a:lnTo>
                  <a:cubicBezTo>
                    <a:pt x="0" y="66675"/>
                    <a:pt x="22860" y="52388"/>
                    <a:pt x="56198" y="52388"/>
                  </a:cubicBezTo>
                  <a:cubicBezTo>
                    <a:pt x="73343" y="52388"/>
                    <a:pt x="84773" y="54292"/>
                    <a:pt x="97155" y="58102"/>
                  </a:cubicBezTo>
                  <a:lnTo>
                    <a:pt x="97155" y="53340"/>
                  </a:lnTo>
                  <a:cubicBezTo>
                    <a:pt x="97155" y="30480"/>
                    <a:pt x="82868" y="18097"/>
                    <a:pt x="58103" y="18097"/>
                  </a:cubicBezTo>
                  <a:cubicBezTo>
                    <a:pt x="41910" y="18097"/>
                    <a:pt x="29528" y="21907"/>
                    <a:pt x="17145" y="27622"/>
                  </a:cubicBezTo>
                  <a:lnTo>
                    <a:pt x="11430" y="11430"/>
                  </a:lnTo>
                  <a:cubicBezTo>
                    <a:pt x="26670" y="4763"/>
                    <a:pt x="40005" y="0"/>
                    <a:pt x="60007" y="0"/>
                  </a:cubicBezTo>
                  <a:cubicBezTo>
                    <a:pt x="78105" y="0"/>
                    <a:pt x="93345" y="4763"/>
                    <a:pt x="102870" y="14288"/>
                  </a:cubicBezTo>
                  <a:cubicBezTo>
                    <a:pt x="111760" y="23813"/>
                    <a:pt x="116205" y="36830"/>
                    <a:pt x="116205" y="53340"/>
                  </a:cubicBezTo>
                  <a:lnTo>
                    <a:pt x="116205" y="134302"/>
                  </a:lnTo>
                  <a:lnTo>
                    <a:pt x="97155" y="134302"/>
                  </a:lnTo>
                  <a:lnTo>
                    <a:pt x="97155" y="114300"/>
                  </a:lnTo>
                  <a:cubicBezTo>
                    <a:pt x="87630" y="125730"/>
                    <a:pt x="72390" y="137160"/>
                    <a:pt x="49530" y="137160"/>
                  </a:cubicBezTo>
                  <a:cubicBezTo>
                    <a:pt x="24765" y="137160"/>
                    <a:pt x="0" y="122872"/>
                    <a:pt x="0" y="96202"/>
                  </a:cubicBezTo>
                  <a:close/>
                  <a:moveTo>
                    <a:pt x="97155" y="85725"/>
                  </a:moveTo>
                  <a:lnTo>
                    <a:pt x="97155" y="73342"/>
                  </a:lnTo>
                  <a:cubicBezTo>
                    <a:pt x="87630" y="70485"/>
                    <a:pt x="74295" y="67627"/>
                    <a:pt x="58103" y="67627"/>
                  </a:cubicBezTo>
                  <a:cubicBezTo>
                    <a:pt x="34290" y="67627"/>
                    <a:pt x="20003" y="78105"/>
                    <a:pt x="20003" y="94297"/>
                  </a:cubicBezTo>
                  <a:lnTo>
                    <a:pt x="20003" y="95250"/>
                  </a:lnTo>
                  <a:cubicBezTo>
                    <a:pt x="20003" y="111442"/>
                    <a:pt x="35243" y="120967"/>
                    <a:pt x="53340" y="120967"/>
                  </a:cubicBezTo>
                  <a:cubicBezTo>
                    <a:pt x="77153" y="120967"/>
                    <a:pt x="97155" y="106680"/>
                    <a:pt x="97155" y="8572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0F39627-46B0-4DA3-29C2-8F6AFA1362D2}"/>
                </a:ext>
              </a:extLst>
            </p:cNvPr>
            <p:cNvSpPr/>
            <p:nvPr/>
          </p:nvSpPr>
          <p:spPr>
            <a:xfrm>
              <a:off x="6735604" y="4136390"/>
              <a:ext cx="115252" cy="135254"/>
            </a:xfrm>
            <a:custGeom>
              <a:avLst/>
              <a:gdLst>
                <a:gd name="connsiteX0" fmla="*/ 0 w 115252"/>
                <a:gd name="connsiteY0" fmla="*/ 2857 h 135254"/>
                <a:gd name="connsiteX1" fmla="*/ 19050 w 115252"/>
                <a:gd name="connsiteY1" fmla="*/ 2857 h 135254"/>
                <a:gd name="connsiteX2" fmla="*/ 19050 w 115252"/>
                <a:gd name="connsiteY2" fmla="*/ 25717 h 135254"/>
                <a:gd name="connsiteX3" fmla="*/ 64770 w 115252"/>
                <a:gd name="connsiteY3" fmla="*/ 0 h 135254"/>
                <a:gd name="connsiteX4" fmla="*/ 115252 w 115252"/>
                <a:gd name="connsiteY4" fmla="*/ 53340 h 135254"/>
                <a:gd name="connsiteX5" fmla="*/ 115252 w 115252"/>
                <a:gd name="connsiteY5" fmla="*/ 135255 h 135254"/>
                <a:gd name="connsiteX6" fmla="*/ 95250 w 115252"/>
                <a:gd name="connsiteY6" fmla="*/ 135255 h 135254"/>
                <a:gd name="connsiteX7" fmla="*/ 95250 w 115252"/>
                <a:gd name="connsiteY7" fmla="*/ 58103 h 135254"/>
                <a:gd name="connsiteX8" fmla="*/ 59055 w 115252"/>
                <a:gd name="connsiteY8" fmla="*/ 18097 h 135254"/>
                <a:gd name="connsiteX9" fmla="*/ 19050 w 115252"/>
                <a:gd name="connsiteY9" fmla="*/ 59055 h 135254"/>
                <a:gd name="connsiteX10" fmla="*/ 19050 w 115252"/>
                <a:gd name="connsiteY10" fmla="*/ 135255 h 135254"/>
                <a:gd name="connsiteX11" fmla="*/ 0 w 115252"/>
                <a:gd name="connsiteY11" fmla="*/ 135255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52" h="135254">
                  <a:moveTo>
                    <a:pt x="0" y="2857"/>
                  </a:moveTo>
                  <a:lnTo>
                    <a:pt x="19050" y="2857"/>
                  </a:lnTo>
                  <a:lnTo>
                    <a:pt x="19050" y="25717"/>
                  </a:lnTo>
                  <a:cubicBezTo>
                    <a:pt x="27622" y="11430"/>
                    <a:pt x="41910" y="0"/>
                    <a:pt x="64770" y="0"/>
                  </a:cubicBezTo>
                  <a:cubicBezTo>
                    <a:pt x="96202" y="0"/>
                    <a:pt x="115252" y="21907"/>
                    <a:pt x="115252" y="53340"/>
                  </a:cubicBezTo>
                  <a:lnTo>
                    <a:pt x="115252" y="135255"/>
                  </a:lnTo>
                  <a:lnTo>
                    <a:pt x="95250" y="135255"/>
                  </a:lnTo>
                  <a:lnTo>
                    <a:pt x="95250" y="58103"/>
                  </a:lnTo>
                  <a:cubicBezTo>
                    <a:pt x="95250" y="33338"/>
                    <a:pt x="81915" y="18097"/>
                    <a:pt x="59055" y="18097"/>
                  </a:cubicBezTo>
                  <a:cubicBezTo>
                    <a:pt x="36195" y="18097"/>
                    <a:pt x="19050" y="34290"/>
                    <a:pt x="19050" y="59055"/>
                  </a:cubicBezTo>
                  <a:lnTo>
                    <a:pt x="19050" y="135255"/>
                  </a:lnTo>
                  <a:lnTo>
                    <a:pt x="0" y="13525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1592DFD-D4D5-D6C0-D782-18230528566B}"/>
                </a:ext>
              </a:extLst>
            </p:cNvPr>
            <p:cNvSpPr/>
            <p:nvPr/>
          </p:nvSpPr>
          <p:spPr>
            <a:xfrm>
              <a:off x="6885146" y="4084955"/>
              <a:ext cx="133350" cy="189547"/>
            </a:xfrm>
            <a:custGeom>
              <a:avLst/>
              <a:gdLst>
                <a:gd name="connsiteX0" fmla="*/ 0 w 133350"/>
                <a:gd name="connsiteY0" fmla="*/ 120967 h 189547"/>
                <a:gd name="connsiteX1" fmla="*/ 0 w 133350"/>
                <a:gd name="connsiteY1" fmla="*/ 120015 h 189547"/>
                <a:gd name="connsiteX2" fmla="*/ 62865 w 133350"/>
                <a:gd name="connsiteY2" fmla="*/ 51435 h 189547"/>
                <a:gd name="connsiteX3" fmla="*/ 113348 w 133350"/>
                <a:gd name="connsiteY3" fmla="*/ 80010 h 189547"/>
                <a:gd name="connsiteX4" fmla="*/ 113348 w 133350"/>
                <a:gd name="connsiteY4" fmla="*/ 0 h 189547"/>
                <a:gd name="connsiteX5" fmla="*/ 133350 w 133350"/>
                <a:gd name="connsiteY5" fmla="*/ 0 h 189547"/>
                <a:gd name="connsiteX6" fmla="*/ 133350 w 133350"/>
                <a:gd name="connsiteY6" fmla="*/ 186690 h 189547"/>
                <a:gd name="connsiteX7" fmla="*/ 113348 w 133350"/>
                <a:gd name="connsiteY7" fmla="*/ 186690 h 189547"/>
                <a:gd name="connsiteX8" fmla="*/ 113348 w 133350"/>
                <a:gd name="connsiteY8" fmla="*/ 160020 h 189547"/>
                <a:gd name="connsiteX9" fmla="*/ 62865 w 133350"/>
                <a:gd name="connsiteY9" fmla="*/ 189547 h 189547"/>
                <a:gd name="connsiteX10" fmla="*/ 0 w 133350"/>
                <a:gd name="connsiteY10" fmla="*/ 120967 h 189547"/>
                <a:gd name="connsiteX11" fmla="*/ 114300 w 133350"/>
                <a:gd name="connsiteY11" fmla="*/ 120967 h 189547"/>
                <a:gd name="connsiteX12" fmla="*/ 114300 w 133350"/>
                <a:gd name="connsiteY12" fmla="*/ 120015 h 189547"/>
                <a:gd name="connsiteX13" fmla="*/ 66675 w 133350"/>
                <a:gd name="connsiteY13" fmla="*/ 69532 h 189547"/>
                <a:gd name="connsiteX14" fmla="*/ 20003 w 133350"/>
                <a:gd name="connsiteY14" fmla="*/ 120015 h 189547"/>
                <a:gd name="connsiteX15" fmla="*/ 20003 w 133350"/>
                <a:gd name="connsiteY15" fmla="*/ 120967 h 189547"/>
                <a:gd name="connsiteX16" fmla="*/ 66675 w 133350"/>
                <a:gd name="connsiteY16" fmla="*/ 171450 h 189547"/>
                <a:gd name="connsiteX17" fmla="*/ 114300 w 133350"/>
                <a:gd name="connsiteY17" fmla="*/ 120967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350" h="189547">
                  <a:moveTo>
                    <a:pt x="0" y="120967"/>
                  </a:moveTo>
                  <a:lnTo>
                    <a:pt x="0" y="120015"/>
                  </a:lnTo>
                  <a:cubicBezTo>
                    <a:pt x="0" y="77152"/>
                    <a:pt x="31433" y="51435"/>
                    <a:pt x="62865" y="51435"/>
                  </a:cubicBezTo>
                  <a:cubicBezTo>
                    <a:pt x="87630" y="51435"/>
                    <a:pt x="102870" y="64770"/>
                    <a:pt x="113348" y="80010"/>
                  </a:cubicBezTo>
                  <a:lnTo>
                    <a:pt x="113348" y="0"/>
                  </a:lnTo>
                  <a:lnTo>
                    <a:pt x="133350" y="0"/>
                  </a:lnTo>
                  <a:lnTo>
                    <a:pt x="133350" y="186690"/>
                  </a:lnTo>
                  <a:lnTo>
                    <a:pt x="113348" y="186690"/>
                  </a:lnTo>
                  <a:lnTo>
                    <a:pt x="113348" y="160020"/>
                  </a:lnTo>
                  <a:cubicBezTo>
                    <a:pt x="102870" y="176213"/>
                    <a:pt x="87630" y="189547"/>
                    <a:pt x="62865" y="189547"/>
                  </a:cubicBezTo>
                  <a:cubicBezTo>
                    <a:pt x="31433" y="189547"/>
                    <a:pt x="0" y="164782"/>
                    <a:pt x="0" y="120967"/>
                  </a:cubicBezTo>
                  <a:close/>
                  <a:moveTo>
                    <a:pt x="114300" y="120967"/>
                  </a:moveTo>
                  <a:lnTo>
                    <a:pt x="114300" y="120015"/>
                  </a:lnTo>
                  <a:cubicBezTo>
                    <a:pt x="114300" y="89535"/>
                    <a:pt x="91440" y="69532"/>
                    <a:pt x="66675" y="69532"/>
                  </a:cubicBezTo>
                  <a:cubicBezTo>
                    <a:pt x="40958" y="69532"/>
                    <a:pt x="20003" y="88582"/>
                    <a:pt x="20003" y="120015"/>
                  </a:cubicBezTo>
                  <a:lnTo>
                    <a:pt x="20003" y="120967"/>
                  </a:lnTo>
                  <a:cubicBezTo>
                    <a:pt x="20003" y="151447"/>
                    <a:pt x="41910" y="171450"/>
                    <a:pt x="66675" y="171450"/>
                  </a:cubicBezTo>
                  <a:cubicBezTo>
                    <a:pt x="91440" y="171450"/>
                    <a:pt x="114300" y="151447"/>
                    <a:pt x="114300" y="12096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2877E33-F8FD-0811-8409-28F4E5B4DA77}"/>
                </a:ext>
              </a:extLst>
            </p:cNvPr>
            <p:cNvSpPr/>
            <p:nvPr/>
          </p:nvSpPr>
          <p:spPr>
            <a:xfrm>
              <a:off x="7142321" y="4092575"/>
              <a:ext cx="147637" cy="179069"/>
            </a:xfrm>
            <a:custGeom>
              <a:avLst/>
              <a:gdLst>
                <a:gd name="connsiteX0" fmla="*/ 0 w 147637"/>
                <a:gd name="connsiteY0" fmla="*/ 0 h 179069"/>
                <a:gd name="connsiteX1" fmla="*/ 77153 w 147637"/>
                <a:gd name="connsiteY1" fmla="*/ 0 h 179069"/>
                <a:gd name="connsiteX2" fmla="*/ 127635 w 147637"/>
                <a:gd name="connsiteY2" fmla="*/ 18097 h 179069"/>
                <a:gd name="connsiteX3" fmla="*/ 140970 w 147637"/>
                <a:gd name="connsiteY3" fmla="*/ 53340 h 179069"/>
                <a:gd name="connsiteX4" fmla="*/ 92393 w 147637"/>
                <a:gd name="connsiteY4" fmla="*/ 105728 h 179069"/>
                <a:gd name="connsiteX5" fmla="*/ 147638 w 147637"/>
                <a:gd name="connsiteY5" fmla="*/ 179070 h 179069"/>
                <a:gd name="connsiteX6" fmla="*/ 122873 w 147637"/>
                <a:gd name="connsiteY6" fmla="*/ 179070 h 179069"/>
                <a:gd name="connsiteX7" fmla="*/ 71438 w 147637"/>
                <a:gd name="connsiteY7" fmla="*/ 109538 h 179069"/>
                <a:gd name="connsiteX8" fmla="*/ 20003 w 147637"/>
                <a:gd name="connsiteY8" fmla="*/ 109538 h 179069"/>
                <a:gd name="connsiteX9" fmla="*/ 20003 w 147637"/>
                <a:gd name="connsiteY9" fmla="*/ 179070 h 179069"/>
                <a:gd name="connsiteX10" fmla="*/ 0 w 147637"/>
                <a:gd name="connsiteY10" fmla="*/ 179070 h 179069"/>
                <a:gd name="connsiteX11" fmla="*/ 75248 w 147637"/>
                <a:gd name="connsiteY11" fmla="*/ 91440 h 179069"/>
                <a:gd name="connsiteX12" fmla="*/ 120968 w 147637"/>
                <a:gd name="connsiteY12" fmla="*/ 54293 h 179069"/>
                <a:gd name="connsiteX13" fmla="*/ 75248 w 147637"/>
                <a:gd name="connsiteY13" fmla="*/ 19050 h 179069"/>
                <a:gd name="connsiteX14" fmla="*/ 20003 w 147637"/>
                <a:gd name="connsiteY14" fmla="*/ 19050 h 179069"/>
                <a:gd name="connsiteX15" fmla="*/ 20003 w 147637"/>
                <a:gd name="connsiteY15" fmla="*/ 91440 h 17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637" h="179069">
                  <a:moveTo>
                    <a:pt x="0" y="0"/>
                  </a:moveTo>
                  <a:lnTo>
                    <a:pt x="77153" y="0"/>
                  </a:lnTo>
                  <a:cubicBezTo>
                    <a:pt x="99060" y="0"/>
                    <a:pt x="116205" y="6668"/>
                    <a:pt x="127635" y="18097"/>
                  </a:cubicBezTo>
                  <a:cubicBezTo>
                    <a:pt x="136208" y="26670"/>
                    <a:pt x="140970" y="39053"/>
                    <a:pt x="140970" y="53340"/>
                  </a:cubicBezTo>
                  <a:cubicBezTo>
                    <a:pt x="140970" y="83820"/>
                    <a:pt x="120968" y="100965"/>
                    <a:pt x="92393" y="105728"/>
                  </a:cubicBezTo>
                  <a:lnTo>
                    <a:pt x="147638" y="179070"/>
                  </a:lnTo>
                  <a:lnTo>
                    <a:pt x="122873" y="179070"/>
                  </a:lnTo>
                  <a:lnTo>
                    <a:pt x="71438" y="109538"/>
                  </a:lnTo>
                  <a:lnTo>
                    <a:pt x="20003" y="109538"/>
                  </a:lnTo>
                  <a:lnTo>
                    <a:pt x="20003" y="179070"/>
                  </a:lnTo>
                  <a:lnTo>
                    <a:pt x="0" y="179070"/>
                  </a:lnTo>
                  <a:moveTo>
                    <a:pt x="75248" y="91440"/>
                  </a:moveTo>
                  <a:cubicBezTo>
                    <a:pt x="101918" y="91440"/>
                    <a:pt x="120968" y="77153"/>
                    <a:pt x="120968" y="54293"/>
                  </a:cubicBezTo>
                  <a:cubicBezTo>
                    <a:pt x="120968" y="32385"/>
                    <a:pt x="103823" y="19050"/>
                    <a:pt x="75248" y="19050"/>
                  </a:cubicBezTo>
                  <a:lnTo>
                    <a:pt x="20003" y="19050"/>
                  </a:lnTo>
                  <a:lnTo>
                    <a:pt x="20003" y="9144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13F196-6EE9-C6C2-BB74-28499098EAE8}"/>
                </a:ext>
              </a:extLst>
            </p:cNvPr>
            <p:cNvSpPr/>
            <p:nvPr/>
          </p:nvSpPr>
          <p:spPr>
            <a:xfrm>
              <a:off x="7312819" y="4136390"/>
              <a:ext cx="124777" cy="138112"/>
            </a:xfrm>
            <a:custGeom>
              <a:avLst/>
              <a:gdLst>
                <a:gd name="connsiteX0" fmla="*/ 66675 w 124777"/>
                <a:gd name="connsiteY0" fmla="*/ 120967 h 138112"/>
                <a:gd name="connsiteX1" fmla="*/ 107632 w 124777"/>
                <a:gd name="connsiteY1" fmla="*/ 102870 h 138112"/>
                <a:gd name="connsiteX2" fmla="*/ 120015 w 124777"/>
                <a:gd name="connsiteY2" fmla="*/ 113347 h 138112"/>
                <a:gd name="connsiteX3" fmla="*/ 65723 w 124777"/>
                <a:gd name="connsiteY3" fmla="*/ 138113 h 138112"/>
                <a:gd name="connsiteX4" fmla="*/ 0 w 124777"/>
                <a:gd name="connsiteY4" fmla="*/ 69532 h 138112"/>
                <a:gd name="connsiteX5" fmla="*/ 63818 w 124777"/>
                <a:gd name="connsiteY5" fmla="*/ 0 h 138112"/>
                <a:gd name="connsiteX6" fmla="*/ 124777 w 124777"/>
                <a:gd name="connsiteY6" fmla="*/ 70485 h 138112"/>
                <a:gd name="connsiteX7" fmla="*/ 124777 w 124777"/>
                <a:gd name="connsiteY7" fmla="*/ 77153 h 138112"/>
                <a:gd name="connsiteX8" fmla="*/ 20002 w 124777"/>
                <a:gd name="connsiteY8" fmla="*/ 77153 h 138112"/>
                <a:gd name="connsiteX9" fmla="*/ 66675 w 124777"/>
                <a:gd name="connsiteY9" fmla="*/ 120967 h 138112"/>
                <a:gd name="connsiteX10" fmla="*/ 104775 w 124777"/>
                <a:gd name="connsiteY10" fmla="*/ 60960 h 138112"/>
                <a:gd name="connsiteX11" fmla="*/ 62865 w 124777"/>
                <a:gd name="connsiteY11" fmla="*/ 17145 h 138112"/>
                <a:gd name="connsiteX12" fmla="*/ 20002 w 124777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7" h="138112">
                  <a:moveTo>
                    <a:pt x="66675" y="120967"/>
                  </a:moveTo>
                  <a:cubicBezTo>
                    <a:pt x="84773" y="120967"/>
                    <a:pt x="97155" y="113347"/>
                    <a:pt x="107632" y="102870"/>
                  </a:cubicBezTo>
                  <a:lnTo>
                    <a:pt x="120015" y="113347"/>
                  </a:lnTo>
                  <a:cubicBezTo>
                    <a:pt x="106680" y="128588"/>
                    <a:pt x="90488" y="138113"/>
                    <a:pt x="65723" y="138113"/>
                  </a:cubicBezTo>
                  <a:cubicBezTo>
                    <a:pt x="29527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3818" y="0"/>
                  </a:cubicBezTo>
                  <a:cubicBezTo>
                    <a:pt x="101918" y="0"/>
                    <a:pt x="124777" y="31432"/>
                    <a:pt x="124777" y="70485"/>
                  </a:cubicBezTo>
                  <a:cubicBezTo>
                    <a:pt x="124777" y="72390"/>
                    <a:pt x="124777" y="74295"/>
                    <a:pt x="124777" y="77153"/>
                  </a:cubicBezTo>
                  <a:lnTo>
                    <a:pt x="20002" y="77153"/>
                  </a:lnTo>
                  <a:cubicBezTo>
                    <a:pt x="22860" y="104775"/>
                    <a:pt x="42863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8582" y="17145"/>
                    <a:pt x="62865" y="17145"/>
                  </a:cubicBezTo>
                  <a:cubicBezTo>
                    <a:pt x="40005" y="17145"/>
                    <a:pt x="22860" y="36195"/>
                    <a:pt x="20002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FF19C1-1BCE-C223-63AC-5C729486A867}"/>
                </a:ext>
              </a:extLst>
            </p:cNvPr>
            <p:cNvSpPr/>
            <p:nvPr/>
          </p:nvSpPr>
          <p:spPr>
            <a:xfrm>
              <a:off x="7461408" y="4137342"/>
              <a:ext cx="100965" cy="136207"/>
            </a:xfrm>
            <a:custGeom>
              <a:avLst/>
              <a:gdLst>
                <a:gd name="connsiteX0" fmla="*/ 0 w 100965"/>
                <a:gd name="connsiteY0" fmla="*/ 117157 h 136207"/>
                <a:gd name="connsiteX1" fmla="*/ 9525 w 100965"/>
                <a:gd name="connsiteY1" fmla="*/ 102870 h 136207"/>
                <a:gd name="connsiteX2" fmla="*/ 55245 w 100965"/>
                <a:gd name="connsiteY2" fmla="*/ 120015 h 136207"/>
                <a:gd name="connsiteX3" fmla="*/ 82868 w 100965"/>
                <a:gd name="connsiteY3" fmla="*/ 99060 h 136207"/>
                <a:gd name="connsiteX4" fmla="*/ 49530 w 100965"/>
                <a:gd name="connsiteY4" fmla="*/ 75247 h 136207"/>
                <a:gd name="connsiteX5" fmla="*/ 6668 w 100965"/>
                <a:gd name="connsiteY5" fmla="*/ 38100 h 136207"/>
                <a:gd name="connsiteX6" fmla="*/ 6668 w 100965"/>
                <a:gd name="connsiteY6" fmla="*/ 37147 h 136207"/>
                <a:gd name="connsiteX7" fmla="*/ 51435 w 100965"/>
                <a:gd name="connsiteY7" fmla="*/ 0 h 136207"/>
                <a:gd name="connsiteX8" fmla="*/ 99060 w 100965"/>
                <a:gd name="connsiteY8" fmla="*/ 14288 h 136207"/>
                <a:gd name="connsiteX9" fmla="*/ 89535 w 100965"/>
                <a:gd name="connsiteY9" fmla="*/ 29527 h 136207"/>
                <a:gd name="connsiteX10" fmla="*/ 50483 w 100965"/>
                <a:gd name="connsiteY10" fmla="*/ 16192 h 136207"/>
                <a:gd name="connsiteX11" fmla="*/ 24765 w 100965"/>
                <a:gd name="connsiteY11" fmla="*/ 35242 h 136207"/>
                <a:gd name="connsiteX12" fmla="*/ 24765 w 100965"/>
                <a:gd name="connsiteY12" fmla="*/ 36195 h 136207"/>
                <a:gd name="connsiteX13" fmla="*/ 59055 w 100965"/>
                <a:gd name="connsiteY13" fmla="*/ 59055 h 136207"/>
                <a:gd name="connsiteX14" fmla="*/ 100965 w 100965"/>
                <a:gd name="connsiteY14" fmla="*/ 96202 h 136207"/>
                <a:gd name="connsiteX15" fmla="*/ 100965 w 100965"/>
                <a:gd name="connsiteY15" fmla="*/ 97155 h 136207"/>
                <a:gd name="connsiteX16" fmla="*/ 54293 w 100965"/>
                <a:gd name="connsiteY16" fmla="*/ 136207 h 136207"/>
                <a:gd name="connsiteX17" fmla="*/ 0 w 100965"/>
                <a:gd name="connsiteY17" fmla="*/ 117157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965" h="136207">
                  <a:moveTo>
                    <a:pt x="0" y="117157"/>
                  </a:moveTo>
                  <a:lnTo>
                    <a:pt x="9525" y="102870"/>
                  </a:lnTo>
                  <a:cubicBezTo>
                    <a:pt x="23813" y="114300"/>
                    <a:pt x="40005" y="120015"/>
                    <a:pt x="55245" y="120015"/>
                  </a:cubicBezTo>
                  <a:cubicBezTo>
                    <a:pt x="71438" y="120015"/>
                    <a:pt x="82868" y="112395"/>
                    <a:pt x="82868" y="99060"/>
                  </a:cubicBezTo>
                  <a:cubicBezTo>
                    <a:pt x="82868" y="85725"/>
                    <a:pt x="67628" y="80010"/>
                    <a:pt x="49530" y="75247"/>
                  </a:cubicBezTo>
                  <a:cubicBezTo>
                    <a:pt x="29528" y="69532"/>
                    <a:pt x="6668" y="61913"/>
                    <a:pt x="6668" y="38100"/>
                  </a:cubicBezTo>
                  <a:lnTo>
                    <a:pt x="6668" y="37147"/>
                  </a:lnTo>
                  <a:cubicBezTo>
                    <a:pt x="6668" y="15240"/>
                    <a:pt x="24765" y="0"/>
                    <a:pt x="51435" y="0"/>
                  </a:cubicBezTo>
                  <a:cubicBezTo>
                    <a:pt x="67628" y="0"/>
                    <a:pt x="84773" y="5715"/>
                    <a:pt x="99060" y="14288"/>
                  </a:cubicBezTo>
                  <a:lnTo>
                    <a:pt x="89535" y="29527"/>
                  </a:lnTo>
                  <a:cubicBezTo>
                    <a:pt x="77153" y="20955"/>
                    <a:pt x="63818" y="16192"/>
                    <a:pt x="50483" y="16192"/>
                  </a:cubicBezTo>
                  <a:cubicBezTo>
                    <a:pt x="35243" y="16192"/>
                    <a:pt x="24765" y="24765"/>
                    <a:pt x="24765" y="35242"/>
                  </a:cubicBezTo>
                  <a:lnTo>
                    <a:pt x="24765" y="36195"/>
                  </a:lnTo>
                  <a:cubicBezTo>
                    <a:pt x="24765" y="48577"/>
                    <a:pt x="41910" y="53340"/>
                    <a:pt x="59055" y="59055"/>
                  </a:cubicBezTo>
                  <a:cubicBezTo>
                    <a:pt x="79058" y="64770"/>
                    <a:pt x="100965" y="73342"/>
                    <a:pt x="100965" y="96202"/>
                  </a:cubicBezTo>
                  <a:lnTo>
                    <a:pt x="100965" y="97155"/>
                  </a:lnTo>
                  <a:cubicBezTo>
                    <a:pt x="100965" y="121920"/>
                    <a:pt x="80963" y="136207"/>
                    <a:pt x="54293" y="136207"/>
                  </a:cubicBezTo>
                  <a:cubicBezTo>
                    <a:pt x="35243" y="136207"/>
                    <a:pt x="14288" y="129540"/>
                    <a:pt x="0" y="11715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4F44668-DD5E-7CC3-7B62-DEB838EF0D4E}"/>
                </a:ext>
              </a:extLst>
            </p:cNvPr>
            <p:cNvSpPr/>
            <p:nvPr/>
          </p:nvSpPr>
          <p:spPr>
            <a:xfrm>
              <a:off x="7590949" y="4136390"/>
              <a:ext cx="125730" cy="138112"/>
            </a:xfrm>
            <a:custGeom>
              <a:avLst/>
              <a:gdLst>
                <a:gd name="connsiteX0" fmla="*/ 66675 w 125730"/>
                <a:gd name="connsiteY0" fmla="*/ 120967 h 138112"/>
                <a:gd name="connsiteX1" fmla="*/ 108585 w 125730"/>
                <a:gd name="connsiteY1" fmla="*/ 102870 h 138112"/>
                <a:gd name="connsiteX2" fmla="*/ 120015 w 125730"/>
                <a:gd name="connsiteY2" fmla="*/ 113347 h 138112"/>
                <a:gd name="connsiteX3" fmla="*/ 65722 w 125730"/>
                <a:gd name="connsiteY3" fmla="*/ 138113 h 138112"/>
                <a:gd name="connsiteX4" fmla="*/ 0 w 125730"/>
                <a:gd name="connsiteY4" fmla="*/ 69532 h 138112"/>
                <a:gd name="connsiteX5" fmla="*/ 63818 w 125730"/>
                <a:gd name="connsiteY5" fmla="*/ 0 h 138112"/>
                <a:gd name="connsiteX6" fmla="*/ 125730 w 125730"/>
                <a:gd name="connsiteY6" fmla="*/ 70485 h 138112"/>
                <a:gd name="connsiteX7" fmla="*/ 124777 w 125730"/>
                <a:gd name="connsiteY7" fmla="*/ 77153 h 138112"/>
                <a:gd name="connsiteX8" fmla="*/ 20002 w 125730"/>
                <a:gd name="connsiteY8" fmla="*/ 77153 h 138112"/>
                <a:gd name="connsiteX9" fmla="*/ 66675 w 125730"/>
                <a:gd name="connsiteY9" fmla="*/ 120967 h 138112"/>
                <a:gd name="connsiteX10" fmla="*/ 104775 w 125730"/>
                <a:gd name="connsiteY10" fmla="*/ 60960 h 138112"/>
                <a:gd name="connsiteX11" fmla="*/ 62865 w 125730"/>
                <a:gd name="connsiteY11" fmla="*/ 17145 h 138112"/>
                <a:gd name="connsiteX12" fmla="*/ 20002 w 125730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30" h="138112">
                  <a:moveTo>
                    <a:pt x="66675" y="120967"/>
                  </a:moveTo>
                  <a:cubicBezTo>
                    <a:pt x="84772" y="120967"/>
                    <a:pt x="97155" y="113347"/>
                    <a:pt x="108585" y="102870"/>
                  </a:cubicBezTo>
                  <a:lnTo>
                    <a:pt x="120015" y="113347"/>
                  </a:lnTo>
                  <a:cubicBezTo>
                    <a:pt x="107632" y="128588"/>
                    <a:pt x="91440" y="138113"/>
                    <a:pt x="65722" y="138113"/>
                  </a:cubicBezTo>
                  <a:cubicBezTo>
                    <a:pt x="29527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3818" y="0"/>
                  </a:cubicBezTo>
                  <a:cubicBezTo>
                    <a:pt x="102870" y="0"/>
                    <a:pt x="125730" y="31432"/>
                    <a:pt x="125730" y="70485"/>
                  </a:cubicBezTo>
                  <a:cubicBezTo>
                    <a:pt x="125730" y="72390"/>
                    <a:pt x="125730" y="74295"/>
                    <a:pt x="124777" y="77153"/>
                  </a:cubicBezTo>
                  <a:lnTo>
                    <a:pt x="20002" y="77153"/>
                  </a:lnTo>
                  <a:cubicBezTo>
                    <a:pt x="22860" y="104775"/>
                    <a:pt x="43815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9535" y="17145"/>
                    <a:pt x="62865" y="17145"/>
                  </a:cubicBezTo>
                  <a:cubicBezTo>
                    <a:pt x="40005" y="17145"/>
                    <a:pt x="22860" y="36195"/>
                    <a:pt x="20002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517960-5FDE-DED1-F3C1-393A0CDC1637}"/>
                </a:ext>
              </a:extLst>
            </p:cNvPr>
            <p:cNvSpPr/>
            <p:nvPr/>
          </p:nvSpPr>
          <p:spPr>
            <a:xfrm>
              <a:off x="7740491" y="4137342"/>
              <a:ext cx="116204" cy="137159"/>
            </a:xfrm>
            <a:custGeom>
              <a:avLst/>
              <a:gdLst>
                <a:gd name="connsiteX0" fmla="*/ 0 w 116204"/>
                <a:gd name="connsiteY0" fmla="*/ 96202 h 137159"/>
                <a:gd name="connsiteX1" fmla="*/ 0 w 116204"/>
                <a:gd name="connsiteY1" fmla="*/ 95250 h 137159"/>
                <a:gd name="connsiteX2" fmla="*/ 56197 w 116204"/>
                <a:gd name="connsiteY2" fmla="*/ 52388 h 137159"/>
                <a:gd name="connsiteX3" fmla="*/ 97155 w 116204"/>
                <a:gd name="connsiteY3" fmla="*/ 58102 h 137159"/>
                <a:gd name="connsiteX4" fmla="*/ 97155 w 116204"/>
                <a:gd name="connsiteY4" fmla="*/ 53340 h 137159"/>
                <a:gd name="connsiteX5" fmla="*/ 58102 w 116204"/>
                <a:gd name="connsiteY5" fmla="*/ 18097 h 137159"/>
                <a:gd name="connsiteX6" fmla="*/ 18097 w 116204"/>
                <a:gd name="connsiteY6" fmla="*/ 27622 h 137159"/>
                <a:gd name="connsiteX7" fmla="*/ 12382 w 116204"/>
                <a:gd name="connsiteY7" fmla="*/ 11430 h 137159"/>
                <a:gd name="connsiteX8" fmla="*/ 60007 w 116204"/>
                <a:gd name="connsiteY8" fmla="*/ 0 h 137159"/>
                <a:gd name="connsiteX9" fmla="*/ 102870 w 116204"/>
                <a:gd name="connsiteY9" fmla="*/ 14288 h 137159"/>
                <a:gd name="connsiteX10" fmla="*/ 116205 w 116204"/>
                <a:gd name="connsiteY10" fmla="*/ 53340 h 137159"/>
                <a:gd name="connsiteX11" fmla="*/ 116205 w 116204"/>
                <a:gd name="connsiteY11" fmla="*/ 134302 h 137159"/>
                <a:gd name="connsiteX12" fmla="*/ 97155 w 116204"/>
                <a:gd name="connsiteY12" fmla="*/ 134302 h 137159"/>
                <a:gd name="connsiteX13" fmla="*/ 97155 w 116204"/>
                <a:gd name="connsiteY13" fmla="*/ 114300 h 137159"/>
                <a:gd name="connsiteX14" fmla="*/ 49530 w 116204"/>
                <a:gd name="connsiteY14" fmla="*/ 137160 h 137159"/>
                <a:gd name="connsiteX15" fmla="*/ 0 w 116204"/>
                <a:gd name="connsiteY15" fmla="*/ 96202 h 137159"/>
                <a:gd name="connsiteX16" fmla="*/ 97155 w 116204"/>
                <a:gd name="connsiteY16" fmla="*/ 85725 h 137159"/>
                <a:gd name="connsiteX17" fmla="*/ 97155 w 116204"/>
                <a:gd name="connsiteY17" fmla="*/ 73342 h 137159"/>
                <a:gd name="connsiteX18" fmla="*/ 59055 w 116204"/>
                <a:gd name="connsiteY18" fmla="*/ 67627 h 137159"/>
                <a:gd name="connsiteX19" fmla="*/ 20002 w 116204"/>
                <a:gd name="connsiteY19" fmla="*/ 94297 h 137159"/>
                <a:gd name="connsiteX20" fmla="*/ 20002 w 116204"/>
                <a:gd name="connsiteY20" fmla="*/ 95250 h 137159"/>
                <a:gd name="connsiteX21" fmla="*/ 53340 w 116204"/>
                <a:gd name="connsiteY21" fmla="*/ 120967 h 137159"/>
                <a:gd name="connsiteX22" fmla="*/ 97155 w 116204"/>
                <a:gd name="connsiteY22" fmla="*/ 85725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204" h="137159">
                  <a:moveTo>
                    <a:pt x="0" y="96202"/>
                  </a:moveTo>
                  <a:lnTo>
                    <a:pt x="0" y="95250"/>
                  </a:lnTo>
                  <a:cubicBezTo>
                    <a:pt x="0" y="66675"/>
                    <a:pt x="22860" y="52388"/>
                    <a:pt x="56197" y="52388"/>
                  </a:cubicBezTo>
                  <a:cubicBezTo>
                    <a:pt x="73342" y="52388"/>
                    <a:pt x="84772" y="54292"/>
                    <a:pt x="97155" y="58102"/>
                  </a:cubicBezTo>
                  <a:lnTo>
                    <a:pt x="97155" y="53340"/>
                  </a:lnTo>
                  <a:cubicBezTo>
                    <a:pt x="97155" y="30480"/>
                    <a:pt x="82867" y="18097"/>
                    <a:pt x="58102" y="18097"/>
                  </a:cubicBezTo>
                  <a:cubicBezTo>
                    <a:pt x="41910" y="18097"/>
                    <a:pt x="29527" y="21907"/>
                    <a:pt x="18097" y="27622"/>
                  </a:cubicBezTo>
                  <a:lnTo>
                    <a:pt x="12382" y="11430"/>
                  </a:lnTo>
                  <a:cubicBezTo>
                    <a:pt x="26670" y="4763"/>
                    <a:pt x="40957" y="0"/>
                    <a:pt x="60007" y="0"/>
                  </a:cubicBezTo>
                  <a:cubicBezTo>
                    <a:pt x="78105" y="0"/>
                    <a:pt x="93345" y="4763"/>
                    <a:pt x="102870" y="14288"/>
                  </a:cubicBezTo>
                  <a:cubicBezTo>
                    <a:pt x="111760" y="23813"/>
                    <a:pt x="116205" y="36830"/>
                    <a:pt x="116205" y="53340"/>
                  </a:cubicBezTo>
                  <a:lnTo>
                    <a:pt x="116205" y="134302"/>
                  </a:lnTo>
                  <a:lnTo>
                    <a:pt x="97155" y="134302"/>
                  </a:lnTo>
                  <a:lnTo>
                    <a:pt x="97155" y="114300"/>
                  </a:lnTo>
                  <a:cubicBezTo>
                    <a:pt x="87630" y="125730"/>
                    <a:pt x="72390" y="137160"/>
                    <a:pt x="49530" y="137160"/>
                  </a:cubicBezTo>
                  <a:cubicBezTo>
                    <a:pt x="24765" y="137160"/>
                    <a:pt x="0" y="122872"/>
                    <a:pt x="0" y="96202"/>
                  </a:cubicBezTo>
                  <a:close/>
                  <a:moveTo>
                    <a:pt x="97155" y="85725"/>
                  </a:moveTo>
                  <a:lnTo>
                    <a:pt x="97155" y="73342"/>
                  </a:lnTo>
                  <a:cubicBezTo>
                    <a:pt x="87630" y="70485"/>
                    <a:pt x="74295" y="67627"/>
                    <a:pt x="59055" y="67627"/>
                  </a:cubicBezTo>
                  <a:cubicBezTo>
                    <a:pt x="34290" y="67627"/>
                    <a:pt x="20002" y="78105"/>
                    <a:pt x="20002" y="94297"/>
                  </a:cubicBezTo>
                  <a:lnTo>
                    <a:pt x="20002" y="95250"/>
                  </a:lnTo>
                  <a:cubicBezTo>
                    <a:pt x="20002" y="111442"/>
                    <a:pt x="35242" y="120967"/>
                    <a:pt x="53340" y="120967"/>
                  </a:cubicBezTo>
                  <a:cubicBezTo>
                    <a:pt x="77152" y="120967"/>
                    <a:pt x="97155" y="106680"/>
                    <a:pt x="97155" y="8572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7DA8B70-B93D-4C1C-39DA-FF1FF12388FD}"/>
                </a:ext>
              </a:extLst>
            </p:cNvPr>
            <p:cNvSpPr/>
            <p:nvPr/>
          </p:nvSpPr>
          <p:spPr>
            <a:xfrm>
              <a:off x="7898606" y="4137300"/>
              <a:ext cx="73342" cy="134344"/>
            </a:xfrm>
            <a:custGeom>
              <a:avLst/>
              <a:gdLst>
                <a:gd name="connsiteX0" fmla="*/ 0 w 73342"/>
                <a:gd name="connsiteY0" fmla="*/ 1947 h 134344"/>
                <a:gd name="connsiteX1" fmla="*/ 19050 w 73342"/>
                <a:gd name="connsiteY1" fmla="*/ 1947 h 134344"/>
                <a:gd name="connsiteX2" fmla="*/ 19050 w 73342"/>
                <a:gd name="connsiteY2" fmla="*/ 36237 h 134344"/>
                <a:gd name="connsiteX3" fmla="*/ 73343 w 73342"/>
                <a:gd name="connsiteY3" fmla="*/ 42 h 134344"/>
                <a:gd name="connsiteX4" fmla="*/ 73343 w 73342"/>
                <a:gd name="connsiteY4" fmla="*/ 20997 h 134344"/>
                <a:gd name="connsiteX5" fmla="*/ 71438 w 73342"/>
                <a:gd name="connsiteY5" fmla="*/ 20997 h 134344"/>
                <a:gd name="connsiteX6" fmla="*/ 19050 w 73342"/>
                <a:gd name="connsiteY6" fmla="*/ 81957 h 134344"/>
                <a:gd name="connsiteX7" fmla="*/ 19050 w 73342"/>
                <a:gd name="connsiteY7" fmla="*/ 134345 h 134344"/>
                <a:gd name="connsiteX8" fmla="*/ 0 w 73342"/>
                <a:gd name="connsiteY8" fmla="*/ 134345 h 13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42" h="134344">
                  <a:moveTo>
                    <a:pt x="0" y="1947"/>
                  </a:moveTo>
                  <a:lnTo>
                    <a:pt x="19050" y="1947"/>
                  </a:lnTo>
                  <a:lnTo>
                    <a:pt x="19050" y="36237"/>
                  </a:lnTo>
                  <a:cubicBezTo>
                    <a:pt x="29527" y="14330"/>
                    <a:pt x="48577" y="-910"/>
                    <a:pt x="73343" y="42"/>
                  </a:cubicBezTo>
                  <a:lnTo>
                    <a:pt x="73343" y="20997"/>
                  </a:lnTo>
                  <a:lnTo>
                    <a:pt x="71438" y="20997"/>
                  </a:lnTo>
                  <a:cubicBezTo>
                    <a:pt x="42863" y="20997"/>
                    <a:pt x="19050" y="41952"/>
                    <a:pt x="19050" y="81957"/>
                  </a:cubicBezTo>
                  <a:lnTo>
                    <a:pt x="19050" y="134345"/>
                  </a:lnTo>
                  <a:lnTo>
                    <a:pt x="0" y="13434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00255A2-C5F3-B24C-EB91-B0C5B856A3C8}"/>
                </a:ext>
              </a:extLst>
            </p:cNvPr>
            <p:cNvSpPr/>
            <p:nvPr/>
          </p:nvSpPr>
          <p:spPr>
            <a:xfrm>
              <a:off x="7988141" y="4136390"/>
              <a:ext cx="121919" cy="138112"/>
            </a:xfrm>
            <a:custGeom>
              <a:avLst/>
              <a:gdLst>
                <a:gd name="connsiteX0" fmla="*/ 0 w 121919"/>
                <a:gd name="connsiteY0" fmla="*/ 69532 h 138112"/>
                <a:gd name="connsiteX1" fmla="*/ 67627 w 121919"/>
                <a:gd name="connsiteY1" fmla="*/ 0 h 138112"/>
                <a:gd name="connsiteX2" fmla="*/ 120967 w 121919"/>
                <a:gd name="connsiteY2" fmla="*/ 23813 h 138112"/>
                <a:gd name="connsiteX3" fmla="*/ 107632 w 121919"/>
                <a:gd name="connsiteY3" fmla="*/ 37147 h 138112"/>
                <a:gd name="connsiteX4" fmla="*/ 67627 w 121919"/>
                <a:gd name="connsiteY4" fmla="*/ 17145 h 138112"/>
                <a:gd name="connsiteX5" fmla="*/ 20002 w 121919"/>
                <a:gd name="connsiteY5" fmla="*/ 68580 h 138112"/>
                <a:gd name="connsiteX6" fmla="*/ 20002 w 121919"/>
                <a:gd name="connsiteY6" fmla="*/ 69532 h 138112"/>
                <a:gd name="connsiteX7" fmla="*/ 68580 w 121919"/>
                <a:gd name="connsiteY7" fmla="*/ 120015 h 138112"/>
                <a:gd name="connsiteX8" fmla="*/ 108585 w 121919"/>
                <a:gd name="connsiteY8" fmla="*/ 100965 h 138112"/>
                <a:gd name="connsiteX9" fmla="*/ 121920 w 121919"/>
                <a:gd name="connsiteY9" fmla="*/ 112395 h 138112"/>
                <a:gd name="connsiteX10" fmla="*/ 67627 w 121919"/>
                <a:gd name="connsiteY10" fmla="*/ 138113 h 138112"/>
                <a:gd name="connsiteX11" fmla="*/ 0 w 121919"/>
                <a:gd name="connsiteY11" fmla="*/ 6953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19" h="138112">
                  <a:moveTo>
                    <a:pt x="0" y="69532"/>
                  </a:moveTo>
                  <a:cubicBezTo>
                    <a:pt x="0" y="32385"/>
                    <a:pt x="29527" y="0"/>
                    <a:pt x="67627" y="0"/>
                  </a:cubicBezTo>
                  <a:cubicBezTo>
                    <a:pt x="92392" y="0"/>
                    <a:pt x="108585" y="10478"/>
                    <a:pt x="120967" y="23813"/>
                  </a:cubicBezTo>
                  <a:lnTo>
                    <a:pt x="107632" y="37147"/>
                  </a:lnTo>
                  <a:cubicBezTo>
                    <a:pt x="97155" y="26670"/>
                    <a:pt x="85725" y="17145"/>
                    <a:pt x="67627" y="17145"/>
                  </a:cubicBezTo>
                  <a:cubicBezTo>
                    <a:pt x="40957" y="17145"/>
                    <a:pt x="20002" y="40005"/>
                    <a:pt x="20002" y="68580"/>
                  </a:cubicBezTo>
                  <a:lnTo>
                    <a:pt x="20002" y="69532"/>
                  </a:lnTo>
                  <a:cubicBezTo>
                    <a:pt x="20002" y="98107"/>
                    <a:pt x="40957" y="120015"/>
                    <a:pt x="68580" y="120015"/>
                  </a:cubicBezTo>
                  <a:cubicBezTo>
                    <a:pt x="85725" y="120015"/>
                    <a:pt x="98107" y="112395"/>
                    <a:pt x="108585" y="100965"/>
                  </a:cubicBezTo>
                  <a:lnTo>
                    <a:pt x="121920" y="112395"/>
                  </a:lnTo>
                  <a:cubicBezTo>
                    <a:pt x="108585" y="127635"/>
                    <a:pt x="92392" y="138113"/>
                    <a:pt x="67627" y="138113"/>
                  </a:cubicBezTo>
                  <a:cubicBezTo>
                    <a:pt x="29527" y="138113"/>
                    <a:pt x="0" y="106680"/>
                    <a:pt x="0" y="6953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D189468-35AB-ADCC-4EA4-2FB50FFA598A}"/>
                </a:ext>
              </a:extLst>
            </p:cNvPr>
            <p:cNvSpPr/>
            <p:nvPr/>
          </p:nvSpPr>
          <p:spPr>
            <a:xfrm>
              <a:off x="8142446" y="4084955"/>
              <a:ext cx="115252" cy="186689"/>
            </a:xfrm>
            <a:custGeom>
              <a:avLst/>
              <a:gdLst>
                <a:gd name="connsiteX0" fmla="*/ 0 w 115252"/>
                <a:gd name="connsiteY0" fmla="*/ 0 h 186689"/>
                <a:gd name="connsiteX1" fmla="*/ 19050 w 115252"/>
                <a:gd name="connsiteY1" fmla="*/ 0 h 186689"/>
                <a:gd name="connsiteX2" fmla="*/ 19050 w 115252"/>
                <a:gd name="connsiteY2" fmla="*/ 77152 h 186689"/>
                <a:gd name="connsiteX3" fmla="*/ 64770 w 115252"/>
                <a:gd name="connsiteY3" fmla="*/ 51435 h 186689"/>
                <a:gd name="connsiteX4" fmla="*/ 115253 w 115252"/>
                <a:gd name="connsiteY4" fmla="*/ 104775 h 186689"/>
                <a:gd name="connsiteX5" fmla="*/ 115253 w 115252"/>
                <a:gd name="connsiteY5" fmla="*/ 186690 h 186689"/>
                <a:gd name="connsiteX6" fmla="*/ 95250 w 115252"/>
                <a:gd name="connsiteY6" fmla="*/ 186690 h 186689"/>
                <a:gd name="connsiteX7" fmla="*/ 95250 w 115252"/>
                <a:gd name="connsiteY7" fmla="*/ 109538 h 186689"/>
                <a:gd name="connsiteX8" fmla="*/ 59055 w 115252"/>
                <a:gd name="connsiteY8" fmla="*/ 69532 h 186689"/>
                <a:gd name="connsiteX9" fmla="*/ 19050 w 115252"/>
                <a:gd name="connsiteY9" fmla="*/ 110490 h 186689"/>
                <a:gd name="connsiteX10" fmla="*/ 19050 w 115252"/>
                <a:gd name="connsiteY10" fmla="*/ 186690 h 186689"/>
                <a:gd name="connsiteX11" fmla="*/ 0 w 115252"/>
                <a:gd name="connsiteY11" fmla="*/ 186690 h 18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52" h="186689">
                  <a:moveTo>
                    <a:pt x="0" y="0"/>
                  </a:moveTo>
                  <a:lnTo>
                    <a:pt x="19050" y="0"/>
                  </a:lnTo>
                  <a:lnTo>
                    <a:pt x="19050" y="77152"/>
                  </a:lnTo>
                  <a:cubicBezTo>
                    <a:pt x="28575" y="62865"/>
                    <a:pt x="41910" y="51435"/>
                    <a:pt x="64770" y="51435"/>
                  </a:cubicBezTo>
                  <a:cubicBezTo>
                    <a:pt x="96203" y="51435"/>
                    <a:pt x="115253" y="73342"/>
                    <a:pt x="115253" y="104775"/>
                  </a:cubicBezTo>
                  <a:lnTo>
                    <a:pt x="115253" y="186690"/>
                  </a:lnTo>
                  <a:lnTo>
                    <a:pt x="95250" y="186690"/>
                  </a:lnTo>
                  <a:lnTo>
                    <a:pt x="95250" y="109538"/>
                  </a:lnTo>
                  <a:cubicBezTo>
                    <a:pt x="95250" y="84772"/>
                    <a:pt x="81915" y="69532"/>
                    <a:pt x="59055" y="69532"/>
                  </a:cubicBezTo>
                  <a:cubicBezTo>
                    <a:pt x="36195" y="69532"/>
                    <a:pt x="19050" y="85725"/>
                    <a:pt x="19050" y="110490"/>
                  </a:cubicBezTo>
                  <a:lnTo>
                    <a:pt x="19050" y="186690"/>
                  </a:lnTo>
                  <a:lnTo>
                    <a:pt x="0" y="18669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4B25E4A-1B61-73C3-D888-876AF4088F32}"/>
                </a:ext>
              </a:extLst>
            </p:cNvPr>
            <p:cNvSpPr/>
            <p:nvPr/>
          </p:nvSpPr>
          <p:spPr>
            <a:xfrm>
              <a:off x="8371046" y="4089717"/>
              <a:ext cx="161925" cy="184784"/>
            </a:xfrm>
            <a:custGeom>
              <a:avLst/>
              <a:gdLst>
                <a:gd name="connsiteX0" fmla="*/ 0 w 161925"/>
                <a:gd name="connsiteY0" fmla="*/ 93345 h 184784"/>
                <a:gd name="connsiteX1" fmla="*/ 0 w 161925"/>
                <a:gd name="connsiteY1" fmla="*/ 92392 h 184784"/>
                <a:gd name="connsiteX2" fmla="*/ 90488 w 161925"/>
                <a:gd name="connsiteY2" fmla="*/ 0 h 184784"/>
                <a:gd name="connsiteX3" fmla="*/ 160973 w 161925"/>
                <a:gd name="connsiteY3" fmla="*/ 28575 h 184784"/>
                <a:gd name="connsiteX4" fmla="*/ 146685 w 161925"/>
                <a:gd name="connsiteY4" fmla="*/ 42863 h 184784"/>
                <a:gd name="connsiteX5" fmla="*/ 90488 w 161925"/>
                <a:gd name="connsiteY5" fmla="*/ 19050 h 184784"/>
                <a:gd name="connsiteX6" fmla="*/ 20955 w 161925"/>
                <a:gd name="connsiteY6" fmla="*/ 91440 h 184784"/>
                <a:gd name="connsiteX7" fmla="*/ 20955 w 161925"/>
                <a:gd name="connsiteY7" fmla="*/ 92392 h 184784"/>
                <a:gd name="connsiteX8" fmla="*/ 90488 w 161925"/>
                <a:gd name="connsiteY8" fmla="*/ 165735 h 184784"/>
                <a:gd name="connsiteX9" fmla="*/ 148590 w 161925"/>
                <a:gd name="connsiteY9" fmla="*/ 140017 h 184784"/>
                <a:gd name="connsiteX10" fmla="*/ 161925 w 161925"/>
                <a:gd name="connsiteY10" fmla="*/ 153352 h 184784"/>
                <a:gd name="connsiteX11" fmla="*/ 90488 w 161925"/>
                <a:gd name="connsiteY11" fmla="*/ 184785 h 184784"/>
                <a:gd name="connsiteX12" fmla="*/ 0 w 161925"/>
                <a:gd name="connsiteY12" fmla="*/ 93345 h 18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925" h="184784">
                  <a:moveTo>
                    <a:pt x="0" y="93345"/>
                  </a:moveTo>
                  <a:lnTo>
                    <a:pt x="0" y="92392"/>
                  </a:lnTo>
                  <a:cubicBezTo>
                    <a:pt x="0" y="41910"/>
                    <a:pt x="38100" y="0"/>
                    <a:pt x="90488" y="0"/>
                  </a:cubicBezTo>
                  <a:cubicBezTo>
                    <a:pt x="122873" y="0"/>
                    <a:pt x="142875" y="11430"/>
                    <a:pt x="160973" y="28575"/>
                  </a:cubicBezTo>
                  <a:lnTo>
                    <a:pt x="146685" y="42863"/>
                  </a:lnTo>
                  <a:cubicBezTo>
                    <a:pt x="131445" y="28575"/>
                    <a:pt x="115253" y="19050"/>
                    <a:pt x="90488" y="19050"/>
                  </a:cubicBezTo>
                  <a:cubicBezTo>
                    <a:pt x="51435" y="19050"/>
                    <a:pt x="20955" y="50482"/>
                    <a:pt x="20955" y="91440"/>
                  </a:cubicBezTo>
                  <a:lnTo>
                    <a:pt x="20955" y="92392"/>
                  </a:lnTo>
                  <a:cubicBezTo>
                    <a:pt x="20955" y="134302"/>
                    <a:pt x="51435" y="165735"/>
                    <a:pt x="90488" y="165735"/>
                  </a:cubicBezTo>
                  <a:cubicBezTo>
                    <a:pt x="115253" y="165735"/>
                    <a:pt x="131445" y="157163"/>
                    <a:pt x="148590" y="140017"/>
                  </a:cubicBezTo>
                  <a:lnTo>
                    <a:pt x="161925" y="153352"/>
                  </a:lnTo>
                  <a:cubicBezTo>
                    <a:pt x="142875" y="172402"/>
                    <a:pt x="122873" y="184785"/>
                    <a:pt x="90488" y="184785"/>
                  </a:cubicBezTo>
                  <a:cubicBezTo>
                    <a:pt x="38100" y="184785"/>
                    <a:pt x="0" y="143827"/>
                    <a:pt x="0" y="9334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CE68E7B-9140-C87C-5308-553372DE559D}"/>
                </a:ext>
              </a:extLst>
            </p:cNvPr>
            <p:cNvSpPr/>
            <p:nvPr/>
          </p:nvSpPr>
          <p:spPr>
            <a:xfrm>
              <a:off x="8553926" y="4136390"/>
              <a:ext cx="124777" cy="138112"/>
            </a:xfrm>
            <a:custGeom>
              <a:avLst/>
              <a:gdLst>
                <a:gd name="connsiteX0" fmla="*/ 66675 w 124777"/>
                <a:gd name="connsiteY0" fmla="*/ 120967 h 138112"/>
                <a:gd name="connsiteX1" fmla="*/ 107632 w 124777"/>
                <a:gd name="connsiteY1" fmla="*/ 102870 h 138112"/>
                <a:gd name="connsiteX2" fmla="*/ 120015 w 124777"/>
                <a:gd name="connsiteY2" fmla="*/ 113347 h 138112"/>
                <a:gd name="connsiteX3" fmla="*/ 65723 w 124777"/>
                <a:gd name="connsiteY3" fmla="*/ 138113 h 138112"/>
                <a:gd name="connsiteX4" fmla="*/ 0 w 124777"/>
                <a:gd name="connsiteY4" fmla="*/ 69532 h 138112"/>
                <a:gd name="connsiteX5" fmla="*/ 62865 w 124777"/>
                <a:gd name="connsiteY5" fmla="*/ 0 h 138112"/>
                <a:gd name="connsiteX6" fmla="*/ 124778 w 124777"/>
                <a:gd name="connsiteY6" fmla="*/ 70485 h 138112"/>
                <a:gd name="connsiteX7" fmla="*/ 124778 w 124777"/>
                <a:gd name="connsiteY7" fmla="*/ 77153 h 138112"/>
                <a:gd name="connsiteX8" fmla="*/ 20003 w 124777"/>
                <a:gd name="connsiteY8" fmla="*/ 77153 h 138112"/>
                <a:gd name="connsiteX9" fmla="*/ 66675 w 124777"/>
                <a:gd name="connsiteY9" fmla="*/ 120967 h 138112"/>
                <a:gd name="connsiteX10" fmla="*/ 104775 w 124777"/>
                <a:gd name="connsiteY10" fmla="*/ 60960 h 138112"/>
                <a:gd name="connsiteX11" fmla="*/ 62865 w 124777"/>
                <a:gd name="connsiteY11" fmla="*/ 17145 h 138112"/>
                <a:gd name="connsiteX12" fmla="*/ 20003 w 124777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7" h="138112">
                  <a:moveTo>
                    <a:pt x="66675" y="120967"/>
                  </a:moveTo>
                  <a:cubicBezTo>
                    <a:pt x="84773" y="120967"/>
                    <a:pt x="97155" y="113347"/>
                    <a:pt x="107632" y="102870"/>
                  </a:cubicBezTo>
                  <a:lnTo>
                    <a:pt x="120015" y="113347"/>
                  </a:lnTo>
                  <a:cubicBezTo>
                    <a:pt x="106680" y="128588"/>
                    <a:pt x="90488" y="138113"/>
                    <a:pt x="65723" y="138113"/>
                  </a:cubicBezTo>
                  <a:cubicBezTo>
                    <a:pt x="29528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2865" y="0"/>
                  </a:cubicBezTo>
                  <a:cubicBezTo>
                    <a:pt x="101918" y="0"/>
                    <a:pt x="124778" y="31432"/>
                    <a:pt x="124778" y="70485"/>
                  </a:cubicBezTo>
                  <a:cubicBezTo>
                    <a:pt x="124778" y="72390"/>
                    <a:pt x="124778" y="74295"/>
                    <a:pt x="124778" y="77153"/>
                  </a:cubicBezTo>
                  <a:lnTo>
                    <a:pt x="20003" y="77153"/>
                  </a:lnTo>
                  <a:cubicBezTo>
                    <a:pt x="22860" y="104775"/>
                    <a:pt x="42863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8582" y="17145"/>
                    <a:pt x="62865" y="17145"/>
                  </a:cubicBezTo>
                  <a:cubicBezTo>
                    <a:pt x="40005" y="17145"/>
                    <a:pt x="22860" y="36195"/>
                    <a:pt x="20003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CEFA676-3257-8E85-305B-ACF5C07C4509}"/>
                </a:ext>
              </a:extLst>
            </p:cNvPr>
            <p:cNvSpPr/>
            <p:nvPr/>
          </p:nvSpPr>
          <p:spPr>
            <a:xfrm>
              <a:off x="8712994" y="4136390"/>
              <a:ext cx="115252" cy="135254"/>
            </a:xfrm>
            <a:custGeom>
              <a:avLst/>
              <a:gdLst>
                <a:gd name="connsiteX0" fmla="*/ 0 w 115252"/>
                <a:gd name="connsiteY0" fmla="*/ 2857 h 135254"/>
                <a:gd name="connsiteX1" fmla="*/ 20002 w 115252"/>
                <a:gd name="connsiteY1" fmla="*/ 2857 h 135254"/>
                <a:gd name="connsiteX2" fmla="*/ 20002 w 115252"/>
                <a:gd name="connsiteY2" fmla="*/ 25717 h 135254"/>
                <a:gd name="connsiteX3" fmla="*/ 64770 w 115252"/>
                <a:gd name="connsiteY3" fmla="*/ 0 h 135254"/>
                <a:gd name="connsiteX4" fmla="*/ 115252 w 115252"/>
                <a:gd name="connsiteY4" fmla="*/ 53340 h 135254"/>
                <a:gd name="connsiteX5" fmla="*/ 115252 w 115252"/>
                <a:gd name="connsiteY5" fmla="*/ 135255 h 135254"/>
                <a:gd name="connsiteX6" fmla="*/ 96202 w 115252"/>
                <a:gd name="connsiteY6" fmla="*/ 135255 h 135254"/>
                <a:gd name="connsiteX7" fmla="*/ 96202 w 115252"/>
                <a:gd name="connsiteY7" fmla="*/ 58103 h 135254"/>
                <a:gd name="connsiteX8" fmla="*/ 59055 w 115252"/>
                <a:gd name="connsiteY8" fmla="*/ 18097 h 135254"/>
                <a:gd name="connsiteX9" fmla="*/ 20002 w 115252"/>
                <a:gd name="connsiteY9" fmla="*/ 59055 h 135254"/>
                <a:gd name="connsiteX10" fmla="*/ 20002 w 115252"/>
                <a:gd name="connsiteY10" fmla="*/ 135255 h 135254"/>
                <a:gd name="connsiteX11" fmla="*/ 0 w 115252"/>
                <a:gd name="connsiteY11" fmla="*/ 135255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52" h="135254">
                  <a:moveTo>
                    <a:pt x="0" y="2857"/>
                  </a:moveTo>
                  <a:lnTo>
                    <a:pt x="20002" y="2857"/>
                  </a:lnTo>
                  <a:lnTo>
                    <a:pt x="20002" y="25717"/>
                  </a:lnTo>
                  <a:cubicBezTo>
                    <a:pt x="28575" y="11430"/>
                    <a:pt x="42863" y="0"/>
                    <a:pt x="64770" y="0"/>
                  </a:cubicBezTo>
                  <a:cubicBezTo>
                    <a:pt x="97155" y="0"/>
                    <a:pt x="115252" y="21907"/>
                    <a:pt x="115252" y="53340"/>
                  </a:cubicBezTo>
                  <a:lnTo>
                    <a:pt x="115252" y="135255"/>
                  </a:lnTo>
                  <a:lnTo>
                    <a:pt x="96202" y="135255"/>
                  </a:lnTo>
                  <a:lnTo>
                    <a:pt x="96202" y="58103"/>
                  </a:lnTo>
                  <a:cubicBezTo>
                    <a:pt x="96202" y="33338"/>
                    <a:pt x="82868" y="18097"/>
                    <a:pt x="59055" y="18097"/>
                  </a:cubicBezTo>
                  <a:cubicBezTo>
                    <a:pt x="37148" y="18097"/>
                    <a:pt x="20002" y="34290"/>
                    <a:pt x="20002" y="59055"/>
                  </a:cubicBezTo>
                  <a:lnTo>
                    <a:pt x="20002" y="135255"/>
                  </a:lnTo>
                  <a:lnTo>
                    <a:pt x="0" y="13525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8A66623-7759-0B24-4B4C-62AE6CB54792}"/>
                </a:ext>
              </a:extLst>
            </p:cNvPr>
            <p:cNvSpPr/>
            <p:nvPr/>
          </p:nvSpPr>
          <p:spPr>
            <a:xfrm>
              <a:off x="8858726" y="4099242"/>
              <a:ext cx="80010" cy="174307"/>
            </a:xfrm>
            <a:custGeom>
              <a:avLst/>
              <a:gdLst>
                <a:gd name="connsiteX0" fmla="*/ 19050 w 80010"/>
                <a:gd name="connsiteY0" fmla="*/ 137160 h 174307"/>
                <a:gd name="connsiteX1" fmla="*/ 19050 w 80010"/>
                <a:gd name="connsiteY1" fmla="*/ 57150 h 174307"/>
                <a:gd name="connsiteX2" fmla="*/ 0 w 80010"/>
                <a:gd name="connsiteY2" fmla="*/ 57150 h 174307"/>
                <a:gd name="connsiteX3" fmla="*/ 0 w 80010"/>
                <a:gd name="connsiteY3" fmla="*/ 40005 h 174307"/>
                <a:gd name="connsiteX4" fmla="*/ 19050 w 80010"/>
                <a:gd name="connsiteY4" fmla="*/ 40005 h 174307"/>
                <a:gd name="connsiteX5" fmla="*/ 19050 w 80010"/>
                <a:gd name="connsiteY5" fmla="*/ 0 h 174307"/>
                <a:gd name="connsiteX6" fmla="*/ 38100 w 80010"/>
                <a:gd name="connsiteY6" fmla="*/ 0 h 174307"/>
                <a:gd name="connsiteX7" fmla="*/ 38100 w 80010"/>
                <a:gd name="connsiteY7" fmla="*/ 40005 h 174307"/>
                <a:gd name="connsiteX8" fmla="*/ 80010 w 80010"/>
                <a:gd name="connsiteY8" fmla="*/ 40005 h 174307"/>
                <a:gd name="connsiteX9" fmla="*/ 80010 w 80010"/>
                <a:gd name="connsiteY9" fmla="*/ 57150 h 174307"/>
                <a:gd name="connsiteX10" fmla="*/ 38100 w 80010"/>
                <a:gd name="connsiteY10" fmla="*/ 57150 h 174307"/>
                <a:gd name="connsiteX11" fmla="*/ 38100 w 80010"/>
                <a:gd name="connsiteY11" fmla="*/ 134302 h 174307"/>
                <a:gd name="connsiteX12" fmla="*/ 60960 w 80010"/>
                <a:gd name="connsiteY12" fmla="*/ 156210 h 174307"/>
                <a:gd name="connsiteX13" fmla="*/ 80010 w 80010"/>
                <a:gd name="connsiteY13" fmla="*/ 152400 h 174307"/>
                <a:gd name="connsiteX14" fmla="*/ 80010 w 80010"/>
                <a:gd name="connsiteY14" fmla="*/ 168592 h 174307"/>
                <a:gd name="connsiteX15" fmla="*/ 56198 w 80010"/>
                <a:gd name="connsiteY15" fmla="*/ 174307 h 174307"/>
                <a:gd name="connsiteX16" fmla="*/ 19050 w 80010"/>
                <a:gd name="connsiteY16" fmla="*/ 137160 h 17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74307">
                  <a:moveTo>
                    <a:pt x="19050" y="137160"/>
                  </a:moveTo>
                  <a:lnTo>
                    <a:pt x="19050" y="57150"/>
                  </a:lnTo>
                  <a:lnTo>
                    <a:pt x="0" y="57150"/>
                  </a:lnTo>
                  <a:lnTo>
                    <a:pt x="0" y="40005"/>
                  </a:lnTo>
                  <a:lnTo>
                    <a:pt x="19050" y="40005"/>
                  </a:lnTo>
                  <a:lnTo>
                    <a:pt x="19050" y="0"/>
                  </a:lnTo>
                  <a:lnTo>
                    <a:pt x="38100" y="0"/>
                  </a:lnTo>
                  <a:lnTo>
                    <a:pt x="38100" y="40005"/>
                  </a:lnTo>
                  <a:lnTo>
                    <a:pt x="80010" y="40005"/>
                  </a:lnTo>
                  <a:lnTo>
                    <a:pt x="80010" y="57150"/>
                  </a:lnTo>
                  <a:lnTo>
                    <a:pt x="38100" y="57150"/>
                  </a:lnTo>
                  <a:lnTo>
                    <a:pt x="38100" y="134302"/>
                  </a:lnTo>
                  <a:cubicBezTo>
                    <a:pt x="38100" y="150495"/>
                    <a:pt x="47625" y="156210"/>
                    <a:pt x="60960" y="156210"/>
                  </a:cubicBezTo>
                  <a:cubicBezTo>
                    <a:pt x="67628" y="156210"/>
                    <a:pt x="72390" y="155257"/>
                    <a:pt x="80010" y="152400"/>
                  </a:cubicBezTo>
                  <a:lnTo>
                    <a:pt x="80010" y="168592"/>
                  </a:lnTo>
                  <a:cubicBezTo>
                    <a:pt x="72390" y="172402"/>
                    <a:pt x="65723" y="174307"/>
                    <a:pt x="56198" y="174307"/>
                  </a:cubicBezTo>
                  <a:cubicBezTo>
                    <a:pt x="35243" y="174307"/>
                    <a:pt x="19050" y="163830"/>
                    <a:pt x="19050" y="1371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DE76DB4-48AE-ACC3-2E0C-0CF7E8FFD6BD}"/>
                </a:ext>
              </a:extLst>
            </p:cNvPr>
            <p:cNvSpPr/>
            <p:nvPr/>
          </p:nvSpPr>
          <p:spPr>
            <a:xfrm>
              <a:off x="8961596" y="4136390"/>
              <a:ext cx="124777" cy="138112"/>
            </a:xfrm>
            <a:custGeom>
              <a:avLst/>
              <a:gdLst>
                <a:gd name="connsiteX0" fmla="*/ 66675 w 124777"/>
                <a:gd name="connsiteY0" fmla="*/ 120967 h 138112"/>
                <a:gd name="connsiteX1" fmla="*/ 108585 w 124777"/>
                <a:gd name="connsiteY1" fmla="*/ 102870 h 138112"/>
                <a:gd name="connsiteX2" fmla="*/ 120015 w 124777"/>
                <a:gd name="connsiteY2" fmla="*/ 113347 h 138112"/>
                <a:gd name="connsiteX3" fmla="*/ 65723 w 124777"/>
                <a:gd name="connsiteY3" fmla="*/ 138113 h 138112"/>
                <a:gd name="connsiteX4" fmla="*/ 0 w 124777"/>
                <a:gd name="connsiteY4" fmla="*/ 69532 h 138112"/>
                <a:gd name="connsiteX5" fmla="*/ 63818 w 124777"/>
                <a:gd name="connsiteY5" fmla="*/ 0 h 138112"/>
                <a:gd name="connsiteX6" fmla="*/ 124778 w 124777"/>
                <a:gd name="connsiteY6" fmla="*/ 70485 h 138112"/>
                <a:gd name="connsiteX7" fmla="*/ 124778 w 124777"/>
                <a:gd name="connsiteY7" fmla="*/ 77153 h 138112"/>
                <a:gd name="connsiteX8" fmla="*/ 20003 w 124777"/>
                <a:gd name="connsiteY8" fmla="*/ 77153 h 138112"/>
                <a:gd name="connsiteX9" fmla="*/ 66675 w 124777"/>
                <a:gd name="connsiteY9" fmla="*/ 120967 h 138112"/>
                <a:gd name="connsiteX10" fmla="*/ 104775 w 124777"/>
                <a:gd name="connsiteY10" fmla="*/ 60960 h 138112"/>
                <a:gd name="connsiteX11" fmla="*/ 62865 w 124777"/>
                <a:gd name="connsiteY11" fmla="*/ 17145 h 138112"/>
                <a:gd name="connsiteX12" fmla="*/ 20003 w 124777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7" h="138112">
                  <a:moveTo>
                    <a:pt x="66675" y="120967"/>
                  </a:moveTo>
                  <a:cubicBezTo>
                    <a:pt x="84773" y="120967"/>
                    <a:pt x="97155" y="113347"/>
                    <a:pt x="108585" y="102870"/>
                  </a:cubicBezTo>
                  <a:lnTo>
                    <a:pt x="120015" y="113347"/>
                  </a:lnTo>
                  <a:cubicBezTo>
                    <a:pt x="107633" y="128588"/>
                    <a:pt x="91440" y="138113"/>
                    <a:pt x="65723" y="138113"/>
                  </a:cubicBezTo>
                  <a:cubicBezTo>
                    <a:pt x="29528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3818" y="0"/>
                  </a:cubicBezTo>
                  <a:cubicBezTo>
                    <a:pt x="102870" y="0"/>
                    <a:pt x="124778" y="31432"/>
                    <a:pt x="124778" y="70485"/>
                  </a:cubicBezTo>
                  <a:cubicBezTo>
                    <a:pt x="124778" y="72390"/>
                    <a:pt x="124778" y="74295"/>
                    <a:pt x="124778" y="77153"/>
                  </a:cubicBezTo>
                  <a:lnTo>
                    <a:pt x="20003" y="77153"/>
                  </a:lnTo>
                  <a:cubicBezTo>
                    <a:pt x="22860" y="104775"/>
                    <a:pt x="43815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9535" y="17145"/>
                    <a:pt x="62865" y="17145"/>
                  </a:cubicBezTo>
                  <a:cubicBezTo>
                    <a:pt x="40005" y="17145"/>
                    <a:pt x="22860" y="36195"/>
                    <a:pt x="20003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A2F1471-1605-844D-9E7D-7E2244509FDC}"/>
                </a:ext>
              </a:extLst>
            </p:cNvPr>
            <p:cNvSpPr/>
            <p:nvPr/>
          </p:nvSpPr>
          <p:spPr>
            <a:xfrm>
              <a:off x="9120663" y="4137300"/>
              <a:ext cx="74294" cy="134344"/>
            </a:xfrm>
            <a:custGeom>
              <a:avLst/>
              <a:gdLst>
                <a:gd name="connsiteX0" fmla="*/ 0 w 74294"/>
                <a:gd name="connsiteY0" fmla="*/ 1947 h 134344"/>
                <a:gd name="connsiteX1" fmla="*/ 20003 w 74294"/>
                <a:gd name="connsiteY1" fmla="*/ 1947 h 134344"/>
                <a:gd name="connsiteX2" fmla="*/ 20003 w 74294"/>
                <a:gd name="connsiteY2" fmla="*/ 36237 h 134344"/>
                <a:gd name="connsiteX3" fmla="*/ 74295 w 74294"/>
                <a:gd name="connsiteY3" fmla="*/ 42 h 134344"/>
                <a:gd name="connsiteX4" fmla="*/ 74295 w 74294"/>
                <a:gd name="connsiteY4" fmla="*/ 20997 h 134344"/>
                <a:gd name="connsiteX5" fmla="*/ 72390 w 74294"/>
                <a:gd name="connsiteY5" fmla="*/ 20997 h 134344"/>
                <a:gd name="connsiteX6" fmla="*/ 20003 w 74294"/>
                <a:gd name="connsiteY6" fmla="*/ 81957 h 134344"/>
                <a:gd name="connsiteX7" fmla="*/ 20003 w 74294"/>
                <a:gd name="connsiteY7" fmla="*/ 134345 h 134344"/>
                <a:gd name="connsiteX8" fmla="*/ 0 w 74294"/>
                <a:gd name="connsiteY8" fmla="*/ 134345 h 13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4" h="134344">
                  <a:moveTo>
                    <a:pt x="0" y="1947"/>
                  </a:moveTo>
                  <a:lnTo>
                    <a:pt x="20003" y="1947"/>
                  </a:lnTo>
                  <a:lnTo>
                    <a:pt x="20003" y="36237"/>
                  </a:lnTo>
                  <a:cubicBezTo>
                    <a:pt x="29528" y="14330"/>
                    <a:pt x="48578" y="-910"/>
                    <a:pt x="74295" y="42"/>
                  </a:cubicBezTo>
                  <a:lnTo>
                    <a:pt x="74295" y="20997"/>
                  </a:lnTo>
                  <a:lnTo>
                    <a:pt x="72390" y="20997"/>
                  </a:lnTo>
                  <a:cubicBezTo>
                    <a:pt x="43815" y="20997"/>
                    <a:pt x="20003" y="41952"/>
                    <a:pt x="20003" y="81957"/>
                  </a:cubicBezTo>
                  <a:lnTo>
                    <a:pt x="20003" y="134345"/>
                  </a:lnTo>
                  <a:lnTo>
                    <a:pt x="0" y="13434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DCFAFFB-055B-9C3E-6F4E-BAA9CD258371}"/>
                </a:ext>
              </a:extLst>
            </p:cNvPr>
            <p:cNvSpPr/>
            <p:nvPr/>
          </p:nvSpPr>
          <p:spPr>
            <a:xfrm>
              <a:off x="2388394" y="3768725"/>
              <a:ext cx="36195" cy="30480"/>
            </a:xfrm>
            <a:custGeom>
              <a:avLst/>
              <a:gdLst>
                <a:gd name="connsiteX0" fmla="*/ 0 w 36195"/>
                <a:gd name="connsiteY0" fmla="*/ 0 h 30480"/>
                <a:gd name="connsiteX1" fmla="*/ 0 w 36195"/>
                <a:gd name="connsiteY1" fmla="*/ 30480 h 30480"/>
                <a:gd name="connsiteX2" fmla="*/ 36195 w 36195"/>
                <a:gd name="connsiteY2" fmla="*/ 30480 h 30480"/>
                <a:gd name="connsiteX3" fmla="*/ 36195 w 36195"/>
                <a:gd name="connsiteY3" fmla="*/ 0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0480">
                  <a:moveTo>
                    <a:pt x="0" y="0"/>
                  </a:moveTo>
                  <a:lnTo>
                    <a:pt x="0" y="30480"/>
                  </a:lnTo>
                  <a:lnTo>
                    <a:pt x="36195" y="3048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F3ED248-5625-8B5F-E6BC-DA074FFBEDCA}"/>
                </a:ext>
              </a:extLst>
            </p:cNvPr>
            <p:cNvSpPr/>
            <p:nvPr/>
          </p:nvSpPr>
          <p:spPr>
            <a:xfrm>
              <a:off x="2335054" y="3768725"/>
              <a:ext cx="36194" cy="30480"/>
            </a:xfrm>
            <a:custGeom>
              <a:avLst/>
              <a:gdLst>
                <a:gd name="connsiteX0" fmla="*/ 0 w 36194"/>
                <a:gd name="connsiteY0" fmla="*/ 0 h 30480"/>
                <a:gd name="connsiteX1" fmla="*/ 0 w 36194"/>
                <a:gd name="connsiteY1" fmla="*/ 30480 h 30480"/>
                <a:gd name="connsiteX2" fmla="*/ 36195 w 36194"/>
                <a:gd name="connsiteY2" fmla="*/ 30480 h 30480"/>
                <a:gd name="connsiteX3" fmla="*/ 36195 w 36194"/>
                <a:gd name="connsiteY3" fmla="*/ 0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4" h="30480">
                  <a:moveTo>
                    <a:pt x="0" y="0"/>
                  </a:moveTo>
                  <a:lnTo>
                    <a:pt x="0" y="30480"/>
                  </a:lnTo>
                  <a:lnTo>
                    <a:pt x="36195" y="3048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4B8E68B-142C-137E-FB37-B0BD89FC3099}"/>
                </a:ext>
              </a:extLst>
            </p:cNvPr>
            <p:cNvSpPr/>
            <p:nvPr/>
          </p:nvSpPr>
          <p:spPr>
            <a:xfrm>
              <a:off x="2751296" y="3959225"/>
              <a:ext cx="36195" cy="31432"/>
            </a:xfrm>
            <a:custGeom>
              <a:avLst/>
              <a:gdLst>
                <a:gd name="connsiteX0" fmla="*/ 0 w 36195"/>
                <a:gd name="connsiteY0" fmla="*/ 0 h 31432"/>
                <a:gd name="connsiteX1" fmla="*/ 0 w 36195"/>
                <a:gd name="connsiteY1" fmla="*/ 31432 h 31432"/>
                <a:gd name="connsiteX2" fmla="*/ 36195 w 36195"/>
                <a:gd name="connsiteY2" fmla="*/ 31432 h 31432"/>
                <a:gd name="connsiteX3" fmla="*/ 36195 w 36195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1432">
                  <a:moveTo>
                    <a:pt x="0" y="0"/>
                  </a:moveTo>
                  <a:lnTo>
                    <a:pt x="0" y="31432"/>
                  </a:lnTo>
                  <a:lnTo>
                    <a:pt x="36195" y="31432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8C2756B-0326-A7D4-EF80-382A48628CEA}"/>
                </a:ext>
              </a:extLst>
            </p:cNvPr>
            <p:cNvSpPr/>
            <p:nvPr/>
          </p:nvSpPr>
          <p:spPr>
            <a:xfrm>
              <a:off x="2698908" y="3959225"/>
              <a:ext cx="36195" cy="31432"/>
            </a:xfrm>
            <a:custGeom>
              <a:avLst/>
              <a:gdLst>
                <a:gd name="connsiteX0" fmla="*/ 0 w 36195"/>
                <a:gd name="connsiteY0" fmla="*/ 0 h 31432"/>
                <a:gd name="connsiteX1" fmla="*/ 0 w 36195"/>
                <a:gd name="connsiteY1" fmla="*/ 31432 h 31432"/>
                <a:gd name="connsiteX2" fmla="*/ 36195 w 36195"/>
                <a:gd name="connsiteY2" fmla="*/ 31432 h 31432"/>
                <a:gd name="connsiteX3" fmla="*/ 36195 w 36195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1432">
                  <a:moveTo>
                    <a:pt x="0" y="0"/>
                  </a:moveTo>
                  <a:lnTo>
                    <a:pt x="0" y="31432"/>
                  </a:lnTo>
                  <a:lnTo>
                    <a:pt x="36195" y="31432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C3CBE05-1ADA-6B85-2E81-4DEBC45EC8C7}"/>
                </a:ext>
              </a:extLst>
            </p:cNvPr>
            <p:cNvSpPr/>
            <p:nvPr/>
          </p:nvSpPr>
          <p:spPr>
            <a:xfrm>
              <a:off x="2326460" y="3771582"/>
              <a:ext cx="585808" cy="172402"/>
            </a:xfrm>
            <a:custGeom>
              <a:avLst/>
              <a:gdLst>
                <a:gd name="connsiteX0" fmla="*/ 549614 w 585808"/>
                <a:gd name="connsiteY0" fmla="*/ 0 h 172402"/>
                <a:gd name="connsiteX1" fmla="*/ 585809 w 585808"/>
                <a:gd name="connsiteY1" fmla="*/ 0 h 172402"/>
                <a:gd name="connsiteX2" fmla="*/ 585809 w 585808"/>
                <a:gd name="connsiteY2" fmla="*/ 119063 h 172402"/>
                <a:gd name="connsiteX3" fmla="*/ 537231 w 585808"/>
                <a:gd name="connsiteY3" fmla="*/ 172403 h 172402"/>
                <a:gd name="connsiteX4" fmla="*/ 488654 w 585808"/>
                <a:gd name="connsiteY4" fmla="*/ 172403 h 172402"/>
                <a:gd name="connsiteX5" fmla="*/ 450554 w 585808"/>
                <a:gd name="connsiteY5" fmla="*/ 154305 h 172402"/>
                <a:gd name="connsiteX6" fmla="*/ 413406 w 585808"/>
                <a:gd name="connsiteY6" fmla="*/ 172403 h 172402"/>
                <a:gd name="connsiteX7" fmla="*/ 122894 w 585808"/>
                <a:gd name="connsiteY7" fmla="*/ 172403 h 172402"/>
                <a:gd name="connsiteX8" fmla="*/ 80031 w 585808"/>
                <a:gd name="connsiteY8" fmla="*/ 146685 h 172402"/>
                <a:gd name="connsiteX9" fmla="*/ 45741 w 585808"/>
                <a:gd name="connsiteY9" fmla="*/ 160973 h 172402"/>
                <a:gd name="connsiteX10" fmla="*/ 21 w 585808"/>
                <a:gd name="connsiteY10" fmla="*/ 114300 h 172402"/>
                <a:gd name="connsiteX11" fmla="*/ 75269 w 585808"/>
                <a:gd name="connsiteY11" fmla="*/ 57150 h 172402"/>
                <a:gd name="connsiteX12" fmla="*/ 75269 w 585808"/>
                <a:gd name="connsiteY12" fmla="*/ 47625 h 172402"/>
                <a:gd name="connsiteX13" fmla="*/ 111464 w 585808"/>
                <a:gd name="connsiteY13" fmla="*/ 39053 h 172402"/>
                <a:gd name="connsiteX14" fmla="*/ 111464 w 585808"/>
                <a:gd name="connsiteY14" fmla="*/ 120968 h 172402"/>
                <a:gd name="connsiteX15" fmla="*/ 126704 w 585808"/>
                <a:gd name="connsiteY15" fmla="*/ 137160 h 172402"/>
                <a:gd name="connsiteX16" fmla="*/ 403881 w 585808"/>
                <a:gd name="connsiteY16" fmla="*/ 137160 h 172402"/>
                <a:gd name="connsiteX17" fmla="*/ 424836 w 585808"/>
                <a:gd name="connsiteY17" fmla="*/ 116205 h 172402"/>
                <a:gd name="connsiteX18" fmla="*/ 424836 w 585808"/>
                <a:gd name="connsiteY18" fmla="*/ 62865 h 172402"/>
                <a:gd name="connsiteX19" fmla="*/ 461031 w 585808"/>
                <a:gd name="connsiteY19" fmla="*/ 62865 h 172402"/>
                <a:gd name="connsiteX20" fmla="*/ 461031 w 585808"/>
                <a:gd name="connsiteY20" fmla="*/ 111443 h 172402"/>
                <a:gd name="connsiteX21" fmla="*/ 485796 w 585808"/>
                <a:gd name="connsiteY21" fmla="*/ 137160 h 172402"/>
                <a:gd name="connsiteX22" fmla="*/ 534374 w 585808"/>
                <a:gd name="connsiteY22" fmla="*/ 137160 h 172402"/>
                <a:gd name="connsiteX23" fmla="*/ 549614 w 585808"/>
                <a:gd name="connsiteY23" fmla="*/ 120968 h 172402"/>
                <a:gd name="connsiteX24" fmla="*/ 75269 w 585808"/>
                <a:gd name="connsiteY24" fmla="*/ 79058 h 172402"/>
                <a:gd name="connsiteX25" fmla="*/ 34311 w 585808"/>
                <a:gd name="connsiteY25" fmla="*/ 111443 h 172402"/>
                <a:gd name="connsiteX26" fmla="*/ 53361 w 585808"/>
                <a:gd name="connsiteY26" fmla="*/ 136208 h 172402"/>
                <a:gd name="connsiteX27" fmla="*/ 75269 w 585808"/>
                <a:gd name="connsiteY27" fmla="*/ 11049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85808" h="172402">
                  <a:moveTo>
                    <a:pt x="549614" y="0"/>
                  </a:moveTo>
                  <a:lnTo>
                    <a:pt x="585809" y="0"/>
                  </a:lnTo>
                  <a:lnTo>
                    <a:pt x="585809" y="119063"/>
                  </a:lnTo>
                  <a:cubicBezTo>
                    <a:pt x="585809" y="134303"/>
                    <a:pt x="581999" y="172403"/>
                    <a:pt x="537231" y="172403"/>
                  </a:cubicBezTo>
                  <a:lnTo>
                    <a:pt x="488654" y="172403"/>
                  </a:lnTo>
                  <a:cubicBezTo>
                    <a:pt x="468651" y="172403"/>
                    <a:pt x="457221" y="163830"/>
                    <a:pt x="450554" y="154305"/>
                  </a:cubicBezTo>
                  <a:cubicBezTo>
                    <a:pt x="443886" y="165735"/>
                    <a:pt x="430551" y="172403"/>
                    <a:pt x="413406" y="172403"/>
                  </a:cubicBezTo>
                  <a:cubicBezTo>
                    <a:pt x="336254" y="172403"/>
                    <a:pt x="200999" y="172403"/>
                    <a:pt x="122894" y="172403"/>
                  </a:cubicBezTo>
                  <a:cubicBezTo>
                    <a:pt x="98129" y="172403"/>
                    <a:pt x="85746" y="160020"/>
                    <a:pt x="80031" y="146685"/>
                  </a:cubicBezTo>
                  <a:cubicBezTo>
                    <a:pt x="74316" y="153353"/>
                    <a:pt x="62886" y="161925"/>
                    <a:pt x="45741" y="160973"/>
                  </a:cubicBezTo>
                  <a:cubicBezTo>
                    <a:pt x="20024" y="160020"/>
                    <a:pt x="21" y="137160"/>
                    <a:pt x="21" y="114300"/>
                  </a:cubicBezTo>
                  <a:cubicBezTo>
                    <a:pt x="-931" y="72390"/>
                    <a:pt x="30501" y="57150"/>
                    <a:pt x="75269" y="57150"/>
                  </a:cubicBezTo>
                  <a:lnTo>
                    <a:pt x="75269" y="47625"/>
                  </a:lnTo>
                  <a:lnTo>
                    <a:pt x="111464" y="39053"/>
                  </a:lnTo>
                  <a:lnTo>
                    <a:pt x="111464" y="120968"/>
                  </a:lnTo>
                  <a:cubicBezTo>
                    <a:pt x="111464" y="131445"/>
                    <a:pt x="117179" y="137160"/>
                    <a:pt x="126704" y="137160"/>
                  </a:cubicBezTo>
                  <a:cubicBezTo>
                    <a:pt x="203856" y="137160"/>
                    <a:pt x="325776" y="137160"/>
                    <a:pt x="403881" y="137160"/>
                  </a:cubicBezTo>
                  <a:cubicBezTo>
                    <a:pt x="417216" y="137160"/>
                    <a:pt x="424836" y="131445"/>
                    <a:pt x="424836" y="116205"/>
                  </a:cubicBezTo>
                  <a:lnTo>
                    <a:pt x="424836" y="62865"/>
                  </a:lnTo>
                  <a:lnTo>
                    <a:pt x="461031" y="62865"/>
                  </a:lnTo>
                  <a:lnTo>
                    <a:pt x="461031" y="111443"/>
                  </a:lnTo>
                  <a:cubicBezTo>
                    <a:pt x="461031" y="127635"/>
                    <a:pt x="470556" y="137160"/>
                    <a:pt x="485796" y="137160"/>
                  </a:cubicBezTo>
                  <a:lnTo>
                    <a:pt x="534374" y="137160"/>
                  </a:lnTo>
                  <a:cubicBezTo>
                    <a:pt x="543899" y="137160"/>
                    <a:pt x="549614" y="131445"/>
                    <a:pt x="549614" y="120968"/>
                  </a:cubicBezTo>
                  <a:moveTo>
                    <a:pt x="75269" y="79058"/>
                  </a:moveTo>
                  <a:cubicBezTo>
                    <a:pt x="57171" y="79058"/>
                    <a:pt x="34311" y="86678"/>
                    <a:pt x="34311" y="111443"/>
                  </a:cubicBezTo>
                  <a:cubicBezTo>
                    <a:pt x="33359" y="120015"/>
                    <a:pt x="39074" y="135255"/>
                    <a:pt x="53361" y="136208"/>
                  </a:cubicBezTo>
                  <a:cubicBezTo>
                    <a:pt x="65744" y="136208"/>
                    <a:pt x="75269" y="127635"/>
                    <a:pt x="75269" y="11049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8426F36-A91D-0344-7785-D9B4E185B91F}"/>
                </a:ext>
              </a:extLst>
            </p:cNvPr>
            <p:cNvSpPr/>
            <p:nvPr/>
          </p:nvSpPr>
          <p:spPr>
            <a:xfrm>
              <a:off x="2945606" y="3825875"/>
              <a:ext cx="120015" cy="163830"/>
            </a:xfrm>
            <a:custGeom>
              <a:avLst/>
              <a:gdLst>
                <a:gd name="connsiteX0" fmla="*/ 62865 w 120015"/>
                <a:gd name="connsiteY0" fmla="*/ 0 h 163830"/>
                <a:gd name="connsiteX1" fmla="*/ 120015 w 120015"/>
                <a:gd name="connsiteY1" fmla="*/ 0 h 163830"/>
                <a:gd name="connsiteX2" fmla="*/ 120015 w 120015"/>
                <a:gd name="connsiteY2" fmla="*/ 109538 h 163830"/>
                <a:gd name="connsiteX3" fmla="*/ 59055 w 120015"/>
                <a:gd name="connsiteY3" fmla="*/ 163830 h 163830"/>
                <a:gd name="connsiteX4" fmla="*/ 37147 w 120015"/>
                <a:gd name="connsiteY4" fmla="*/ 160972 h 163830"/>
                <a:gd name="connsiteX5" fmla="*/ 27622 w 120015"/>
                <a:gd name="connsiteY5" fmla="*/ 129540 h 163830"/>
                <a:gd name="connsiteX6" fmla="*/ 50483 w 120015"/>
                <a:gd name="connsiteY6" fmla="*/ 133350 h 163830"/>
                <a:gd name="connsiteX7" fmla="*/ 51435 w 120015"/>
                <a:gd name="connsiteY7" fmla="*/ 133350 h 163830"/>
                <a:gd name="connsiteX8" fmla="*/ 82867 w 120015"/>
                <a:gd name="connsiteY8" fmla="*/ 118110 h 163830"/>
                <a:gd name="connsiteX9" fmla="*/ 62865 w 120015"/>
                <a:gd name="connsiteY9" fmla="*/ 118110 h 163830"/>
                <a:gd name="connsiteX10" fmla="*/ 0 w 120015"/>
                <a:gd name="connsiteY10" fmla="*/ 58103 h 163830"/>
                <a:gd name="connsiteX11" fmla="*/ 62865 w 120015"/>
                <a:gd name="connsiteY11" fmla="*/ 0 h 163830"/>
                <a:gd name="connsiteX12" fmla="*/ 83820 w 120015"/>
                <a:gd name="connsiteY12" fmla="*/ 32385 h 163830"/>
                <a:gd name="connsiteX13" fmla="*/ 61913 w 120015"/>
                <a:gd name="connsiteY13" fmla="*/ 32385 h 163830"/>
                <a:gd name="connsiteX14" fmla="*/ 37147 w 120015"/>
                <a:gd name="connsiteY14" fmla="*/ 58103 h 163830"/>
                <a:gd name="connsiteX15" fmla="*/ 61913 w 120015"/>
                <a:gd name="connsiteY15" fmla="*/ 82868 h 163830"/>
                <a:gd name="connsiteX16" fmla="*/ 83820 w 120015"/>
                <a:gd name="connsiteY16" fmla="*/ 82868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015" h="163830">
                  <a:moveTo>
                    <a:pt x="62865" y="0"/>
                  </a:moveTo>
                  <a:lnTo>
                    <a:pt x="120015" y="0"/>
                  </a:lnTo>
                  <a:lnTo>
                    <a:pt x="120015" y="109538"/>
                  </a:lnTo>
                  <a:cubicBezTo>
                    <a:pt x="120015" y="151447"/>
                    <a:pt x="85725" y="163830"/>
                    <a:pt x="59055" y="163830"/>
                  </a:cubicBezTo>
                  <a:cubicBezTo>
                    <a:pt x="51435" y="163830"/>
                    <a:pt x="42863" y="162878"/>
                    <a:pt x="37147" y="160972"/>
                  </a:cubicBezTo>
                  <a:lnTo>
                    <a:pt x="27622" y="129540"/>
                  </a:lnTo>
                  <a:cubicBezTo>
                    <a:pt x="34290" y="131445"/>
                    <a:pt x="42863" y="133350"/>
                    <a:pt x="50483" y="133350"/>
                  </a:cubicBezTo>
                  <a:lnTo>
                    <a:pt x="51435" y="133350"/>
                  </a:lnTo>
                  <a:cubicBezTo>
                    <a:pt x="58103" y="133350"/>
                    <a:pt x="76200" y="133350"/>
                    <a:pt x="82867" y="118110"/>
                  </a:cubicBezTo>
                  <a:lnTo>
                    <a:pt x="62865" y="118110"/>
                  </a:lnTo>
                  <a:cubicBezTo>
                    <a:pt x="26670" y="118110"/>
                    <a:pt x="0" y="92393"/>
                    <a:pt x="0" y="58103"/>
                  </a:cubicBezTo>
                  <a:cubicBezTo>
                    <a:pt x="0" y="24765"/>
                    <a:pt x="24765" y="0"/>
                    <a:pt x="62865" y="0"/>
                  </a:cubicBezTo>
                  <a:close/>
                  <a:moveTo>
                    <a:pt x="83820" y="32385"/>
                  </a:moveTo>
                  <a:lnTo>
                    <a:pt x="61913" y="32385"/>
                  </a:lnTo>
                  <a:cubicBezTo>
                    <a:pt x="45720" y="32385"/>
                    <a:pt x="37147" y="45720"/>
                    <a:pt x="37147" y="58103"/>
                  </a:cubicBezTo>
                  <a:cubicBezTo>
                    <a:pt x="37147" y="71438"/>
                    <a:pt x="45720" y="82868"/>
                    <a:pt x="61913" y="82868"/>
                  </a:cubicBezTo>
                  <a:lnTo>
                    <a:pt x="83820" y="82868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103CD0D-52D9-94B9-5C9B-F5E576EFEBC6}"/>
                </a:ext>
              </a:extLst>
            </p:cNvPr>
            <p:cNvSpPr/>
            <p:nvPr/>
          </p:nvSpPr>
          <p:spPr>
            <a:xfrm>
              <a:off x="3265646" y="3771582"/>
              <a:ext cx="37147" cy="31432"/>
            </a:xfrm>
            <a:custGeom>
              <a:avLst/>
              <a:gdLst>
                <a:gd name="connsiteX0" fmla="*/ 0 w 37147"/>
                <a:gd name="connsiteY0" fmla="*/ 0 h 31432"/>
                <a:gd name="connsiteX1" fmla="*/ 0 w 37147"/>
                <a:gd name="connsiteY1" fmla="*/ 31433 h 31432"/>
                <a:gd name="connsiteX2" fmla="*/ 37147 w 37147"/>
                <a:gd name="connsiteY2" fmla="*/ 31433 h 31432"/>
                <a:gd name="connsiteX3" fmla="*/ 37147 w 37147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" h="31432">
                  <a:moveTo>
                    <a:pt x="0" y="0"/>
                  </a:moveTo>
                  <a:lnTo>
                    <a:pt x="0" y="31433"/>
                  </a:lnTo>
                  <a:lnTo>
                    <a:pt x="37147" y="31433"/>
                  </a:lnTo>
                  <a:lnTo>
                    <a:pt x="37147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E8A34FA-1B93-E568-05AC-3503409F8BBD}"/>
                </a:ext>
              </a:extLst>
            </p:cNvPr>
            <p:cNvSpPr/>
            <p:nvPr/>
          </p:nvSpPr>
          <p:spPr>
            <a:xfrm>
              <a:off x="3213259" y="3771582"/>
              <a:ext cx="36194" cy="31432"/>
            </a:xfrm>
            <a:custGeom>
              <a:avLst/>
              <a:gdLst>
                <a:gd name="connsiteX0" fmla="*/ 0 w 36194"/>
                <a:gd name="connsiteY0" fmla="*/ 0 h 31432"/>
                <a:gd name="connsiteX1" fmla="*/ 0 w 36194"/>
                <a:gd name="connsiteY1" fmla="*/ 31433 h 31432"/>
                <a:gd name="connsiteX2" fmla="*/ 36195 w 36194"/>
                <a:gd name="connsiteY2" fmla="*/ 31433 h 31432"/>
                <a:gd name="connsiteX3" fmla="*/ 36195 w 36194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4" h="31432">
                  <a:moveTo>
                    <a:pt x="0" y="0"/>
                  </a:moveTo>
                  <a:lnTo>
                    <a:pt x="0" y="31433"/>
                  </a:lnTo>
                  <a:lnTo>
                    <a:pt x="36195" y="31433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B66FE47-1EF6-EA1E-FACD-9190B4513655}"/>
                </a:ext>
              </a:extLst>
            </p:cNvPr>
            <p:cNvSpPr/>
            <p:nvPr/>
          </p:nvSpPr>
          <p:spPr>
            <a:xfrm>
              <a:off x="3390423" y="3959225"/>
              <a:ext cx="36195" cy="31432"/>
            </a:xfrm>
            <a:custGeom>
              <a:avLst/>
              <a:gdLst>
                <a:gd name="connsiteX0" fmla="*/ 0 w 36195"/>
                <a:gd name="connsiteY0" fmla="*/ 0 h 31432"/>
                <a:gd name="connsiteX1" fmla="*/ 0 w 36195"/>
                <a:gd name="connsiteY1" fmla="*/ 31432 h 31432"/>
                <a:gd name="connsiteX2" fmla="*/ 36195 w 36195"/>
                <a:gd name="connsiteY2" fmla="*/ 31432 h 31432"/>
                <a:gd name="connsiteX3" fmla="*/ 36195 w 36195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1432">
                  <a:moveTo>
                    <a:pt x="0" y="0"/>
                  </a:moveTo>
                  <a:lnTo>
                    <a:pt x="0" y="31432"/>
                  </a:lnTo>
                  <a:lnTo>
                    <a:pt x="36195" y="31432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787B03-AF6A-D561-CCBC-775FF8872C47}"/>
                </a:ext>
              </a:extLst>
            </p:cNvPr>
            <p:cNvSpPr/>
            <p:nvPr/>
          </p:nvSpPr>
          <p:spPr>
            <a:xfrm>
              <a:off x="3078003" y="3771582"/>
              <a:ext cx="474345" cy="218403"/>
            </a:xfrm>
            <a:custGeom>
              <a:avLst/>
              <a:gdLst>
                <a:gd name="connsiteX0" fmla="*/ 438150 w 474345"/>
                <a:gd name="connsiteY0" fmla="*/ 120968 h 218403"/>
                <a:gd name="connsiteX1" fmla="*/ 422910 w 474345"/>
                <a:gd name="connsiteY1" fmla="*/ 137160 h 218403"/>
                <a:gd name="connsiteX2" fmla="*/ 374333 w 474345"/>
                <a:gd name="connsiteY2" fmla="*/ 137160 h 218403"/>
                <a:gd name="connsiteX3" fmla="*/ 349568 w 474345"/>
                <a:gd name="connsiteY3" fmla="*/ 111443 h 218403"/>
                <a:gd name="connsiteX4" fmla="*/ 349568 w 474345"/>
                <a:gd name="connsiteY4" fmla="*/ 62865 h 218403"/>
                <a:gd name="connsiteX5" fmla="*/ 313373 w 474345"/>
                <a:gd name="connsiteY5" fmla="*/ 62865 h 218403"/>
                <a:gd name="connsiteX6" fmla="*/ 313373 w 474345"/>
                <a:gd name="connsiteY6" fmla="*/ 116205 h 218403"/>
                <a:gd name="connsiteX7" fmla="*/ 291465 w 474345"/>
                <a:gd name="connsiteY7" fmla="*/ 137160 h 218403"/>
                <a:gd name="connsiteX8" fmla="*/ 250508 w 474345"/>
                <a:gd name="connsiteY8" fmla="*/ 137160 h 218403"/>
                <a:gd name="connsiteX9" fmla="*/ 224790 w 474345"/>
                <a:gd name="connsiteY9" fmla="*/ 111443 h 218403"/>
                <a:gd name="connsiteX10" fmla="*/ 224790 w 474345"/>
                <a:gd name="connsiteY10" fmla="*/ 62865 h 218403"/>
                <a:gd name="connsiteX11" fmla="*/ 188595 w 474345"/>
                <a:gd name="connsiteY11" fmla="*/ 62865 h 218403"/>
                <a:gd name="connsiteX12" fmla="*/ 188595 w 474345"/>
                <a:gd name="connsiteY12" fmla="*/ 116205 h 218403"/>
                <a:gd name="connsiteX13" fmla="*/ 167640 w 474345"/>
                <a:gd name="connsiteY13" fmla="*/ 137160 h 218403"/>
                <a:gd name="connsiteX14" fmla="*/ 124778 w 474345"/>
                <a:gd name="connsiteY14" fmla="*/ 137160 h 218403"/>
                <a:gd name="connsiteX15" fmla="*/ 100013 w 474345"/>
                <a:gd name="connsiteY15" fmla="*/ 113348 h 218403"/>
                <a:gd name="connsiteX16" fmla="*/ 100013 w 474345"/>
                <a:gd name="connsiteY16" fmla="*/ 62865 h 218403"/>
                <a:gd name="connsiteX17" fmla="*/ 63818 w 474345"/>
                <a:gd name="connsiteY17" fmla="*/ 62865 h 218403"/>
                <a:gd name="connsiteX18" fmla="*/ 63818 w 474345"/>
                <a:gd name="connsiteY18" fmla="*/ 154305 h 218403"/>
                <a:gd name="connsiteX19" fmla="*/ 30480 w 474345"/>
                <a:gd name="connsiteY19" fmla="*/ 187643 h 218403"/>
                <a:gd name="connsiteX20" fmla="*/ 0 w 474345"/>
                <a:gd name="connsiteY20" fmla="*/ 180975 h 218403"/>
                <a:gd name="connsiteX21" fmla="*/ 5715 w 474345"/>
                <a:gd name="connsiteY21" fmla="*/ 210503 h 218403"/>
                <a:gd name="connsiteX22" fmla="*/ 35243 w 474345"/>
                <a:gd name="connsiteY22" fmla="*/ 218123 h 218403"/>
                <a:gd name="connsiteX23" fmla="*/ 99060 w 474345"/>
                <a:gd name="connsiteY23" fmla="*/ 164783 h 218403"/>
                <a:gd name="connsiteX24" fmla="*/ 127635 w 474345"/>
                <a:gd name="connsiteY24" fmla="*/ 172403 h 218403"/>
                <a:gd name="connsiteX25" fmla="*/ 177165 w 474345"/>
                <a:gd name="connsiteY25" fmla="*/ 172403 h 218403"/>
                <a:gd name="connsiteX26" fmla="*/ 214313 w 474345"/>
                <a:gd name="connsiteY26" fmla="*/ 154305 h 218403"/>
                <a:gd name="connsiteX27" fmla="*/ 252413 w 474345"/>
                <a:gd name="connsiteY27" fmla="*/ 172403 h 218403"/>
                <a:gd name="connsiteX28" fmla="*/ 301943 w 474345"/>
                <a:gd name="connsiteY28" fmla="*/ 172403 h 218403"/>
                <a:gd name="connsiteX29" fmla="*/ 339090 w 474345"/>
                <a:gd name="connsiteY29" fmla="*/ 154305 h 218403"/>
                <a:gd name="connsiteX30" fmla="*/ 377190 w 474345"/>
                <a:gd name="connsiteY30" fmla="*/ 172403 h 218403"/>
                <a:gd name="connsiteX31" fmla="*/ 425768 w 474345"/>
                <a:gd name="connsiteY31" fmla="*/ 172403 h 218403"/>
                <a:gd name="connsiteX32" fmla="*/ 474345 w 474345"/>
                <a:gd name="connsiteY32" fmla="*/ 119063 h 218403"/>
                <a:gd name="connsiteX33" fmla="*/ 474345 w 474345"/>
                <a:gd name="connsiteY33" fmla="*/ 0 h 218403"/>
                <a:gd name="connsiteX34" fmla="*/ 438150 w 474345"/>
                <a:gd name="connsiteY34" fmla="*/ 0 h 21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74345" h="218403">
                  <a:moveTo>
                    <a:pt x="438150" y="120968"/>
                  </a:moveTo>
                  <a:cubicBezTo>
                    <a:pt x="438150" y="131445"/>
                    <a:pt x="432435" y="137160"/>
                    <a:pt x="422910" y="137160"/>
                  </a:cubicBezTo>
                  <a:lnTo>
                    <a:pt x="374333" y="137160"/>
                  </a:lnTo>
                  <a:cubicBezTo>
                    <a:pt x="359093" y="137160"/>
                    <a:pt x="349568" y="127635"/>
                    <a:pt x="349568" y="111443"/>
                  </a:cubicBezTo>
                  <a:lnTo>
                    <a:pt x="349568" y="62865"/>
                  </a:lnTo>
                  <a:lnTo>
                    <a:pt x="313373" y="62865"/>
                  </a:lnTo>
                  <a:lnTo>
                    <a:pt x="313373" y="116205"/>
                  </a:lnTo>
                  <a:cubicBezTo>
                    <a:pt x="313373" y="131445"/>
                    <a:pt x="305753" y="137160"/>
                    <a:pt x="291465" y="137160"/>
                  </a:cubicBezTo>
                  <a:lnTo>
                    <a:pt x="250508" y="137160"/>
                  </a:lnTo>
                  <a:cubicBezTo>
                    <a:pt x="234315" y="137160"/>
                    <a:pt x="224790" y="127635"/>
                    <a:pt x="224790" y="111443"/>
                  </a:cubicBezTo>
                  <a:lnTo>
                    <a:pt x="224790" y="62865"/>
                  </a:lnTo>
                  <a:lnTo>
                    <a:pt x="188595" y="62865"/>
                  </a:lnTo>
                  <a:lnTo>
                    <a:pt x="188595" y="116205"/>
                  </a:lnTo>
                  <a:cubicBezTo>
                    <a:pt x="188595" y="131445"/>
                    <a:pt x="180975" y="137160"/>
                    <a:pt x="167640" y="137160"/>
                  </a:cubicBezTo>
                  <a:lnTo>
                    <a:pt x="124778" y="137160"/>
                  </a:lnTo>
                  <a:cubicBezTo>
                    <a:pt x="109538" y="137160"/>
                    <a:pt x="100013" y="127635"/>
                    <a:pt x="100013" y="113348"/>
                  </a:cubicBezTo>
                  <a:lnTo>
                    <a:pt x="100013" y="62865"/>
                  </a:lnTo>
                  <a:lnTo>
                    <a:pt x="63818" y="62865"/>
                  </a:lnTo>
                  <a:lnTo>
                    <a:pt x="63818" y="154305"/>
                  </a:lnTo>
                  <a:cubicBezTo>
                    <a:pt x="62865" y="179070"/>
                    <a:pt x="43815" y="187643"/>
                    <a:pt x="30480" y="187643"/>
                  </a:cubicBezTo>
                  <a:cubicBezTo>
                    <a:pt x="15240" y="187643"/>
                    <a:pt x="0" y="180975"/>
                    <a:pt x="0" y="180975"/>
                  </a:cubicBezTo>
                  <a:lnTo>
                    <a:pt x="5715" y="210503"/>
                  </a:lnTo>
                  <a:cubicBezTo>
                    <a:pt x="5715" y="210503"/>
                    <a:pt x="19050" y="217170"/>
                    <a:pt x="35243" y="218123"/>
                  </a:cubicBezTo>
                  <a:cubicBezTo>
                    <a:pt x="64770" y="220980"/>
                    <a:pt x="95250" y="201930"/>
                    <a:pt x="99060" y="164783"/>
                  </a:cubicBezTo>
                  <a:cubicBezTo>
                    <a:pt x="105728" y="169545"/>
                    <a:pt x="115253" y="172403"/>
                    <a:pt x="127635" y="172403"/>
                  </a:cubicBezTo>
                  <a:lnTo>
                    <a:pt x="177165" y="172403"/>
                  </a:lnTo>
                  <a:cubicBezTo>
                    <a:pt x="194310" y="172403"/>
                    <a:pt x="207645" y="165735"/>
                    <a:pt x="214313" y="154305"/>
                  </a:cubicBezTo>
                  <a:cubicBezTo>
                    <a:pt x="220980" y="163830"/>
                    <a:pt x="232410" y="172403"/>
                    <a:pt x="252413" y="172403"/>
                  </a:cubicBezTo>
                  <a:lnTo>
                    <a:pt x="301943" y="172403"/>
                  </a:lnTo>
                  <a:cubicBezTo>
                    <a:pt x="318135" y="172403"/>
                    <a:pt x="332423" y="165735"/>
                    <a:pt x="339090" y="154305"/>
                  </a:cubicBezTo>
                  <a:cubicBezTo>
                    <a:pt x="345758" y="163830"/>
                    <a:pt x="357188" y="172403"/>
                    <a:pt x="377190" y="172403"/>
                  </a:cubicBezTo>
                  <a:lnTo>
                    <a:pt x="425768" y="172403"/>
                  </a:lnTo>
                  <a:cubicBezTo>
                    <a:pt x="470535" y="172403"/>
                    <a:pt x="474345" y="134303"/>
                    <a:pt x="474345" y="119063"/>
                  </a:cubicBezTo>
                  <a:lnTo>
                    <a:pt x="474345" y="0"/>
                  </a:lnTo>
                  <a:lnTo>
                    <a:pt x="438150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BDDC86-209E-2745-5379-3866E5840B6E}"/>
                </a:ext>
              </a:extLst>
            </p:cNvPr>
            <p:cNvSpPr/>
            <p:nvPr/>
          </p:nvSpPr>
          <p:spPr>
            <a:xfrm>
              <a:off x="3590448" y="3771582"/>
              <a:ext cx="35242" cy="172402"/>
            </a:xfrm>
            <a:custGeom>
              <a:avLst/>
              <a:gdLst>
                <a:gd name="connsiteX0" fmla="*/ 0 w 35242"/>
                <a:gd name="connsiteY0" fmla="*/ 0 h 172402"/>
                <a:gd name="connsiteX1" fmla="*/ 0 w 35242"/>
                <a:gd name="connsiteY1" fmla="*/ 172403 h 172402"/>
                <a:gd name="connsiteX2" fmla="*/ 35242 w 35242"/>
                <a:gd name="connsiteY2" fmla="*/ 172403 h 172402"/>
                <a:gd name="connsiteX3" fmla="*/ 35242 w 35242"/>
                <a:gd name="connsiteY3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" h="172402">
                  <a:moveTo>
                    <a:pt x="0" y="0"/>
                  </a:moveTo>
                  <a:lnTo>
                    <a:pt x="0" y="172403"/>
                  </a:lnTo>
                  <a:lnTo>
                    <a:pt x="35242" y="172403"/>
                  </a:lnTo>
                  <a:lnTo>
                    <a:pt x="35242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ED5240-84D3-A587-65F0-8FEA9E56F262}"/>
                </a:ext>
              </a:extLst>
            </p:cNvPr>
            <p:cNvSpPr/>
            <p:nvPr/>
          </p:nvSpPr>
          <p:spPr>
            <a:xfrm>
              <a:off x="3800951" y="3773487"/>
              <a:ext cx="29527" cy="25717"/>
            </a:xfrm>
            <a:custGeom>
              <a:avLst/>
              <a:gdLst>
                <a:gd name="connsiteX0" fmla="*/ 0 w 29527"/>
                <a:gd name="connsiteY0" fmla="*/ 0 h 25717"/>
                <a:gd name="connsiteX1" fmla="*/ 0 w 29527"/>
                <a:gd name="connsiteY1" fmla="*/ 25718 h 25717"/>
                <a:gd name="connsiteX2" fmla="*/ 29527 w 29527"/>
                <a:gd name="connsiteY2" fmla="*/ 25718 h 25717"/>
                <a:gd name="connsiteX3" fmla="*/ 29527 w 29527"/>
                <a:gd name="connsiteY3" fmla="*/ 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" h="25717">
                  <a:moveTo>
                    <a:pt x="0" y="0"/>
                  </a:moveTo>
                  <a:lnTo>
                    <a:pt x="0" y="25718"/>
                  </a:lnTo>
                  <a:lnTo>
                    <a:pt x="29527" y="25718"/>
                  </a:lnTo>
                  <a:lnTo>
                    <a:pt x="29527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FC072E4-F467-A21E-5BC7-5A86FAA55171}"/>
                </a:ext>
              </a:extLst>
            </p:cNvPr>
            <p:cNvSpPr/>
            <p:nvPr/>
          </p:nvSpPr>
          <p:spPr>
            <a:xfrm>
              <a:off x="3710464" y="3825875"/>
              <a:ext cx="216217" cy="118109"/>
            </a:xfrm>
            <a:custGeom>
              <a:avLst/>
              <a:gdLst>
                <a:gd name="connsiteX0" fmla="*/ 180022 w 216217"/>
                <a:gd name="connsiteY0" fmla="*/ 66675 h 118109"/>
                <a:gd name="connsiteX1" fmla="*/ 164783 w 216217"/>
                <a:gd name="connsiteY1" fmla="*/ 82868 h 118109"/>
                <a:gd name="connsiteX2" fmla="*/ 58102 w 216217"/>
                <a:gd name="connsiteY2" fmla="*/ 82868 h 118109"/>
                <a:gd name="connsiteX3" fmla="*/ 34290 w 216217"/>
                <a:gd name="connsiteY3" fmla="*/ 60007 h 118109"/>
                <a:gd name="connsiteX4" fmla="*/ 40005 w 216217"/>
                <a:gd name="connsiteY4" fmla="*/ 42863 h 118109"/>
                <a:gd name="connsiteX5" fmla="*/ 14288 w 216217"/>
                <a:gd name="connsiteY5" fmla="*/ 20003 h 118109"/>
                <a:gd name="connsiteX6" fmla="*/ 0 w 216217"/>
                <a:gd name="connsiteY6" fmla="*/ 60960 h 118109"/>
                <a:gd name="connsiteX7" fmla="*/ 60008 w 216217"/>
                <a:gd name="connsiteY7" fmla="*/ 118110 h 118109"/>
                <a:gd name="connsiteX8" fmla="*/ 167640 w 216217"/>
                <a:gd name="connsiteY8" fmla="*/ 118110 h 118109"/>
                <a:gd name="connsiteX9" fmla="*/ 216217 w 216217"/>
                <a:gd name="connsiteY9" fmla="*/ 64770 h 118109"/>
                <a:gd name="connsiteX10" fmla="*/ 216217 w 216217"/>
                <a:gd name="connsiteY10" fmla="*/ 0 h 118109"/>
                <a:gd name="connsiteX11" fmla="*/ 180022 w 216217"/>
                <a:gd name="connsiteY11" fmla="*/ 0 h 11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217" h="118109">
                  <a:moveTo>
                    <a:pt x="180022" y="66675"/>
                  </a:moveTo>
                  <a:cubicBezTo>
                    <a:pt x="180022" y="77153"/>
                    <a:pt x="174308" y="82868"/>
                    <a:pt x="164783" y="82868"/>
                  </a:cubicBezTo>
                  <a:lnTo>
                    <a:pt x="58102" y="82868"/>
                  </a:lnTo>
                  <a:cubicBezTo>
                    <a:pt x="43815" y="82868"/>
                    <a:pt x="34290" y="70485"/>
                    <a:pt x="34290" y="60007"/>
                  </a:cubicBezTo>
                  <a:cubicBezTo>
                    <a:pt x="34290" y="50482"/>
                    <a:pt x="40005" y="42863"/>
                    <a:pt x="40005" y="42863"/>
                  </a:cubicBezTo>
                  <a:cubicBezTo>
                    <a:pt x="40005" y="42863"/>
                    <a:pt x="29527" y="33338"/>
                    <a:pt x="14288" y="20003"/>
                  </a:cubicBezTo>
                  <a:cubicBezTo>
                    <a:pt x="1905" y="35243"/>
                    <a:pt x="0" y="50482"/>
                    <a:pt x="0" y="60960"/>
                  </a:cubicBezTo>
                  <a:cubicBezTo>
                    <a:pt x="0" y="89535"/>
                    <a:pt x="24765" y="118110"/>
                    <a:pt x="60008" y="118110"/>
                  </a:cubicBezTo>
                  <a:lnTo>
                    <a:pt x="167640" y="118110"/>
                  </a:lnTo>
                  <a:cubicBezTo>
                    <a:pt x="212408" y="118110"/>
                    <a:pt x="216217" y="80010"/>
                    <a:pt x="216217" y="64770"/>
                  </a:cubicBezTo>
                  <a:lnTo>
                    <a:pt x="216217" y="0"/>
                  </a:lnTo>
                  <a:lnTo>
                    <a:pt x="180022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50F2CA4-2CF8-717E-2D86-6642DF7DFC76}"/>
                </a:ext>
              </a:extLst>
            </p:cNvPr>
            <p:cNvSpPr/>
            <p:nvPr/>
          </p:nvSpPr>
          <p:spPr>
            <a:xfrm>
              <a:off x="3822859" y="3811587"/>
              <a:ext cx="32384" cy="27622"/>
            </a:xfrm>
            <a:custGeom>
              <a:avLst/>
              <a:gdLst>
                <a:gd name="connsiteX0" fmla="*/ 0 w 32384"/>
                <a:gd name="connsiteY0" fmla="*/ 0 h 27622"/>
                <a:gd name="connsiteX1" fmla="*/ 0 w 32384"/>
                <a:gd name="connsiteY1" fmla="*/ 27622 h 27622"/>
                <a:gd name="connsiteX2" fmla="*/ 32385 w 32384"/>
                <a:gd name="connsiteY2" fmla="*/ 27622 h 27622"/>
                <a:gd name="connsiteX3" fmla="*/ 32385 w 32384"/>
                <a:gd name="connsiteY3" fmla="*/ 0 h 2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4" h="27622">
                  <a:moveTo>
                    <a:pt x="0" y="0"/>
                  </a:moveTo>
                  <a:lnTo>
                    <a:pt x="0" y="27622"/>
                  </a:lnTo>
                  <a:lnTo>
                    <a:pt x="32385" y="27622"/>
                  </a:lnTo>
                  <a:lnTo>
                    <a:pt x="3238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B794295-C236-C918-D60D-67BD50157900}"/>
                </a:ext>
              </a:extLst>
            </p:cNvPr>
            <p:cNvSpPr/>
            <p:nvPr/>
          </p:nvSpPr>
          <p:spPr>
            <a:xfrm>
              <a:off x="3776186" y="3811587"/>
              <a:ext cx="32385" cy="27622"/>
            </a:xfrm>
            <a:custGeom>
              <a:avLst/>
              <a:gdLst>
                <a:gd name="connsiteX0" fmla="*/ 0 w 32385"/>
                <a:gd name="connsiteY0" fmla="*/ 0 h 27622"/>
                <a:gd name="connsiteX1" fmla="*/ 0 w 32385"/>
                <a:gd name="connsiteY1" fmla="*/ 27622 h 27622"/>
                <a:gd name="connsiteX2" fmla="*/ 32385 w 32385"/>
                <a:gd name="connsiteY2" fmla="*/ 27622 h 27622"/>
                <a:gd name="connsiteX3" fmla="*/ 32385 w 32385"/>
                <a:gd name="connsiteY3" fmla="*/ 0 h 2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" h="27622">
                  <a:moveTo>
                    <a:pt x="0" y="0"/>
                  </a:moveTo>
                  <a:lnTo>
                    <a:pt x="0" y="27622"/>
                  </a:lnTo>
                  <a:lnTo>
                    <a:pt x="32385" y="27622"/>
                  </a:lnTo>
                  <a:lnTo>
                    <a:pt x="3238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6FFB0D6-E79B-A0B3-6B13-4D63A2883112}"/>
                </a:ext>
              </a:extLst>
            </p:cNvPr>
            <p:cNvSpPr/>
            <p:nvPr/>
          </p:nvSpPr>
          <p:spPr>
            <a:xfrm>
              <a:off x="4373403" y="3959225"/>
              <a:ext cx="36195" cy="31432"/>
            </a:xfrm>
            <a:custGeom>
              <a:avLst/>
              <a:gdLst>
                <a:gd name="connsiteX0" fmla="*/ 0 w 36195"/>
                <a:gd name="connsiteY0" fmla="*/ 0 h 31432"/>
                <a:gd name="connsiteX1" fmla="*/ 0 w 36195"/>
                <a:gd name="connsiteY1" fmla="*/ 31432 h 31432"/>
                <a:gd name="connsiteX2" fmla="*/ 36195 w 36195"/>
                <a:gd name="connsiteY2" fmla="*/ 31432 h 31432"/>
                <a:gd name="connsiteX3" fmla="*/ 36195 w 36195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1432">
                  <a:moveTo>
                    <a:pt x="0" y="0"/>
                  </a:moveTo>
                  <a:lnTo>
                    <a:pt x="0" y="31432"/>
                  </a:lnTo>
                  <a:lnTo>
                    <a:pt x="36195" y="31432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4290DD1-E2CD-23DC-6252-048C33F822F1}"/>
                </a:ext>
              </a:extLst>
            </p:cNvPr>
            <p:cNvSpPr/>
            <p:nvPr/>
          </p:nvSpPr>
          <p:spPr>
            <a:xfrm>
              <a:off x="3960019" y="3771582"/>
              <a:ext cx="574357" cy="218181"/>
            </a:xfrm>
            <a:custGeom>
              <a:avLst/>
              <a:gdLst>
                <a:gd name="connsiteX0" fmla="*/ 539115 w 574357"/>
                <a:gd name="connsiteY0" fmla="*/ 0 h 218181"/>
                <a:gd name="connsiteX1" fmla="*/ 574357 w 574357"/>
                <a:gd name="connsiteY1" fmla="*/ 0 h 218181"/>
                <a:gd name="connsiteX2" fmla="*/ 574357 w 574357"/>
                <a:gd name="connsiteY2" fmla="*/ 119063 h 218181"/>
                <a:gd name="connsiteX3" fmla="*/ 526732 w 574357"/>
                <a:gd name="connsiteY3" fmla="*/ 172403 h 218181"/>
                <a:gd name="connsiteX4" fmla="*/ 477203 w 574357"/>
                <a:gd name="connsiteY4" fmla="*/ 172403 h 218181"/>
                <a:gd name="connsiteX5" fmla="*/ 440055 w 574357"/>
                <a:gd name="connsiteY5" fmla="*/ 154305 h 218181"/>
                <a:gd name="connsiteX6" fmla="*/ 402907 w 574357"/>
                <a:gd name="connsiteY6" fmla="*/ 172403 h 218181"/>
                <a:gd name="connsiteX7" fmla="*/ 120015 w 574357"/>
                <a:gd name="connsiteY7" fmla="*/ 172403 h 218181"/>
                <a:gd name="connsiteX8" fmla="*/ 56197 w 574357"/>
                <a:gd name="connsiteY8" fmla="*/ 218123 h 218181"/>
                <a:gd name="connsiteX9" fmla="*/ 37147 w 574357"/>
                <a:gd name="connsiteY9" fmla="*/ 215265 h 218181"/>
                <a:gd name="connsiteX10" fmla="*/ 27622 w 574357"/>
                <a:gd name="connsiteY10" fmla="*/ 183833 h 218181"/>
                <a:gd name="connsiteX11" fmla="*/ 51435 w 574357"/>
                <a:gd name="connsiteY11" fmla="*/ 187643 h 218181"/>
                <a:gd name="connsiteX12" fmla="*/ 82867 w 574357"/>
                <a:gd name="connsiteY12" fmla="*/ 172403 h 218181"/>
                <a:gd name="connsiteX13" fmla="*/ 62865 w 574357"/>
                <a:gd name="connsiteY13" fmla="*/ 172403 h 218181"/>
                <a:gd name="connsiteX14" fmla="*/ 0 w 574357"/>
                <a:gd name="connsiteY14" fmla="*/ 112395 h 218181"/>
                <a:gd name="connsiteX15" fmla="*/ 62865 w 574357"/>
                <a:gd name="connsiteY15" fmla="*/ 54293 h 218181"/>
                <a:gd name="connsiteX16" fmla="*/ 120967 w 574357"/>
                <a:gd name="connsiteY16" fmla="*/ 54293 h 218181"/>
                <a:gd name="connsiteX17" fmla="*/ 120967 w 574357"/>
                <a:gd name="connsiteY17" fmla="*/ 137160 h 218181"/>
                <a:gd name="connsiteX18" fmla="*/ 293370 w 574357"/>
                <a:gd name="connsiteY18" fmla="*/ 137160 h 218181"/>
                <a:gd name="connsiteX19" fmla="*/ 240030 w 574357"/>
                <a:gd name="connsiteY19" fmla="*/ 79058 h 218181"/>
                <a:gd name="connsiteX20" fmla="*/ 205740 w 574357"/>
                <a:gd name="connsiteY20" fmla="*/ 106680 h 218181"/>
                <a:gd name="connsiteX21" fmla="*/ 172403 w 574357"/>
                <a:gd name="connsiteY21" fmla="*/ 106680 h 218181"/>
                <a:gd name="connsiteX22" fmla="*/ 240030 w 574357"/>
                <a:gd name="connsiteY22" fmla="*/ 47625 h 218181"/>
                <a:gd name="connsiteX23" fmla="*/ 329565 w 574357"/>
                <a:gd name="connsiteY23" fmla="*/ 137160 h 218181"/>
                <a:gd name="connsiteX24" fmla="*/ 392430 w 574357"/>
                <a:gd name="connsiteY24" fmla="*/ 137160 h 218181"/>
                <a:gd name="connsiteX25" fmla="*/ 414338 w 574357"/>
                <a:gd name="connsiteY25" fmla="*/ 116205 h 218181"/>
                <a:gd name="connsiteX26" fmla="*/ 414338 w 574357"/>
                <a:gd name="connsiteY26" fmla="*/ 62865 h 218181"/>
                <a:gd name="connsiteX27" fmla="*/ 450532 w 574357"/>
                <a:gd name="connsiteY27" fmla="*/ 62865 h 218181"/>
                <a:gd name="connsiteX28" fmla="*/ 450532 w 574357"/>
                <a:gd name="connsiteY28" fmla="*/ 111443 h 218181"/>
                <a:gd name="connsiteX29" fmla="*/ 475297 w 574357"/>
                <a:gd name="connsiteY29" fmla="*/ 137160 h 218181"/>
                <a:gd name="connsiteX30" fmla="*/ 523875 w 574357"/>
                <a:gd name="connsiteY30" fmla="*/ 137160 h 218181"/>
                <a:gd name="connsiteX31" fmla="*/ 539115 w 574357"/>
                <a:gd name="connsiteY31" fmla="*/ 120968 h 218181"/>
                <a:gd name="connsiteX32" fmla="*/ 84772 w 574357"/>
                <a:gd name="connsiteY32" fmla="*/ 86678 h 218181"/>
                <a:gd name="connsiteX33" fmla="*/ 61913 w 574357"/>
                <a:gd name="connsiteY33" fmla="*/ 86678 h 218181"/>
                <a:gd name="connsiteX34" fmla="*/ 37147 w 574357"/>
                <a:gd name="connsiteY34" fmla="*/ 112395 h 218181"/>
                <a:gd name="connsiteX35" fmla="*/ 61913 w 574357"/>
                <a:gd name="connsiteY35" fmla="*/ 137160 h 218181"/>
                <a:gd name="connsiteX36" fmla="*/ 84772 w 574357"/>
                <a:gd name="connsiteY36" fmla="*/ 137160 h 21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4357" h="218181">
                  <a:moveTo>
                    <a:pt x="539115" y="0"/>
                  </a:moveTo>
                  <a:lnTo>
                    <a:pt x="574357" y="0"/>
                  </a:lnTo>
                  <a:lnTo>
                    <a:pt x="574357" y="119063"/>
                  </a:lnTo>
                  <a:cubicBezTo>
                    <a:pt x="574357" y="134303"/>
                    <a:pt x="571500" y="172403"/>
                    <a:pt x="526732" y="172403"/>
                  </a:cubicBezTo>
                  <a:lnTo>
                    <a:pt x="477203" y="172403"/>
                  </a:lnTo>
                  <a:cubicBezTo>
                    <a:pt x="458153" y="172403"/>
                    <a:pt x="446722" y="163830"/>
                    <a:pt x="440055" y="154305"/>
                  </a:cubicBezTo>
                  <a:cubicBezTo>
                    <a:pt x="433388" y="165735"/>
                    <a:pt x="419100" y="172403"/>
                    <a:pt x="402907" y="172403"/>
                  </a:cubicBezTo>
                  <a:lnTo>
                    <a:pt x="120015" y="172403"/>
                  </a:lnTo>
                  <a:cubicBezTo>
                    <a:pt x="115253" y="208598"/>
                    <a:pt x="81915" y="219075"/>
                    <a:pt x="56197" y="218123"/>
                  </a:cubicBezTo>
                  <a:cubicBezTo>
                    <a:pt x="49530" y="218123"/>
                    <a:pt x="41910" y="217170"/>
                    <a:pt x="37147" y="215265"/>
                  </a:cubicBezTo>
                  <a:lnTo>
                    <a:pt x="27622" y="183833"/>
                  </a:lnTo>
                  <a:cubicBezTo>
                    <a:pt x="34290" y="185738"/>
                    <a:pt x="42863" y="187643"/>
                    <a:pt x="51435" y="187643"/>
                  </a:cubicBezTo>
                  <a:cubicBezTo>
                    <a:pt x="57150" y="187643"/>
                    <a:pt x="76200" y="187643"/>
                    <a:pt x="82867" y="172403"/>
                  </a:cubicBezTo>
                  <a:lnTo>
                    <a:pt x="62865" y="172403"/>
                  </a:lnTo>
                  <a:cubicBezTo>
                    <a:pt x="27622" y="172403"/>
                    <a:pt x="0" y="146685"/>
                    <a:pt x="0" y="112395"/>
                  </a:cubicBezTo>
                  <a:cubicBezTo>
                    <a:pt x="0" y="79058"/>
                    <a:pt x="24765" y="54293"/>
                    <a:pt x="62865" y="54293"/>
                  </a:cubicBezTo>
                  <a:lnTo>
                    <a:pt x="120967" y="54293"/>
                  </a:lnTo>
                  <a:lnTo>
                    <a:pt x="120967" y="137160"/>
                  </a:lnTo>
                  <a:lnTo>
                    <a:pt x="293370" y="137160"/>
                  </a:lnTo>
                  <a:cubicBezTo>
                    <a:pt x="293370" y="104775"/>
                    <a:pt x="273368" y="79058"/>
                    <a:pt x="240030" y="79058"/>
                  </a:cubicBezTo>
                  <a:cubicBezTo>
                    <a:pt x="221933" y="79058"/>
                    <a:pt x="207645" y="86678"/>
                    <a:pt x="205740" y="106680"/>
                  </a:cubicBezTo>
                  <a:lnTo>
                    <a:pt x="172403" y="106680"/>
                  </a:lnTo>
                  <a:cubicBezTo>
                    <a:pt x="172403" y="65723"/>
                    <a:pt x="207645" y="47625"/>
                    <a:pt x="240030" y="47625"/>
                  </a:cubicBezTo>
                  <a:cubicBezTo>
                    <a:pt x="288607" y="47625"/>
                    <a:pt x="329565" y="86678"/>
                    <a:pt x="329565" y="137160"/>
                  </a:cubicBezTo>
                  <a:lnTo>
                    <a:pt x="392430" y="137160"/>
                  </a:lnTo>
                  <a:cubicBezTo>
                    <a:pt x="406718" y="137160"/>
                    <a:pt x="414338" y="131445"/>
                    <a:pt x="414338" y="116205"/>
                  </a:cubicBezTo>
                  <a:lnTo>
                    <a:pt x="414338" y="62865"/>
                  </a:lnTo>
                  <a:lnTo>
                    <a:pt x="450532" y="62865"/>
                  </a:lnTo>
                  <a:lnTo>
                    <a:pt x="450532" y="111443"/>
                  </a:lnTo>
                  <a:cubicBezTo>
                    <a:pt x="450532" y="127635"/>
                    <a:pt x="459105" y="137160"/>
                    <a:pt x="475297" y="137160"/>
                  </a:cubicBezTo>
                  <a:lnTo>
                    <a:pt x="523875" y="137160"/>
                  </a:lnTo>
                  <a:cubicBezTo>
                    <a:pt x="533400" y="137160"/>
                    <a:pt x="539115" y="131445"/>
                    <a:pt x="539115" y="120968"/>
                  </a:cubicBezTo>
                  <a:moveTo>
                    <a:pt x="84772" y="86678"/>
                  </a:moveTo>
                  <a:lnTo>
                    <a:pt x="61913" y="86678"/>
                  </a:lnTo>
                  <a:cubicBezTo>
                    <a:pt x="45720" y="86678"/>
                    <a:pt x="37147" y="100013"/>
                    <a:pt x="37147" y="112395"/>
                  </a:cubicBezTo>
                  <a:cubicBezTo>
                    <a:pt x="37147" y="125730"/>
                    <a:pt x="45720" y="137160"/>
                    <a:pt x="61913" y="137160"/>
                  </a:cubicBezTo>
                  <a:lnTo>
                    <a:pt x="84772" y="13716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2E7A5E6-BEB1-472C-75D1-DE6D920EAB66}"/>
                </a:ext>
              </a:extLst>
            </p:cNvPr>
            <p:cNvSpPr/>
            <p:nvPr/>
          </p:nvSpPr>
          <p:spPr>
            <a:xfrm>
              <a:off x="4573428" y="3771582"/>
              <a:ext cx="35242" cy="172402"/>
            </a:xfrm>
            <a:custGeom>
              <a:avLst/>
              <a:gdLst>
                <a:gd name="connsiteX0" fmla="*/ 0 w 35242"/>
                <a:gd name="connsiteY0" fmla="*/ 0 h 172402"/>
                <a:gd name="connsiteX1" fmla="*/ 0 w 35242"/>
                <a:gd name="connsiteY1" fmla="*/ 172403 h 172402"/>
                <a:gd name="connsiteX2" fmla="*/ 35243 w 35242"/>
                <a:gd name="connsiteY2" fmla="*/ 172403 h 172402"/>
                <a:gd name="connsiteX3" fmla="*/ 35243 w 35242"/>
                <a:gd name="connsiteY3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" h="172402">
                  <a:moveTo>
                    <a:pt x="0" y="0"/>
                  </a:moveTo>
                  <a:lnTo>
                    <a:pt x="0" y="172403"/>
                  </a:lnTo>
                  <a:lnTo>
                    <a:pt x="35243" y="172403"/>
                  </a:lnTo>
                  <a:lnTo>
                    <a:pt x="35243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8469D1C-1DEF-52E6-F83F-F27E3EE9B86D}"/>
                </a:ext>
              </a:extLst>
            </p:cNvPr>
            <p:cNvSpPr/>
            <p:nvPr/>
          </p:nvSpPr>
          <p:spPr>
            <a:xfrm>
              <a:off x="4642009" y="3825875"/>
              <a:ext cx="120967" cy="163830"/>
            </a:xfrm>
            <a:custGeom>
              <a:avLst/>
              <a:gdLst>
                <a:gd name="connsiteX0" fmla="*/ 62865 w 120967"/>
                <a:gd name="connsiteY0" fmla="*/ 0 h 163830"/>
                <a:gd name="connsiteX1" fmla="*/ 120967 w 120967"/>
                <a:gd name="connsiteY1" fmla="*/ 0 h 163830"/>
                <a:gd name="connsiteX2" fmla="*/ 120967 w 120967"/>
                <a:gd name="connsiteY2" fmla="*/ 109538 h 163830"/>
                <a:gd name="connsiteX3" fmla="*/ 59055 w 120967"/>
                <a:gd name="connsiteY3" fmla="*/ 163830 h 163830"/>
                <a:gd name="connsiteX4" fmla="*/ 37147 w 120967"/>
                <a:gd name="connsiteY4" fmla="*/ 160972 h 163830"/>
                <a:gd name="connsiteX5" fmla="*/ 28575 w 120967"/>
                <a:gd name="connsiteY5" fmla="*/ 129540 h 163830"/>
                <a:gd name="connsiteX6" fmla="*/ 51435 w 120967"/>
                <a:gd name="connsiteY6" fmla="*/ 133350 h 163830"/>
                <a:gd name="connsiteX7" fmla="*/ 82867 w 120967"/>
                <a:gd name="connsiteY7" fmla="*/ 118110 h 163830"/>
                <a:gd name="connsiteX8" fmla="*/ 62865 w 120967"/>
                <a:gd name="connsiteY8" fmla="*/ 118110 h 163830"/>
                <a:gd name="connsiteX9" fmla="*/ 0 w 120967"/>
                <a:gd name="connsiteY9" fmla="*/ 58103 h 163830"/>
                <a:gd name="connsiteX10" fmla="*/ 62865 w 120967"/>
                <a:gd name="connsiteY10" fmla="*/ 0 h 163830"/>
                <a:gd name="connsiteX11" fmla="*/ 84772 w 120967"/>
                <a:gd name="connsiteY11" fmla="*/ 32385 h 163830"/>
                <a:gd name="connsiteX12" fmla="*/ 61913 w 120967"/>
                <a:gd name="connsiteY12" fmla="*/ 32385 h 163830"/>
                <a:gd name="connsiteX13" fmla="*/ 37147 w 120967"/>
                <a:gd name="connsiteY13" fmla="*/ 58103 h 163830"/>
                <a:gd name="connsiteX14" fmla="*/ 61913 w 120967"/>
                <a:gd name="connsiteY14" fmla="*/ 82868 h 163830"/>
                <a:gd name="connsiteX15" fmla="*/ 84772 w 120967"/>
                <a:gd name="connsiteY15" fmla="*/ 82868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967" h="163830">
                  <a:moveTo>
                    <a:pt x="62865" y="0"/>
                  </a:moveTo>
                  <a:lnTo>
                    <a:pt x="120967" y="0"/>
                  </a:lnTo>
                  <a:lnTo>
                    <a:pt x="120967" y="109538"/>
                  </a:lnTo>
                  <a:cubicBezTo>
                    <a:pt x="120967" y="151447"/>
                    <a:pt x="86678" y="163830"/>
                    <a:pt x="59055" y="163830"/>
                  </a:cubicBezTo>
                  <a:cubicBezTo>
                    <a:pt x="52388" y="163830"/>
                    <a:pt x="42863" y="162878"/>
                    <a:pt x="37147" y="160972"/>
                  </a:cubicBezTo>
                  <a:lnTo>
                    <a:pt x="28575" y="129540"/>
                  </a:lnTo>
                  <a:cubicBezTo>
                    <a:pt x="34290" y="131445"/>
                    <a:pt x="42863" y="133350"/>
                    <a:pt x="51435" y="133350"/>
                  </a:cubicBezTo>
                  <a:cubicBezTo>
                    <a:pt x="58103" y="133350"/>
                    <a:pt x="77153" y="133350"/>
                    <a:pt x="82867" y="118110"/>
                  </a:cubicBezTo>
                  <a:lnTo>
                    <a:pt x="62865" y="118110"/>
                  </a:lnTo>
                  <a:cubicBezTo>
                    <a:pt x="27622" y="118110"/>
                    <a:pt x="0" y="92393"/>
                    <a:pt x="0" y="58103"/>
                  </a:cubicBezTo>
                  <a:cubicBezTo>
                    <a:pt x="0" y="24765"/>
                    <a:pt x="24765" y="0"/>
                    <a:pt x="62865" y="0"/>
                  </a:cubicBezTo>
                  <a:close/>
                  <a:moveTo>
                    <a:pt x="84772" y="32385"/>
                  </a:moveTo>
                  <a:lnTo>
                    <a:pt x="61913" y="32385"/>
                  </a:lnTo>
                  <a:cubicBezTo>
                    <a:pt x="46672" y="32385"/>
                    <a:pt x="37147" y="45720"/>
                    <a:pt x="37147" y="58103"/>
                  </a:cubicBezTo>
                  <a:cubicBezTo>
                    <a:pt x="37147" y="71438"/>
                    <a:pt x="46672" y="82868"/>
                    <a:pt x="61913" y="82868"/>
                  </a:cubicBezTo>
                  <a:lnTo>
                    <a:pt x="84772" y="82868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63B0D3-03E5-4402-263F-4F49B693A7E7}"/>
                </a:ext>
              </a:extLst>
            </p:cNvPr>
            <p:cNvSpPr/>
            <p:nvPr/>
          </p:nvSpPr>
          <p:spPr>
            <a:xfrm>
              <a:off x="4847479" y="3825875"/>
              <a:ext cx="215533" cy="118109"/>
            </a:xfrm>
            <a:custGeom>
              <a:avLst/>
              <a:gdLst>
                <a:gd name="connsiteX0" fmla="*/ 179339 w 215533"/>
                <a:gd name="connsiteY0" fmla="*/ 66675 h 118109"/>
                <a:gd name="connsiteX1" fmla="*/ 164099 w 215533"/>
                <a:gd name="connsiteY1" fmla="*/ 82868 h 118109"/>
                <a:gd name="connsiteX2" fmla="*/ 58371 w 215533"/>
                <a:gd name="connsiteY2" fmla="*/ 82868 h 118109"/>
                <a:gd name="connsiteX3" fmla="*/ 34559 w 215533"/>
                <a:gd name="connsiteY3" fmla="*/ 64770 h 118109"/>
                <a:gd name="connsiteX4" fmla="*/ 40274 w 215533"/>
                <a:gd name="connsiteY4" fmla="*/ 42863 h 118109"/>
                <a:gd name="connsiteX5" fmla="*/ 13604 w 215533"/>
                <a:gd name="connsiteY5" fmla="*/ 20003 h 118109"/>
                <a:gd name="connsiteX6" fmla="*/ 269 w 215533"/>
                <a:gd name="connsiteY6" fmla="*/ 64770 h 118109"/>
                <a:gd name="connsiteX7" fmla="*/ 59324 w 215533"/>
                <a:gd name="connsiteY7" fmla="*/ 118110 h 118109"/>
                <a:gd name="connsiteX8" fmla="*/ 167909 w 215533"/>
                <a:gd name="connsiteY8" fmla="*/ 118110 h 118109"/>
                <a:gd name="connsiteX9" fmla="*/ 215534 w 215533"/>
                <a:gd name="connsiteY9" fmla="*/ 64770 h 118109"/>
                <a:gd name="connsiteX10" fmla="*/ 215534 w 215533"/>
                <a:gd name="connsiteY10" fmla="*/ 0 h 118109"/>
                <a:gd name="connsiteX11" fmla="*/ 179339 w 215533"/>
                <a:gd name="connsiteY11" fmla="*/ 0 h 11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533" h="118109">
                  <a:moveTo>
                    <a:pt x="179339" y="66675"/>
                  </a:moveTo>
                  <a:cubicBezTo>
                    <a:pt x="179339" y="77153"/>
                    <a:pt x="174577" y="82868"/>
                    <a:pt x="164099" y="82868"/>
                  </a:cubicBezTo>
                  <a:lnTo>
                    <a:pt x="58371" y="82868"/>
                  </a:lnTo>
                  <a:cubicBezTo>
                    <a:pt x="45989" y="82868"/>
                    <a:pt x="36464" y="74295"/>
                    <a:pt x="34559" y="64770"/>
                  </a:cubicBezTo>
                  <a:cubicBezTo>
                    <a:pt x="31702" y="52388"/>
                    <a:pt x="40274" y="42863"/>
                    <a:pt x="40274" y="42863"/>
                  </a:cubicBezTo>
                  <a:cubicBezTo>
                    <a:pt x="40274" y="42863"/>
                    <a:pt x="29796" y="33338"/>
                    <a:pt x="13604" y="20003"/>
                  </a:cubicBezTo>
                  <a:cubicBezTo>
                    <a:pt x="269" y="38100"/>
                    <a:pt x="-683" y="56197"/>
                    <a:pt x="269" y="64770"/>
                  </a:cubicBezTo>
                  <a:cubicBezTo>
                    <a:pt x="1221" y="92393"/>
                    <a:pt x="26939" y="118110"/>
                    <a:pt x="59324" y="118110"/>
                  </a:cubicBezTo>
                  <a:lnTo>
                    <a:pt x="167909" y="118110"/>
                  </a:lnTo>
                  <a:cubicBezTo>
                    <a:pt x="212677" y="118110"/>
                    <a:pt x="215534" y="80010"/>
                    <a:pt x="215534" y="64770"/>
                  </a:cubicBezTo>
                  <a:lnTo>
                    <a:pt x="215534" y="0"/>
                  </a:lnTo>
                  <a:lnTo>
                    <a:pt x="179339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5D79C9F-DA52-EE73-1C3C-482DC2608EF2}"/>
                </a:ext>
              </a:extLst>
            </p:cNvPr>
            <p:cNvSpPr/>
            <p:nvPr/>
          </p:nvSpPr>
          <p:spPr>
            <a:xfrm>
              <a:off x="4963953" y="3828732"/>
              <a:ext cx="36195" cy="31432"/>
            </a:xfrm>
            <a:custGeom>
              <a:avLst/>
              <a:gdLst>
                <a:gd name="connsiteX0" fmla="*/ 0 w 36195"/>
                <a:gd name="connsiteY0" fmla="*/ 0 h 31432"/>
                <a:gd name="connsiteX1" fmla="*/ 0 w 36195"/>
                <a:gd name="connsiteY1" fmla="*/ 31433 h 31432"/>
                <a:gd name="connsiteX2" fmla="*/ 36195 w 36195"/>
                <a:gd name="connsiteY2" fmla="*/ 31433 h 31432"/>
                <a:gd name="connsiteX3" fmla="*/ 36195 w 36195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1432">
                  <a:moveTo>
                    <a:pt x="0" y="0"/>
                  </a:moveTo>
                  <a:lnTo>
                    <a:pt x="0" y="31433"/>
                  </a:lnTo>
                  <a:lnTo>
                    <a:pt x="36195" y="31433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1341B5C-889A-A5AE-28DD-F218F706369B}"/>
                </a:ext>
              </a:extLst>
            </p:cNvPr>
            <p:cNvSpPr/>
            <p:nvPr/>
          </p:nvSpPr>
          <p:spPr>
            <a:xfrm>
              <a:off x="4910613" y="3828732"/>
              <a:ext cx="37147" cy="31432"/>
            </a:xfrm>
            <a:custGeom>
              <a:avLst/>
              <a:gdLst>
                <a:gd name="connsiteX0" fmla="*/ 0 w 37147"/>
                <a:gd name="connsiteY0" fmla="*/ 0 h 31432"/>
                <a:gd name="connsiteX1" fmla="*/ 0 w 37147"/>
                <a:gd name="connsiteY1" fmla="*/ 31433 h 31432"/>
                <a:gd name="connsiteX2" fmla="*/ 37148 w 37147"/>
                <a:gd name="connsiteY2" fmla="*/ 31433 h 31432"/>
                <a:gd name="connsiteX3" fmla="*/ 37148 w 37147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" h="31432">
                  <a:moveTo>
                    <a:pt x="0" y="0"/>
                  </a:moveTo>
                  <a:lnTo>
                    <a:pt x="0" y="31433"/>
                  </a:lnTo>
                  <a:lnTo>
                    <a:pt x="37148" y="31433"/>
                  </a:lnTo>
                  <a:lnTo>
                    <a:pt x="37148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6E7F576-841E-A2EC-0766-C44667209DDF}"/>
                </a:ext>
              </a:extLst>
            </p:cNvPr>
            <p:cNvSpPr/>
            <p:nvPr/>
          </p:nvSpPr>
          <p:spPr>
            <a:xfrm>
              <a:off x="5102066" y="3771582"/>
              <a:ext cx="496252" cy="178117"/>
            </a:xfrm>
            <a:custGeom>
              <a:avLst/>
              <a:gdLst>
                <a:gd name="connsiteX0" fmla="*/ 461010 w 496252"/>
                <a:gd name="connsiteY0" fmla="*/ 126683 h 178117"/>
                <a:gd name="connsiteX1" fmla="*/ 439103 w 496252"/>
                <a:gd name="connsiteY1" fmla="*/ 152400 h 178117"/>
                <a:gd name="connsiteX2" fmla="*/ 418147 w 496252"/>
                <a:gd name="connsiteY2" fmla="*/ 124778 h 178117"/>
                <a:gd name="connsiteX3" fmla="*/ 418147 w 496252"/>
                <a:gd name="connsiteY3" fmla="*/ 62865 h 178117"/>
                <a:gd name="connsiteX4" fmla="*/ 381953 w 496252"/>
                <a:gd name="connsiteY4" fmla="*/ 62865 h 178117"/>
                <a:gd name="connsiteX5" fmla="*/ 381953 w 496252"/>
                <a:gd name="connsiteY5" fmla="*/ 126683 h 178117"/>
                <a:gd name="connsiteX6" fmla="*/ 360997 w 496252"/>
                <a:gd name="connsiteY6" fmla="*/ 152400 h 178117"/>
                <a:gd name="connsiteX7" fmla="*/ 339090 w 496252"/>
                <a:gd name="connsiteY7" fmla="*/ 124778 h 178117"/>
                <a:gd name="connsiteX8" fmla="*/ 339090 w 496252"/>
                <a:gd name="connsiteY8" fmla="*/ 62865 h 178117"/>
                <a:gd name="connsiteX9" fmla="*/ 302895 w 496252"/>
                <a:gd name="connsiteY9" fmla="*/ 62865 h 178117"/>
                <a:gd name="connsiteX10" fmla="*/ 302895 w 496252"/>
                <a:gd name="connsiteY10" fmla="*/ 120968 h 178117"/>
                <a:gd name="connsiteX11" fmla="*/ 287655 w 496252"/>
                <a:gd name="connsiteY11" fmla="*/ 137160 h 178117"/>
                <a:gd name="connsiteX12" fmla="*/ 257175 w 496252"/>
                <a:gd name="connsiteY12" fmla="*/ 137160 h 178117"/>
                <a:gd name="connsiteX13" fmla="*/ 71438 w 496252"/>
                <a:gd name="connsiteY13" fmla="*/ 137160 h 178117"/>
                <a:gd name="connsiteX14" fmla="*/ 50483 w 496252"/>
                <a:gd name="connsiteY14" fmla="*/ 137160 h 178117"/>
                <a:gd name="connsiteX15" fmla="*/ 35243 w 496252"/>
                <a:gd name="connsiteY15" fmla="*/ 120968 h 178117"/>
                <a:gd name="connsiteX16" fmla="*/ 35243 w 496252"/>
                <a:gd name="connsiteY16" fmla="*/ 0 h 178117"/>
                <a:gd name="connsiteX17" fmla="*/ 0 w 496252"/>
                <a:gd name="connsiteY17" fmla="*/ 0 h 178117"/>
                <a:gd name="connsiteX18" fmla="*/ 0 w 496252"/>
                <a:gd name="connsiteY18" fmla="*/ 119063 h 178117"/>
                <a:gd name="connsiteX19" fmla="*/ 47625 w 496252"/>
                <a:gd name="connsiteY19" fmla="*/ 172403 h 178117"/>
                <a:gd name="connsiteX20" fmla="*/ 71438 w 496252"/>
                <a:gd name="connsiteY20" fmla="*/ 172403 h 178117"/>
                <a:gd name="connsiteX21" fmla="*/ 257175 w 496252"/>
                <a:gd name="connsiteY21" fmla="*/ 172403 h 178117"/>
                <a:gd name="connsiteX22" fmla="*/ 290513 w 496252"/>
                <a:gd name="connsiteY22" fmla="*/ 172403 h 178117"/>
                <a:gd name="connsiteX23" fmla="*/ 331470 w 496252"/>
                <a:gd name="connsiteY23" fmla="*/ 151448 h 178117"/>
                <a:gd name="connsiteX24" fmla="*/ 376238 w 496252"/>
                <a:gd name="connsiteY24" fmla="*/ 178118 h 178117"/>
                <a:gd name="connsiteX25" fmla="*/ 414338 w 496252"/>
                <a:gd name="connsiteY25" fmla="*/ 155258 h 178117"/>
                <a:gd name="connsiteX26" fmla="*/ 454343 w 496252"/>
                <a:gd name="connsiteY26" fmla="*/ 178118 h 178117"/>
                <a:gd name="connsiteX27" fmla="*/ 496253 w 496252"/>
                <a:gd name="connsiteY27" fmla="*/ 126683 h 178117"/>
                <a:gd name="connsiteX28" fmla="*/ 496253 w 496252"/>
                <a:gd name="connsiteY28" fmla="*/ 54293 h 178117"/>
                <a:gd name="connsiteX29" fmla="*/ 461010 w 496252"/>
                <a:gd name="connsiteY29" fmla="*/ 54293 h 17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96252" h="178117">
                  <a:moveTo>
                    <a:pt x="461010" y="126683"/>
                  </a:moveTo>
                  <a:cubicBezTo>
                    <a:pt x="461010" y="140018"/>
                    <a:pt x="457200" y="152400"/>
                    <a:pt x="439103" y="152400"/>
                  </a:cubicBezTo>
                  <a:cubicBezTo>
                    <a:pt x="427672" y="152400"/>
                    <a:pt x="418147" y="142875"/>
                    <a:pt x="418147" y="124778"/>
                  </a:cubicBezTo>
                  <a:lnTo>
                    <a:pt x="418147" y="62865"/>
                  </a:lnTo>
                  <a:lnTo>
                    <a:pt x="381953" y="62865"/>
                  </a:lnTo>
                  <a:lnTo>
                    <a:pt x="381953" y="126683"/>
                  </a:lnTo>
                  <a:cubicBezTo>
                    <a:pt x="381953" y="140018"/>
                    <a:pt x="378143" y="152400"/>
                    <a:pt x="360997" y="152400"/>
                  </a:cubicBezTo>
                  <a:cubicBezTo>
                    <a:pt x="349568" y="152400"/>
                    <a:pt x="339090" y="142875"/>
                    <a:pt x="339090" y="124778"/>
                  </a:cubicBezTo>
                  <a:lnTo>
                    <a:pt x="339090" y="62865"/>
                  </a:lnTo>
                  <a:lnTo>
                    <a:pt x="302895" y="62865"/>
                  </a:lnTo>
                  <a:lnTo>
                    <a:pt x="302895" y="120968"/>
                  </a:lnTo>
                  <a:cubicBezTo>
                    <a:pt x="302895" y="131445"/>
                    <a:pt x="297180" y="137160"/>
                    <a:pt x="287655" y="137160"/>
                  </a:cubicBezTo>
                  <a:lnTo>
                    <a:pt x="257175" y="137160"/>
                  </a:lnTo>
                  <a:cubicBezTo>
                    <a:pt x="195580" y="137160"/>
                    <a:pt x="133667" y="137160"/>
                    <a:pt x="71438" y="137160"/>
                  </a:cubicBezTo>
                  <a:lnTo>
                    <a:pt x="50483" y="137160"/>
                  </a:lnTo>
                  <a:cubicBezTo>
                    <a:pt x="40958" y="137160"/>
                    <a:pt x="35243" y="131445"/>
                    <a:pt x="35243" y="120968"/>
                  </a:cubicBezTo>
                  <a:lnTo>
                    <a:pt x="35243" y="0"/>
                  </a:lnTo>
                  <a:lnTo>
                    <a:pt x="0" y="0"/>
                  </a:lnTo>
                  <a:lnTo>
                    <a:pt x="0" y="119063"/>
                  </a:lnTo>
                  <a:cubicBezTo>
                    <a:pt x="0" y="134303"/>
                    <a:pt x="2858" y="172403"/>
                    <a:pt x="47625" y="172403"/>
                  </a:cubicBezTo>
                  <a:lnTo>
                    <a:pt x="71438" y="172403"/>
                  </a:lnTo>
                  <a:cubicBezTo>
                    <a:pt x="133667" y="172403"/>
                    <a:pt x="195580" y="172403"/>
                    <a:pt x="257175" y="172403"/>
                  </a:cubicBezTo>
                  <a:lnTo>
                    <a:pt x="290513" y="172403"/>
                  </a:lnTo>
                  <a:cubicBezTo>
                    <a:pt x="313372" y="172403"/>
                    <a:pt x="324803" y="162878"/>
                    <a:pt x="331470" y="151448"/>
                  </a:cubicBezTo>
                  <a:cubicBezTo>
                    <a:pt x="342900" y="173355"/>
                    <a:pt x="358140" y="178118"/>
                    <a:pt x="376238" y="178118"/>
                  </a:cubicBezTo>
                  <a:cubicBezTo>
                    <a:pt x="389572" y="178118"/>
                    <a:pt x="409575" y="168593"/>
                    <a:pt x="414338" y="155258"/>
                  </a:cubicBezTo>
                  <a:cubicBezTo>
                    <a:pt x="425768" y="171450"/>
                    <a:pt x="436245" y="178118"/>
                    <a:pt x="454343" y="178118"/>
                  </a:cubicBezTo>
                  <a:cubicBezTo>
                    <a:pt x="486728" y="178118"/>
                    <a:pt x="496253" y="153353"/>
                    <a:pt x="496253" y="126683"/>
                  </a:cubicBezTo>
                  <a:lnTo>
                    <a:pt x="496253" y="54293"/>
                  </a:lnTo>
                  <a:lnTo>
                    <a:pt x="461010" y="54293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C14D0E7-C35D-2709-6A10-AA66AF206725}"/>
                </a:ext>
              </a:extLst>
            </p:cNvPr>
            <p:cNvSpPr/>
            <p:nvPr/>
          </p:nvSpPr>
          <p:spPr>
            <a:xfrm>
              <a:off x="5636419" y="3771582"/>
              <a:ext cx="36194" cy="172402"/>
            </a:xfrm>
            <a:custGeom>
              <a:avLst/>
              <a:gdLst>
                <a:gd name="connsiteX0" fmla="*/ 0 w 36194"/>
                <a:gd name="connsiteY0" fmla="*/ 0 h 172402"/>
                <a:gd name="connsiteX1" fmla="*/ 0 w 36194"/>
                <a:gd name="connsiteY1" fmla="*/ 172403 h 172402"/>
                <a:gd name="connsiteX2" fmla="*/ 36195 w 36194"/>
                <a:gd name="connsiteY2" fmla="*/ 172403 h 172402"/>
                <a:gd name="connsiteX3" fmla="*/ 36195 w 36194"/>
                <a:gd name="connsiteY3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4" h="172402">
                  <a:moveTo>
                    <a:pt x="0" y="0"/>
                  </a:moveTo>
                  <a:lnTo>
                    <a:pt x="0" y="172403"/>
                  </a:lnTo>
                  <a:lnTo>
                    <a:pt x="36195" y="172403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20EFBFB-301D-4AA0-DB35-6D6426466FC5}"/>
                </a:ext>
              </a:extLst>
            </p:cNvPr>
            <p:cNvSpPr/>
            <p:nvPr/>
          </p:nvSpPr>
          <p:spPr>
            <a:xfrm>
              <a:off x="5684044" y="3825875"/>
              <a:ext cx="100012" cy="164077"/>
            </a:xfrm>
            <a:custGeom>
              <a:avLst/>
              <a:gdLst>
                <a:gd name="connsiteX0" fmla="*/ 63818 w 100012"/>
                <a:gd name="connsiteY0" fmla="*/ 100013 h 164077"/>
                <a:gd name="connsiteX1" fmla="*/ 31432 w 100012"/>
                <a:gd name="connsiteY1" fmla="*/ 133350 h 164077"/>
                <a:gd name="connsiteX2" fmla="*/ 0 w 100012"/>
                <a:gd name="connsiteY2" fmla="*/ 126682 h 164077"/>
                <a:gd name="connsiteX3" fmla="*/ 6668 w 100012"/>
                <a:gd name="connsiteY3" fmla="*/ 156210 h 164077"/>
                <a:gd name="connsiteX4" fmla="*/ 36195 w 100012"/>
                <a:gd name="connsiteY4" fmla="*/ 163830 h 164077"/>
                <a:gd name="connsiteX5" fmla="*/ 100013 w 100012"/>
                <a:gd name="connsiteY5" fmla="*/ 100965 h 164077"/>
                <a:gd name="connsiteX6" fmla="*/ 100013 w 100012"/>
                <a:gd name="connsiteY6" fmla="*/ 0 h 164077"/>
                <a:gd name="connsiteX7" fmla="*/ 63818 w 100012"/>
                <a:gd name="connsiteY7" fmla="*/ 0 h 1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12" h="164077">
                  <a:moveTo>
                    <a:pt x="63818" y="100013"/>
                  </a:moveTo>
                  <a:cubicBezTo>
                    <a:pt x="63818" y="124778"/>
                    <a:pt x="43815" y="133350"/>
                    <a:pt x="31432" y="133350"/>
                  </a:cubicBezTo>
                  <a:cubicBezTo>
                    <a:pt x="15240" y="133350"/>
                    <a:pt x="0" y="126682"/>
                    <a:pt x="0" y="126682"/>
                  </a:cubicBezTo>
                  <a:lnTo>
                    <a:pt x="6668" y="156210"/>
                  </a:lnTo>
                  <a:cubicBezTo>
                    <a:pt x="6668" y="156210"/>
                    <a:pt x="19050" y="162878"/>
                    <a:pt x="36195" y="163830"/>
                  </a:cubicBezTo>
                  <a:cubicBezTo>
                    <a:pt x="67628" y="166688"/>
                    <a:pt x="100013" y="144780"/>
                    <a:pt x="100013" y="100965"/>
                  </a:cubicBezTo>
                  <a:lnTo>
                    <a:pt x="100013" y="0"/>
                  </a:lnTo>
                  <a:lnTo>
                    <a:pt x="63818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2E8B50F-70E9-01F4-28BD-41DF30AFC3D5}"/>
                </a:ext>
              </a:extLst>
            </p:cNvPr>
            <p:cNvSpPr/>
            <p:nvPr/>
          </p:nvSpPr>
          <p:spPr>
            <a:xfrm>
              <a:off x="5818346" y="3771582"/>
              <a:ext cx="350519" cy="172402"/>
            </a:xfrm>
            <a:custGeom>
              <a:avLst/>
              <a:gdLst>
                <a:gd name="connsiteX0" fmla="*/ 314325 w 350519"/>
                <a:gd name="connsiteY0" fmla="*/ 120968 h 172402"/>
                <a:gd name="connsiteX1" fmla="*/ 299085 w 350519"/>
                <a:gd name="connsiteY1" fmla="*/ 137160 h 172402"/>
                <a:gd name="connsiteX2" fmla="*/ 251460 w 350519"/>
                <a:gd name="connsiteY2" fmla="*/ 137160 h 172402"/>
                <a:gd name="connsiteX3" fmla="*/ 225742 w 350519"/>
                <a:gd name="connsiteY3" fmla="*/ 111443 h 172402"/>
                <a:gd name="connsiteX4" fmla="*/ 225742 w 350519"/>
                <a:gd name="connsiteY4" fmla="*/ 0 h 172402"/>
                <a:gd name="connsiteX5" fmla="*/ 189547 w 350519"/>
                <a:gd name="connsiteY5" fmla="*/ 0 h 172402"/>
                <a:gd name="connsiteX6" fmla="*/ 189547 w 350519"/>
                <a:gd name="connsiteY6" fmla="*/ 116205 h 172402"/>
                <a:gd name="connsiteX7" fmla="*/ 168592 w 350519"/>
                <a:gd name="connsiteY7" fmla="*/ 137160 h 172402"/>
                <a:gd name="connsiteX8" fmla="*/ 106680 w 350519"/>
                <a:gd name="connsiteY8" fmla="*/ 137160 h 172402"/>
                <a:gd name="connsiteX9" fmla="*/ 106680 w 350519"/>
                <a:gd name="connsiteY9" fmla="*/ 97155 h 172402"/>
                <a:gd name="connsiteX10" fmla="*/ 54292 w 350519"/>
                <a:gd name="connsiteY10" fmla="*/ 51435 h 172402"/>
                <a:gd name="connsiteX11" fmla="*/ 4763 w 350519"/>
                <a:gd name="connsiteY11" fmla="*/ 91440 h 172402"/>
                <a:gd name="connsiteX12" fmla="*/ 39053 w 350519"/>
                <a:gd name="connsiteY12" fmla="*/ 91440 h 172402"/>
                <a:gd name="connsiteX13" fmla="*/ 55245 w 350519"/>
                <a:gd name="connsiteY13" fmla="*/ 76200 h 172402"/>
                <a:gd name="connsiteX14" fmla="*/ 70485 w 350519"/>
                <a:gd name="connsiteY14" fmla="*/ 88583 h 172402"/>
                <a:gd name="connsiteX15" fmla="*/ 70485 w 350519"/>
                <a:gd name="connsiteY15" fmla="*/ 137160 h 172402"/>
                <a:gd name="connsiteX16" fmla="*/ 0 w 350519"/>
                <a:gd name="connsiteY16" fmla="*/ 137160 h 172402"/>
                <a:gd name="connsiteX17" fmla="*/ 0 w 350519"/>
                <a:gd name="connsiteY17" fmla="*/ 172403 h 172402"/>
                <a:gd name="connsiteX18" fmla="*/ 179070 w 350519"/>
                <a:gd name="connsiteY18" fmla="*/ 172403 h 172402"/>
                <a:gd name="connsiteX19" fmla="*/ 215265 w 350519"/>
                <a:gd name="connsiteY19" fmla="*/ 154305 h 172402"/>
                <a:gd name="connsiteX20" fmla="*/ 253365 w 350519"/>
                <a:gd name="connsiteY20" fmla="*/ 172403 h 172402"/>
                <a:gd name="connsiteX21" fmla="*/ 301942 w 350519"/>
                <a:gd name="connsiteY21" fmla="*/ 172403 h 172402"/>
                <a:gd name="connsiteX22" fmla="*/ 350520 w 350519"/>
                <a:gd name="connsiteY22" fmla="*/ 119063 h 172402"/>
                <a:gd name="connsiteX23" fmla="*/ 350520 w 350519"/>
                <a:gd name="connsiteY23" fmla="*/ 0 h 172402"/>
                <a:gd name="connsiteX24" fmla="*/ 314325 w 350519"/>
                <a:gd name="connsiteY24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0519" h="172402">
                  <a:moveTo>
                    <a:pt x="314325" y="120968"/>
                  </a:moveTo>
                  <a:cubicBezTo>
                    <a:pt x="314325" y="131445"/>
                    <a:pt x="308610" y="137160"/>
                    <a:pt x="299085" y="137160"/>
                  </a:cubicBezTo>
                  <a:lnTo>
                    <a:pt x="251460" y="137160"/>
                  </a:lnTo>
                  <a:cubicBezTo>
                    <a:pt x="235267" y="137160"/>
                    <a:pt x="225742" y="127635"/>
                    <a:pt x="225742" y="111443"/>
                  </a:cubicBezTo>
                  <a:lnTo>
                    <a:pt x="225742" y="0"/>
                  </a:lnTo>
                  <a:lnTo>
                    <a:pt x="189547" y="0"/>
                  </a:lnTo>
                  <a:lnTo>
                    <a:pt x="189547" y="116205"/>
                  </a:lnTo>
                  <a:cubicBezTo>
                    <a:pt x="189547" y="131445"/>
                    <a:pt x="181928" y="137160"/>
                    <a:pt x="168592" y="137160"/>
                  </a:cubicBezTo>
                  <a:lnTo>
                    <a:pt x="106680" y="137160"/>
                  </a:lnTo>
                  <a:lnTo>
                    <a:pt x="106680" y="97155"/>
                  </a:lnTo>
                  <a:cubicBezTo>
                    <a:pt x="106680" y="65723"/>
                    <a:pt x="88582" y="51435"/>
                    <a:pt x="54292" y="51435"/>
                  </a:cubicBezTo>
                  <a:cubicBezTo>
                    <a:pt x="39053" y="51435"/>
                    <a:pt x="6667" y="57150"/>
                    <a:pt x="4763" y="91440"/>
                  </a:cubicBezTo>
                  <a:lnTo>
                    <a:pt x="39053" y="91440"/>
                  </a:lnTo>
                  <a:cubicBezTo>
                    <a:pt x="40005" y="79058"/>
                    <a:pt x="48578" y="76200"/>
                    <a:pt x="55245" y="76200"/>
                  </a:cubicBezTo>
                  <a:cubicBezTo>
                    <a:pt x="70485" y="76200"/>
                    <a:pt x="70485" y="88583"/>
                    <a:pt x="70485" y="88583"/>
                  </a:cubicBezTo>
                  <a:lnTo>
                    <a:pt x="70485" y="137160"/>
                  </a:lnTo>
                  <a:lnTo>
                    <a:pt x="0" y="137160"/>
                  </a:lnTo>
                  <a:lnTo>
                    <a:pt x="0" y="172403"/>
                  </a:lnTo>
                  <a:lnTo>
                    <a:pt x="179070" y="172403"/>
                  </a:lnTo>
                  <a:cubicBezTo>
                    <a:pt x="195263" y="172403"/>
                    <a:pt x="208597" y="165735"/>
                    <a:pt x="215265" y="154305"/>
                  </a:cubicBezTo>
                  <a:cubicBezTo>
                    <a:pt x="221932" y="163830"/>
                    <a:pt x="234315" y="172403"/>
                    <a:pt x="253365" y="172403"/>
                  </a:cubicBezTo>
                  <a:lnTo>
                    <a:pt x="301942" y="172403"/>
                  </a:lnTo>
                  <a:cubicBezTo>
                    <a:pt x="346710" y="172403"/>
                    <a:pt x="350520" y="134303"/>
                    <a:pt x="350520" y="119063"/>
                  </a:cubicBezTo>
                  <a:lnTo>
                    <a:pt x="350520" y="0"/>
                  </a:lnTo>
                  <a:lnTo>
                    <a:pt x="314325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4DC6485-40E7-12B2-86E3-D234BEA55E7E}"/>
                </a:ext>
              </a:extLst>
            </p:cNvPr>
            <p:cNvSpPr/>
            <p:nvPr/>
          </p:nvSpPr>
          <p:spPr>
            <a:xfrm>
              <a:off x="6414611" y="3723957"/>
              <a:ext cx="60959" cy="37236"/>
            </a:xfrm>
            <a:custGeom>
              <a:avLst/>
              <a:gdLst>
                <a:gd name="connsiteX0" fmla="*/ 18097 w 60959"/>
                <a:gd name="connsiteY0" fmla="*/ 37148 h 37236"/>
                <a:gd name="connsiteX1" fmla="*/ 29527 w 60959"/>
                <a:gd name="connsiteY1" fmla="*/ 32385 h 37236"/>
                <a:gd name="connsiteX2" fmla="*/ 41910 w 60959"/>
                <a:gd name="connsiteY2" fmla="*/ 37148 h 37236"/>
                <a:gd name="connsiteX3" fmla="*/ 60960 w 60959"/>
                <a:gd name="connsiteY3" fmla="*/ 21908 h 37236"/>
                <a:gd name="connsiteX4" fmla="*/ 60960 w 60959"/>
                <a:gd name="connsiteY4" fmla="*/ 0 h 37236"/>
                <a:gd name="connsiteX5" fmla="*/ 48577 w 60959"/>
                <a:gd name="connsiteY5" fmla="*/ 0 h 37236"/>
                <a:gd name="connsiteX6" fmla="*/ 48577 w 60959"/>
                <a:gd name="connsiteY6" fmla="*/ 21908 h 37236"/>
                <a:gd name="connsiteX7" fmla="*/ 42863 w 60959"/>
                <a:gd name="connsiteY7" fmla="*/ 24765 h 37236"/>
                <a:gd name="connsiteX8" fmla="*/ 37147 w 60959"/>
                <a:gd name="connsiteY8" fmla="*/ 16193 h 37236"/>
                <a:gd name="connsiteX9" fmla="*/ 37147 w 60959"/>
                <a:gd name="connsiteY9" fmla="*/ 0 h 37236"/>
                <a:gd name="connsiteX10" fmla="*/ 24765 w 60959"/>
                <a:gd name="connsiteY10" fmla="*/ 0 h 37236"/>
                <a:gd name="connsiteX11" fmla="*/ 24765 w 60959"/>
                <a:gd name="connsiteY11" fmla="*/ 21908 h 37236"/>
                <a:gd name="connsiteX12" fmla="*/ 19050 w 60959"/>
                <a:gd name="connsiteY12" fmla="*/ 24765 h 37236"/>
                <a:gd name="connsiteX13" fmla="*/ 13335 w 60959"/>
                <a:gd name="connsiteY13" fmla="*/ 16193 h 37236"/>
                <a:gd name="connsiteX14" fmla="*/ 13335 w 60959"/>
                <a:gd name="connsiteY14" fmla="*/ 0 h 37236"/>
                <a:gd name="connsiteX15" fmla="*/ 0 w 60959"/>
                <a:gd name="connsiteY15" fmla="*/ 0 h 37236"/>
                <a:gd name="connsiteX16" fmla="*/ 0 w 60959"/>
                <a:gd name="connsiteY16" fmla="*/ 17145 h 37236"/>
                <a:gd name="connsiteX17" fmla="*/ 18097 w 60959"/>
                <a:gd name="connsiteY17" fmla="*/ 37148 h 3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959" h="37236">
                  <a:moveTo>
                    <a:pt x="18097" y="37148"/>
                  </a:moveTo>
                  <a:cubicBezTo>
                    <a:pt x="22543" y="36513"/>
                    <a:pt x="26352" y="34925"/>
                    <a:pt x="29527" y="32385"/>
                  </a:cubicBezTo>
                  <a:cubicBezTo>
                    <a:pt x="33338" y="36195"/>
                    <a:pt x="38100" y="37148"/>
                    <a:pt x="41910" y="37148"/>
                  </a:cubicBezTo>
                  <a:cubicBezTo>
                    <a:pt x="49530" y="37148"/>
                    <a:pt x="58102" y="32385"/>
                    <a:pt x="60960" y="21908"/>
                  </a:cubicBezTo>
                  <a:lnTo>
                    <a:pt x="60960" y="0"/>
                  </a:lnTo>
                  <a:lnTo>
                    <a:pt x="48577" y="0"/>
                  </a:lnTo>
                  <a:lnTo>
                    <a:pt x="48577" y="21908"/>
                  </a:lnTo>
                  <a:cubicBezTo>
                    <a:pt x="46672" y="23813"/>
                    <a:pt x="44767" y="24765"/>
                    <a:pt x="42863" y="24765"/>
                  </a:cubicBezTo>
                  <a:cubicBezTo>
                    <a:pt x="39052" y="24765"/>
                    <a:pt x="37147" y="21908"/>
                    <a:pt x="37147" y="16193"/>
                  </a:cubicBezTo>
                  <a:lnTo>
                    <a:pt x="37147" y="0"/>
                  </a:lnTo>
                  <a:lnTo>
                    <a:pt x="24765" y="0"/>
                  </a:lnTo>
                  <a:lnTo>
                    <a:pt x="24765" y="21908"/>
                  </a:lnTo>
                  <a:cubicBezTo>
                    <a:pt x="22860" y="23813"/>
                    <a:pt x="20955" y="24765"/>
                    <a:pt x="19050" y="24765"/>
                  </a:cubicBezTo>
                  <a:cubicBezTo>
                    <a:pt x="15240" y="24765"/>
                    <a:pt x="13335" y="21908"/>
                    <a:pt x="13335" y="16193"/>
                  </a:cubicBezTo>
                  <a:lnTo>
                    <a:pt x="13335" y="0"/>
                  </a:lnTo>
                  <a:lnTo>
                    <a:pt x="0" y="0"/>
                  </a:lnTo>
                  <a:lnTo>
                    <a:pt x="0" y="17145"/>
                  </a:lnTo>
                  <a:cubicBezTo>
                    <a:pt x="0" y="31433"/>
                    <a:pt x="10477" y="38100"/>
                    <a:pt x="18097" y="37148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5B8BD61-8046-7F9C-79BE-8708A8BCE22A}"/>
                </a:ext>
              </a:extLst>
            </p:cNvPr>
            <p:cNvSpPr/>
            <p:nvPr/>
          </p:nvSpPr>
          <p:spPr>
            <a:xfrm>
              <a:off x="6253618" y="3771582"/>
              <a:ext cx="307678" cy="172402"/>
            </a:xfrm>
            <a:custGeom>
              <a:avLst/>
              <a:gdLst>
                <a:gd name="connsiteX0" fmla="*/ 272436 w 307678"/>
                <a:gd name="connsiteY0" fmla="*/ 0 h 172402"/>
                <a:gd name="connsiteX1" fmla="*/ 307678 w 307678"/>
                <a:gd name="connsiteY1" fmla="*/ 0 h 172402"/>
                <a:gd name="connsiteX2" fmla="*/ 307678 w 307678"/>
                <a:gd name="connsiteY2" fmla="*/ 119063 h 172402"/>
                <a:gd name="connsiteX3" fmla="*/ 260053 w 307678"/>
                <a:gd name="connsiteY3" fmla="*/ 172403 h 172402"/>
                <a:gd name="connsiteX4" fmla="*/ 239098 w 307678"/>
                <a:gd name="connsiteY4" fmla="*/ 172403 h 172402"/>
                <a:gd name="connsiteX5" fmla="*/ 200998 w 307678"/>
                <a:gd name="connsiteY5" fmla="*/ 154305 h 172402"/>
                <a:gd name="connsiteX6" fmla="*/ 164803 w 307678"/>
                <a:gd name="connsiteY6" fmla="*/ 172403 h 172402"/>
                <a:gd name="connsiteX7" fmla="*/ 123845 w 307678"/>
                <a:gd name="connsiteY7" fmla="*/ 172403 h 172402"/>
                <a:gd name="connsiteX8" fmla="*/ 80031 w 307678"/>
                <a:gd name="connsiteY8" fmla="*/ 146685 h 172402"/>
                <a:gd name="connsiteX9" fmla="*/ 45741 w 307678"/>
                <a:gd name="connsiteY9" fmla="*/ 160973 h 172402"/>
                <a:gd name="connsiteX10" fmla="*/ 20 w 307678"/>
                <a:gd name="connsiteY10" fmla="*/ 114300 h 172402"/>
                <a:gd name="connsiteX11" fmla="*/ 75268 w 307678"/>
                <a:gd name="connsiteY11" fmla="*/ 57150 h 172402"/>
                <a:gd name="connsiteX12" fmla="*/ 75268 w 307678"/>
                <a:gd name="connsiteY12" fmla="*/ 47625 h 172402"/>
                <a:gd name="connsiteX13" fmla="*/ 111463 w 307678"/>
                <a:gd name="connsiteY13" fmla="*/ 39053 h 172402"/>
                <a:gd name="connsiteX14" fmla="*/ 111463 w 307678"/>
                <a:gd name="connsiteY14" fmla="*/ 120968 h 172402"/>
                <a:gd name="connsiteX15" fmla="*/ 126703 w 307678"/>
                <a:gd name="connsiteY15" fmla="*/ 137160 h 172402"/>
                <a:gd name="connsiteX16" fmla="*/ 154326 w 307678"/>
                <a:gd name="connsiteY16" fmla="*/ 137160 h 172402"/>
                <a:gd name="connsiteX17" fmla="*/ 176233 w 307678"/>
                <a:gd name="connsiteY17" fmla="*/ 116205 h 172402"/>
                <a:gd name="connsiteX18" fmla="*/ 176233 w 307678"/>
                <a:gd name="connsiteY18" fmla="*/ 0 h 172402"/>
                <a:gd name="connsiteX19" fmla="*/ 211476 w 307678"/>
                <a:gd name="connsiteY19" fmla="*/ 0 h 172402"/>
                <a:gd name="connsiteX20" fmla="*/ 211476 w 307678"/>
                <a:gd name="connsiteY20" fmla="*/ 111443 h 172402"/>
                <a:gd name="connsiteX21" fmla="*/ 237193 w 307678"/>
                <a:gd name="connsiteY21" fmla="*/ 137160 h 172402"/>
                <a:gd name="connsiteX22" fmla="*/ 256243 w 307678"/>
                <a:gd name="connsiteY22" fmla="*/ 137160 h 172402"/>
                <a:gd name="connsiteX23" fmla="*/ 272436 w 307678"/>
                <a:gd name="connsiteY23" fmla="*/ 120968 h 172402"/>
                <a:gd name="connsiteX24" fmla="*/ 75268 w 307678"/>
                <a:gd name="connsiteY24" fmla="*/ 79058 h 172402"/>
                <a:gd name="connsiteX25" fmla="*/ 34311 w 307678"/>
                <a:gd name="connsiteY25" fmla="*/ 111443 h 172402"/>
                <a:gd name="connsiteX26" fmla="*/ 54313 w 307678"/>
                <a:gd name="connsiteY26" fmla="*/ 136208 h 172402"/>
                <a:gd name="connsiteX27" fmla="*/ 75268 w 307678"/>
                <a:gd name="connsiteY27" fmla="*/ 11049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07678" h="172402">
                  <a:moveTo>
                    <a:pt x="272436" y="0"/>
                  </a:moveTo>
                  <a:lnTo>
                    <a:pt x="307678" y="0"/>
                  </a:lnTo>
                  <a:lnTo>
                    <a:pt x="307678" y="119063"/>
                  </a:lnTo>
                  <a:cubicBezTo>
                    <a:pt x="307678" y="134303"/>
                    <a:pt x="304820" y="172403"/>
                    <a:pt x="260053" y="172403"/>
                  </a:cubicBezTo>
                  <a:lnTo>
                    <a:pt x="239098" y="172403"/>
                  </a:lnTo>
                  <a:cubicBezTo>
                    <a:pt x="220048" y="172403"/>
                    <a:pt x="208618" y="163830"/>
                    <a:pt x="200998" y="154305"/>
                  </a:cubicBezTo>
                  <a:cubicBezTo>
                    <a:pt x="195283" y="165735"/>
                    <a:pt x="180995" y="172403"/>
                    <a:pt x="164803" y="172403"/>
                  </a:cubicBezTo>
                  <a:lnTo>
                    <a:pt x="123845" y="172403"/>
                  </a:lnTo>
                  <a:cubicBezTo>
                    <a:pt x="98128" y="172403"/>
                    <a:pt x="85745" y="160020"/>
                    <a:pt x="80031" y="146685"/>
                  </a:cubicBezTo>
                  <a:cubicBezTo>
                    <a:pt x="75268" y="153353"/>
                    <a:pt x="63838" y="161925"/>
                    <a:pt x="45741" y="160973"/>
                  </a:cubicBezTo>
                  <a:cubicBezTo>
                    <a:pt x="20023" y="160020"/>
                    <a:pt x="20" y="137160"/>
                    <a:pt x="20" y="114300"/>
                  </a:cubicBezTo>
                  <a:cubicBezTo>
                    <a:pt x="-932" y="72390"/>
                    <a:pt x="31453" y="57150"/>
                    <a:pt x="75268" y="57150"/>
                  </a:cubicBezTo>
                  <a:lnTo>
                    <a:pt x="75268" y="47625"/>
                  </a:lnTo>
                  <a:lnTo>
                    <a:pt x="111463" y="39053"/>
                  </a:lnTo>
                  <a:lnTo>
                    <a:pt x="111463" y="120968"/>
                  </a:lnTo>
                  <a:cubicBezTo>
                    <a:pt x="111463" y="131445"/>
                    <a:pt x="117178" y="137160"/>
                    <a:pt x="126703" y="137160"/>
                  </a:cubicBezTo>
                  <a:lnTo>
                    <a:pt x="154326" y="137160"/>
                  </a:lnTo>
                  <a:cubicBezTo>
                    <a:pt x="168613" y="137160"/>
                    <a:pt x="176233" y="131445"/>
                    <a:pt x="176233" y="116205"/>
                  </a:cubicBezTo>
                  <a:lnTo>
                    <a:pt x="176233" y="0"/>
                  </a:lnTo>
                  <a:lnTo>
                    <a:pt x="211476" y="0"/>
                  </a:lnTo>
                  <a:lnTo>
                    <a:pt x="211476" y="111443"/>
                  </a:lnTo>
                  <a:cubicBezTo>
                    <a:pt x="211476" y="127635"/>
                    <a:pt x="221001" y="137160"/>
                    <a:pt x="237193" y="137160"/>
                  </a:cubicBezTo>
                  <a:lnTo>
                    <a:pt x="256243" y="137160"/>
                  </a:lnTo>
                  <a:cubicBezTo>
                    <a:pt x="265768" y="137160"/>
                    <a:pt x="272436" y="131445"/>
                    <a:pt x="272436" y="120968"/>
                  </a:cubicBezTo>
                  <a:moveTo>
                    <a:pt x="75268" y="79058"/>
                  </a:moveTo>
                  <a:cubicBezTo>
                    <a:pt x="57170" y="79058"/>
                    <a:pt x="35263" y="86678"/>
                    <a:pt x="34311" y="111443"/>
                  </a:cubicBezTo>
                  <a:cubicBezTo>
                    <a:pt x="33358" y="120015"/>
                    <a:pt x="39073" y="135255"/>
                    <a:pt x="54313" y="136208"/>
                  </a:cubicBezTo>
                  <a:cubicBezTo>
                    <a:pt x="65743" y="136208"/>
                    <a:pt x="75268" y="127635"/>
                    <a:pt x="75268" y="11049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3DBD0A4-0D90-CE2F-E534-928A589E01A3}"/>
                </a:ext>
              </a:extLst>
            </p:cNvPr>
            <p:cNvSpPr/>
            <p:nvPr/>
          </p:nvSpPr>
          <p:spPr>
            <a:xfrm>
              <a:off x="6600349" y="3771582"/>
              <a:ext cx="35242" cy="172402"/>
            </a:xfrm>
            <a:custGeom>
              <a:avLst/>
              <a:gdLst>
                <a:gd name="connsiteX0" fmla="*/ 0 w 35242"/>
                <a:gd name="connsiteY0" fmla="*/ 0 h 172402"/>
                <a:gd name="connsiteX1" fmla="*/ 0 w 35242"/>
                <a:gd name="connsiteY1" fmla="*/ 172403 h 172402"/>
                <a:gd name="connsiteX2" fmla="*/ 35243 w 35242"/>
                <a:gd name="connsiteY2" fmla="*/ 172403 h 172402"/>
                <a:gd name="connsiteX3" fmla="*/ 35243 w 35242"/>
                <a:gd name="connsiteY3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" h="172402">
                  <a:moveTo>
                    <a:pt x="0" y="0"/>
                  </a:moveTo>
                  <a:lnTo>
                    <a:pt x="0" y="172403"/>
                  </a:lnTo>
                  <a:lnTo>
                    <a:pt x="35243" y="172403"/>
                  </a:lnTo>
                  <a:lnTo>
                    <a:pt x="35243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1A9728B-6FCA-EAF7-F1F9-ABB4935649BD}"/>
                </a:ext>
              </a:extLst>
            </p:cNvPr>
            <p:cNvSpPr/>
            <p:nvPr/>
          </p:nvSpPr>
          <p:spPr>
            <a:xfrm>
              <a:off x="7043261" y="3959225"/>
              <a:ext cx="36194" cy="31432"/>
            </a:xfrm>
            <a:custGeom>
              <a:avLst/>
              <a:gdLst>
                <a:gd name="connsiteX0" fmla="*/ 0 w 36194"/>
                <a:gd name="connsiteY0" fmla="*/ 0 h 31432"/>
                <a:gd name="connsiteX1" fmla="*/ 0 w 36194"/>
                <a:gd name="connsiteY1" fmla="*/ 31432 h 31432"/>
                <a:gd name="connsiteX2" fmla="*/ 36195 w 36194"/>
                <a:gd name="connsiteY2" fmla="*/ 31432 h 31432"/>
                <a:gd name="connsiteX3" fmla="*/ 36195 w 36194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4" h="31432">
                  <a:moveTo>
                    <a:pt x="0" y="0"/>
                  </a:moveTo>
                  <a:lnTo>
                    <a:pt x="0" y="31432"/>
                  </a:lnTo>
                  <a:lnTo>
                    <a:pt x="36195" y="31432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54DD529-8B8B-7900-ADAF-B2F62F885CE1}"/>
                </a:ext>
              </a:extLst>
            </p:cNvPr>
            <p:cNvSpPr/>
            <p:nvPr/>
          </p:nvSpPr>
          <p:spPr>
            <a:xfrm>
              <a:off x="6668929" y="3819207"/>
              <a:ext cx="601979" cy="124777"/>
            </a:xfrm>
            <a:custGeom>
              <a:avLst/>
              <a:gdLst>
                <a:gd name="connsiteX0" fmla="*/ 516255 w 601979"/>
                <a:gd name="connsiteY0" fmla="*/ 66675 h 124777"/>
                <a:gd name="connsiteX1" fmla="*/ 540067 w 601979"/>
                <a:gd name="connsiteY1" fmla="*/ 35243 h 124777"/>
                <a:gd name="connsiteX2" fmla="*/ 561975 w 601979"/>
                <a:gd name="connsiteY2" fmla="*/ 56198 h 124777"/>
                <a:gd name="connsiteX3" fmla="*/ 598170 w 601979"/>
                <a:gd name="connsiteY3" fmla="*/ 56198 h 124777"/>
                <a:gd name="connsiteX4" fmla="*/ 541972 w 601979"/>
                <a:gd name="connsiteY4" fmla="*/ 0 h 124777"/>
                <a:gd name="connsiteX5" fmla="*/ 479107 w 601979"/>
                <a:gd name="connsiteY5" fmla="*/ 67628 h 124777"/>
                <a:gd name="connsiteX6" fmla="*/ 479107 w 601979"/>
                <a:gd name="connsiteY6" fmla="*/ 89535 h 124777"/>
                <a:gd name="connsiteX7" fmla="*/ 436245 w 601979"/>
                <a:gd name="connsiteY7" fmla="*/ 89535 h 124777"/>
                <a:gd name="connsiteX8" fmla="*/ 410527 w 601979"/>
                <a:gd name="connsiteY8" fmla="*/ 63818 h 124777"/>
                <a:gd name="connsiteX9" fmla="*/ 410527 w 601979"/>
                <a:gd name="connsiteY9" fmla="*/ 15240 h 124777"/>
                <a:gd name="connsiteX10" fmla="*/ 374332 w 601979"/>
                <a:gd name="connsiteY10" fmla="*/ 15240 h 124777"/>
                <a:gd name="connsiteX11" fmla="*/ 374332 w 601979"/>
                <a:gd name="connsiteY11" fmla="*/ 68580 h 124777"/>
                <a:gd name="connsiteX12" fmla="*/ 353377 w 601979"/>
                <a:gd name="connsiteY12" fmla="*/ 89535 h 124777"/>
                <a:gd name="connsiteX13" fmla="*/ 329565 w 601979"/>
                <a:gd name="connsiteY13" fmla="*/ 89535 h 124777"/>
                <a:gd name="connsiteX14" fmla="*/ 142875 w 601979"/>
                <a:gd name="connsiteY14" fmla="*/ 89535 h 124777"/>
                <a:gd name="connsiteX15" fmla="*/ 107632 w 601979"/>
                <a:gd name="connsiteY15" fmla="*/ 89535 h 124777"/>
                <a:gd name="connsiteX16" fmla="*/ 107632 w 601979"/>
                <a:gd name="connsiteY16" fmla="*/ 49530 h 124777"/>
                <a:gd name="connsiteX17" fmla="*/ 55245 w 601979"/>
                <a:gd name="connsiteY17" fmla="*/ 3810 h 124777"/>
                <a:gd name="connsiteX18" fmla="*/ 5715 w 601979"/>
                <a:gd name="connsiteY18" fmla="*/ 43815 h 124777"/>
                <a:gd name="connsiteX19" fmla="*/ 39052 w 601979"/>
                <a:gd name="connsiteY19" fmla="*/ 43815 h 124777"/>
                <a:gd name="connsiteX20" fmla="*/ 55245 w 601979"/>
                <a:gd name="connsiteY20" fmla="*/ 28575 h 124777"/>
                <a:gd name="connsiteX21" fmla="*/ 71438 w 601979"/>
                <a:gd name="connsiteY21" fmla="*/ 40958 h 124777"/>
                <a:gd name="connsiteX22" fmla="*/ 71438 w 601979"/>
                <a:gd name="connsiteY22" fmla="*/ 89535 h 124777"/>
                <a:gd name="connsiteX23" fmla="*/ 0 w 601979"/>
                <a:gd name="connsiteY23" fmla="*/ 89535 h 124777"/>
                <a:gd name="connsiteX24" fmla="*/ 0 w 601979"/>
                <a:gd name="connsiteY24" fmla="*/ 124778 h 124777"/>
                <a:gd name="connsiteX25" fmla="*/ 142875 w 601979"/>
                <a:gd name="connsiteY25" fmla="*/ 124778 h 124777"/>
                <a:gd name="connsiteX26" fmla="*/ 329565 w 601979"/>
                <a:gd name="connsiteY26" fmla="*/ 124778 h 124777"/>
                <a:gd name="connsiteX27" fmla="*/ 362902 w 601979"/>
                <a:gd name="connsiteY27" fmla="*/ 124778 h 124777"/>
                <a:gd name="connsiteX28" fmla="*/ 400050 w 601979"/>
                <a:gd name="connsiteY28" fmla="*/ 106680 h 124777"/>
                <a:gd name="connsiteX29" fmla="*/ 438150 w 601979"/>
                <a:gd name="connsiteY29" fmla="*/ 124778 h 124777"/>
                <a:gd name="connsiteX30" fmla="*/ 601980 w 601979"/>
                <a:gd name="connsiteY30" fmla="*/ 124778 h 124777"/>
                <a:gd name="connsiteX31" fmla="*/ 601980 w 601979"/>
                <a:gd name="connsiteY31" fmla="*/ 89535 h 124777"/>
                <a:gd name="connsiteX32" fmla="*/ 516255 w 601979"/>
                <a:gd name="connsiteY32" fmla="*/ 89535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1979" h="124777">
                  <a:moveTo>
                    <a:pt x="516255" y="66675"/>
                  </a:moveTo>
                  <a:cubicBezTo>
                    <a:pt x="516255" y="46673"/>
                    <a:pt x="524827" y="35243"/>
                    <a:pt x="540067" y="35243"/>
                  </a:cubicBezTo>
                  <a:cubicBezTo>
                    <a:pt x="553402" y="35243"/>
                    <a:pt x="561022" y="40958"/>
                    <a:pt x="561975" y="56198"/>
                  </a:cubicBezTo>
                  <a:lnTo>
                    <a:pt x="598170" y="56198"/>
                  </a:lnTo>
                  <a:cubicBezTo>
                    <a:pt x="598170" y="20955"/>
                    <a:pt x="572452" y="0"/>
                    <a:pt x="541972" y="0"/>
                  </a:cubicBezTo>
                  <a:cubicBezTo>
                    <a:pt x="498157" y="0"/>
                    <a:pt x="479107" y="33338"/>
                    <a:pt x="479107" y="67628"/>
                  </a:cubicBezTo>
                  <a:lnTo>
                    <a:pt x="479107" y="89535"/>
                  </a:lnTo>
                  <a:lnTo>
                    <a:pt x="436245" y="89535"/>
                  </a:lnTo>
                  <a:cubicBezTo>
                    <a:pt x="420052" y="89535"/>
                    <a:pt x="410527" y="80010"/>
                    <a:pt x="410527" y="63818"/>
                  </a:cubicBezTo>
                  <a:lnTo>
                    <a:pt x="410527" y="15240"/>
                  </a:lnTo>
                  <a:lnTo>
                    <a:pt x="374332" y="15240"/>
                  </a:lnTo>
                  <a:lnTo>
                    <a:pt x="374332" y="68580"/>
                  </a:lnTo>
                  <a:cubicBezTo>
                    <a:pt x="374332" y="83820"/>
                    <a:pt x="366713" y="89535"/>
                    <a:pt x="353377" y="89535"/>
                  </a:cubicBezTo>
                  <a:lnTo>
                    <a:pt x="329565" y="89535"/>
                  </a:lnTo>
                  <a:cubicBezTo>
                    <a:pt x="267335" y="89535"/>
                    <a:pt x="205105" y="89535"/>
                    <a:pt x="142875" y="89535"/>
                  </a:cubicBezTo>
                  <a:lnTo>
                    <a:pt x="107632" y="89535"/>
                  </a:lnTo>
                  <a:lnTo>
                    <a:pt x="107632" y="49530"/>
                  </a:lnTo>
                  <a:cubicBezTo>
                    <a:pt x="107632" y="18098"/>
                    <a:pt x="88582" y="3810"/>
                    <a:pt x="55245" y="3810"/>
                  </a:cubicBezTo>
                  <a:cubicBezTo>
                    <a:pt x="39052" y="3810"/>
                    <a:pt x="6667" y="9525"/>
                    <a:pt x="5715" y="43815"/>
                  </a:cubicBezTo>
                  <a:lnTo>
                    <a:pt x="39052" y="43815"/>
                  </a:lnTo>
                  <a:cubicBezTo>
                    <a:pt x="40957" y="31433"/>
                    <a:pt x="49530" y="28575"/>
                    <a:pt x="55245" y="28575"/>
                  </a:cubicBezTo>
                  <a:cubicBezTo>
                    <a:pt x="71438" y="28575"/>
                    <a:pt x="71438" y="40958"/>
                    <a:pt x="71438" y="40958"/>
                  </a:cubicBezTo>
                  <a:lnTo>
                    <a:pt x="71438" y="89535"/>
                  </a:lnTo>
                  <a:lnTo>
                    <a:pt x="0" y="89535"/>
                  </a:lnTo>
                  <a:lnTo>
                    <a:pt x="0" y="124778"/>
                  </a:lnTo>
                  <a:lnTo>
                    <a:pt x="142875" y="124778"/>
                  </a:lnTo>
                  <a:cubicBezTo>
                    <a:pt x="205105" y="124778"/>
                    <a:pt x="267335" y="124778"/>
                    <a:pt x="329565" y="124778"/>
                  </a:cubicBezTo>
                  <a:lnTo>
                    <a:pt x="362902" y="124778"/>
                  </a:lnTo>
                  <a:cubicBezTo>
                    <a:pt x="380047" y="124778"/>
                    <a:pt x="393382" y="118110"/>
                    <a:pt x="400050" y="106680"/>
                  </a:cubicBezTo>
                  <a:cubicBezTo>
                    <a:pt x="406717" y="116205"/>
                    <a:pt x="419100" y="124778"/>
                    <a:pt x="438150" y="124778"/>
                  </a:cubicBezTo>
                  <a:lnTo>
                    <a:pt x="601980" y="124778"/>
                  </a:lnTo>
                  <a:lnTo>
                    <a:pt x="601980" y="89535"/>
                  </a:lnTo>
                  <a:lnTo>
                    <a:pt x="516255" y="8953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A30B93A-E664-501A-EAD6-E05EF734ADBA}"/>
                </a:ext>
              </a:extLst>
            </p:cNvPr>
            <p:cNvSpPr/>
            <p:nvPr/>
          </p:nvSpPr>
          <p:spPr>
            <a:xfrm>
              <a:off x="7423308" y="3795394"/>
              <a:ext cx="75247" cy="59055"/>
            </a:xfrm>
            <a:custGeom>
              <a:avLst/>
              <a:gdLst>
                <a:gd name="connsiteX0" fmla="*/ 75248 w 75247"/>
                <a:gd name="connsiteY0" fmla="*/ 46673 h 59055"/>
                <a:gd name="connsiteX1" fmla="*/ 61913 w 75247"/>
                <a:gd name="connsiteY1" fmla="*/ 34290 h 59055"/>
                <a:gd name="connsiteX2" fmla="*/ 54293 w 75247"/>
                <a:gd name="connsiteY2" fmla="*/ 39053 h 59055"/>
                <a:gd name="connsiteX3" fmla="*/ 36195 w 75247"/>
                <a:gd name="connsiteY3" fmla="*/ 39053 h 59055"/>
                <a:gd name="connsiteX4" fmla="*/ 36195 w 75247"/>
                <a:gd name="connsiteY4" fmla="*/ 30480 h 59055"/>
                <a:gd name="connsiteX5" fmla="*/ 43815 w 75247"/>
                <a:gd name="connsiteY5" fmla="*/ 20003 h 59055"/>
                <a:gd name="connsiteX6" fmla="*/ 50483 w 75247"/>
                <a:gd name="connsiteY6" fmla="*/ 26670 h 59055"/>
                <a:gd name="connsiteX7" fmla="*/ 70485 w 75247"/>
                <a:gd name="connsiteY7" fmla="*/ 26670 h 59055"/>
                <a:gd name="connsiteX8" fmla="*/ 43815 w 75247"/>
                <a:gd name="connsiteY8" fmla="*/ 0 h 59055"/>
                <a:gd name="connsiteX9" fmla="*/ 17145 w 75247"/>
                <a:gd name="connsiteY9" fmla="*/ 30480 h 59055"/>
                <a:gd name="connsiteX10" fmla="*/ 17145 w 75247"/>
                <a:gd name="connsiteY10" fmla="*/ 39053 h 59055"/>
                <a:gd name="connsiteX11" fmla="*/ 6668 w 75247"/>
                <a:gd name="connsiteY11" fmla="*/ 39053 h 59055"/>
                <a:gd name="connsiteX12" fmla="*/ 0 w 75247"/>
                <a:gd name="connsiteY12" fmla="*/ 59055 h 59055"/>
                <a:gd name="connsiteX13" fmla="*/ 52388 w 75247"/>
                <a:gd name="connsiteY13" fmla="*/ 59055 h 59055"/>
                <a:gd name="connsiteX14" fmla="*/ 75248 w 75247"/>
                <a:gd name="connsiteY14" fmla="*/ 4667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47" h="59055">
                  <a:moveTo>
                    <a:pt x="75248" y="46673"/>
                  </a:moveTo>
                  <a:lnTo>
                    <a:pt x="61913" y="34290"/>
                  </a:lnTo>
                  <a:cubicBezTo>
                    <a:pt x="60008" y="40005"/>
                    <a:pt x="54293" y="39053"/>
                    <a:pt x="54293" y="39053"/>
                  </a:cubicBezTo>
                  <a:lnTo>
                    <a:pt x="36195" y="39053"/>
                  </a:lnTo>
                  <a:lnTo>
                    <a:pt x="36195" y="30480"/>
                  </a:lnTo>
                  <a:cubicBezTo>
                    <a:pt x="36195" y="24765"/>
                    <a:pt x="38100" y="20003"/>
                    <a:pt x="43815" y="20003"/>
                  </a:cubicBezTo>
                  <a:cubicBezTo>
                    <a:pt x="46673" y="20003"/>
                    <a:pt x="50483" y="20955"/>
                    <a:pt x="50483" y="26670"/>
                  </a:cubicBezTo>
                  <a:lnTo>
                    <a:pt x="70485" y="26670"/>
                  </a:lnTo>
                  <a:cubicBezTo>
                    <a:pt x="68580" y="8573"/>
                    <a:pt x="60008" y="0"/>
                    <a:pt x="43815" y="0"/>
                  </a:cubicBezTo>
                  <a:cubicBezTo>
                    <a:pt x="24765" y="0"/>
                    <a:pt x="17145" y="14288"/>
                    <a:pt x="17145" y="30480"/>
                  </a:cubicBezTo>
                  <a:lnTo>
                    <a:pt x="17145" y="39053"/>
                  </a:lnTo>
                  <a:lnTo>
                    <a:pt x="6668" y="39053"/>
                  </a:lnTo>
                  <a:lnTo>
                    <a:pt x="0" y="59055"/>
                  </a:lnTo>
                  <a:lnTo>
                    <a:pt x="52388" y="59055"/>
                  </a:lnTo>
                  <a:cubicBezTo>
                    <a:pt x="60008" y="59055"/>
                    <a:pt x="70485" y="56198"/>
                    <a:pt x="75248" y="4667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E080564-EC58-B790-F898-FBFDCE506E07}"/>
                </a:ext>
              </a:extLst>
            </p:cNvPr>
            <p:cNvSpPr/>
            <p:nvPr/>
          </p:nvSpPr>
          <p:spPr>
            <a:xfrm>
              <a:off x="7355416" y="3772534"/>
              <a:ext cx="889899" cy="186690"/>
            </a:xfrm>
            <a:custGeom>
              <a:avLst/>
              <a:gdLst>
                <a:gd name="connsiteX0" fmla="*/ 853704 w 889899"/>
                <a:gd name="connsiteY0" fmla="*/ 0 h 186690"/>
                <a:gd name="connsiteX1" fmla="*/ 889900 w 889899"/>
                <a:gd name="connsiteY1" fmla="*/ 0 h 186690"/>
                <a:gd name="connsiteX2" fmla="*/ 889900 w 889899"/>
                <a:gd name="connsiteY2" fmla="*/ 118110 h 186690"/>
                <a:gd name="connsiteX3" fmla="*/ 841322 w 889899"/>
                <a:gd name="connsiteY3" fmla="*/ 171450 h 186690"/>
                <a:gd name="connsiteX4" fmla="*/ 791792 w 889899"/>
                <a:gd name="connsiteY4" fmla="*/ 171450 h 186690"/>
                <a:gd name="connsiteX5" fmla="*/ 759407 w 889899"/>
                <a:gd name="connsiteY5" fmla="*/ 160020 h 186690"/>
                <a:gd name="connsiteX6" fmla="*/ 709877 w 889899"/>
                <a:gd name="connsiteY6" fmla="*/ 186690 h 186690"/>
                <a:gd name="connsiteX7" fmla="*/ 662252 w 889899"/>
                <a:gd name="connsiteY7" fmla="*/ 163830 h 186690"/>
                <a:gd name="connsiteX8" fmla="*/ 632725 w 889899"/>
                <a:gd name="connsiteY8" fmla="*/ 171450 h 186690"/>
                <a:gd name="connsiteX9" fmla="*/ 598434 w 889899"/>
                <a:gd name="connsiteY9" fmla="*/ 171450 h 186690"/>
                <a:gd name="connsiteX10" fmla="*/ 560334 w 889899"/>
                <a:gd name="connsiteY10" fmla="*/ 153353 h 186690"/>
                <a:gd name="connsiteX11" fmla="*/ 523187 w 889899"/>
                <a:gd name="connsiteY11" fmla="*/ 171450 h 186690"/>
                <a:gd name="connsiteX12" fmla="*/ 244104 w 889899"/>
                <a:gd name="connsiteY12" fmla="*/ 171450 h 186690"/>
                <a:gd name="connsiteX13" fmla="*/ 206004 w 889899"/>
                <a:gd name="connsiteY13" fmla="*/ 154305 h 186690"/>
                <a:gd name="connsiteX14" fmla="*/ 167904 w 889899"/>
                <a:gd name="connsiteY14" fmla="*/ 171450 h 186690"/>
                <a:gd name="connsiteX15" fmla="*/ 59320 w 889899"/>
                <a:gd name="connsiteY15" fmla="*/ 171450 h 186690"/>
                <a:gd name="connsiteX16" fmla="*/ 265 w 889899"/>
                <a:gd name="connsiteY16" fmla="*/ 118110 h 186690"/>
                <a:gd name="connsiteX17" fmla="*/ 14552 w 889899"/>
                <a:gd name="connsiteY17" fmla="*/ 73343 h 186690"/>
                <a:gd name="connsiteX18" fmla="*/ 40270 w 889899"/>
                <a:gd name="connsiteY18" fmla="*/ 96203 h 186690"/>
                <a:gd name="connsiteX19" fmla="*/ 34554 w 889899"/>
                <a:gd name="connsiteY19" fmla="*/ 118110 h 186690"/>
                <a:gd name="connsiteX20" fmla="*/ 58367 w 889899"/>
                <a:gd name="connsiteY20" fmla="*/ 136208 h 186690"/>
                <a:gd name="connsiteX21" fmla="*/ 165047 w 889899"/>
                <a:gd name="connsiteY21" fmla="*/ 136208 h 186690"/>
                <a:gd name="connsiteX22" fmla="*/ 180287 w 889899"/>
                <a:gd name="connsiteY22" fmla="*/ 120015 h 186690"/>
                <a:gd name="connsiteX23" fmla="*/ 180287 w 889899"/>
                <a:gd name="connsiteY23" fmla="*/ 0 h 186690"/>
                <a:gd name="connsiteX24" fmla="*/ 216482 w 889899"/>
                <a:gd name="connsiteY24" fmla="*/ 0 h 186690"/>
                <a:gd name="connsiteX25" fmla="*/ 216482 w 889899"/>
                <a:gd name="connsiteY25" fmla="*/ 110490 h 186690"/>
                <a:gd name="connsiteX26" fmla="*/ 241247 w 889899"/>
                <a:gd name="connsiteY26" fmla="*/ 136208 h 186690"/>
                <a:gd name="connsiteX27" fmla="*/ 513662 w 889899"/>
                <a:gd name="connsiteY27" fmla="*/ 136208 h 186690"/>
                <a:gd name="connsiteX28" fmla="*/ 534617 w 889899"/>
                <a:gd name="connsiteY28" fmla="*/ 115253 h 186690"/>
                <a:gd name="connsiteX29" fmla="*/ 534617 w 889899"/>
                <a:gd name="connsiteY29" fmla="*/ 0 h 186690"/>
                <a:gd name="connsiteX30" fmla="*/ 570812 w 889899"/>
                <a:gd name="connsiteY30" fmla="*/ 0 h 186690"/>
                <a:gd name="connsiteX31" fmla="*/ 570812 w 889899"/>
                <a:gd name="connsiteY31" fmla="*/ 110490 h 186690"/>
                <a:gd name="connsiteX32" fmla="*/ 596529 w 889899"/>
                <a:gd name="connsiteY32" fmla="*/ 136208 h 186690"/>
                <a:gd name="connsiteX33" fmla="*/ 630820 w 889899"/>
                <a:gd name="connsiteY33" fmla="*/ 136208 h 186690"/>
                <a:gd name="connsiteX34" fmla="*/ 647012 w 889899"/>
                <a:gd name="connsiteY34" fmla="*/ 120015 h 186690"/>
                <a:gd name="connsiteX35" fmla="*/ 709877 w 889899"/>
                <a:gd name="connsiteY35" fmla="*/ 56197 h 186690"/>
                <a:gd name="connsiteX36" fmla="*/ 772742 w 889899"/>
                <a:gd name="connsiteY36" fmla="*/ 118110 h 186690"/>
                <a:gd name="connsiteX37" fmla="*/ 789887 w 889899"/>
                <a:gd name="connsiteY37" fmla="*/ 136208 h 186690"/>
                <a:gd name="connsiteX38" fmla="*/ 838465 w 889899"/>
                <a:gd name="connsiteY38" fmla="*/ 136208 h 186690"/>
                <a:gd name="connsiteX39" fmla="*/ 853704 w 889899"/>
                <a:gd name="connsiteY39" fmla="*/ 120015 h 186690"/>
                <a:gd name="connsiteX40" fmla="*/ 735595 w 889899"/>
                <a:gd name="connsiteY40" fmla="*/ 119063 h 186690"/>
                <a:gd name="connsiteX41" fmla="*/ 709877 w 889899"/>
                <a:gd name="connsiteY41" fmla="*/ 84772 h 186690"/>
                <a:gd name="connsiteX42" fmla="*/ 684159 w 889899"/>
                <a:gd name="connsiteY42" fmla="*/ 119063 h 186690"/>
                <a:gd name="connsiteX43" fmla="*/ 709877 w 889899"/>
                <a:gd name="connsiteY43" fmla="*/ 155258 h 186690"/>
                <a:gd name="connsiteX44" fmla="*/ 735595 w 889899"/>
                <a:gd name="connsiteY44" fmla="*/ 119063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9899" h="186690">
                  <a:moveTo>
                    <a:pt x="853704" y="0"/>
                  </a:moveTo>
                  <a:lnTo>
                    <a:pt x="889900" y="0"/>
                  </a:lnTo>
                  <a:lnTo>
                    <a:pt x="889900" y="118110"/>
                  </a:lnTo>
                  <a:cubicBezTo>
                    <a:pt x="889900" y="133350"/>
                    <a:pt x="886090" y="171450"/>
                    <a:pt x="841322" y="171450"/>
                  </a:cubicBezTo>
                  <a:lnTo>
                    <a:pt x="791792" y="171450"/>
                  </a:lnTo>
                  <a:cubicBezTo>
                    <a:pt x="779409" y="171450"/>
                    <a:pt x="767979" y="166688"/>
                    <a:pt x="759407" y="160020"/>
                  </a:cubicBezTo>
                  <a:cubicBezTo>
                    <a:pt x="748929" y="175260"/>
                    <a:pt x="732737" y="186690"/>
                    <a:pt x="709877" y="186690"/>
                  </a:cubicBezTo>
                  <a:cubicBezTo>
                    <a:pt x="688922" y="186690"/>
                    <a:pt x="672729" y="177165"/>
                    <a:pt x="662252" y="163830"/>
                  </a:cubicBezTo>
                  <a:cubicBezTo>
                    <a:pt x="655584" y="168593"/>
                    <a:pt x="645107" y="171450"/>
                    <a:pt x="632725" y="171450"/>
                  </a:cubicBezTo>
                  <a:lnTo>
                    <a:pt x="598434" y="171450"/>
                  </a:lnTo>
                  <a:cubicBezTo>
                    <a:pt x="578432" y="171450"/>
                    <a:pt x="567002" y="162878"/>
                    <a:pt x="560334" y="153353"/>
                  </a:cubicBezTo>
                  <a:cubicBezTo>
                    <a:pt x="553667" y="164783"/>
                    <a:pt x="540332" y="171450"/>
                    <a:pt x="523187" y="171450"/>
                  </a:cubicBezTo>
                  <a:cubicBezTo>
                    <a:pt x="446034" y="171450"/>
                    <a:pt x="321257" y="171450"/>
                    <a:pt x="244104" y="171450"/>
                  </a:cubicBezTo>
                  <a:cubicBezTo>
                    <a:pt x="225054" y="171450"/>
                    <a:pt x="213625" y="163830"/>
                    <a:pt x="206004" y="154305"/>
                  </a:cubicBezTo>
                  <a:cubicBezTo>
                    <a:pt x="199337" y="163830"/>
                    <a:pt x="187907" y="171450"/>
                    <a:pt x="167904" y="171450"/>
                  </a:cubicBezTo>
                  <a:lnTo>
                    <a:pt x="59320" y="171450"/>
                  </a:lnTo>
                  <a:cubicBezTo>
                    <a:pt x="26934" y="171450"/>
                    <a:pt x="1217" y="145733"/>
                    <a:pt x="265" y="118110"/>
                  </a:cubicBezTo>
                  <a:cubicBezTo>
                    <a:pt x="-688" y="109538"/>
                    <a:pt x="265" y="91440"/>
                    <a:pt x="14552" y="73343"/>
                  </a:cubicBezTo>
                  <a:cubicBezTo>
                    <a:pt x="29792" y="86678"/>
                    <a:pt x="40270" y="96203"/>
                    <a:pt x="40270" y="96203"/>
                  </a:cubicBezTo>
                  <a:cubicBezTo>
                    <a:pt x="40270" y="96203"/>
                    <a:pt x="32650" y="105728"/>
                    <a:pt x="34554" y="118110"/>
                  </a:cubicBezTo>
                  <a:cubicBezTo>
                    <a:pt x="36459" y="127635"/>
                    <a:pt x="45984" y="136208"/>
                    <a:pt x="58367" y="136208"/>
                  </a:cubicBezTo>
                  <a:lnTo>
                    <a:pt x="165047" y="136208"/>
                  </a:lnTo>
                  <a:cubicBezTo>
                    <a:pt x="174572" y="136208"/>
                    <a:pt x="180287" y="130493"/>
                    <a:pt x="180287" y="120015"/>
                  </a:cubicBezTo>
                  <a:lnTo>
                    <a:pt x="180287" y="0"/>
                  </a:lnTo>
                  <a:lnTo>
                    <a:pt x="216482" y="0"/>
                  </a:lnTo>
                  <a:lnTo>
                    <a:pt x="216482" y="110490"/>
                  </a:lnTo>
                  <a:cubicBezTo>
                    <a:pt x="216482" y="126683"/>
                    <a:pt x="225054" y="136208"/>
                    <a:pt x="241247" y="136208"/>
                  </a:cubicBezTo>
                  <a:cubicBezTo>
                    <a:pt x="319352" y="136208"/>
                    <a:pt x="435557" y="136208"/>
                    <a:pt x="513662" y="136208"/>
                  </a:cubicBezTo>
                  <a:cubicBezTo>
                    <a:pt x="526997" y="136208"/>
                    <a:pt x="534617" y="130493"/>
                    <a:pt x="534617" y="115253"/>
                  </a:cubicBezTo>
                  <a:lnTo>
                    <a:pt x="534617" y="0"/>
                  </a:lnTo>
                  <a:lnTo>
                    <a:pt x="570812" y="0"/>
                  </a:lnTo>
                  <a:lnTo>
                    <a:pt x="570812" y="110490"/>
                  </a:lnTo>
                  <a:cubicBezTo>
                    <a:pt x="570812" y="126683"/>
                    <a:pt x="580337" y="136208"/>
                    <a:pt x="596529" y="136208"/>
                  </a:cubicBezTo>
                  <a:lnTo>
                    <a:pt x="630820" y="136208"/>
                  </a:lnTo>
                  <a:cubicBezTo>
                    <a:pt x="635582" y="136208"/>
                    <a:pt x="646059" y="133350"/>
                    <a:pt x="647012" y="120015"/>
                  </a:cubicBezTo>
                  <a:cubicBezTo>
                    <a:pt x="647012" y="88583"/>
                    <a:pt x="668920" y="56197"/>
                    <a:pt x="709877" y="56197"/>
                  </a:cubicBezTo>
                  <a:cubicBezTo>
                    <a:pt x="750834" y="56197"/>
                    <a:pt x="772742" y="87630"/>
                    <a:pt x="772742" y="118110"/>
                  </a:cubicBezTo>
                  <a:cubicBezTo>
                    <a:pt x="773695" y="128588"/>
                    <a:pt x="778457" y="136208"/>
                    <a:pt x="789887" y="136208"/>
                  </a:cubicBezTo>
                  <a:lnTo>
                    <a:pt x="838465" y="136208"/>
                  </a:lnTo>
                  <a:cubicBezTo>
                    <a:pt x="847990" y="136208"/>
                    <a:pt x="853704" y="130493"/>
                    <a:pt x="853704" y="120015"/>
                  </a:cubicBezTo>
                  <a:moveTo>
                    <a:pt x="735595" y="119063"/>
                  </a:moveTo>
                  <a:cubicBezTo>
                    <a:pt x="735595" y="100013"/>
                    <a:pt x="729879" y="84772"/>
                    <a:pt x="709877" y="84772"/>
                  </a:cubicBezTo>
                  <a:cubicBezTo>
                    <a:pt x="689875" y="84772"/>
                    <a:pt x="684159" y="100013"/>
                    <a:pt x="684159" y="119063"/>
                  </a:cubicBezTo>
                  <a:cubicBezTo>
                    <a:pt x="684159" y="140018"/>
                    <a:pt x="689875" y="155258"/>
                    <a:pt x="709877" y="155258"/>
                  </a:cubicBezTo>
                  <a:cubicBezTo>
                    <a:pt x="729879" y="155258"/>
                    <a:pt x="735595" y="140018"/>
                    <a:pt x="735595" y="11906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D009BEF-8A86-E336-F4BB-33419F886A16}"/>
                </a:ext>
              </a:extLst>
            </p:cNvPr>
            <p:cNvSpPr/>
            <p:nvPr/>
          </p:nvSpPr>
          <p:spPr>
            <a:xfrm>
              <a:off x="8283416" y="3771582"/>
              <a:ext cx="36194" cy="172402"/>
            </a:xfrm>
            <a:custGeom>
              <a:avLst/>
              <a:gdLst>
                <a:gd name="connsiteX0" fmla="*/ 0 w 36194"/>
                <a:gd name="connsiteY0" fmla="*/ 0 h 172402"/>
                <a:gd name="connsiteX1" fmla="*/ 0 w 36194"/>
                <a:gd name="connsiteY1" fmla="*/ 172403 h 172402"/>
                <a:gd name="connsiteX2" fmla="*/ 36195 w 36194"/>
                <a:gd name="connsiteY2" fmla="*/ 172403 h 172402"/>
                <a:gd name="connsiteX3" fmla="*/ 36195 w 36194"/>
                <a:gd name="connsiteY3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4" h="172402">
                  <a:moveTo>
                    <a:pt x="0" y="0"/>
                  </a:moveTo>
                  <a:lnTo>
                    <a:pt x="0" y="172403"/>
                  </a:lnTo>
                  <a:lnTo>
                    <a:pt x="36195" y="172403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9CE5555-97ED-4439-6351-C20854FE43E6}"/>
                </a:ext>
              </a:extLst>
            </p:cNvPr>
            <p:cNvSpPr/>
            <p:nvPr/>
          </p:nvSpPr>
          <p:spPr>
            <a:xfrm>
              <a:off x="8394858" y="3781107"/>
              <a:ext cx="36195" cy="30480"/>
            </a:xfrm>
            <a:custGeom>
              <a:avLst/>
              <a:gdLst>
                <a:gd name="connsiteX0" fmla="*/ 0 w 36195"/>
                <a:gd name="connsiteY0" fmla="*/ 0 h 30480"/>
                <a:gd name="connsiteX1" fmla="*/ 0 w 36195"/>
                <a:gd name="connsiteY1" fmla="*/ 30480 h 30480"/>
                <a:gd name="connsiteX2" fmla="*/ 36195 w 36195"/>
                <a:gd name="connsiteY2" fmla="*/ 30480 h 30480"/>
                <a:gd name="connsiteX3" fmla="*/ 36195 w 36195"/>
                <a:gd name="connsiteY3" fmla="*/ 0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0480">
                  <a:moveTo>
                    <a:pt x="0" y="0"/>
                  </a:moveTo>
                  <a:lnTo>
                    <a:pt x="0" y="30480"/>
                  </a:lnTo>
                  <a:lnTo>
                    <a:pt x="36195" y="3048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7D19609-E33F-4072-39DC-1E0CC91B88C9}"/>
                </a:ext>
              </a:extLst>
            </p:cNvPr>
            <p:cNvSpPr/>
            <p:nvPr/>
          </p:nvSpPr>
          <p:spPr>
            <a:xfrm>
              <a:off x="8331041" y="3772534"/>
              <a:ext cx="539114" cy="217450"/>
            </a:xfrm>
            <a:custGeom>
              <a:avLst/>
              <a:gdLst>
                <a:gd name="connsiteX0" fmla="*/ 477202 w 539114"/>
                <a:gd name="connsiteY0" fmla="*/ 50483 h 217450"/>
                <a:gd name="connsiteX1" fmla="*/ 399097 w 539114"/>
                <a:gd name="connsiteY1" fmla="*/ 50483 h 217450"/>
                <a:gd name="connsiteX2" fmla="*/ 436245 w 539114"/>
                <a:gd name="connsiteY2" fmla="*/ 33338 h 217450"/>
                <a:gd name="connsiteX3" fmla="*/ 476250 w 539114"/>
                <a:gd name="connsiteY3" fmla="*/ 33338 h 217450"/>
                <a:gd name="connsiteX4" fmla="*/ 476250 w 539114"/>
                <a:gd name="connsiteY4" fmla="*/ 0 h 217450"/>
                <a:gd name="connsiteX5" fmla="*/ 434340 w 539114"/>
                <a:gd name="connsiteY5" fmla="*/ 0 h 217450"/>
                <a:gd name="connsiteX6" fmla="*/ 352425 w 539114"/>
                <a:gd name="connsiteY6" fmla="*/ 85725 h 217450"/>
                <a:gd name="connsiteX7" fmla="*/ 477202 w 539114"/>
                <a:gd name="connsiteY7" fmla="*/ 85725 h 217450"/>
                <a:gd name="connsiteX8" fmla="*/ 502920 w 539114"/>
                <a:gd name="connsiteY8" fmla="*/ 111443 h 217450"/>
                <a:gd name="connsiteX9" fmla="*/ 477202 w 539114"/>
                <a:gd name="connsiteY9" fmla="*/ 136208 h 217450"/>
                <a:gd name="connsiteX10" fmla="*/ 327660 w 539114"/>
                <a:gd name="connsiteY10" fmla="*/ 136208 h 217450"/>
                <a:gd name="connsiteX11" fmla="*/ 140970 w 539114"/>
                <a:gd name="connsiteY11" fmla="*/ 136208 h 217450"/>
                <a:gd name="connsiteX12" fmla="*/ 125730 w 539114"/>
                <a:gd name="connsiteY12" fmla="*/ 136208 h 217450"/>
                <a:gd name="connsiteX13" fmla="*/ 100013 w 539114"/>
                <a:gd name="connsiteY13" fmla="*/ 112395 h 217450"/>
                <a:gd name="connsiteX14" fmla="*/ 100013 w 539114"/>
                <a:gd name="connsiteY14" fmla="*/ 61913 h 217450"/>
                <a:gd name="connsiteX15" fmla="*/ 63817 w 539114"/>
                <a:gd name="connsiteY15" fmla="*/ 61913 h 217450"/>
                <a:gd name="connsiteX16" fmla="*/ 63817 w 539114"/>
                <a:gd name="connsiteY16" fmla="*/ 153353 h 217450"/>
                <a:gd name="connsiteX17" fmla="*/ 30480 w 539114"/>
                <a:gd name="connsiteY17" fmla="*/ 186690 h 217450"/>
                <a:gd name="connsiteX18" fmla="*/ 0 w 539114"/>
                <a:gd name="connsiteY18" fmla="*/ 180022 h 217450"/>
                <a:gd name="connsiteX19" fmla="*/ 5715 w 539114"/>
                <a:gd name="connsiteY19" fmla="*/ 209550 h 217450"/>
                <a:gd name="connsiteX20" fmla="*/ 35242 w 539114"/>
                <a:gd name="connsiteY20" fmla="*/ 217170 h 217450"/>
                <a:gd name="connsiteX21" fmla="*/ 99060 w 539114"/>
                <a:gd name="connsiteY21" fmla="*/ 163830 h 217450"/>
                <a:gd name="connsiteX22" fmla="*/ 127635 w 539114"/>
                <a:gd name="connsiteY22" fmla="*/ 171450 h 217450"/>
                <a:gd name="connsiteX23" fmla="*/ 140970 w 539114"/>
                <a:gd name="connsiteY23" fmla="*/ 171450 h 217450"/>
                <a:gd name="connsiteX24" fmla="*/ 327660 w 539114"/>
                <a:gd name="connsiteY24" fmla="*/ 171450 h 217450"/>
                <a:gd name="connsiteX25" fmla="*/ 477202 w 539114"/>
                <a:gd name="connsiteY25" fmla="*/ 171450 h 217450"/>
                <a:gd name="connsiteX26" fmla="*/ 539115 w 539114"/>
                <a:gd name="connsiteY26" fmla="*/ 111443 h 217450"/>
                <a:gd name="connsiteX27" fmla="*/ 477202 w 539114"/>
                <a:gd name="connsiteY27" fmla="*/ 50483 h 21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114" h="217450">
                  <a:moveTo>
                    <a:pt x="477202" y="50483"/>
                  </a:moveTo>
                  <a:lnTo>
                    <a:pt x="399097" y="50483"/>
                  </a:lnTo>
                  <a:cubicBezTo>
                    <a:pt x="404813" y="41910"/>
                    <a:pt x="415290" y="33338"/>
                    <a:pt x="436245" y="33338"/>
                  </a:cubicBezTo>
                  <a:lnTo>
                    <a:pt x="476250" y="33338"/>
                  </a:lnTo>
                  <a:lnTo>
                    <a:pt x="476250" y="0"/>
                  </a:lnTo>
                  <a:lnTo>
                    <a:pt x="434340" y="0"/>
                  </a:lnTo>
                  <a:cubicBezTo>
                    <a:pt x="389572" y="0"/>
                    <a:pt x="352425" y="31433"/>
                    <a:pt x="352425" y="85725"/>
                  </a:cubicBezTo>
                  <a:lnTo>
                    <a:pt x="477202" y="85725"/>
                  </a:lnTo>
                  <a:cubicBezTo>
                    <a:pt x="492442" y="85725"/>
                    <a:pt x="502920" y="97155"/>
                    <a:pt x="502920" y="111443"/>
                  </a:cubicBezTo>
                  <a:cubicBezTo>
                    <a:pt x="502920" y="125730"/>
                    <a:pt x="490538" y="136208"/>
                    <a:pt x="477202" y="136208"/>
                  </a:cubicBezTo>
                  <a:lnTo>
                    <a:pt x="327660" y="136208"/>
                  </a:lnTo>
                  <a:cubicBezTo>
                    <a:pt x="265430" y="136208"/>
                    <a:pt x="203200" y="136208"/>
                    <a:pt x="140970" y="136208"/>
                  </a:cubicBezTo>
                  <a:lnTo>
                    <a:pt x="125730" y="136208"/>
                  </a:lnTo>
                  <a:cubicBezTo>
                    <a:pt x="109538" y="136208"/>
                    <a:pt x="100965" y="126683"/>
                    <a:pt x="100013" y="112395"/>
                  </a:cubicBezTo>
                  <a:lnTo>
                    <a:pt x="100013" y="61913"/>
                  </a:lnTo>
                  <a:lnTo>
                    <a:pt x="63817" y="61913"/>
                  </a:lnTo>
                  <a:lnTo>
                    <a:pt x="63817" y="153353"/>
                  </a:lnTo>
                  <a:cubicBezTo>
                    <a:pt x="63817" y="178118"/>
                    <a:pt x="43815" y="186690"/>
                    <a:pt x="30480" y="186690"/>
                  </a:cubicBezTo>
                  <a:cubicBezTo>
                    <a:pt x="15240" y="186690"/>
                    <a:pt x="0" y="180022"/>
                    <a:pt x="0" y="180022"/>
                  </a:cubicBezTo>
                  <a:lnTo>
                    <a:pt x="5715" y="209550"/>
                  </a:lnTo>
                  <a:cubicBezTo>
                    <a:pt x="5715" y="209550"/>
                    <a:pt x="19050" y="216218"/>
                    <a:pt x="35242" y="217170"/>
                  </a:cubicBezTo>
                  <a:cubicBezTo>
                    <a:pt x="65722" y="220028"/>
                    <a:pt x="95250" y="200978"/>
                    <a:pt x="99060" y="163830"/>
                  </a:cubicBezTo>
                  <a:cubicBezTo>
                    <a:pt x="106680" y="168593"/>
                    <a:pt x="115252" y="171450"/>
                    <a:pt x="127635" y="171450"/>
                  </a:cubicBezTo>
                  <a:lnTo>
                    <a:pt x="140970" y="171450"/>
                  </a:lnTo>
                  <a:cubicBezTo>
                    <a:pt x="203200" y="171450"/>
                    <a:pt x="265430" y="171450"/>
                    <a:pt x="327660" y="171450"/>
                  </a:cubicBezTo>
                  <a:lnTo>
                    <a:pt x="477202" y="171450"/>
                  </a:lnTo>
                  <a:cubicBezTo>
                    <a:pt x="513397" y="171450"/>
                    <a:pt x="539115" y="145733"/>
                    <a:pt x="539115" y="111443"/>
                  </a:cubicBezTo>
                  <a:cubicBezTo>
                    <a:pt x="539115" y="78105"/>
                    <a:pt x="515302" y="50483"/>
                    <a:pt x="477202" y="5048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27D3937-BDBE-A53A-BA60-61BA9F50C66E}"/>
                </a:ext>
              </a:extLst>
            </p:cNvPr>
            <p:cNvSpPr/>
            <p:nvPr/>
          </p:nvSpPr>
          <p:spPr>
            <a:xfrm>
              <a:off x="8882538" y="3817302"/>
              <a:ext cx="312419" cy="172683"/>
            </a:xfrm>
            <a:custGeom>
              <a:avLst/>
              <a:gdLst>
                <a:gd name="connsiteX0" fmla="*/ 312420 w 312419"/>
                <a:gd name="connsiteY0" fmla="*/ 62865 h 172683"/>
                <a:gd name="connsiteX1" fmla="*/ 249555 w 312419"/>
                <a:gd name="connsiteY1" fmla="*/ 129540 h 172683"/>
                <a:gd name="connsiteX2" fmla="*/ 205740 w 312419"/>
                <a:gd name="connsiteY2" fmla="*/ 113347 h 172683"/>
                <a:gd name="connsiteX3" fmla="*/ 173355 w 312419"/>
                <a:gd name="connsiteY3" fmla="*/ 126682 h 172683"/>
                <a:gd name="connsiteX4" fmla="*/ 127635 w 312419"/>
                <a:gd name="connsiteY4" fmla="*/ 126682 h 172683"/>
                <a:gd name="connsiteX5" fmla="*/ 99060 w 312419"/>
                <a:gd name="connsiteY5" fmla="*/ 119063 h 172683"/>
                <a:gd name="connsiteX6" fmla="*/ 35243 w 312419"/>
                <a:gd name="connsiteY6" fmla="*/ 172403 h 172683"/>
                <a:gd name="connsiteX7" fmla="*/ 5715 w 312419"/>
                <a:gd name="connsiteY7" fmla="*/ 164782 h 172683"/>
                <a:gd name="connsiteX8" fmla="*/ 0 w 312419"/>
                <a:gd name="connsiteY8" fmla="*/ 135255 h 172683"/>
                <a:gd name="connsiteX9" fmla="*/ 30480 w 312419"/>
                <a:gd name="connsiteY9" fmla="*/ 141922 h 172683"/>
                <a:gd name="connsiteX10" fmla="*/ 63818 w 312419"/>
                <a:gd name="connsiteY10" fmla="*/ 108585 h 172683"/>
                <a:gd name="connsiteX11" fmla="*/ 63818 w 312419"/>
                <a:gd name="connsiteY11" fmla="*/ 17145 h 172683"/>
                <a:gd name="connsiteX12" fmla="*/ 100013 w 312419"/>
                <a:gd name="connsiteY12" fmla="*/ 17145 h 172683"/>
                <a:gd name="connsiteX13" fmla="*/ 100013 w 312419"/>
                <a:gd name="connsiteY13" fmla="*/ 67628 h 172683"/>
                <a:gd name="connsiteX14" fmla="*/ 125730 w 312419"/>
                <a:gd name="connsiteY14" fmla="*/ 91440 h 172683"/>
                <a:gd name="connsiteX15" fmla="*/ 172403 w 312419"/>
                <a:gd name="connsiteY15" fmla="*/ 91440 h 172683"/>
                <a:gd name="connsiteX16" fmla="*/ 187643 w 312419"/>
                <a:gd name="connsiteY16" fmla="*/ 75247 h 172683"/>
                <a:gd name="connsiteX17" fmla="*/ 187643 w 312419"/>
                <a:gd name="connsiteY17" fmla="*/ 62865 h 172683"/>
                <a:gd name="connsiteX18" fmla="*/ 249555 w 312419"/>
                <a:gd name="connsiteY18" fmla="*/ 0 h 172683"/>
                <a:gd name="connsiteX19" fmla="*/ 312420 w 312419"/>
                <a:gd name="connsiteY19" fmla="*/ 62865 h 172683"/>
                <a:gd name="connsiteX20" fmla="*/ 275273 w 312419"/>
                <a:gd name="connsiteY20" fmla="*/ 62865 h 172683"/>
                <a:gd name="connsiteX21" fmla="*/ 249555 w 312419"/>
                <a:gd name="connsiteY21" fmla="*/ 28575 h 172683"/>
                <a:gd name="connsiteX22" fmla="*/ 223838 w 312419"/>
                <a:gd name="connsiteY22" fmla="*/ 62865 h 172683"/>
                <a:gd name="connsiteX23" fmla="*/ 249555 w 312419"/>
                <a:gd name="connsiteY23" fmla="*/ 99060 h 172683"/>
                <a:gd name="connsiteX24" fmla="*/ 275273 w 312419"/>
                <a:gd name="connsiteY24" fmla="*/ 62865 h 17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2419" h="172683">
                  <a:moveTo>
                    <a:pt x="312420" y="62865"/>
                  </a:moveTo>
                  <a:cubicBezTo>
                    <a:pt x="312420" y="94297"/>
                    <a:pt x="290513" y="129540"/>
                    <a:pt x="249555" y="129540"/>
                  </a:cubicBezTo>
                  <a:cubicBezTo>
                    <a:pt x="228600" y="129540"/>
                    <a:pt x="215265" y="121920"/>
                    <a:pt x="205740" y="113347"/>
                  </a:cubicBezTo>
                  <a:cubicBezTo>
                    <a:pt x="200978" y="119063"/>
                    <a:pt x="189548" y="126682"/>
                    <a:pt x="173355" y="126682"/>
                  </a:cubicBezTo>
                  <a:lnTo>
                    <a:pt x="127635" y="126682"/>
                  </a:lnTo>
                  <a:cubicBezTo>
                    <a:pt x="115253" y="126682"/>
                    <a:pt x="105728" y="123825"/>
                    <a:pt x="99060" y="119063"/>
                  </a:cubicBezTo>
                  <a:cubicBezTo>
                    <a:pt x="95250" y="156210"/>
                    <a:pt x="64770" y="175260"/>
                    <a:pt x="35243" y="172403"/>
                  </a:cubicBezTo>
                  <a:cubicBezTo>
                    <a:pt x="19050" y="171450"/>
                    <a:pt x="5715" y="164782"/>
                    <a:pt x="5715" y="164782"/>
                  </a:cubicBezTo>
                  <a:lnTo>
                    <a:pt x="0" y="135255"/>
                  </a:lnTo>
                  <a:cubicBezTo>
                    <a:pt x="0" y="135255"/>
                    <a:pt x="15240" y="141922"/>
                    <a:pt x="30480" y="141922"/>
                  </a:cubicBezTo>
                  <a:cubicBezTo>
                    <a:pt x="43815" y="141922"/>
                    <a:pt x="63818" y="133350"/>
                    <a:pt x="63818" y="108585"/>
                  </a:cubicBezTo>
                  <a:lnTo>
                    <a:pt x="63818" y="17145"/>
                  </a:lnTo>
                  <a:lnTo>
                    <a:pt x="100013" y="17145"/>
                  </a:lnTo>
                  <a:lnTo>
                    <a:pt x="100013" y="67628"/>
                  </a:lnTo>
                  <a:cubicBezTo>
                    <a:pt x="100013" y="81915"/>
                    <a:pt x="109538" y="91440"/>
                    <a:pt x="125730" y="91440"/>
                  </a:cubicBezTo>
                  <a:lnTo>
                    <a:pt x="172403" y="91440"/>
                  </a:lnTo>
                  <a:cubicBezTo>
                    <a:pt x="181928" y="91440"/>
                    <a:pt x="187643" y="85725"/>
                    <a:pt x="187643" y="75247"/>
                  </a:cubicBezTo>
                  <a:lnTo>
                    <a:pt x="187643" y="62865"/>
                  </a:lnTo>
                  <a:cubicBezTo>
                    <a:pt x="187643" y="32385"/>
                    <a:pt x="208598" y="0"/>
                    <a:pt x="249555" y="0"/>
                  </a:cubicBezTo>
                  <a:cubicBezTo>
                    <a:pt x="290513" y="0"/>
                    <a:pt x="312420" y="32385"/>
                    <a:pt x="312420" y="62865"/>
                  </a:cubicBezTo>
                  <a:close/>
                  <a:moveTo>
                    <a:pt x="275273" y="62865"/>
                  </a:moveTo>
                  <a:cubicBezTo>
                    <a:pt x="275273" y="43815"/>
                    <a:pt x="268605" y="28575"/>
                    <a:pt x="249555" y="28575"/>
                  </a:cubicBezTo>
                  <a:cubicBezTo>
                    <a:pt x="230505" y="28575"/>
                    <a:pt x="223838" y="45720"/>
                    <a:pt x="223838" y="62865"/>
                  </a:cubicBezTo>
                  <a:cubicBezTo>
                    <a:pt x="223838" y="81915"/>
                    <a:pt x="230505" y="99060"/>
                    <a:pt x="249555" y="99060"/>
                  </a:cubicBezTo>
                  <a:cubicBezTo>
                    <a:pt x="268605" y="99060"/>
                    <a:pt x="275273" y="83820"/>
                    <a:pt x="275273" y="6286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4734891-EA84-8F61-F58E-21DEBF203125}"/>
                </a:ext>
              </a:extLst>
            </p:cNvPr>
            <p:cNvSpPr/>
            <p:nvPr/>
          </p:nvSpPr>
          <p:spPr>
            <a:xfrm>
              <a:off x="2319923" y="2167198"/>
              <a:ext cx="1012792" cy="329075"/>
            </a:xfrm>
            <a:custGeom>
              <a:avLst/>
              <a:gdLst>
                <a:gd name="connsiteX0" fmla="*/ 297071 w 1012792"/>
                <a:gd name="connsiteY0" fmla="*/ 328986 h 329075"/>
                <a:gd name="connsiteX1" fmla="*/ 384701 w 1012792"/>
                <a:gd name="connsiteY1" fmla="*/ 310889 h 329075"/>
                <a:gd name="connsiteX2" fmla="*/ 1011446 w 1012792"/>
                <a:gd name="connsiteY2" fmla="*/ 5136 h 329075"/>
                <a:gd name="connsiteX3" fmla="*/ 1012398 w 1012792"/>
                <a:gd name="connsiteY3" fmla="*/ 2279 h 329075"/>
                <a:gd name="connsiteX4" fmla="*/ 1009541 w 1012792"/>
                <a:gd name="connsiteY4" fmla="*/ 374 h 329075"/>
                <a:gd name="connsiteX5" fmla="*/ 2748 w 1012792"/>
                <a:gd name="connsiteY5" fmla="*/ 313746 h 329075"/>
                <a:gd name="connsiteX6" fmla="*/ 3701 w 1012792"/>
                <a:gd name="connsiteY6" fmla="*/ 321366 h 32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792" h="329075">
                  <a:moveTo>
                    <a:pt x="297071" y="328986"/>
                  </a:moveTo>
                  <a:cubicBezTo>
                    <a:pt x="327551" y="329939"/>
                    <a:pt x="357078" y="323271"/>
                    <a:pt x="384701" y="310889"/>
                  </a:cubicBezTo>
                  <a:lnTo>
                    <a:pt x="1011446" y="5136"/>
                  </a:lnTo>
                  <a:cubicBezTo>
                    <a:pt x="1012398" y="5136"/>
                    <a:pt x="1013351" y="3231"/>
                    <a:pt x="1012398" y="2279"/>
                  </a:cubicBezTo>
                  <a:cubicBezTo>
                    <a:pt x="1012398" y="374"/>
                    <a:pt x="1010493" y="-579"/>
                    <a:pt x="1009541" y="374"/>
                  </a:cubicBezTo>
                  <a:lnTo>
                    <a:pt x="2748" y="313746"/>
                  </a:lnTo>
                  <a:cubicBezTo>
                    <a:pt x="-1062" y="315651"/>
                    <a:pt x="-1062" y="321366"/>
                    <a:pt x="3701" y="321366"/>
                  </a:cubicBez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894F8A9-4FE8-6AE2-904F-90C7848AF411}"/>
                </a:ext>
              </a:extLst>
            </p:cNvPr>
            <p:cNvSpPr/>
            <p:nvPr/>
          </p:nvSpPr>
          <p:spPr>
            <a:xfrm>
              <a:off x="3456725" y="2164715"/>
              <a:ext cx="993235" cy="335279"/>
            </a:xfrm>
            <a:custGeom>
              <a:avLst/>
              <a:gdLst>
                <a:gd name="connsiteX0" fmla="*/ 4184 w 993235"/>
                <a:gd name="connsiteY0" fmla="*/ 0 h 335279"/>
                <a:gd name="connsiteX1" fmla="*/ 374 w 993235"/>
                <a:gd name="connsiteY1" fmla="*/ 1905 h 335279"/>
                <a:gd name="connsiteX2" fmla="*/ 2279 w 993235"/>
                <a:gd name="connsiteY2" fmla="*/ 5715 h 335279"/>
                <a:gd name="connsiteX3" fmla="*/ 429951 w 993235"/>
                <a:gd name="connsiteY3" fmla="*/ 222885 h 335279"/>
                <a:gd name="connsiteX4" fmla="*/ 513771 w 993235"/>
                <a:gd name="connsiteY4" fmla="*/ 250507 h 335279"/>
                <a:gd name="connsiteX5" fmla="*/ 988116 w 993235"/>
                <a:gd name="connsiteY5" fmla="*/ 335280 h 335279"/>
                <a:gd name="connsiteX6" fmla="*/ 992879 w 993235"/>
                <a:gd name="connsiteY6" fmla="*/ 331470 h 335279"/>
                <a:gd name="connsiteX7" fmla="*/ 990021 w 993235"/>
                <a:gd name="connsiteY7" fmla="*/ 325755 h 335279"/>
                <a:gd name="connsiteX8" fmla="*/ 486149 w 993235"/>
                <a:gd name="connsiteY8" fmla="*/ 139065 h 33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3235" h="335279">
                  <a:moveTo>
                    <a:pt x="4184" y="0"/>
                  </a:moveTo>
                  <a:cubicBezTo>
                    <a:pt x="2279" y="0"/>
                    <a:pt x="1326" y="0"/>
                    <a:pt x="374" y="1905"/>
                  </a:cubicBezTo>
                  <a:cubicBezTo>
                    <a:pt x="-579" y="2857"/>
                    <a:pt x="374" y="4763"/>
                    <a:pt x="2279" y="5715"/>
                  </a:cubicBezTo>
                  <a:lnTo>
                    <a:pt x="429951" y="222885"/>
                  </a:lnTo>
                  <a:cubicBezTo>
                    <a:pt x="456621" y="236220"/>
                    <a:pt x="484244" y="245745"/>
                    <a:pt x="513771" y="250507"/>
                  </a:cubicBezTo>
                  <a:lnTo>
                    <a:pt x="988116" y="335280"/>
                  </a:lnTo>
                  <a:cubicBezTo>
                    <a:pt x="990021" y="335280"/>
                    <a:pt x="992879" y="333375"/>
                    <a:pt x="992879" y="331470"/>
                  </a:cubicBezTo>
                  <a:cubicBezTo>
                    <a:pt x="993831" y="329565"/>
                    <a:pt x="992879" y="326707"/>
                    <a:pt x="990021" y="325755"/>
                  </a:cubicBezTo>
                  <a:lnTo>
                    <a:pt x="486149" y="13906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56A6DF8-D7D1-FEF9-F3C1-89AC44D2E595}"/>
                </a:ext>
              </a:extLst>
            </p:cNvPr>
            <p:cNvSpPr/>
            <p:nvPr/>
          </p:nvSpPr>
          <p:spPr>
            <a:xfrm>
              <a:off x="4084543" y="2478682"/>
              <a:ext cx="726431" cy="374110"/>
            </a:xfrm>
            <a:custGeom>
              <a:avLst/>
              <a:gdLst>
                <a:gd name="connsiteX0" fmla="*/ 253 w 726431"/>
                <a:gd name="connsiteY0" fmla="*/ 3215 h 374110"/>
                <a:gd name="connsiteX1" fmla="*/ 3111 w 726431"/>
                <a:gd name="connsiteY1" fmla="*/ 9882 h 374110"/>
                <a:gd name="connsiteX2" fmla="*/ 721296 w 726431"/>
                <a:gd name="connsiteY2" fmla="*/ 373737 h 374110"/>
                <a:gd name="connsiteX3" fmla="*/ 726058 w 726431"/>
                <a:gd name="connsiteY3" fmla="*/ 371832 h 374110"/>
                <a:gd name="connsiteX4" fmla="*/ 724153 w 726431"/>
                <a:gd name="connsiteY4" fmla="*/ 364212 h 374110"/>
                <a:gd name="connsiteX5" fmla="*/ 544131 w 726431"/>
                <a:gd name="connsiteY5" fmla="*/ 168950 h 374110"/>
                <a:gd name="connsiteX6" fmla="*/ 470788 w 726431"/>
                <a:gd name="connsiteY6" fmla="*/ 124182 h 374110"/>
                <a:gd name="connsiteX7" fmla="*/ 5968 w 726431"/>
                <a:gd name="connsiteY7" fmla="*/ 357 h 374110"/>
                <a:gd name="connsiteX8" fmla="*/ 253 w 726431"/>
                <a:gd name="connsiteY8" fmla="*/ 3215 h 37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431" h="374110">
                  <a:moveTo>
                    <a:pt x="253" y="3215"/>
                  </a:moveTo>
                  <a:cubicBezTo>
                    <a:pt x="-699" y="6072"/>
                    <a:pt x="1206" y="8930"/>
                    <a:pt x="3111" y="9882"/>
                  </a:cubicBezTo>
                  <a:lnTo>
                    <a:pt x="721296" y="373737"/>
                  </a:lnTo>
                  <a:cubicBezTo>
                    <a:pt x="723201" y="374690"/>
                    <a:pt x="726058" y="373737"/>
                    <a:pt x="726058" y="371832"/>
                  </a:cubicBezTo>
                  <a:cubicBezTo>
                    <a:pt x="727011" y="368975"/>
                    <a:pt x="726058" y="366117"/>
                    <a:pt x="724153" y="364212"/>
                  </a:cubicBezTo>
                  <a:lnTo>
                    <a:pt x="544131" y="168950"/>
                  </a:lnTo>
                  <a:cubicBezTo>
                    <a:pt x="525081" y="147995"/>
                    <a:pt x="499363" y="131802"/>
                    <a:pt x="470788" y="124182"/>
                  </a:cubicBezTo>
                  <a:lnTo>
                    <a:pt x="5968" y="357"/>
                  </a:lnTo>
                  <a:cubicBezTo>
                    <a:pt x="3111" y="-595"/>
                    <a:pt x="1206" y="357"/>
                    <a:pt x="253" y="321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A9D13DC-B424-B08D-B9F8-A3A4DC90F3D1}"/>
                </a:ext>
              </a:extLst>
            </p:cNvPr>
            <p:cNvSpPr/>
            <p:nvPr/>
          </p:nvSpPr>
          <p:spPr>
            <a:xfrm>
              <a:off x="2679858" y="2198052"/>
              <a:ext cx="675322" cy="944879"/>
            </a:xfrm>
            <a:custGeom>
              <a:avLst/>
              <a:gdLst>
                <a:gd name="connsiteX0" fmla="*/ 237173 w 675322"/>
                <a:gd name="connsiteY0" fmla="*/ 944880 h 944879"/>
                <a:gd name="connsiteX1" fmla="*/ 282893 w 675322"/>
                <a:gd name="connsiteY1" fmla="*/ 880110 h 944879"/>
                <a:gd name="connsiteX2" fmla="*/ 675323 w 675322"/>
                <a:gd name="connsiteY2" fmla="*/ 0 h 944879"/>
                <a:gd name="connsiteX3" fmla="*/ 0 w 675322"/>
                <a:gd name="connsiteY3" fmla="*/ 600075 h 94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322" h="944879">
                  <a:moveTo>
                    <a:pt x="237173" y="944880"/>
                  </a:moveTo>
                  <a:cubicBezTo>
                    <a:pt x="256223" y="926782"/>
                    <a:pt x="272415" y="904875"/>
                    <a:pt x="282893" y="880110"/>
                  </a:cubicBezTo>
                  <a:lnTo>
                    <a:pt x="675323" y="0"/>
                  </a:lnTo>
                  <a:lnTo>
                    <a:pt x="0" y="60007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58CA184-4326-8907-3ABB-F3857C2C1098}"/>
                </a:ext>
              </a:extLst>
            </p:cNvPr>
            <p:cNvSpPr/>
            <p:nvPr/>
          </p:nvSpPr>
          <p:spPr>
            <a:xfrm>
              <a:off x="3453289" y="2199004"/>
              <a:ext cx="1062989" cy="654367"/>
            </a:xfrm>
            <a:custGeom>
              <a:avLst/>
              <a:gdLst>
                <a:gd name="connsiteX0" fmla="*/ 451485 w 1062989"/>
                <a:gd name="connsiteY0" fmla="*/ 588645 h 654367"/>
                <a:gd name="connsiteX1" fmla="*/ 1062990 w 1062989"/>
                <a:gd name="connsiteY1" fmla="*/ 654368 h 654367"/>
                <a:gd name="connsiteX2" fmla="*/ 0 w 1062989"/>
                <a:gd name="connsiteY2" fmla="*/ 0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2989" h="654367">
                  <a:moveTo>
                    <a:pt x="451485" y="588645"/>
                  </a:moveTo>
                  <a:lnTo>
                    <a:pt x="1062990" y="654368"/>
                  </a:lnTo>
                  <a:lnTo>
                    <a:pt x="0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9E704F2-41D6-6C14-46FC-5988D9BED1C1}"/>
                </a:ext>
              </a:extLst>
            </p:cNvPr>
            <p:cNvSpPr/>
            <p:nvPr/>
          </p:nvSpPr>
          <p:spPr>
            <a:xfrm>
              <a:off x="2353151" y="2832417"/>
              <a:ext cx="540067" cy="490537"/>
            </a:xfrm>
            <a:custGeom>
              <a:avLst/>
              <a:gdLst>
                <a:gd name="connsiteX0" fmla="*/ 0 w 540067"/>
                <a:gd name="connsiteY0" fmla="*/ 488633 h 490537"/>
                <a:gd name="connsiteX1" fmla="*/ 1905 w 540067"/>
                <a:gd name="connsiteY1" fmla="*/ 490538 h 490537"/>
                <a:gd name="connsiteX2" fmla="*/ 2857 w 540067"/>
                <a:gd name="connsiteY2" fmla="*/ 490538 h 490537"/>
                <a:gd name="connsiteX3" fmla="*/ 461963 w 540067"/>
                <a:gd name="connsiteY3" fmla="*/ 376238 h 490537"/>
                <a:gd name="connsiteX4" fmla="*/ 540068 w 540067"/>
                <a:gd name="connsiteY4" fmla="*/ 339090 h 490537"/>
                <a:gd name="connsiteX5" fmla="*/ 288608 w 540067"/>
                <a:gd name="connsiteY5" fmla="*/ 0 h 490537"/>
                <a:gd name="connsiteX6" fmla="*/ 0 w 540067"/>
                <a:gd name="connsiteY6" fmla="*/ 487680 h 490537"/>
                <a:gd name="connsiteX7" fmla="*/ 0 w 540067"/>
                <a:gd name="connsiteY7" fmla="*/ 488633 h 49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7" h="490537">
                  <a:moveTo>
                    <a:pt x="0" y="488633"/>
                  </a:moveTo>
                  <a:cubicBezTo>
                    <a:pt x="0" y="489585"/>
                    <a:pt x="953" y="490538"/>
                    <a:pt x="1905" y="490538"/>
                  </a:cubicBezTo>
                  <a:cubicBezTo>
                    <a:pt x="1905" y="490538"/>
                    <a:pt x="2223" y="490538"/>
                    <a:pt x="2857" y="490538"/>
                  </a:cubicBezTo>
                  <a:lnTo>
                    <a:pt x="461963" y="376238"/>
                  </a:lnTo>
                  <a:cubicBezTo>
                    <a:pt x="490538" y="369570"/>
                    <a:pt x="517208" y="356235"/>
                    <a:pt x="540068" y="339090"/>
                  </a:cubicBezTo>
                  <a:lnTo>
                    <a:pt x="288608" y="0"/>
                  </a:lnTo>
                  <a:lnTo>
                    <a:pt x="0" y="487680"/>
                  </a:lnTo>
                  <a:cubicBezTo>
                    <a:pt x="0" y="488315"/>
                    <a:pt x="0" y="488633"/>
                    <a:pt x="0" y="48863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D0E847B-EABA-8730-B03E-E25932A710D4}"/>
                </a:ext>
              </a:extLst>
            </p:cNvPr>
            <p:cNvSpPr/>
            <p:nvPr/>
          </p:nvSpPr>
          <p:spPr>
            <a:xfrm>
              <a:off x="3330416" y="2187575"/>
              <a:ext cx="531495" cy="1054417"/>
            </a:xfrm>
            <a:custGeom>
              <a:avLst/>
              <a:gdLst>
                <a:gd name="connsiteX0" fmla="*/ 0 w 531495"/>
                <a:gd name="connsiteY0" fmla="*/ 990600 h 1054417"/>
                <a:gd name="connsiteX1" fmla="*/ 0 w 531495"/>
                <a:gd name="connsiteY1" fmla="*/ 1001078 h 1054417"/>
                <a:gd name="connsiteX2" fmla="*/ 12383 w 531495"/>
                <a:gd name="connsiteY2" fmla="*/ 1054418 h 1054417"/>
                <a:gd name="connsiteX3" fmla="*/ 531495 w 531495"/>
                <a:gd name="connsiteY3" fmla="*/ 611505 h 1054417"/>
                <a:gd name="connsiteX4" fmla="*/ 87630 w 531495"/>
                <a:gd name="connsiteY4" fmla="*/ 0 h 1054417"/>
                <a:gd name="connsiteX5" fmla="*/ 8573 w 531495"/>
                <a:gd name="connsiteY5" fmla="*/ 890588 h 105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495" h="1054417">
                  <a:moveTo>
                    <a:pt x="0" y="990600"/>
                  </a:moveTo>
                  <a:cubicBezTo>
                    <a:pt x="0" y="993775"/>
                    <a:pt x="0" y="997268"/>
                    <a:pt x="0" y="1001078"/>
                  </a:cubicBezTo>
                  <a:cubicBezTo>
                    <a:pt x="0" y="1020128"/>
                    <a:pt x="3810" y="1038225"/>
                    <a:pt x="12383" y="1054418"/>
                  </a:cubicBezTo>
                  <a:lnTo>
                    <a:pt x="531495" y="611505"/>
                  </a:lnTo>
                  <a:lnTo>
                    <a:pt x="87630" y="0"/>
                  </a:lnTo>
                  <a:lnTo>
                    <a:pt x="8573" y="890588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F173925-7321-59A9-F2DF-682FB6BFB409}"/>
                </a:ext>
              </a:extLst>
            </p:cNvPr>
            <p:cNvSpPr/>
            <p:nvPr/>
          </p:nvSpPr>
          <p:spPr>
            <a:xfrm>
              <a:off x="2330291" y="2234247"/>
              <a:ext cx="948689" cy="570547"/>
            </a:xfrm>
            <a:custGeom>
              <a:avLst/>
              <a:gdLst>
                <a:gd name="connsiteX0" fmla="*/ 305753 w 948689"/>
                <a:gd name="connsiteY0" fmla="*/ 550545 h 570547"/>
                <a:gd name="connsiteX1" fmla="*/ 948690 w 948689"/>
                <a:gd name="connsiteY1" fmla="*/ 0 h 570547"/>
                <a:gd name="connsiteX2" fmla="*/ 0 w 948689"/>
                <a:gd name="connsiteY2" fmla="*/ 570548 h 5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8689" h="570547">
                  <a:moveTo>
                    <a:pt x="305753" y="550545"/>
                  </a:moveTo>
                  <a:lnTo>
                    <a:pt x="948690" y="0"/>
                  </a:lnTo>
                  <a:lnTo>
                    <a:pt x="0" y="570548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E196672-C10A-3B78-418C-619A10839384}"/>
                </a:ext>
              </a:extLst>
            </p:cNvPr>
            <p:cNvSpPr/>
            <p:nvPr/>
          </p:nvSpPr>
          <p:spPr>
            <a:xfrm>
              <a:off x="3360896" y="2835275"/>
              <a:ext cx="806767" cy="696277"/>
            </a:xfrm>
            <a:custGeom>
              <a:avLst/>
              <a:gdLst>
                <a:gd name="connsiteX0" fmla="*/ 61913 w 806767"/>
                <a:gd name="connsiteY0" fmla="*/ 479107 h 696277"/>
                <a:gd name="connsiteX1" fmla="*/ 801052 w 806767"/>
                <a:gd name="connsiteY1" fmla="*/ 695325 h 696277"/>
                <a:gd name="connsiteX2" fmla="*/ 802005 w 806767"/>
                <a:gd name="connsiteY2" fmla="*/ 696278 h 696277"/>
                <a:gd name="connsiteX3" fmla="*/ 806768 w 806767"/>
                <a:gd name="connsiteY3" fmla="*/ 691515 h 696277"/>
                <a:gd name="connsiteX4" fmla="*/ 805815 w 806767"/>
                <a:gd name="connsiteY4" fmla="*/ 690563 h 696277"/>
                <a:gd name="connsiteX5" fmla="*/ 529590 w 806767"/>
                <a:gd name="connsiteY5" fmla="*/ 0 h 696277"/>
                <a:gd name="connsiteX6" fmla="*/ 0 w 806767"/>
                <a:gd name="connsiteY6" fmla="*/ 436245 h 696277"/>
                <a:gd name="connsiteX7" fmla="*/ 61913 w 806767"/>
                <a:gd name="connsiteY7" fmla="*/ 479107 h 69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6767" h="696277">
                  <a:moveTo>
                    <a:pt x="61913" y="479107"/>
                  </a:moveTo>
                  <a:lnTo>
                    <a:pt x="801052" y="695325"/>
                  </a:lnTo>
                  <a:cubicBezTo>
                    <a:pt x="801052" y="695960"/>
                    <a:pt x="801370" y="696278"/>
                    <a:pt x="802005" y="696278"/>
                  </a:cubicBezTo>
                  <a:cubicBezTo>
                    <a:pt x="803910" y="696278"/>
                    <a:pt x="806768" y="693420"/>
                    <a:pt x="806768" y="691515"/>
                  </a:cubicBezTo>
                  <a:cubicBezTo>
                    <a:pt x="806768" y="690880"/>
                    <a:pt x="806450" y="690563"/>
                    <a:pt x="805815" y="690563"/>
                  </a:cubicBezTo>
                  <a:lnTo>
                    <a:pt x="529590" y="0"/>
                  </a:lnTo>
                  <a:lnTo>
                    <a:pt x="0" y="436245"/>
                  </a:lnTo>
                  <a:cubicBezTo>
                    <a:pt x="15240" y="456247"/>
                    <a:pt x="36195" y="471488"/>
                    <a:pt x="61913" y="47910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D22F99-2D2F-2445-9D59-9349B57C67E4}"/>
                </a:ext>
              </a:extLst>
            </p:cNvPr>
            <p:cNvSpPr/>
            <p:nvPr/>
          </p:nvSpPr>
          <p:spPr>
            <a:xfrm>
              <a:off x="5302835" y="2978149"/>
              <a:ext cx="688660" cy="525780"/>
            </a:xfrm>
            <a:custGeom>
              <a:avLst/>
              <a:gdLst>
                <a:gd name="connsiteX0" fmla="*/ 687914 w 688660"/>
                <a:gd name="connsiteY0" fmla="*/ 518160 h 525780"/>
                <a:gd name="connsiteX1" fmla="*/ 684103 w 688660"/>
                <a:gd name="connsiteY1" fmla="*/ 525780 h 525780"/>
                <a:gd name="connsiteX2" fmla="*/ 566946 w 688660"/>
                <a:gd name="connsiteY2" fmla="*/ 525780 h 525780"/>
                <a:gd name="connsiteX3" fmla="*/ 553611 w 688660"/>
                <a:gd name="connsiteY3" fmla="*/ 518160 h 525780"/>
                <a:gd name="connsiteX4" fmla="*/ 471696 w 688660"/>
                <a:gd name="connsiteY4" fmla="*/ 393382 h 525780"/>
                <a:gd name="connsiteX5" fmla="*/ 217378 w 688660"/>
                <a:gd name="connsiteY5" fmla="*/ 393382 h 525780"/>
                <a:gd name="connsiteX6" fmla="*/ 135463 w 688660"/>
                <a:gd name="connsiteY6" fmla="*/ 518160 h 525780"/>
                <a:gd name="connsiteX7" fmla="*/ 122128 w 688660"/>
                <a:gd name="connsiteY7" fmla="*/ 525780 h 525780"/>
                <a:gd name="connsiteX8" fmla="*/ 4971 w 688660"/>
                <a:gd name="connsiteY8" fmla="*/ 525780 h 525780"/>
                <a:gd name="connsiteX9" fmla="*/ 1161 w 688660"/>
                <a:gd name="connsiteY9" fmla="*/ 518160 h 525780"/>
                <a:gd name="connsiteX10" fmla="*/ 339298 w 688660"/>
                <a:gd name="connsiteY10" fmla="*/ 2857 h 525780"/>
                <a:gd name="connsiteX11" fmla="*/ 348823 w 688660"/>
                <a:gd name="connsiteY11" fmla="*/ 2857 h 525780"/>
                <a:gd name="connsiteX12" fmla="*/ 415498 w 688660"/>
                <a:gd name="connsiteY12" fmla="*/ 307657 h 525780"/>
                <a:gd name="connsiteX13" fmla="*/ 344061 w 688660"/>
                <a:gd name="connsiteY13" fmla="*/ 200025 h 525780"/>
                <a:gd name="connsiteX14" fmla="*/ 273576 w 688660"/>
                <a:gd name="connsiteY14" fmla="*/ 307657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8660" h="525780">
                  <a:moveTo>
                    <a:pt x="687914" y="518160"/>
                  </a:moveTo>
                  <a:cubicBezTo>
                    <a:pt x="689818" y="521970"/>
                    <a:pt x="687914" y="525780"/>
                    <a:pt x="684103" y="525780"/>
                  </a:cubicBezTo>
                  <a:lnTo>
                    <a:pt x="566946" y="525780"/>
                  </a:lnTo>
                  <a:cubicBezTo>
                    <a:pt x="561231" y="525780"/>
                    <a:pt x="556468" y="522923"/>
                    <a:pt x="553611" y="518160"/>
                  </a:cubicBezTo>
                  <a:lnTo>
                    <a:pt x="471696" y="393382"/>
                  </a:lnTo>
                  <a:lnTo>
                    <a:pt x="217378" y="393382"/>
                  </a:lnTo>
                  <a:lnTo>
                    <a:pt x="135463" y="518160"/>
                  </a:lnTo>
                  <a:cubicBezTo>
                    <a:pt x="131653" y="522923"/>
                    <a:pt x="126891" y="525780"/>
                    <a:pt x="122128" y="525780"/>
                  </a:cubicBezTo>
                  <a:lnTo>
                    <a:pt x="4971" y="525780"/>
                  </a:lnTo>
                  <a:cubicBezTo>
                    <a:pt x="1161" y="525780"/>
                    <a:pt x="-1697" y="521970"/>
                    <a:pt x="1161" y="518160"/>
                  </a:cubicBezTo>
                  <a:lnTo>
                    <a:pt x="339298" y="2857"/>
                  </a:lnTo>
                  <a:cubicBezTo>
                    <a:pt x="342156" y="-952"/>
                    <a:pt x="346918" y="-952"/>
                    <a:pt x="348823" y="2857"/>
                  </a:cubicBezTo>
                  <a:moveTo>
                    <a:pt x="415498" y="307657"/>
                  </a:moveTo>
                  <a:lnTo>
                    <a:pt x="344061" y="200025"/>
                  </a:lnTo>
                  <a:lnTo>
                    <a:pt x="273576" y="307657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82386EE-F84E-0CE8-1A11-0E4E1A4B6B68}"/>
                </a:ext>
              </a:extLst>
            </p:cNvPr>
            <p:cNvSpPr/>
            <p:nvPr/>
          </p:nvSpPr>
          <p:spPr>
            <a:xfrm>
              <a:off x="7268795" y="2978149"/>
              <a:ext cx="688660" cy="525780"/>
            </a:xfrm>
            <a:custGeom>
              <a:avLst/>
              <a:gdLst>
                <a:gd name="connsiteX0" fmla="*/ 687913 w 688660"/>
                <a:gd name="connsiteY0" fmla="*/ 518160 h 525780"/>
                <a:gd name="connsiteX1" fmla="*/ 684103 w 688660"/>
                <a:gd name="connsiteY1" fmla="*/ 525780 h 525780"/>
                <a:gd name="connsiteX2" fmla="*/ 566946 w 688660"/>
                <a:gd name="connsiteY2" fmla="*/ 525780 h 525780"/>
                <a:gd name="connsiteX3" fmla="*/ 553611 w 688660"/>
                <a:gd name="connsiteY3" fmla="*/ 518160 h 525780"/>
                <a:gd name="connsiteX4" fmla="*/ 471696 w 688660"/>
                <a:gd name="connsiteY4" fmla="*/ 393382 h 525780"/>
                <a:gd name="connsiteX5" fmla="*/ 217378 w 688660"/>
                <a:gd name="connsiteY5" fmla="*/ 393382 h 525780"/>
                <a:gd name="connsiteX6" fmla="*/ 135463 w 688660"/>
                <a:gd name="connsiteY6" fmla="*/ 518160 h 525780"/>
                <a:gd name="connsiteX7" fmla="*/ 122128 w 688660"/>
                <a:gd name="connsiteY7" fmla="*/ 525780 h 525780"/>
                <a:gd name="connsiteX8" fmla="*/ 4971 w 688660"/>
                <a:gd name="connsiteY8" fmla="*/ 525780 h 525780"/>
                <a:gd name="connsiteX9" fmla="*/ 1161 w 688660"/>
                <a:gd name="connsiteY9" fmla="*/ 518160 h 525780"/>
                <a:gd name="connsiteX10" fmla="*/ 340251 w 688660"/>
                <a:gd name="connsiteY10" fmla="*/ 2857 h 525780"/>
                <a:gd name="connsiteX11" fmla="*/ 349776 w 688660"/>
                <a:gd name="connsiteY11" fmla="*/ 2857 h 525780"/>
                <a:gd name="connsiteX12" fmla="*/ 415498 w 688660"/>
                <a:gd name="connsiteY12" fmla="*/ 307657 h 525780"/>
                <a:gd name="connsiteX13" fmla="*/ 345013 w 688660"/>
                <a:gd name="connsiteY13" fmla="*/ 200025 h 525780"/>
                <a:gd name="connsiteX14" fmla="*/ 274528 w 688660"/>
                <a:gd name="connsiteY14" fmla="*/ 307657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8660" h="525780">
                  <a:moveTo>
                    <a:pt x="687913" y="518160"/>
                  </a:moveTo>
                  <a:cubicBezTo>
                    <a:pt x="689818" y="521970"/>
                    <a:pt x="687913" y="525780"/>
                    <a:pt x="684103" y="525780"/>
                  </a:cubicBezTo>
                  <a:lnTo>
                    <a:pt x="566946" y="525780"/>
                  </a:lnTo>
                  <a:cubicBezTo>
                    <a:pt x="562184" y="525780"/>
                    <a:pt x="556468" y="522923"/>
                    <a:pt x="553611" y="518160"/>
                  </a:cubicBezTo>
                  <a:lnTo>
                    <a:pt x="471696" y="393382"/>
                  </a:lnTo>
                  <a:lnTo>
                    <a:pt x="217378" y="393382"/>
                  </a:lnTo>
                  <a:lnTo>
                    <a:pt x="135463" y="518160"/>
                  </a:lnTo>
                  <a:cubicBezTo>
                    <a:pt x="132606" y="522923"/>
                    <a:pt x="127843" y="525780"/>
                    <a:pt x="122128" y="525780"/>
                  </a:cubicBezTo>
                  <a:lnTo>
                    <a:pt x="4971" y="525780"/>
                  </a:lnTo>
                  <a:cubicBezTo>
                    <a:pt x="1161" y="525780"/>
                    <a:pt x="-1697" y="521970"/>
                    <a:pt x="1161" y="518160"/>
                  </a:cubicBezTo>
                  <a:lnTo>
                    <a:pt x="340251" y="2857"/>
                  </a:lnTo>
                  <a:cubicBezTo>
                    <a:pt x="342156" y="-952"/>
                    <a:pt x="346918" y="-952"/>
                    <a:pt x="349776" y="2857"/>
                  </a:cubicBezTo>
                  <a:moveTo>
                    <a:pt x="415498" y="307657"/>
                  </a:moveTo>
                  <a:lnTo>
                    <a:pt x="345013" y="200025"/>
                  </a:lnTo>
                  <a:lnTo>
                    <a:pt x="274528" y="307657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842AD33-47B0-1668-E1F7-9E6EFDFC83C1}"/>
                </a:ext>
              </a:extLst>
            </p:cNvPr>
            <p:cNvSpPr/>
            <p:nvPr/>
          </p:nvSpPr>
          <p:spPr>
            <a:xfrm>
              <a:off x="8639651" y="3003867"/>
              <a:ext cx="560069" cy="500062"/>
            </a:xfrm>
            <a:custGeom>
              <a:avLst/>
              <a:gdLst>
                <a:gd name="connsiteX0" fmla="*/ 304800 w 560069"/>
                <a:gd name="connsiteY0" fmla="*/ 85725 h 500062"/>
                <a:gd name="connsiteX1" fmla="*/ 551498 w 560069"/>
                <a:gd name="connsiteY1" fmla="*/ 85725 h 500062"/>
                <a:gd name="connsiteX2" fmla="*/ 560070 w 560069"/>
                <a:gd name="connsiteY2" fmla="*/ 77152 h 500062"/>
                <a:gd name="connsiteX3" fmla="*/ 560070 w 560069"/>
                <a:gd name="connsiteY3" fmla="*/ 8572 h 500062"/>
                <a:gd name="connsiteX4" fmla="*/ 551498 w 560069"/>
                <a:gd name="connsiteY4" fmla="*/ 0 h 500062"/>
                <a:gd name="connsiteX5" fmla="*/ 250507 w 560069"/>
                <a:gd name="connsiteY5" fmla="*/ 0 h 500062"/>
                <a:gd name="connsiteX6" fmla="*/ 0 w 560069"/>
                <a:gd name="connsiteY6" fmla="*/ 250507 h 500062"/>
                <a:gd name="connsiteX7" fmla="*/ 250507 w 560069"/>
                <a:gd name="connsiteY7" fmla="*/ 500063 h 500062"/>
                <a:gd name="connsiteX8" fmla="*/ 551498 w 560069"/>
                <a:gd name="connsiteY8" fmla="*/ 500063 h 500062"/>
                <a:gd name="connsiteX9" fmla="*/ 560070 w 560069"/>
                <a:gd name="connsiteY9" fmla="*/ 491490 h 500062"/>
                <a:gd name="connsiteX10" fmla="*/ 560070 w 560069"/>
                <a:gd name="connsiteY10" fmla="*/ 422910 h 500062"/>
                <a:gd name="connsiteX11" fmla="*/ 551498 w 560069"/>
                <a:gd name="connsiteY11" fmla="*/ 414338 h 500062"/>
                <a:gd name="connsiteX12" fmla="*/ 304800 w 560069"/>
                <a:gd name="connsiteY12" fmla="*/ 414338 h 500062"/>
                <a:gd name="connsiteX13" fmla="*/ 140018 w 560069"/>
                <a:gd name="connsiteY13" fmla="*/ 250507 h 500062"/>
                <a:gd name="connsiteX14" fmla="*/ 304800 w 560069"/>
                <a:gd name="connsiteY14" fmla="*/ 85725 h 5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0069" h="500062">
                  <a:moveTo>
                    <a:pt x="304800" y="85725"/>
                  </a:moveTo>
                  <a:lnTo>
                    <a:pt x="551498" y="85725"/>
                  </a:lnTo>
                  <a:cubicBezTo>
                    <a:pt x="556260" y="85725"/>
                    <a:pt x="560070" y="81915"/>
                    <a:pt x="560070" y="77152"/>
                  </a:cubicBezTo>
                  <a:lnTo>
                    <a:pt x="560070" y="8572"/>
                  </a:lnTo>
                  <a:cubicBezTo>
                    <a:pt x="560070" y="3810"/>
                    <a:pt x="556260" y="0"/>
                    <a:pt x="551498" y="0"/>
                  </a:cubicBezTo>
                  <a:lnTo>
                    <a:pt x="250507" y="0"/>
                  </a:lnTo>
                  <a:cubicBezTo>
                    <a:pt x="112395" y="0"/>
                    <a:pt x="0" y="112395"/>
                    <a:pt x="0" y="250507"/>
                  </a:cubicBezTo>
                  <a:cubicBezTo>
                    <a:pt x="0" y="387667"/>
                    <a:pt x="112395" y="500063"/>
                    <a:pt x="250507" y="500063"/>
                  </a:cubicBezTo>
                  <a:lnTo>
                    <a:pt x="551498" y="500063"/>
                  </a:lnTo>
                  <a:cubicBezTo>
                    <a:pt x="556260" y="500063"/>
                    <a:pt x="560070" y="496252"/>
                    <a:pt x="560070" y="491490"/>
                  </a:cubicBezTo>
                  <a:lnTo>
                    <a:pt x="560070" y="422910"/>
                  </a:lnTo>
                  <a:cubicBezTo>
                    <a:pt x="560070" y="418147"/>
                    <a:pt x="556260" y="414338"/>
                    <a:pt x="551498" y="414338"/>
                  </a:cubicBezTo>
                  <a:lnTo>
                    <a:pt x="304800" y="414338"/>
                  </a:lnTo>
                  <a:cubicBezTo>
                    <a:pt x="213360" y="414338"/>
                    <a:pt x="140018" y="340995"/>
                    <a:pt x="140018" y="250507"/>
                  </a:cubicBezTo>
                  <a:cubicBezTo>
                    <a:pt x="140018" y="159067"/>
                    <a:pt x="213360" y="85725"/>
                    <a:pt x="304800" y="8572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1217AF5-4D29-015E-935F-F222886D67CD}"/>
                </a:ext>
              </a:extLst>
            </p:cNvPr>
            <p:cNvSpPr/>
            <p:nvPr/>
          </p:nvSpPr>
          <p:spPr>
            <a:xfrm>
              <a:off x="4680109" y="3003867"/>
              <a:ext cx="606781" cy="527499"/>
            </a:xfrm>
            <a:custGeom>
              <a:avLst/>
              <a:gdLst>
                <a:gd name="connsiteX0" fmla="*/ 458153 w 606781"/>
                <a:gd name="connsiteY0" fmla="*/ 0 h 527499"/>
                <a:gd name="connsiteX1" fmla="*/ 443865 w 606781"/>
                <a:gd name="connsiteY1" fmla="*/ 5715 h 527499"/>
                <a:gd name="connsiteX2" fmla="*/ 130492 w 606781"/>
                <a:gd name="connsiteY2" fmla="*/ 282892 h 527499"/>
                <a:gd name="connsiteX3" fmla="*/ 130492 w 606781"/>
                <a:gd name="connsiteY3" fmla="*/ 8572 h 527499"/>
                <a:gd name="connsiteX4" fmla="*/ 121920 w 606781"/>
                <a:gd name="connsiteY4" fmla="*/ 0 h 527499"/>
                <a:gd name="connsiteX5" fmla="*/ 8572 w 606781"/>
                <a:gd name="connsiteY5" fmla="*/ 0 h 527499"/>
                <a:gd name="connsiteX6" fmla="*/ 0 w 606781"/>
                <a:gd name="connsiteY6" fmla="*/ 8572 h 527499"/>
                <a:gd name="connsiteX7" fmla="*/ 0 w 606781"/>
                <a:gd name="connsiteY7" fmla="*/ 523875 h 527499"/>
                <a:gd name="connsiteX8" fmla="*/ 5715 w 606781"/>
                <a:gd name="connsiteY8" fmla="*/ 526732 h 527499"/>
                <a:gd name="connsiteX9" fmla="*/ 270510 w 606781"/>
                <a:gd name="connsiteY9" fmla="*/ 297180 h 527499"/>
                <a:gd name="connsiteX10" fmla="*/ 431482 w 606781"/>
                <a:gd name="connsiteY10" fmla="*/ 493395 h 527499"/>
                <a:gd name="connsiteX11" fmla="*/ 445770 w 606781"/>
                <a:gd name="connsiteY11" fmla="*/ 500063 h 527499"/>
                <a:gd name="connsiteX12" fmla="*/ 592455 w 606781"/>
                <a:gd name="connsiteY12" fmla="*/ 500063 h 527499"/>
                <a:gd name="connsiteX13" fmla="*/ 595313 w 606781"/>
                <a:gd name="connsiteY13" fmla="*/ 493395 h 527499"/>
                <a:gd name="connsiteX14" fmla="*/ 359092 w 606781"/>
                <a:gd name="connsiteY14" fmla="*/ 220980 h 527499"/>
                <a:gd name="connsiteX15" fmla="*/ 605790 w 606781"/>
                <a:gd name="connsiteY15" fmla="*/ 5715 h 527499"/>
                <a:gd name="connsiteX16" fmla="*/ 603885 w 606781"/>
                <a:gd name="connsiteY16" fmla="*/ 0 h 52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6781" h="527499">
                  <a:moveTo>
                    <a:pt x="458153" y="0"/>
                  </a:moveTo>
                  <a:cubicBezTo>
                    <a:pt x="453390" y="0"/>
                    <a:pt x="447675" y="1905"/>
                    <a:pt x="443865" y="5715"/>
                  </a:cubicBezTo>
                  <a:lnTo>
                    <a:pt x="130492" y="282892"/>
                  </a:lnTo>
                  <a:lnTo>
                    <a:pt x="130492" y="8572"/>
                  </a:lnTo>
                  <a:cubicBezTo>
                    <a:pt x="130492" y="3810"/>
                    <a:pt x="126682" y="0"/>
                    <a:pt x="121920" y="0"/>
                  </a:cubicBezTo>
                  <a:lnTo>
                    <a:pt x="8572" y="0"/>
                  </a:lnTo>
                  <a:cubicBezTo>
                    <a:pt x="3810" y="0"/>
                    <a:pt x="0" y="3810"/>
                    <a:pt x="0" y="8572"/>
                  </a:cubicBezTo>
                  <a:lnTo>
                    <a:pt x="0" y="523875"/>
                  </a:lnTo>
                  <a:cubicBezTo>
                    <a:pt x="0" y="526732"/>
                    <a:pt x="3810" y="528638"/>
                    <a:pt x="5715" y="526732"/>
                  </a:cubicBezTo>
                  <a:lnTo>
                    <a:pt x="270510" y="297180"/>
                  </a:lnTo>
                  <a:lnTo>
                    <a:pt x="431482" y="493395"/>
                  </a:lnTo>
                  <a:cubicBezTo>
                    <a:pt x="435292" y="497205"/>
                    <a:pt x="441007" y="500063"/>
                    <a:pt x="445770" y="500063"/>
                  </a:cubicBezTo>
                  <a:lnTo>
                    <a:pt x="592455" y="500063"/>
                  </a:lnTo>
                  <a:cubicBezTo>
                    <a:pt x="595313" y="500063"/>
                    <a:pt x="597217" y="496252"/>
                    <a:pt x="595313" y="493395"/>
                  </a:cubicBezTo>
                  <a:lnTo>
                    <a:pt x="359092" y="220980"/>
                  </a:lnTo>
                  <a:lnTo>
                    <a:pt x="605790" y="5715"/>
                  </a:lnTo>
                  <a:cubicBezTo>
                    <a:pt x="607695" y="3810"/>
                    <a:pt x="606742" y="0"/>
                    <a:pt x="603885" y="0"/>
                  </a:cubicBez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F97374D-7C10-A06A-D393-32E69B14887E}"/>
                </a:ext>
              </a:extLst>
            </p:cNvPr>
            <p:cNvSpPr/>
            <p:nvPr/>
          </p:nvSpPr>
          <p:spPr>
            <a:xfrm>
              <a:off x="8009096" y="3003867"/>
              <a:ext cx="584630" cy="500062"/>
            </a:xfrm>
            <a:custGeom>
              <a:avLst/>
              <a:gdLst>
                <a:gd name="connsiteX0" fmla="*/ 583883 w 584630"/>
                <a:gd name="connsiteY0" fmla="*/ 493395 h 500062"/>
                <a:gd name="connsiteX1" fmla="*/ 580073 w 584630"/>
                <a:gd name="connsiteY1" fmla="*/ 500063 h 500062"/>
                <a:gd name="connsiteX2" fmla="*/ 446723 w 584630"/>
                <a:gd name="connsiteY2" fmla="*/ 500063 h 500062"/>
                <a:gd name="connsiteX3" fmla="*/ 433388 w 584630"/>
                <a:gd name="connsiteY3" fmla="*/ 492442 h 500062"/>
                <a:gd name="connsiteX4" fmla="*/ 298133 w 584630"/>
                <a:gd name="connsiteY4" fmla="*/ 293370 h 500062"/>
                <a:gd name="connsiteX5" fmla="*/ 131445 w 584630"/>
                <a:gd name="connsiteY5" fmla="*/ 293370 h 500062"/>
                <a:gd name="connsiteX6" fmla="*/ 131445 w 584630"/>
                <a:gd name="connsiteY6" fmla="*/ 491490 h 500062"/>
                <a:gd name="connsiteX7" fmla="*/ 121920 w 584630"/>
                <a:gd name="connsiteY7" fmla="*/ 500063 h 500062"/>
                <a:gd name="connsiteX8" fmla="*/ 8573 w 584630"/>
                <a:gd name="connsiteY8" fmla="*/ 500063 h 500062"/>
                <a:gd name="connsiteX9" fmla="*/ 0 w 584630"/>
                <a:gd name="connsiteY9" fmla="*/ 491490 h 500062"/>
                <a:gd name="connsiteX10" fmla="*/ 0 w 584630"/>
                <a:gd name="connsiteY10" fmla="*/ 8572 h 500062"/>
                <a:gd name="connsiteX11" fmla="*/ 8573 w 584630"/>
                <a:gd name="connsiteY11" fmla="*/ 0 h 500062"/>
                <a:gd name="connsiteX12" fmla="*/ 391478 w 584630"/>
                <a:gd name="connsiteY12" fmla="*/ 0 h 500062"/>
                <a:gd name="connsiteX13" fmla="*/ 539115 w 584630"/>
                <a:gd name="connsiteY13" fmla="*/ 46672 h 500062"/>
                <a:gd name="connsiteX14" fmla="*/ 578168 w 584630"/>
                <a:gd name="connsiteY14" fmla="*/ 146685 h 500062"/>
                <a:gd name="connsiteX15" fmla="*/ 501968 w 584630"/>
                <a:gd name="connsiteY15" fmla="*/ 276225 h 500062"/>
                <a:gd name="connsiteX16" fmla="*/ 436245 w 584630"/>
                <a:gd name="connsiteY16" fmla="*/ 290513 h 500062"/>
                <a:gd name="connsiteX17" fmla="*/ 450533 w 584630"/>
                <a:gd name="connsiteY17" fmla="*/ 145732 h 500062"/>
                <a:gd name="connsiteX18" fmla="*/ 367665 w 584630"/>
                <a:gd name="connsiteY18" fmla="*/ 85725 h 500062"/>
                <a:gd name="connsiteX19" fmla="*/ 140018 w 584630"/>
                <a:gd name="connsiteY19" fmla="*/ 85725 h 500062"/>
                <a:gd name="connsiteX20" fmla="*/ 131445 w 584630"/>
                <a:gd name="connsiteY20" fmla="*/ 94297 h 500062"/>
                <a:gd name="connsiteX21" fmla="*/ 131445 w 584630"/>
                <a:gd name="connsiteY21" fmla="*/ 199072 h 500062"/>
                <a:gd name="connsiteX22" fmla="*/ 140018 w 584630"/>
                <a:gd name="connsiteY22" fmla="*/ 207645 h 500062"/>
                <a:gd name="connsiteX23" fmla="*/ 347663 w 584630"/>
                <a:gd name="connsiteY23" fmla="*/ 207645 h 500062"/>
                <a:gd name="connsiteX24" fmla="*/ 450533 w 584630"/>
                <a:gd name="connsiteY24" fmla="*/ 145732 h 5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4630" h="500062">
                  <a:moveTo>
                    <a:pt x="583883" y="493395"/>
                  </a:moveTo>
                  <a:cubicBezTo>
                    <a:pt x="585788" y="496252"/>
                    <a:pt x="583883" y="500063"/>
                    <a:pt x="580073" y="500063"/>
                  </a:cubicBezTo>
                  <a:lnTo>
                    <a:pt x="446723" y="500063"/>
                  </a:lnTo>
                  <a:cubicBezTo>
                    <a:pt x="441960" y="500063"/>
                    <a:pt x="436245" y="497205"/>
                    <a:pt x="433388" y="492442"/>
                  </a:cubicBezTo>
                  <a:lnTo>
                    <a:pt x="298133" y="293370"/>
                  </a:lnTo>
                  <a:lnTo>
                    <a:pt x="131445" y="293370"/>
                  </a:lnTo>
                  <a:lnTo>
                    <a:pt x="131445" y="491490"/>
                  </a:lnTo>
                  <a:cubicBezTo>
                    <a:pt x="131445" y="496252"/>
                    <a:pt x="126683" y="500063"/>
                    <a:pt x="121920" y="500063"/>
                  </a:cubicBezTo>
                  <a:lnTo>
                    <a:pt x="8573" y="500063"/>
                  </a:lnTo>
                  <a:cubicBezTo>
                    <a:pt x="3810" y="500063"/>
                    <a:pt x="0" y="496252"/>
                    <a:pt x="0" y="491490"/>
                  </a:cubicBezTo>
                  <a:lnTo>
                    <a:pt x="0" y="8572"/>
                  </a:lnTo>
                  <a:cubicBezTo>
                    <a:pt x="0" y="3810"/>
                    <a:pt x="3810" y="0"/>
                    <a:pt x="8573" y="0"/>
                  </a:cubicBezTo>
                  <a:lnTo>
                    <a:pt x="391478" y="0"/>
                  </a:lnTo>
                  <a:cubicBezTo>
                    <a:pt x="464820" y="0"/>
                    <a:pt x="506730" y="12382"/>
                    <a:pt x="539115" y="46672"/>
                  </a:cubicBezTo>
                  <a:cubicBezTo>
                    <a:pt x="564833" y="72390"/>
                    <a:pt x="578168" y="106680"/>
                    <a:pt x="578168" y="146685"/>
                  </a:cubicBezTo>
                  <a:cubicBezTo>
                    <a:pt x="578168" y="208597"/>
                    <a:pt x="550545" y="255270"/>
                    <a:pt x="501968" y="276225"/>
                  </a:cubicBezTo>
                  <a:cubicBezTo>
                    <a:pt x="481965" y="283845"/>
                    <a:pt x="461963" y="288607"/>
                    <a:pt x="436245" y="290513"/>
                  </a:cubicBezTo>
                  <a:moveTo>
                    <a:pt x="450533" y="145732"/>
                  </a:moveTo>
                  <a:cubicBezTo>
                    <a:pt x="450533" y="105727"/>
                    <a:pt x="422910" y="85725"/>
                    <a:pt x="367665" y="85725"/>
                  </a:cubicBezTo>
                  <a:lnTo>
                    <a:pt x="140018" y="85725"/>
                  </a:lnTo>
                  <a:cubicBezTo>
                    <a:pt x="135255" y="85725"/>
                    <a:pt x="131445" y="89535"/>
                    <a:pt x="131445" y="94297"/>
                  </a:cubicBezTo>
                  <a:lnTo>
                    <a:pt x="131445" y="199072"/>
                  </a:lnTo>
                  <a:cubicBezTo>
                    <a:pt x="131445" y="203835"/>
                    <a:pt x="135255" y="207645"/>
                    <a:pt x="140018" y="207645"/>
                  </a:cubicBezTo>
                  <a:lnTo>
                    <a:pt x="347663" y="207645"/>
                  </a:lnTo>
                  <a:cubicBezTo>
                    <a:pt x="422910" y="207645"/>
                    <a:pt x="450533" y="191452"/>
                    <a:pt x="450533" y="14573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4245FE7-A8FA-00CF-6FA3-FB49FF8FEF7B}"/>
                </a:ext>
              </a:extLst>
            </p:cNvPr>
            <p:cNvSpPr/>
            <p:nvPr/>
          </p:nvSpPr>
          <p:spPr>
            <a:xfrm>
              <a:off x="6041231" y="3003867"/>
              <a:ext cx="578167" cy="500062"/>
            </a:xfrm>
            <a:custGeom>
              <a:avLst/>
              <a:gdLst>
                <a:gd name="connsiteX0" fmla="*/ 539115 w 578167"/>
                <a:gd name="connsiteY0" fmla="*/ 46672 h 500062"/>
                <a:gd name="connsiteX1" fmla="*/ 578168 w 578167"/>
                <a:gd name="connsiteY1" fmla="*/ 146685 h 500062"/>
                <a:gd name="connsiteX2" fmla="*/ 501015 w 578167"/>
                <a:gd name="connsiteY2" fmla="*/ 276225 h 500062"/>
                <a:gd name="connsiteX3" fmla="*/ 391478 w 578167"/>
                <a:gd name="connsiteY3" fmla="*/ 292417 h 500062"/>
                <a:gd name="connsiteX4" fmla="*/ 131445 w 578167"/>
                <a:gd name="connsiteY4" fmla="*/ 292417 h 500062"/>
                <a:gd name="connsiteX5" fmla="*/ 131445 w 578167"/>
                <a:gd name="connsiteY5" fmla="*/ 491490 h 500062"/>
                <a:gd name="connsiteX6" fmla="*/ 122872 w 578167"/>
                <a:gd name="connsiteY6" fmla="*/ 500063 h 500062"/>
                <a:gd name="connsiteX7" fmla="*/ 8572 w 578167"/>
                <a:gd name="connsiteY7" fmla="*/ 500063 h 500062"/>
                <a:gd name="connsiteX8" fmla="*/ 0 w 578167"/>
                <a:gd name="connsiteY8" fmla="*/ 491490 h 500062"/>
                <a:gd name="connsiteX9" fmla="*/ 0 w 578167"/>
                <a:gd name="connsiteY9" fmla="*/ 8572 h 500062"/>
                <a:gd name="connsiteX10" fmla="*/ 8572 w 578167"/>
                <a:gd name="connsiteY10" fmla="*/ 0 h 500062"/>
                <a:gd name="connsiteX11" fmla="*/ 391478 w 578167"/>
                <a:gd name="connsiteY11" fmla="*/ 0 h 500062"/>
                <a:gd name="connsiteX12" fmla="*/ 539115 w 578167"/>
                <a:gd name="connsiteY12" fmla="*/ 46672 h 500062"/>
                <a:gd name="connsiteX13" fmla="*/ 450532 w 578167"/>
                <a:gd name="connsiteY13" fmla="*/ 145732 h 500062"/>
                <a:gd name="connsiteX14" fmla="*/ 367665 w 578167"/>
                <a:gd name="connsiteY14" fmla="*/ 85725 h 500062"/>
                <a:gd name="connsiteX15" fmla="*/ 140018 w 578167"/>
                <a:gd name="connsiteY15" fmla="*/ 85725 h 500062"/>
                <a:gd name="connsiteX16" fmla="*/ 131445 w 578167"/>
                <a:gd name="connsiteY16" fmla="*/ 94297 h 500062"/>
                <a:gd name="connsiteX17" fmla="*/ 131445 w 578167"/>
                <a:gd name="connsiteY17" fmla="*/ 199072 h 500062"/>
                <a:gd name="connsiteX18" fmla="*/ 140018 w 578167"/>
                <a:gd name="connsiteY18" fmla="*/ 207645 h 500062"/>
                <a:gd name="connsiteX19" fmla="*/ 347663 w 578167"/>
                <a:gd name="connsiteY19" fmla="*/ 207645 h 500062"/>
                <a:gd name="connsiteX20" fmla="*/ 450532 w 578167"/>
                <a:gd name="connsiteY20" fmla="*/ 145732 h 5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8167" h="500062">
                  <a:moveTo>
                    <a:pt x="539115" y="46672"/>
                  </a:moveTo>
                  <a:cubicBezTo>
                    <a:pt x="564832" y="72390"/>
                    <a:pt x="578168" y="106680"/>
                    <a:pt x="578168" y="146685"/>
                  </a:cubicBezTo>
                  <a:cubicBezTo>
                    <a:pt x="578168" y="208597"/>
                    <a:pt x="550545" y="255270"/>
                    <a:pt x="501015" y="276225"/>
                  </a:cubicBezTo>
                  <a:cubicBezTo>
                    <a:pt x="471488" y="287655"/>
                    <a:pt x="440055" y="292417"/>
                    <a:pt x="391478" y="292417"/>
                  </a:cubicBezTo>
                  <a:lnTo>
                    <a:pt x="131445" y="292417"/>
                  </a:lnTo>
                  <a:lnTo>
                    <a:pt x="131445" y="491490"/>
                  </a:lnTo>
                  <a:cubicBezTo>
                    <a:pt x="131445" y="496252"/>
                    <a:pt x="127635" y="500063"/>
                    <a:pt x="122872" y="500063"/>
                  </a:cubicBezTo>
                  <a:lnTo>
                    <a:pt x="8572" y="500063"/>
                  </a:lnTo>
                  <a:cubicBezTo>
                    <a:pt x="3810" y="500063"/>
                    <a:pt x="0" y="496252"/>
                    <a:pt x="0" y="491490"/>
                  </a:cubicBezTo>
                  <a:lnTo>
                    <a:pt x="0" y="8572"/>
                  </a:lnTo>
                  <a:cubicBezTo>
                    <a:pt x="0" y="3810"/>
                    <a:pt x="3810" y="0"/>
                    <a:pt x="8572" y="0"/>
                  </a:cubicBezTo>
                  <a:lnTo>
                    <a:pt x="391478" y="0"/>
                  </a:lnTo>
                  <a:cubicBezTo>
                    <a:pt x="464820" y="0"/>
                    <a:pt x="506730" y="12382"/>
                    <a:pt x="539115" y="46672"/>
                  </a:cubicBezTo>
                  <a:close/>
                  <a:moveTo>
                    <a:pt x="450532" y="145732"/>
                  </a:moveTo>
                  <a:cubicBezTo>
                    <a:pt x="450532" y="105727"/>
                    <a:pt x="422910" y="85725"/>
                    <a:pt x="367665" y="85725"/>
                  </a:cubicBezTo>
                  <a:lnTo>
                    <a:pt x="140018" y="85725"/>
                  </a:lnTo>
                  <a:cubicBezTo>
                    <a:pt x="135255" y="85725"/>
                    <a:pt x="131445" y="89535"/>
                    <a:pt x="131445" y="94297"/>
                  </a:cubicBezTo>
                  <a:lnTo>
                    <a:pt x="131445" y="199072"/>
                  </a:lnTo>
                  <a:cubicBezTo>
                    <a:pt x="131445" y="203835"/>
                    <a:pt x="135255" y="207645"/>
                    <a:pt x="140018" y="207645"/>
                  </a:cubicBezTo>
                  <a:lnTo>
                    <a:pt x="347663" y="207645"/>
                  </a:lnTo>
                  <a:cubicBezTo>
                    <a:pt x="422910" y="207645"/>
                    <a:pt x="450532" y="191452"/>
                    <a:pt x="450532" y="14573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2678B88-F4F6-DF40-71E5-AAF661863E64}"/>
                </a:ext>
              </a:extLst>
            </p:cNvPr>
            <p:cNvSpPr/>
            <p:nvPr/>
          </p:nvSpPr>
          <p:spPr>
            <a:xfrm>
              <a:off x="6685121" y="3003867"/>
              <a:ext cx="561022" cy="500062"/>
            </a:xfrm>
            <a:custGeom>
              <a:avLst/>
              <a:gdLst>
                <a:gd name="connsiteX0" fmla="*/ 374333 w 561022"/>
                <a:gd name="connsiteY0" fmla="*/ 206692 h 500062"/>
                <a:gd name="connsiteX1" fmla="*/ 209550 w 561022"/>
                <a:gd name="connsiteY1" fmla="*/ 206692 h 500062"/>
                <a:gd name="connsiteX2" fmla="*/ 127635 w 561022"/>
                <a:gd name="connsiteY2" fmla="*/ 147638 h 500062"/>
                <a:gd name="connsiteX3" fmla="*/ 230505 w 561022"/>
                <a:gd name="connsiteY3" fmla="*/ 85725 h 500062"/>
                <a:gd name="connsiteX4" fmla="*/ 509588 w 561022"/>
                <a:gd name="connsiteY4" fmla="*/ 85725 h 500062"/>
                <a:gd name="connsiteX5" fmla="*/ 518160 w 561022"/>
                <a:gd name="connsiteY5" fmla="*/ 77152 h 500062"/>
                <a:gd name="connsiteX6" fmla="*/ 518160 w 561022"/>
                <a:gd name="connsiteY6" fmla="*/ 8572 h 500062"/>
                <a:gd name="connsiteX7" fmla="*/ 509588 w 561022"/>
                <a:gd name="connsiteY7" fmla="*/ 0 h 500062"/>
                <a:gd name="connsiteX8" fmla="*/ 186690 w 561022"/>
                <a:gd name="connsiteY8" fmla="*/ 0 h 500062"/>
                <a:gd name="connsiteX9" fmla="*/ 76200 w 561022"/>
                <a:gd name="connsiteY9" fmla="*/ 17145 h 500062"/>
                <a:gd name="connsiteX10" fmla="*/ 0 w 561022"/>
                <a:gd name="connsiteY10" fmla="*/ 145732 h 500062"/>
                <a:gd name="connsiteX11" fmla="*/ 39053 w 561022"/>
                <a:gd name="connsiteY11" fmla="*/ 246697 h 500062"/>
                <a:gd name="connsiteX12" fmla="*/ 186690 w 561022"/>
                <a:gd name="connsiteY12" fmla="*/ 293370 h 500062"/>
                <a:gd name="connsiteX13" fmla="*/ 351473 w 561022"/>
                <a:gd name="connsiteY13" fmla="*/ 293370 h 500062"/>
                <a:gd name="connsiteX14" fmla="*/ 433388 w 561022"/>
                <a:gd name="connsiteY14" fmla="*/ 352425 h 500062"/>
                <a:gd name="connsiteX15" fmla="*/ 330518 w 561022"/>
                <a:gd name="connsiteY15" fmla="*/ 414338 h 500062"/>
                <a:gd name="connsiteX16" fmla="*/ 17145 w 561022"/>
                <a:gd name="connsiteY16" fmla="*/ 414338 h 500062"/>
                <a:gd name="connsiteX17" fmla="*/ 8573 w 561022"/>
                <a:gd name="connsiteY17" fmla="*/ 422910 h 500062"/>
                <a:gd name="connsiteX18" fmla="*/ 8573 w 561022"/>
                <a:gd name="connsiteY18" fmla="*/ 491490 h 500062"/>
                <a:gd name="connsiteX19" fmla="*/ 17145 w 561022"/>
                <a:gd name="connsiteY19" fmla="*/ 500063 h 500062"/>
                <a:gd name="connsiteX20" fmla="*/ 374333 w 561022"/>
                <a:gd name="connsiteY20" fmla="*/ 500063 h 500062"/>
                <a:gd name="connsiteX21" fmla="*/ 484823 w 561022"/>
                <a:gd name="connsiteY21" fmla="*/ 482917 h 500062"/>
                <a:gd name="connsiteX22" fmla="*/ 561023 w 561022"/>
                <a:gd name="connsiteY22" fmla="*/ 354330 h 500062"/>
                <a:gd name="connsiteX23" fmla="*/ 521970 w 561022"/>
                <a:gd name="connsiteY23" fmla="*/ 253365 h 500062"/>
                <a:gd name="connsiteX24" fmla="*/ 374333 w 561022"/>
                <a:gd name="connsiteY24" fmla="*/ 206692 h 5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1022" h="500062">
                  <a:moveTo>
                    <a:pt x="374333" y="206692"/>
                  </a:moveTo>
                  <a:lnTo>
                    <a:pt x="209550" y="206692"/>
                  </a:lnTo>
                  <a:cubicBezTo>
                    <a:pt x="154305" y="206692"/>
                    <a:pt x="127635" y="187642"/>
                    <a:pt x="127635" y="147638"/>
                  </a:cubicBezTo>
                  <a:cubicBezTo>
                    <a:pt x="127635" y="101917"/>
                    <a:pt x="154305" y="85725"/>
                    <a:pt x="230505" y="85725"/>
                  </a:cubicBezTo>
                  <a:lnTo>
                    <a:pt x="509588" y="85725"/>
                  </a:lnTo>
                  <a:cubicBezTo>
                    <a:pt x="513398" y="85725"/>
                    <a:pt x="518160" y="81915"/>
                    <a:pt x="518160" y="77152"/>
                  </a:cubicBezTo>
                  <a:lnTo>
                    <a:pt x="518160" y="8572"/>
                  </a:lnTo>
                  <a:cubicBezTo>
                    <a:pt x="518160" y="3810"/>
                    <a:pt x="513398" y="0"/>
                    <a:pt x="509588" y="0"/>
                  </a:cubicBezTo>
                  <a:lnTo>
                    <a:pt x="186690" y="0"/>
                  </a:lnTo>
                  <a:cubicBezTo>
                    <a:pt x="137160" y="0"/>
                    <a:pt x="106680" y="4763"/>
                    <a:pt x="76200" y="17145"/>
                  </a:cubicBezTo>
                  <a:cubicBezTo>
                    <a:pt x="27623" y="38100"/>
                    <a:pt x="0" y="84772"/>
                    <a:pt x="0" y="145732"/>
                  </a:cubicBezTo>
                  <a:cubicBezTo>
                    <a:pt x="0" y="186690"/>
                    <a:pt x="13335" y="220027"/>
                    <a:pt x="39053" y="246697"/>
                  </a:cubicBezTo>
                  <a:cubicBezTo>
                    <a:pt x="70485" y="280035"/>
                    <a:pt x="113348" y="293370"/>
                    <a:pt x="186690" y="293370"/>
                  </a:cubicBezTo>
                  <a:lnTo>
                    <a:pt x="351473" y="293370"/>
                  </a:lnTo>
                  <a:cubicBezTo>
                    <a:pt x="406718" y="293370"/>
                    <a:pt x="433388" y="312420"/>
                    <a:pt x="433388" y="352425"/>
                  </a:cubicBezTo>
                  <a:cubicBezTo>
                    <a:pt x="433388" y="398145"/>
                    <a:pt x="406718" y="414338"/>
                    <a:pt x="330518" y="414338"/>
                  </a:cubicBezTo>
                  <a:lnTo>
                    <a:pt x="17145" y="414338"/>
                  </a:lnTo>
                  <a:cubicBezTo>
                    <a:pt x="12383" y="414338"/>
                    <a:pt x="8573" y="418147"/>
                    <a:pt x="8573" y="422910"/>
                  </a:cubicBezTo>
                  <a:lnTo>
                    <a:pt x="8573" y="491490"/>
                  </a:lnTo>
                  <a:cubicBezTo>
                    <a:pt x="8573" y="496252"/>
                    <a:pt x="12383" y="500063"/>
                    <a:pt x="17145" y="500063"/>
                  </a:cubicBezTo>
                  <a:lnTo>
                    <a:pt x="374333" y="500063"/>
                  </a:lnTo>
                  <a:cubicBezTo>
                    <a:pt x="422910" y="500063"/>
                    <a:pt x="454343" y="495300"/>
                    <a:pt x="484823" y="482917"/>
                  </a:cubicBezTo>
                  <a:cubicBezTo>
                    <a:pt x="533400" y="461963"/>
                    <a:pt x="561023" y="415290"/>
                    <a:pt x="561023" y="354330"/>
                  </a:cubicBezTo>
                  <a:cubicBezTo>
                    <a:pt x="561023" y="313372"/>
                    <a:pt x="547688" y="280035"/>
                    <a:pt x="521970" y="253365"/>
                  </a:cubicBezTo>
                  <a:cubicBezTo>
                    <a:pt x="489585" y="220027"/>
                    <a:pt x="447675" y="206692"/>
                    <a:pt x="374333" y="20669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23CB9FA5-610C-96AD-6210-EA86E5EF2F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5293" y="5670119"/>
            <a:ext cx="2655000" cy="450000"/>
          </a:xfrm>
          <a:prstGeom prst="rect">
            <a:avLst/>
          </a:prstGeom>
        </p:spPr>
      </p:pic>
      <p:pic>
        <p:nvPicPr>
          <p:cNvPr id="10" name="Picture 9" descr="A green and white sign&#10;&#10;Description automatically generated">
            <a:extLst>
              <a:ext uri="{FF2B5EF4-FFF2-40B4-BE49-F238E27FC236}">
                <a16:creationId xmlns:a16="http://schemas.microsoft.com/office/drawing/2014/main" id="{789F17BE-1307-61AF-DE78-C49155D15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/>
          </a:blip>
          <a:srcRect l="3556"/>
          <a:stretch/>
        </p:blipFill>
        <p:spPr>
          <a:xfrm>
            <a:off x="620849" y="124839"/>
            <a:ext cx="2354070" cy="11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14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NoMaster-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03C91DF-1527-1805-3D4D-375A71DB27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0188" y="1080063"/>
            <a:ext cx="2520000" cy="216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B7CBB-A20B-1E24-25B4-0089D8B5EF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0272" y="1080063"/>
            <a:ext cx="2520000" cy="216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9365A2B-A867-69A0-190D-103AEA867E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40216" y="3240151"/>
            <a:ext cx="2520000" cy="216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1CA15B3-22BE-390A-5592-8736F5A381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0300" y="3240154"/>
            <a:ext cx="2520000" cy="216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7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orient="horz" pos="3628">
          <p15:clr>
            <a:srgbClr val="A4A3A4"/>
          </p15:clr>
        </p15:guide>
        <p15:guide id="3" orient="horz" pos="680">
          <p15:clr>
            <a:srgbClr val="A4A3A4"/>
          </p15:clr>
        </p15:guide>
        <p15:guide id="4" orient="horz" pos="3400">
          <p15:clr>
            <a:srgbClr val="A4A3A4"/>
          </p15:clr>
        </p15:guide>
        <p15:guide id="5" pos="452">
          <p15:clr>
            <a:srgbClr val="A4A3A4"/>
          </p15:clr>
        </p15:guide>
        <p15:guide id="6" pos="6804">
          <p15:clr>
            <a:srgbClr val="A4A3A4"/>
          </p15:clr>
        </p15:guide>
        <p15:guide id="7" pos="3515">
          <p15:clr>
            <a:srgbClr val="FBAE40"/>
          </p15:clr>
        </p15:guide>
        <p15:guide id="8" pos="3742">
          <p15:clr>
            <a:srgbClr val="FBAE40"/>
          </p15:clr>
        </p15:guide>
        <p15:guide id="9" orient="horz" pos="227">
          <p15:clr>
            <a:srgbClr val="F26B43"/>
          </p15:clr>
        </p15:guide>
        <p15:guide id="10" orient="horz" pos="3855">
          <p15:clr>
            <a:srgbClr val="F26B43"/>
          </p15:clr>
        </p15:guide>
        <p15:guide id="11" pos="227">
          <p15:clr>
            <a:srgbClr val="F26B43"/>
          </p15:clr>
        </p15:guide>
        <p15:guide id="12" pos="7030">
          <p15:clr>
            <a:srgbClr val="F26B43"/>
          </p15:clr>
        </p15:guide>
        <p15:guide id="13" orient="horz" pos="907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-NoMaster-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994A3FB-7B22-9036-755C-1E8AC18D8341}"/>
              </a:ext>
            </a:extLst>
          </p:cNvPr>
          <p:cNvSpPr/>
          <p:nvPr userDrawn="1"/>
        </p:nvSpPr>
        <p:spPr>
          <a:xfrm>
            <a:off x="2880213" y="0"/>
            <a:ext cx="8640096" cy="6480122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4F481D-3088-C71E-34A0-257A81F97A84}"/>
              </a:ext>
            </a:extLst>
          </p:cNvPr>
          <p:cNvSpPr/>
          <p:nvPr userDrawn="1"/>
        </p:nvSpPr>
        <p:spPr>
          <a:xfrm>
            <a:off x="721263" y="-3929"/>
            <a:ext cx="1080012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717004-F1B8-D749-5D34-8E71BC623843}"/>
              </a:ext>
            </a:extLst>
          </p:cNvPr>
          <p:cNvSpPr/>
          <p:nvPr userDrawn="1"/>
        </p:nvSpPr>
        <p:spPr>
          <a:xfrm>
            <a:off x="10530297" y="5940119"/>
            <a:ext cx="27000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r"/>
            <a:fld id="{B1217D13-E5F9-4B61-A576-8C077BC53425}" type="slidenum">
              <a:rPr lang="en-US" sz="800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A5296-D19F-B574-961C-4DB7309F84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091794" y="5940119"/>
            <a:ext cx="3438503" cy="180000"/>
          </a:xfrm>
          <a:prstGeom prst="rect">
            <a:avLst/>
          </a:prstGeom>
        </p:spPr>
        <p:txBody>
          <a:bodyPr horzOverflow="overflow" lIns="0" tIns="0" rIns="0" bIns="0" anchor="ctr" anchorCtr="0">
            <a:noAutofit/>
          </a:bodyPr>
          <a:lstStyle/>
          <a:p>
            <a:pPr algn="l"/>
            <a:r>
              <a:rPr lang="en-SA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en-SA" sz="800" baseline="300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rd</a:t>
            </a:r>
            <a:r>
              <a:rPr lang="en-SA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 MENA IAEE Conference</a:t>
            </a:r>
            <a:r>
              <a:rPr lang="en-US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, Riyadh, Saudi Arabia, 8-9 December 2024     |</a:t>
            </a:r>
            <a:endParaRPr lang="en-SA" sz="800" dirty="0">
              <a:solidFill>
                <a:schemeClr val="accent3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7" name="Graphic 16">
            <a:extLst>
              <a:ext uri="{FF2B5EF4-FFF2-40B4-BE49-F238E27FC236}">
                <a16:creationId xmlns:a16="http://schemas.microsoft.com/office/drawing/2014/main" id="{AEFB9A63-6419-D720-58CB-7D1EE084283F}"/>
              </a:ext>
            </a:extLst>
          </p:cNvPr>
          <p:cNvGrpSpPr/>
          <p:nvPr userDrawn="1"/>
        </p:nvGrpSpPr>
        <p:grpSpPr>
          <a:xfrm>
            <a:off x="720725" y="5810066"/>
            <a:ext cx="269466" cy="400052"/>
            <a:chOff x="860634" y="5928338"/>
            <a:chExt cx="361386" cy="53651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2D24E9-C309-860F-6847-A1A5989CA08B}"/>
                </a:ext>
              </a:extLst>
            </p:cNvPr>
            <p:cNvSpPr/>
            <p:nvPr/>
          </p:nvSpPr>
          <p:spPr>
            <a:xfrm>
              <a:off x="1178820" y="5928338"/>
              <a:ext cx="43200" cy="43459"/>
            </a:xfrm>
            <a:custGeom>
              <a:avLst/>
              <a:gdLst>
                <a:gd name="connsiteX0" fmla="*/ 21730 w 43200"/>
                <a:gd name="connsiteY0" fmla="*/ 43459 h 43459"/>
                <a:gd name="connsiteX1" fmla="*/ 0 w 43200"/>
                <a:gd name="connsiteY1" fmla="*/ 21730 h 43459"/>
                <a:gd name="connsiteX2" fmla="*/ 21730 w 43200"/>
                <a:gd name="connsiteY2" fmla="*/ 0 h 43459"/>
                <a:gd name="connsiteX3" fmla="*/ 43201 w 43200"/>
                <a:gd name="connsiteY3" fmla="*/ 21730 h 43459"/>
                <a:gd name="connsiteX4" fmla="*/ 21730 w 43200"/>
                <a:gd name="connsiteY4" fmla="*/ 43459 h 43459"/>
                <a:gd name="connsiteX5" fmla="*/ 21730 w 43200"/>
                <a:gd name="connsiteY5" fmla="*/ 11641 h 43459"/>
                <a:gd name="connsiteX6" fmla="*/ 11641 w 43200"/>
                <a:gd name="connsiteY6" fmla="*/ 21730 h 43459"/>
                <a:gd name="connsiteX7" fmla="*/ 21730 w 43200"/>
                <a:gd name="connsiteY7" fmla="*/ 31819 h 43459"/>
                <a:gd name="connsiteX8" fmla="*/ 31819 w 43200"/>
                <a:gd name="connsiteY8" fmla="*/ 21730 h 43459"/>
                <a:gd name="connsiteX9" fmla="*/ 21730 w 43200"/>
                <a:gd name="connsiteY9" fmla="*/ 11641 h 4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" h="43459">
                  <a:moveTo>
                    <a:pt x="21730" y="43459"/>
                  </a:moveTo>
                  <a:cubicBezTo>
                    <a:pt x="9571" y="43459"/>
                    <a:pt x="0" y="33629"/>
                    <a:pt x="0" y="21730"/>
                  </a:cubicBezTo>
                  <a:cubicBezTo>
                    <a:pt x="0" y="9830"/>
                    <a:pt x="9571" y="0"/>
                    <a:pt x="21730" y="0"/>
                  </a:cubicBezTo>
                  <a:cubicBezTo>
                    <a:pt x="33629" y="0"/>
                    <a:pt x="43201" y="9830"/>
                    <a:pt x="43201" y="21730"/>
                  </a:cubicBezTo>
                  <a:cubicBezTo>
                    <a:pt x="43201" y="33629"/>
                    <a:pt x="33629" y="43459"/>
                    <a:pt x="21730" y="43459"/>
                  </a:cubicBezTo>
                  <a:close/>
                  <a:moveTo>
                    <a:pt x="21730" y="11641"/>
                  </a:moveTo>
                  <a:cubicBezTo>
                    <a:pt x="16039" y="11641"/>
                    <a:pt x="11641" y="16297"/>
                    <a:pt x="11641" y="21730"/>
                  </a:cubicBezTo>
                  <a:cubicBezTo>
                    <a:pt x="11641" y="27421"/>
                    <a:pt x="16039" y="31819"/>
                    <a:pt x="21730" y="31819"/>
                  </a:cubicBezTo>
                  <a:cubicBezTo>
                    <a:pt x="27162" y="31819"/>
                    <a:pt x="31819" y="27421"/>
                    <a:pt x="31819" y="21730"/>
                  </a:cubicBezTo>
                  <a:cubicBezTo>
                    <a:pt x="31819" y="16297"/>
                    <a:pt x="27162" y="11641"/>
                    <a:pt x="21730" y="11641"/>
                  </a:cubicBezTo>
                  <a:close/>
                </a:path>
              </a:pathLst>
            </a:custGeom>
            <a:solidFill>
              <a:srgbClr val="CF564E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B03BA24-7096-5D2D-BC24-95D6A984384E}"/>
                </a:ext>
              </a:extLst>
            </p:cNvPr>
            <p:cNvSpPr/>
            <p:nvPr/>
          </p:nvSpPr>
          <p:spPr>
            <a:xfrm>
              <a:off x="1152175" y="6365779"/>
              <a:ext cx="69845" cy="69845"/>
            </a:xfrm>
            <a:custGeom>
              <a:avLst/>
              <a:gdLst>
                <a:gd name="connsiteX0" fmla="*/ 34923 w 69845"/>
                <a:gd name="connsiteY0" fmla="*/ 69846 h 69845"/>
                <a:gd name="connsiteX1" fmla="*/ 31043 w 69845"/>
                <a:gd name="connsiteY1" fmla="*/ 68035 h 69845"/>
                <a:gd name="connsiteX2" fmla="*/ 1811 w 69845"/>
                <a:gd name="connsiteY2" fmla="*/ 39062 h 69845"/>
                <a:gd name="connsiteX3" fmla="*/ 0 w 69845"/>
                <a:gd name="connsiteY3" fmla="*/ 34923 h 69845"/>
                <a:gd name="connsiteX4" fmla="*/ 1811 w 69845"/>
                <a:gd name="connsiteY4" fmla="*/ 30784 h 69845"/>
                <a:gd name="connsiteX5" fmla="*/ 31043 w 69845"/>
                <a:gd name="connsiteY5" fmla="*/ 1552 h 69845"/>
                <a:gd name="connsiteX6" fmla="*/ 39062 w 69845"/>
                <a:gd name="connsiteY6" fmla="*/ 1552 h 69845"/>
                <a:gd name="connsiteX7" fmla="*/ 68294 w 69845"/>
                <a:gd name="connsiteY7" fmla="*/ 30784 h 69845"/>
                <a:gd name="connsiteX8" fmla="*/ 69846 w 69845"/>
                <a:gd name="connsiteY8" fmla="*/ 34923 h 69845"/>
                <a:gd name="connsiteX9" fmla="*/ 68294 w 69845"/>
                <a:gd name="connsiteY9" fmla="*/ 39062 h 69845"/>
                <a:gd name="connsiteX10" fmla="*/ 39062 w 69845"/>
                <a:gd name="connsiteY10" fmla="*/ 68035 h 69845"/>
                <a:gd name="connsiteX11" fmla="*/ 34923 w 69845"/>
                <a:gd name="connsiteY11" fmla="*/ 69846 h 69845"/>
                <a:gd name="connsiteX12" fmla="*/ 13969 w 69845"/>
                <a:gd name="connsiteY12" fmla="*/ 34923 h 69845"/>
                <a:gd name="connsiteX13" fmla="*/ 34923 w 69845"/>
                <a:gd name="connsiteY13" fmla="*/ 55877 h 69845"/>
                <a:gd name="connsiteX14" fmla="*/ 55877 w 69845"/>
                <a:gd name="connsiteY14" fmla="*/ 34923 h 69845"/>
                <a:gd name="connsiteX15" fmla="*/ 34923 w 69845"/>
                <a:gd name="connsiteY15" fmla="*/ 13969 h 6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45" h="69845">
                  <a:moveTo>
                    <a:pt x="34923" y="69846"/>
                  </a:moveTo>
                  <a:cubicBezTo>
                    <a:pt x="33629" y="69846"/>
                    <a:pt x="32077" y="69328"/>
                    <a:pt x="31043" y="68035"/>
                  </a:cubicBezTo>
                  <a:lnTo>
                    <a:pt x="1811" y="39062"/>
                  </a:lnTo>
                  <a:cubicBezTo>
                    <a:pt x="776" y="37768"/>
                    <a:pt x="0" y="36475"/>
                    <a:pt x="0" y="34923"/>
                  </a:cubicBezTo>
                  <a:cubicBezTo>
                    <a:pt x="0" y="33371"/>
                    <a:pt x="776" y="31819"/>
                    <a:pt x="1811" y="30784"/>
                  </a:cubicBezTo>
                  <a:lnTo>
                    <a:pt x="31043" y="1552"/>
                  </a:lnTo>
                  <a:cubicBezTo>
                    <a:pt x="33112" y="-517"/>
                    <a:pt x="36734" y="-517"/>
                    <a:pt x="39062" y="1552"/>
                  </a:cubicBezTo>
                  <a:lnTo>
                    <a:pt x="68294" y="30784"/>
                  </a:lnTo>
                  <a:cubicBezTo>
                    <a:pt x="69328" y="31819"/>
                    <a:pt x="69846" y="33371"/>
                    <a:pt x="69846" y="34923"/>
                  </a:cubicBezTo>
                  <a:cubicBezTo>
                    <a:pt x="69846" y="36475"/>
                    <a:pt x="69328" y="37768"/>
                    <a:pt x="68294" y="39062"/>
                  </a:cubicBezTo>
                  <a:lnTo>
                    <a:pt x="39062" y="68035"/>
                  </a:lnTo>
                  <a:cubicBezTo>
                    <a:pt x="38027" y="69328"/>
                    <a:pt x="36475" y="69846"/>
                    <a:pt x="34923" y="69846"/>
                  </a:cubicBezTo>
                  <a:close/>
                  <a:moveTo>
                    <a:pt x="13969" y="34923"/>
                  </a:moveTo>
                  <a:lnTo>
                    <a:pt x="34923" y="55877"/>
                  </a:lnTo>
                  <a:lnTo>
                    <a:pt x="55877" y="34923"/>
                  </a:lnTo>
                  <a:lnTo>
                    <a:pt x="34923" y="13969"/>
                  </a:lnTo>
                  <a:close/>
                </a:path>
              </a:pathLst>
            </a:custGeom>
            <a:solidFill>
              <a:srgbClr val="8EC149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16">
              <a:extLst>
                <a:ext uri="{FF2B5EF4-FFF2-40B4-BE49-F238E27FC236}">
                  <a16:creationId xmlns:a16="http://schemas.microsoft.com/office/drawing/2014/main" id="{C79398C4-9CB0-16DC-DF96-90320D880A78}"/>
                </a:ext>
              </a:extLst>
            </p:cNvPr>
            <p:cNvGrpSpPr/>
            <p:nvPr/>
          </p:nvGrpSpPr>
          <p:grpSpPr>
            <a:xfrm>
              <a:off x="860634" y="5928338"/>
              <a:ext cx="361386" cy="536518"/>
              <a:chOff x="860634" y="5928338"/>
              <a:chExt cx="361386" cy="536518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7BDB52B-DE87-555B-92C2-A6683E13B1CB}"/>
                  </a:ext>
                </a:extLst>
              </p:cNvPr>
              <p:cNvSpPr/>
              <p:nvPr/>
            </p:nvSpPr>
            <p:spPr>
              <a:xfrm>
                <a:off x="860634" y="645321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F7BC3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7F15148-2184-0FF8-22CF-C1D02A65047B}"/>
                  </a:ext>
                </a:extLst>
              </p:cNvPr>
              <p:cNvSpPr/>
              <p:nvPr/>
            </p:nvSpPr>
            <p:spPr>
              <a:xfrm>
                <a:off x="860634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EF8355F-E9B7-4F7D-1FEA-7DCB4DABA57C}"/>
                  </a:ext>
                </a:extLst>
              </p:cNvPr>
              <p:cNvSpPr/>
              <p:nvPr/>
            </p:nvSpPr>
            <p:spPr>
              <a:xfrm>
                <a:off x="924271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5FD2D9A-2B1C-1F69-5F8B-28C97F9B5157}"/>
                  </a:ext>
                </a:extLst>
              </p:cNvPr>
              <p:cNvSpPr/>
              <p:nvPr/>
            </p:nvSpPr>
            <p:spPr>
              <a:xfrm>
                <a:off x="987909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DF0AE78-E256-802D-C576-F429F7695714}"/>
                  </a:ext>
                </a:extLst>
              </p:cNvPr>
              <p:cNvSpPr/>
              <p:nvPr/>
            </p:nvSpPr>
            <p:spPr>
              <a:xfrm>
                <a:off x="1051546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ECFE551-36D3-B1C9-22A4-9F123697724A}"/>
                  </a:ext>
                </a:extLst>
              </p:cNvPr>
              <p:cNvSpPr/>
              <p:nvPr/>
            </p:nvSpPr>
            <p:spPr>
              <a:xfrm>
                <a:off x="1115183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59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59" y="9830"/>
                      <a:pt x="43459" y="21730"/>
                    </a:cubicBezTo>
                    <a:cubicBezTo>
                      <a:pt x="43459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FBF5EF5-167B-FC5A-2C88-19C76CA5E074}"/>
                  </a:ext>
                </a:extLst>
              </p:cNvPr>
              <p:cNvSpPr/>
              <p:nvPr/>
            </p:nvSpPr>
            <p:spPr>
              <a:xfrm>
                <a:off x="860634" y="6365779"/>
                <a:ext cx="70104" cy="69845"/>
              </a:xfrm>
              <a:custGeom>
                <a:avLst/>
                <a:gdLst>
                  <a:gd name="connsiteX0" fmla="*/ 34923 w 70104"/>
                  <a:gd name="connsiteY0" fmla="*/ 69846 h 69845"/>
                  <a:gd name="connsiteX1" fmla="*/ 31042 w 70104"/>
                  <a:gd name="connsiteY1" fmla="*/ 68035 h 69845"/>
                  <a:gd name="connsiteX2" fmla="*/ 1811 w 70104"/>
                  <a:gd name="connsiteY2" fmla="*/ 39062 h 69845"/>
                  <a:gd name="connsiteX3" fmla="*/ 0 w 70104"/>
                  <a:gd name="connsiteY3" fmla="*/ 34923 h 69845"/>
                  <a:gd name="connsiteX4" fmla="*/ 1811 w 70104"/>
                  <a:gd name="connsiteY4" fmla="*/ 30784 h 69845"/>
                  <a:gd name="connsiteX5" fmla="*/ 31042 w 70104"/>
                  <a:gd name="connsiteY5" fmla="*/ 1552 h 69845"/>
                  <a:gd name="connsiteX6" fmla="*/ 39062 w 70104"/>
                  <a:gd name="connsiteY6" fmla="*/ 1552 h 69845"/>
                  <a:gd name="connsiteX7" fmla="*/ 68294 w 70104"/>
                  <a:gd name="connsiteY7" fmla="*/ 30784 h 69845"/>
                  <a:gd name="connsiteX8" fmla="*/ 70104 w 70104"/>
                  <a:gd name="connsiteY8" fmla="*/ 34923 h 69845"/>
                  <a:gd name="connsiteX9" fmla="*/ 68294 w 70104"/>
                  <a:gd name="connsiteY9" fmla="*/ 39062 h 69845"/>
                  <a:gd name="connsiteX10" fmla="*/ 39062 w 70104"/>
                  <a:gd name="connsiteY10" fmla="*/ 68035 h 69845"/>
                  <a:gd name="connsiteX11" fmla="*/ 34923 w 70104"/>
                  <a:gd name="connsiteY11" fmla="*/ 69846 h 69845"/>
                  <a:gd name="connsiteX12" fmla="*/ 13969 w 70104"/>
                  <a:gd name="connsiteY12" fmla="*/ 34923 h 69845"/>
                  <a:gd name="connsiteX13" fmla="*/ 34923 w 70104"/>
                  <a:gd name="connsiteY13" fmla="*/ 55877 h 69845"/>
                  <a:gd name="connsiteX14" fmla="*/ 56135 w 70104"/>
                  <a:gd name="connsiteY14" fmla="*/ 34923 h 69845"/>
                  <a:gd name="connsiteX15" fmla="*/ 34923 w 70104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04" h="69845">
                    <a:moveTo>
                      <a:pt x="34923" y="69846"/>
                    </a:moveTo>
                    <a:cubicBezTo>
                      <a:pt x="33629" y="69846"/>
                      <a:pt x="32077" y="69328"/>
                      <a:pt x="31042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1042" y="1552"/>
                    </a:lnTo>
                    <a:cubicBezTo>
                      <a:pt x="33112" y="-517"/>
                      <a:pt x="36992" y="-517"/>
                      <a:pt x="39062" y="1552"/>
                    </a:cubicBezTo>
                    <a:lnTo>
                      <a:pt x="68294" y="30784"/>
                    </a:lnTo>
                    <a:cubicBezTo>
                      <a:pt x="69328" y="31819"/>
                      <a:pt x="70104" y="33371"/>
                      <a:pt x="70104" y="34923"/>
                    </a:cubicBezTo>
                    <a:cubicBezTo>
                      <a:pt x="70104" y="36475"/>
                      <a:pt x="69328" y="37768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6135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671A05F-7061-18FF-49C5-25D47F60BDB1}"/>
                  </a:ext>
                </a:extLst>
              </p:cNvPr>
              <p:cNvSpPr/>
              <p:nvPr/>
            </p:nvSpPr>
            <p:spPr>
              <a:xfrm>
                <a:off x="919098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1552 w 69845"/>
                  <a:gd name="connsiteY3" fmla="*/ 30784 h 69845"/>
                  <a:gd name="connsiteX4" fmla="*/ 30784 w 69845"/>
                  <a:gd name="connsiteY4" fmla="*/ 1552 h 69845"/>
                  <a:gd name="connsiteX5" fmla="*/ 39062 w 69845"/>
                  <a:gd name="connsiteY5" fmla="*/ 1552 h 69845"/>
                  <a:gd name="connsiteX6" fmla="*/ 68035 w 69845"/>
                  <a:gd name="connsiteY6" fmla="*/ 30784 h 69845"/>
                  <a:gd name="connsiteX7" fmla="*/ 69846 w 69845"/>
                  <a:gd name="connsiteY7" fmla="*/ 34923 h 69845"/>
                  <a:gd name="connsiteX8" fmla="*/ 68035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-517" y="36734"/>
                      <a:pt x="-517" y="33112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035" y="30784"/>
                    </a:lnTo>
                    <a:cubicBezTo>
                      <a:pt x="69328" y="31819"/>
                      <a:pt x="69846" y="33371"/>
                      <a:pt x="69846" y="34923"/>
                    </a:cubicBezTo>
                    <a:cubicBezTo>
                      <a:pt x="69846" y="36475"/>
                      <a:pt x="69328" y="37768"/>
                      <a:pt x="68035" y="39062"/>
                    </a:cubicBezTo>
                    <a:lnTo>
                      <a:pt x="39062" y="68035"/>
                    </a:lnTo>
                    <a:cubicBezTo>
                      <a:pt x="37768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9BD2A5E-282C-2B11-FA3F-B956D61FE529}"/>
                  </a:ext>
                </a:extLst>
              </p:cNvPr>
              <p:cNvSpPr/>
              <p:nvPr/>
            </p:nvSpPr>
            <p:spPr>
              <a:xfrm>
                <a:off x="977302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811 w 69845"/>
                  <a:gd name="connsiteY2" fmla="*/ 39062 h 69845"/>
                  <a:gd name="connsiteX3" fmla="*/ 0 w 69845"/>
                  <a:gd name="connsiteY3" fmla="*/ 34923 h 69845"/>
                  <a:gd name="connsiteX4" fmla="*/ 1811 w 69845"/>
                  <a:gd name="connsiteY4" fmla="*/ 30784 h 69845"/>
                  <a:gd name="connsiteX5" fmla="*/ 30784 w 69845"/>
                  <a:gd name="connsiteY5" fmla="*/ 1552 h 69845"/>
                  <a:gd name="connsiteX6" fmla="*/ 39062 w 69845"/>
                  <a:gd name="connsiteY6" fmla="*/ 1552 h 69845"/>
                  <a:gd name="connsiteX7" fmla="*/ 68294 w 69845"/>
                  <a:gd name="connsiteY7" fmla="*/ 30784 h 69845"/>
                  <a:gd name="connsiteX8" fmla="*/ 68294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2077" y="69328"/>
                      <a:pt x="30784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294" y="30784"/>
                    </a:lnTo>
                    <a:cubicBezTo>
                      <a:pt x="70363" y="33112"/>
                      <a:pt x="70363" y="36734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3D54A7-41D3-0BD3-A4FC-D7C22D55CA8F}"/>
                  </a:ext>
                </a:extLst>
              </p:cNvPr>
              <p:cNvSpPr/>
              <p:nvPr/>
            </p:nvSpPr>
            <p:spPr>
              <a:xfrm>
                <a:off x="1035766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0 w 69845"/>
                  <a:gd name="connsiteY3" fmla="*/ 34923 h 69845"/>
                  <a:gd name="connsiteX4" fmla="*/ 1552 w 69845"/>
                  <a:gd name="connsiteY4" fmla="*/ 30784 h 69845"/>
                  <a:gd name="connsiteX5" fmla="*/ 30784 w 69845"/>
                  <a:gd name="connsiteY5" fmla="*/ 1552 h 69845"/>
                  <a:gd name="connsiteX6" fmla="*/ 38803 w 69845"/>
                  <a:gd name="connsiteY6" fmla="*/ 1552 h 69845"/>
                  <a:gd name="connsiteX7" fmla="*/ 68035 w 69845"/>
                  <a:gd name="connsiteY7" fmla="*/ 30784 h 69845"/>
                  <a:gd name="connsiteX8" fmla="*/ 69846 w 69845"/>
                  <a:gd name="connsiteY8" fmla="*/ 34923 h 69845"/>
                  <a:gd name="connsiteX9" fmla="*/ 68035 w 69845"/>
                  <a:gd name="connsiteY9" fmla="*/ 39062 h 69845"/>
                  <a:gd name="connsiteX10" fmla="*/ 38803 w 69845"/>
                  <a:gd name="connsiteY10" fmla="*/ 68035 h 69845"/>
                  <a:gd name="connsiteX11" fmla="*/ 34923 w 69845"/>
                  <a:gd name="connsiteY11" fmla="*/ 69846 h 69845"/>
                  <a:gd name="connsiteX12" fmla="*/ 13969 w 69845"/>
                  <a:gd name="connsiteY12" fmla="*/ 34923 h 69845"/>
                  <a:gd name="connsiteX13" fmla="*/ 34923 w 69845"/>
                  <a:gd name="connsiteY13" fmla="*/ 55877 h 69845"/>
                  <a:gd name="connsiteX14" fmla="*/ 55877 w 69845"/>
                  <a:gd name="connsiteY14" fmla="*/ 34923 h 69845"/>
                  <a:gd name="connsiteX15" fmla="*/ 34923 w 69845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517" y="37768"/>
                      <a:pt x="0" y="36475"/>
                      <a:pt x="0" y="34923"/>
                    </a:cubicBezTo>
                    <a:cubicBezTo>
                      <a:pt x="0" y="33371"/>
                      <a:pt x="517" y="31819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8803" y="1552"/>
                    </a:cubicBezTo>
                    <a:lnTo>
                      <a:pt x="68035" y="30784"/>
                    </a:lnTo>
                    <a:cubicBezTo>
                      <a:pt x="69070" y="31819"/>
                      <a:pt x="69846" y="33371"/>
                      <a:pt x="69846" y="34923"/>
                    </a:cubicBezTo>
                    <a:cubicBezTo>
                      <a:pt x="69846" y="36475"/>
                      <a:pt x="69070" y="37768"/>
                      <a:pt x="68035" y="39062"/>
                    </a:cubicBezTo>
                    <a:lnTo>
                      <a:pt x="38803" y="68035"/>
                    </a:lnTo>
                    <a:cubicBezTo>
                      <a:pt x="37768" y="69328"/>
                      <a:pt x="36216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C2342D6-BCE8-50B1-3229-CB2B6F0D5D77}"/>
                  </a:ext>
                </a:extLst>
              </p:cNvPr>
              <p:cNvSpPr/>
              <p:nvPr/>
            </p:nvSpPr>
            <p:spPr>
              <a:xfrm>
                <a:off x="1094035" y="6365779"/>
                <a:ext cx="69780" cy="69845"/>
              </a:xfrm>
              <a:custGeom>
                <a:avLst/>
                <a:gdLst>
                  <a:gd name="connsiteX0" fmla="*/ 34858 w 69780"/>
                  <a:gd name="connsiteY0" fmla="*/ 69846 h 69845"/>
                  <a:gd name="connsiteX1" fmla="*/ 30719 w 69780"/>
                  <a:gd name="connsiteY1" fmla="*/ 68035 h 69845"/>
                  <a:gd name="connsiteX2" fmla="*/ 1746 w 69780"/>
                  <a:gd name="connsiteY2" fmla="*/ 39062 h 69845"/>
                  <a:gd name="connsiteX3" fmla="*/ 1746 w 69780"/>
                  <a:gd name="connsiteY3" fmla="*/ 30784 h 69845"/>
                  <a:gd name="connsiteX4" fmla="*/ 30719 w 69780"/>
                  <a:gd name="connsiteY4" fmla="*/ 1552 h 69845"/>
                  <a:gd name="connsiteX5" fmla="*/ 38997 w 69780"/>
                  <a:gd name="connsiteY5" fmla="*/ 1552 h 69845"/>
                  <a:gd name="connsiteX6" fmla="*/ 68229 w 69780"/>
                  <a:gd name="connsiteY6" fmla="*/ 30784 h 69845"/>
                  <a:gd name="connsiteX7" fmla="*/ 69781 w 69780"/>
                  <a:gd name="connsiteY7" fmla="*/ 34923 h 69845"/>
                  <a:gd name="connsiteX8" fmla="*/ 68229 w 69780"/>
                  <a:gd name="connsiteY8" fmla="*/ 39062 h 69845"/>
                  <a:gd name="connsiteX9" fmla="*/ 38997 w 69780"/>
                  <a:gd name="connsiteY9" fmla="*/ 68035 h 69845"/>
                  <a:gd name="connsiteX10" fmla="*/ 34858 w 69780"/>
                  <a:gd name="connsiteY10" fmla="*/ 69846 h 69845"/>
                  <a:gd name="connsiteX11" fmla="*/ 13904 w 69780"/>
                  <a:gd name="connsiteY11" fmla="*/ 34923 h 69845"/>
                  <a:gd name="connsiteX12" fmla="*/ 34858 w 69780"/>
                  <a:gd name="connsiteY12" fmla="*/ 55877 h 69845"/>
                  <a:gd name="connsiteX13" fmla="*/ 55812 w 69780"/>
                  <a:gd name="connsiteY13" fmla="*/ 34923 h 69845"/>
                  <a:gd name="connsiteX14" fmla="*/ 34858 w 69780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80" h="69845">
                    <a:moveTo>
                      <a:pt x="34858" y="69846"/>
                    </a:moveTo>
                    <a:cubicBezTo>
                      <a:pt x="33306" y="69846"/>
                      <a:pt x="31754" y="69328"/>
                      <a:pt x="30719" y="68035"/>
                    </a:cubicBezTo>
                    <a:lnTo>
                      <a:pt x="1746" y="39062"/>
                    </a:lnTo>
                    <a:cubicBezTo>
                      <a:pt x="-582" y="36734"/>
                      <a:pt x="-582" y="33112"/>
                      <a:pt x="1746" y="30784"/>
                    </a:cubicBezTo>
                    <a:lnTo>
                      <a:pt x="30719" y="1552"/>
                    </a:lnTo>
                    <a:cubicBezTo>
                      <a:pt x="33047" y="-517"/>
                      <a:pt x="36669" y="-517"/>
                      <a:pt x="38997" y="1552"/>
                    </a:cubicBezTo>
                    <a:lnTo>
                      <a:pt x="68229" y="30784"/>
                    </a:lnTo>
                    <a:cubicBezTo>
                      <a:pt x="69264" y="31819"/>
                      <a:pt x="69781" y="33371"/>
                      <a:pt x="69781" y="34923"/>
                    </a:cubicBezTo>
                    <a:cubicBezTo>
                      <a:pt x="69781" y="36475"/>
                      <a:pt x="69264" y="37768"/>
                      <a:pt x="68229" y="39062"/>
                    </a:cubicBezTo>
                    <a:lnTo>
                      <a:pt x="38997" y="68035"/>
                    </a:lnTo>
                    <a:cubicBezTo>
                      <a:pt x="37962" y="69328"/>
                      <a:pt x="36410" y="69846"/>
                      <a:pt x="34858" y="69846"/>
                    </a:cubicBezTo>
                    <a:close/>
                    <a:moveTo>
                      <a:pt x="13904" y="34923"/>
                    </a:moveTo>
                    <a:lnTo>
                      <a:pt x="34858" y="55877"/>
                    </a:lnTo>
                    <a:lnTo>
                      <a:pt x="55812" y="34923"/>
                    </a:lnTo>
                    <a:lnTo>
                      <a:pt x="34858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CFF9F8C-FFE2-94B9-F5FA-F68928DF37BB}"/>
                  </a:ext>
                </a:extLst>
              </p:cNvPr>
              <p:cNvSpPr/>
              <p:nvPr/>
            </p:nvSpPr>
            <p:spPr>
              <a:xfrm>
                <a:off x="867101" y="5988095"/>
                <a:ext cx="349228" cy="353108"/>
              </a:xfrm>
              <a:custGeom>
                <a:avLst/>
                <a:gdLst>
                  <a:gd name="connsiteX0" fmla="*/ 349228 w 349228"/>
                  <a:gd name="connsiteY0" fmla="*/ 353109 h 353108"/>
                  <a:gd name="connsiteX1" fmla="*/ 0 w 349228"/>
                  <a:gd name="connsiteY1" fmla="*/ 353109 h 353108"/>
                  <a:gd name="connsiteX2" fmla="*/ 0 w 349228"/>
                  <a:gd name="connsiteY2" fmla="*/ 0 h 353108"/>
                  <a:gd name="connsiteX3" fmla="*/ 349228 w 349228"/>
                  <a:gd name="connsiteY3" fmla="*/ 0 h 35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28" h="353108">
                    <a:moveTo>
                      <a:pt x="349228" y="353109"/>
                    </a:moveTo>
                    <a:lnTo>
                      <a:pt x="0" y="353109"/>
                    </a:lnTo>
                    <a:lnTo>
                      <a:pt x="0" y="0"/>
                    </a:lnTo>
                    <a:lnTo>
                      <a:pt x="349228" y="0"/>
                    </a:lnTo>
                    <a:close/>
                  </a:path>
                </a:pathLst>
              </a:custGeom>
              <a:solidFill>
                <a:srgbClr val="004C4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2265DB4-325D-85E9-EDF7-A875808943E5}"/>
                  </a:ext>
                </a:extLst>
              </p:cNvPr>
              <p:cNvSpPr/>
              <p:nvPr/>
            </p:nvSpPr>
            <p:spPr>
              <a:xfrm>
                <a:off x="860634" y="598809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E797DFE-9024-3BE2-F9AF-573964F3A7CD}"/>
                  </a:ext>
                </a:extLst>
              </p:cNvPr>
              <p:cNvSpPr/>
              <p:nvPr/>
            </p:nvSpPr>
            <p:spPr>
              <a:xfrm>
                <a:off x="860634" y="6337841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950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950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950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950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5" name="Graphic 16">
                <a:extLst>
                  <a:ext uri="{FF2B5EF4-FFF2-40B4-BE49-F238E27FC236}">
                    <a16:creationId xmlns:a16="http://schemas.microsoft.com/office/drawing/2014/main" id="{E7B61C56-5B13-109A-20F0-EE84351B8EA4}"/>
                  </a:ext>
                </a:extLst>
              </p:cNvPr>
              <p:cNvGrpSpPr/>
              <p:nvPr/>
            </p:nvGrpSpPr>
            <p:grpSpPr>
              <a:xfrm>
                <a:off x="947678" y="6046041"/>
                <a:ext cx="187558" cy="240320"/>
                <a:chOff x="947678" y="6046041"/>
                <a:chExt cx="187558" cy="240320"/>
              </a:xfrm>
              <a:solidFill>
                <a:srgbClr val="FFFFFF"/>
              </a:solidFill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68C12C1C-B58E-6D2B-6F46-C04272AA6CCB}"/>
                    </a:ext>
                  </a:extLst>
                </p:cNvPr>
                <p:cNvSpPr/>
                <p:nvPr/>
              </p:nvSpPr>
              <p:spPr>
                <a:xfrm>
                  <a:off x="947678" y="6088849"/>
                  <a:ext cx="187558" cy="100505"/>
                </a:xfrm>
                <a:custGeom>
                  <a:avLst/>
                  <a:gdLst>
                    <a:gd name="connsiteX0" fmla="*/ 180698 w 187558"/>
                    <a:gd name="connsiteY0" fmla="*/ 100505 h 100505"/>
                    <a:gd name="connsiteX1" fmla="*/ 177853 w 187558"/>
                    <a:gd name="connsiteY1" fmla="*/ 99729 h 100505"/>
                    <a:gd name="connsiteX2" fmla="*/ 3756 w 187558"/>
                    <a:gd name="connsiteY2" fmla="*/ 12810 h 100505"/>
                    <a:gd name="connsiteX3" fmla="*/ 652 w 187558"/>
                    <a:gd name="connsiteY3" fmla="*/ 3756 h 100505"/>
                    <a:gd name="connsiteX4" fmla="*/ 9706 w 187558"/>
                    <a:gd name="connsiteY4" fmla="*/ 652 h 100505"/>
                    <a:gd name="connsiteX5" fmla="*/ 183802 w 187558"/>
                    <a:gd name="connsiteY5" fmla="*/ 87829 h 100505"/>
                    <a:gd name="connsiteX6" fmla="*/ 186907 w 187558"/>
                    <a:gd name="connsiteY6" fmla="*/ 96883 h 100505"/>
                    <a:gd name="connsiteX7" fmla="*/ 180698 w 187558"/>
                    <a:gd name="connsiteY7" fmla="*/ 100505 h 100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7558" h="100505">
                      <a:moveTo>
                        <a:pt x="180698" y="100505"/>
                      </a:moveTo>
                      <a:cubicBezTo>
                        <a:pt x="179663" y="100505"/>
                        <a:pt x="178714" y="100246"/>
                        <a:pt x="177853" y="99729"/>
                      </a:cubicBezTo>
                      <a:lnTo>
                        <a:pt x="3756" y="12810"/>
                      </a:lnTo>
                      <a:cubicBezTo>
                        <a:pt x="393" y="10999"/>
                        <a:pt x="-900" y="6860"/>
                        <a:pt x="652" y="3756"/>
                      </a:cubicBezTo>
                      <a:cubicBezTo>
                        <a:pt x="2462" y="393"/>
                        <a:pt x="6343" y="-900"/>
                        <a:pt x="9706" y="652"/>
                      </a:cubicBezTo>
                      <a:lnTo>
                        <a:pt x="183802" y="87829"/>
                      </a:lnTo>
                      <a:cubicBezTo>
                        <a:pt x="187165" y="89381"/>
                        <a:pt x="188459" y="93521"/>
                        <a:pt x="186907" y="96883"/>
                      </a:cubicBezTo>
                      <a:cubicBezTo>
                        <a:pt x="185613" y="99212"/>
                        <a:pt x="183285" y="100505"/>
                        <a:pt x="180698" y="1005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76DC40DC-5667-6A2E-2F3D-00BD6A78FEDD}"/>
                    </a:ext>
                  </a:extLst>
                </p:cNvPr>
                <p:cNvSpPr/>
                <p:nvPr/>
              </p:nvSpPr>
              <p:spPr>
                <a:xfrm>
                  <a:off x="1034731" y="6046041"/>
                  <a:ext cx="13451" cy="240320"/>
                </a:xfrm>
                <a:custGeom>
                  <a:avLst/>
                  <a:gdLst>
                    <a:gd name="connsiteX0" fmla="*/ 6726 w 13451"/>
                    <a:gd name="connsiteY0" fmla="*/ 240321 h 240320"/>
                    <a:gd name="connsiteX1" fmla="*/ 0 w 13451"/>
                    <a:gd name="connsiteY1" fmla="*/ 233595 h 240320"/>
                    <a:gd name="connsiteX2" fmla="*/ 0 w 13451"/>
                    <a:gd name="connsiteY2" fmla="*/ 6726 h 240320"/>
                    <a:gd name="connsiteX3" fmla="*/ 6726 w 13451"/>
                    <a:gd name="connsiteY3" fmla="*/ 0 h 240320"/>
                    <a:gd name="connsiteX4" fmla="*/ 13452 w 13451"/>
                    <a:gd name="connsiteY4" fmla="*/ 6726 h 240320"/>
                    <a:gd name="connsiteX5" fmla="*/ 13452 w 13451"/>
                    <a:gd name="connsiteY5" fmla="*/ 233595 h 240320"/>
                    <a:gd name="connsiteX6" fmla="*/ 6726 w 13451"/>
                    <a:gd name="connsiteY6" fmla="*/ 240321 h 240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51" h="240320">
                      <a:moveTo>
                        <a:pt x="6726" y="240321"/>
                      </a:moveTo>
                      <a:cubicBezTo>
                        <a:pt x="3104" y="240321"/>
                        <a:pt x="0" y="237217"/>
                        <a:pt x="0" y="233595"/>
                      </a:cubicBezTo>
                      <a:lnTo>
                        <a:pt x="0" y="6726"/>
                      </a:lnTo>
                      <a:cubicBezTo>
                        <a:pt x="0" y="2846"/>
                        <a:pt x="3104" y="0"/>
                        <a:pt x="6726" y="0"/>
                      </a:cubicBezTo>
                      <a:cubicBezTo>
                        <a:pt x="10348" y="0"/>
                        <a:pt x="13452" y="2846"/>
                        <a:pt x="13452" y="6726"/>
                      </a:cubicBezTo>
                      <a:lnTo>
                        <a:pt x="13452" y="233595"/>
                      </a:lnTo>
                      <a:cubicBezTo>
                        <a:pt x="13452" y="237217"/>
                        <a:pt x="10348" y="240321"/>
                        <a:pt x="6726" y="2403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25B87E74-2FBC-6534-4BC2-5F714366F234}"/>
                    </a:ext>
                  </a:extLst>
                </p:cNvPr>
                <p:cNvSpPr/>
                <p:nvPr/>
              </p:nvSpPr>
              <p:spPr>
                <a:xfrm>
                  <a:off x="1074828" y="6272910"/>
                  <a:ext cx="33629" cy="13451"/>
                </a:xfrm>
                <a:custGeom>
                  <a:avLst/>
                  <a:gdLst>
                    <a:gd name="connsiteX0" fmla="*/ 26903 w 33629"/>
                    <a:gd name="connsiteY0" fmla="*/ 13452 h 13451"/>
                    <a:gd name="connsiteX1" fmla="*/ 6726 w 33629"/>
                    <a:gd name="connsiteY1" fmla="*/ 13452 h 13451"/>
                    <a:gd name="connsiteX2" fmla="*/ 0 w 33629"/>
                    <a:gd name="connsiteY2" fmla="*/ 6726 h 13451"/>
                    <a:gd name="connsiteX3" fmla="*/ 6726 w 33629"/>
                    <a:gd name="connsiteY3" fmla="*/ 0 h 13451"/>
                    <a:gd name="connsiteX4" fmla="*/ 26903 w 33629"/>
                    <a:gd name="connsiteY4" fmla="*/ 0 h 13451"/>
                    <a:gd name="connsiteX5" fmla="*/ 33629 w 33629"/>
                    <a:gd name="connsiteY5" fmla="*/ 6726 h 13451"/>
                    <a:gd name="connsiteX6" fmla="*/ 26903 w 33629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629" h="13451">
                      <a:moveTo>
                        <a:pt x="26903" y="13452"/>
                      </a:moveTo>
                      <a:lnTo>
                        <a:pt x="6726" y="13452"/>
                      </a:lnTo>
                      <a:cubicBezTo>
                        <a:pt x="3104" y="13452"/>
                        <a:pt x="0" y="10348"/>
                        <a:pt x="0" y="6726"/>
                      </a:cubicBezTo>
                      <a:cubicBezTo>
                        <a:pt x="0" y="2846"/>
                        <a:pt x="3104" y="0"/>
                        <a:pt x="6726" y="0"/>
                      </a:cubicBezTo>
                      <a:lnTo>
                        <a:pt x="26903" y="0"/>
                      </a:lnTo>
                      <a:cubicBezTo>
                        <a:pt x="30525" y="0"/>
                        <a:pt x="33629" y="2846"/>
                        <a:pt x="33629" y="6726"/>
                      </a:cubicBezTo>
                      <a:cubicBezTo>
                        <a:pt x="33629" y="10348"/>
                        <a:pt x="30525" y="13452"/>
                        <a:pt x="26903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1D18875A-C88C-49F9-4F3A-F14EE1320509}"/>
                    </a:ext>
                  </a:extLst>
                </p:cNvPr>
                <p:cNvSpPr/>
                <p:nvPr/>
              </p:nvSpPr>
              <p:spPr>
                <a:xfrm>
                  <a:off x="973939" y="6272910"/>
                  <a:ext cx="33370" cy="13451"/>
                </a:xfrm>
                <a:custGeom>
                  <a:avLst/>
                  <a:gdLst>
                    <a:gd name="connsiteX0" fmla="*/ 26645 w 33370"/>
                    <a:gd name="connsiteY0" fmla="*/ 13452 h 13451"/>
                    <a:gd name="connsiteX1" fmla="*/ 6726 w 33370"/>
                    <a:gd name="connsiteY1" fmla="*/ 13452 h 13451"/>
                    <a:gd name="connsiteX2" fmla="*/ 0 w 33370"/>
                    <a:gd name="connsiteY2" fmla="*/ 6726 h 13451"/>
                    <a:gd name="connsiteX3" fmla="*/ 6726 w 33370"/>
                    <a:gd name="connsiteY3" fmla="*/ 0 h 13451"/>
                    <a:gd name="connsiteX4" fmla="*/ 26645 w 33370"/>
                    <a:gd name="connsiteY4" fmla="*/ 0 h 13451"/>
                    <a:gd name="connsiteX5" fmla="*/ 33371 w 33370"/>
                    <a:gd name="connsiteY5" fmla="*/ 6726 h 13451"/>
                    <a:gd name="connsiteX6" fmla="*/ 26645 w 33370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70" h="13451">
                      <a:moveTo>
                        <a:pt x="26645" y="13452"/>
                      </a:moveTo>
                      <a:lnTo>
                        <a:pt x="6726" y="13452"/>
                      </a:lnTo>
                      <a:cubicBezTo>
                        <a:pt x="2846" y="13452"/>
                        <a:pt x="0" y="10348"/>
                        <a:pt x="0" y="6726"/>
                      </a:cubicBezTo>
                      <a:cubicBezTo>
                        <a:pt x="0" y="2846"/>
                        <a:pt x="2846" y="0"/>
                        <a:pt x="6726" y="0"/>
                      </a:cubicBezTo>
                      <a:lnTo>
                        <a:pt x="26645" y="0"/>
                      </a:lnTo>
                      <a:cubicBezTo>
                        <a:pt x="30266" y="0"/>
                        <a:pt x="33371" y="2846"/>
                        <a:pt x="33371" y="6726"/>
                      </a:cubicBezTo>
                      <a:cubicBezTo>
                        <a:pt x="33371" y="10348"/>
                        <a:pt x="30266" y="13452"/>
                        <a:pt x="26645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7FC6A0C0-452A-6E9D-4CC7-42A2DD8682BE}"/>
                    </a:ext>
                  </a:extLst>
                </p:cNvPr>
                <p:cNvSpPr/>
                <p:nvPr/>
              </p:nvSpPr>
              <p:spPr>
                <a:xfrm>
                  <a:off x="948027" y="6088073"/>
                  <a:ext cx="186697" cy="102057"/>
                </a:xfrm>
                <a:custGeom>
                  <a:avLst/>
                  <a:gdLst>
                    <a:gd name="connsiteX0" fmla="*/ 6770 w 186697"/>
                    <a:gd name="connsiteY0" fmla="*/ 102057 h 102057"/>
                    <a:gd name="connsiteX1" fmla="*/ 820 w 186697"/>
                    <a:gd name="connsiteY1" fmla="*/ 98436 h 102057"/>
                    <a:gd name="connsiteX2" fmla="*/ 3666 w 186697"/>
                    <a:gd name="connsiteY2" fmla="*/ 89381 h 102057"/>
                    <a:gd name="connsiteX3" fmla="*/ 176986 w 186697"/>
                    <a:gd name="connsiteY3" fmla="*/ 652 h 102057"/>
                    <a:gd name="connsiteX4" fmla="*/ 186040 w 186697"/>
                    <a:gd name="connsiteY4" fmla="*/ 3756 h 102057"/>
                    <a:gd name="connsiteX5" fmla="*/ 183195 w 186697"/>
                    <a:gd name="connsiteY5" fmla="*/ 12810 h 102057"/>
                    <a:gd name="connsiteX6" fmla="*/ 9874 w 186697"/>
                    <a:gd name="connsiteY6" fmla="*/ 101281 h 102057"/>
                    <a:gd name="connsiteX7" fmla="*/ 6770 w 186697"/>
                    <a:gd name="connsiteY7" fmla="*/ 102057 h 10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6697" h="102057">
                      <a:moveTo>
                        <a:pt x="6770" y="102057"/>
                      </a:moveTo>
                      <a:cubicBezTo>
                        <a:pt x="4442" y="102057"/>
                        <a:pt x="2113" y="100764"/>
                        <a:pt x="820" y="98436"/>
                      </a:cubicBezTo>
                      <a:cubicBezTo>
                        <a:pt x="-991" y="95073"/>
                        <a:pt x="303" y="90934"/>
                        <a:pt x="3666" y="89381"/>
                      </a:cubicBezTo>
                      <a:lnTo>
                        <a:pt x="176986" y="652"/>
                      </a:lnTo>
                      <a:cubicBezTo>
                        <a:pt x="180349" y="-900"/>
                        <a:pt x="184229" y="393"/>
                        <a:pt x="186040" y="3756"/>
                      </a:cubicBezTo>
                      <a:cubicBezTo>
                        <a:pt x="187592" y="6860"/>
                        <a:pt x="186299" y="10999"/>
                        <a:pt x="183195" y="12810"/>
                      </a:cubicBezTo>
                      <a:lnTo>
                        <a:pt x="9874" y="101281"/>
                      </a:lnTo>
                      <a:cubicBezTo>
                        <a:pt x="8839" y="101798"/>
                        <a:pt x="7805" y="102057"/>
                        <a:pt x="6770" y="102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003406F-0ADF-67A7-B053-16398158A6AA}"/>
              </a:ext>
            </a:extLst>
          </p:cNvPr>
          <p:cNvCxnSpPr/>
          <p:nvPr userDrawn="1"/>
        </p:nvCxnSpPr>
        <p:spPr>
          <a:xfrm flipH="1">
            <a:off x="1170193" y="6030118"/>
            <a:ext cx="576006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B7CBB-A20B-1E24-25B4-0089D8B5EF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260" y="1083622"/>
            <a:ext cx="2520027" cy="3596481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09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orient="horz" pos="3628">
          <p15:clr>
            <a:srgbClr val="A4A3A4"/>
          </p15:clr>
        </p15:guide>
        <p15:guide id="3" orient="horz" pos="680">
          <p15:clr>
            <a:srgbClr val="A4A3A4"/>
          </p15:clr>
        </p15:guide>
        <p15:guide id="4" orient="horz" pos="3400">
          <p15:clr>
            <a:srgbClr val="A4A3A4"/>
          </p15:clr>
        </p15:guide>
        <p15:guide id="5" pos="452">
          <p15:clr>
            <a:srgbClr val="A4A3A4"/>
          </p15:clr>
        </p15:guide>
        <p15:guide id="6" pos="6804">
          <p15:clr>
            <a:srgbClr val="A4A3A4"/>
          </p15:clr>
        </p15:guide>
        <p15:guide id="7" pos="3515">
          <p15:clr>
            <a:srgbClr val="FBAE40"/>
          </p15:clr>
        </p15:guide>
        <p15:guide id="8" pos="3742">
          <p15:clr>
            <a:srgbClr val="FBAE40"/>
          </p15:clr>
        </p15:guide>
        <p15:guide id="9" orient="horz" pos="227">
          <p15:clr>
            <a:srgbClr val="F26B43"/>
          </p15:clr>
        </p15:guide>
        <p15:guide id="10" orient="horz" pos="3855">
          <p15:clr>
            <a:srgbClr val="F26B43"/>
          </p15:clr>
        </p15:guide>
        <p15:guide id="11" pos="227">
          <p15:clr>
            <a:srgbClr val="F26B43"/>
          </p15:clr>
        </p15:guide>
        <p15:guide id="12" pos="7030">
          <p15:clr>
            <a:srgbClr val="F26B43"/>
          </p15:clr>
        </p15:guide>
        <p15:guide id="13" orient="horz" pos="907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-NoMaster-09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BBB422F-8C39-45BB-6F42-E0FB6F95E03C}"/>
              </a:ext>
            </a:extLst>
          </p:cNvPr>
          <p:cNvSpPr/>
          <p:nvPr userDrawn="1"/>
        </p:nvSpPr>
        <p:spPr>
          <a:xfrm>
            <a:off x="2880213" y="0"/>
            <a:ext cx="8640096" cy="6480122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BA7820-76BB-CB0F-E3AA-17078061D033}"/>
              </a:ext>
            </a:extLst>
          </p:cNvPr>
          <p:cNvSpPr/>
          <p:nvPr userDrawn="1"/>
        </p:nvSpPr>
        <p:spPr>
          <a:xfrm>
            <a:off x="721263" y="-3929"/>
            <a:ext cx="1080012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994F56-4A90-5B23-8DDE-8456E73CA1D6}"/>
              </a:ext>
            </a:extLst>
          </p:cNvPr>
          <p:cNvSpPr/>
          <p:nvPr userDrawn="1"/>
        </p:nvSpPr>
        <p:spPr>
          <a:xfrm>
            <a:off x="10530297" y="5940119"/>
            <a:ext cx="27000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r"/>
            <a:fld id="{B1217D13-E5F9-4B61-A576-8C077BC53425}" type="slidenum">
              <a:rPr lang="en-US" sz="800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2DE34-48E9-6BE5-96C9-CD862BE6519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091794" y="5940119"/>
            <a:ext cx="3438503" cy="180000"/>
          </a:xfrm>
          <a:prstGeom prst="rect">
            <a:avLst/>
          </a:prstGeom>
        </p:spPr>
        <p:txBody>
          <a:bodyPr horzOverflow="overflow" lIns="0" tIns="0" rIns="0" bIns="0" anchor="ctr" anchorCtr="0">
            <a:noAutofit/>
          </a:bodyPr>
          <a:lstStyle/>
          <a:p>
            <a:pPr algn="l"/>
            <a:r>
              <a:rPr lang="en-SA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en-SA" sz="800" baseline="300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rd</a:t>
            </a:r>
            <a:r>
              <a:rPr lang="en-SA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 MENA IAEE Conference</a:t>
            </a:r>
            <a:r>
              <a:rPr lang="en-US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, Riyadh, Saudi Arabia, 8-9 December 2024     |</a:t>
            </a:r>
            <a:endParaRPr lang="en-SA" sz="800" dirty="0">
              <a:solidFill>
                <a:schemeClr val="accent3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7" name="Graphic 16">
            <a:extLst>
              <a:ext uri="{FF2B5EF4-FFF2-40B4-BE49-F238E27FC236}">
                <a16:creationId xmlns:a16="http://schemas.microsoft.com/office/drawing/2014/main" id="{8C1D28FC-C5D2-5A8B-1ABC-3DF470C7AE8F}"/>
              </a:ext>
            </a:extLst>
          </p:cNvPr>
          <p:cNvGrpSpPr/>
          <p:nvPr userDrawn="1"/>
        </p:nvGrpSpPr>
        <p:grpSpPr>
          <a:xfrm>
            <a:off x="720725" y="5810066"/>
            <a:ext cx="269466" cy="400052"/>
            <a:chOff x="860634" y="5928338"/>
            <a:chExt cx="361386" cy="53651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2A97460-CA0A-9E4B-B7F3-623E4B22CF94}"/>
                </a:ext>
              </a:extLst>
            </p:cNvPr>
            <p:cNvSpPr/>
            <p:nvPr/>
          </p:nvSpPr>
          <p:spPr>
            <a:xfrm>
              <a:off x="1178820" y="5928338"/>
              <a:ext cx="43200" cy="43459"/>
            </a:xfrm>
            <a:custGeom>
              <a:avLst/>
              <a:gdLst>
                <a:gd name="connsiteX0" fmla="*/ 21730 w 43200"/>
                <a:gd name="connsiteY0" fmla="*/ 43459 h 43459"/>
                <a:gd name="connsiteX1" fmla="*/ 0 w 43200"/>
                <a:gd name="connsiteY1" fmla="*/ 21730 h 43459"/>
                <a:gd name="connsiteX2" fmla="*/ 21730 w 43200"/>
                <a:gd name="connsiteY2" fmla="*/ 0 h 43459"/>
                <a:gd name="connsiteX3" fmla="*/ 43201 w 43200"/>
                <a:gd name="connsiteY3" fmla="*/ 21730 h 43459"/>
                <a:gd name="connsiteX4" fmla="*/ 21730 w 43200"/>
                <a:gd name="connsiteY4" fmla="*/ 43459 h 43459"/>
                <a:gd name="connsiteX5" fmla="*/ 21730 w 43200"/>
                <a:gd name="connsiteY5" fmla="*/ 11641 h 43459"/>
                <a:gd name="connsiteX6" fmla="*/ 11641 w 43200"/>
                <a:gd name="connsiteY6" fmla="*/ 21730 h 43459"/>
                <a:gd name="connsiteX7" fmla="*/ 21730 w 43200"/>
                <a:gd name="connsiteY7" fmla="*/ 31819 h 43459"/>
                <a:gd name="connsiteX8" fmla="*/ 31819 w 43200"/>
                <a:gd name="connsiteY8" fmla="*/ 21730 h 43459"/>
                <a:gd name="connsiteX9" fmla="*/ 21730 w 43200"/>
                <a:gd name="connsiteY9" fmla="*/ 11641 h 4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" h="43459">
                  <a:moveTo>
                    <a:pt x="21730" y="43459"/>
                  </a:moveTo>
                  <a:cubicBezTo>
                    <a:pt x="9571" y="43459"/>
                    <a:pt x="0" y="33629"/>
                    <a:pt x="0" y="21730"/>
                  </a:cubicBezTo>
                  <a:cubicBezTo>
                    <a:pt x="0" y="9830"/>
                    <a:pt x="9571" y="0"/>
                    <a:pt x="21730" y="0"/>
                  </a:cubicBezTo>
                  <a:cubicBezTo>
                    <a:pt x="33629" y="0"/>
                    <a:pt x="43201" y="9830"/>
                    <a:pt x="43201" y="21730"/>
                  </a:cubicBezTo>
                  <a:cubicBezTo>
                    <a:pt x="43201" y="33629"/>
                    <a:pt x="33629" y="43459"/>
                    <a:pt x="21730" y="43459"/>
                  </a:cubicBezTo>
                  <a:close/>
                  <a:moveTo>
                    <a:pt x="21730" y="11641"/>
                  </a:moveTo>
                  <a:cubicBezTo>
                    <a:pt x="16039" y="11641"/>
                    <a:pt x="11641" y="16297"/>
                    <a:pt x="11641" y="21730"/>
                  </a:cubicBezTo>
                  <a:cubicBezTo>
                    <a:pt x="11641" y="27421"/>
                    <a:pt x="16039" y="31819"/>
                    <a:pt x="21730" y="31819"/>
                  </a:cubicBezTo>
                  <a:cubicBezTo>
                    <a:pt x="27162" y="31819"/>
                    <a:pt x="31819" y="27421"/>
                    <a:pt x="31819" y="21730"/>
                  </a:cubicBezTo>
                  <a:cubicBezTo>
                    <a:pt x="31819" y="16297"/>
                    <a:pt x="27162" y="11641"/>
                    <a:pt x="21730" y="11641"/>
                  </a:cubicBezTo>
                  <a:close/>
                </a:path>
              </a:pathLst>
            </a:custGeom>
            <a:solidFill>
              <a:srgbClr val="CF564E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AEAA82E-25C7-DD6C-0F1B-935F23927AA8}"/>
                </a:ext>
              </a:extLst>
            </p:cNvPr>
            <p:cNvSpPr/>
            <p:nvPr/>
          </p:nvSpPr>
          <p:spPr>
            <a:xfrm>
              <a:off x="1152175" y="6365779"/>
              <a:ext cx="69845" cy="69845"/>
            </a:xfrm>
            <a:custGeom>
              <a:avLst/>
              <a:gdLst>
                <a:gd name="connsiteX0" fmla="*/ 34923 w 69845"/>
                <a:gd name="connsiteY0" fmla="*/ 69846 h 69845"/>
                <a:gd name="connsiteX1" fmla="*/ 31043 w 69845"/>
                <a:gd name="connsiteY1" fmla="*/ 68035 h 69845"/>
                <a:gd name="connsiteX2" fmla="*/ 1811 w 69845"/>
                <a:gd name="connsiteY2" fmla="*/ 39062 h 69845"/>
                <a:gd name="connsiteX3" fmla="*/ 0 w 69845"/>
                <a:gd name="connsiteY3" fmla="*/ 34923 h 69845"/>
                <a:gd name="connsiteX4" fmla="*/ 1811 w 69845"/>
                <a:gd name="connsiteY4" fmla="*/ 30784 h 69845"/>
                <a:gd name="connsiteX5" fmla="*/ 31043 w 69845"/>
                <a:gd name="connsiteY5" fmla="*/ 1552 h 69845"/>
                <a:gd name="connsiteX6" fmla="*/ 39062 w 69845"/>
                <a:gd name="connsiteY6" fmla="*/ 1552 h 69845"/>
                <a:gd name="connsiteX7" fmla="*/ 68294 w 69845"/>
                <a:gd name="connsiteY7" fmla="*/ 30784 h 69845"/>
                <a:gd name="connsiteX8" fmla="*/ 69846 w 69845"/>
                <a:gd name="connsiteY8" fmla="*/ 34923 h 69845"/>
                <a:gd name="connsiteX9" fmla="*/ 68294 w 69845"/>
                <a:gd name="connsiteY9" fmla="*/ 39062 h 69845"/>
                <a:gd name="connsiteX10" fmla="*/ 39062 w 69845"/>
                <a:gd name="connsiteY10" fmla="*/ 68035 h 69845"/>
                <a:gd name="connsiteX11" fmla="*/ 34923 w 69845"/>
                <a:gd name="connsiteY11" fmla="*/ 69846 h 69845"/>
                <a:gd name="connsiteX12" fmla="*/ 13969 w 69845"/>
                <a:gd name="connsiteY12" fmla="*/ 34923 h 69845"/>
                <a:gd name="connsiteX13" fmla="*/ 34923 w 69845"/>
                <a:gd name="connsiteY13" fmla="*/ 55877 h 69845"/>
                <a:gd name="connsiteX14" fmla="*/ 55877 w 69845"/>
                <a:gd name="connsiteY14" fmla="*/ 34923 h 69845"/>
                <a:gd name="connsiteX15" fmla="*/ 34923 w 69845"/>
                <a:gd name="connsiteY15" fmla="*/ 13969 h 6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45" h="69845">
                  <a:moveTo>
                    <a:pt x="34923" y="69846"/>
                  </a:moveTo>
                  <a:cubicBezTo>
                    <a:pt x="33629" y="69846"/>
                    <a:pt x="32077" y="69328"/>
                    <a:pt x="31043" y="68035"/>
                  </a:cubicBezTo>
                  <a:lnTo>
                    <a:pt x="1811" y="39062"/>
                  </a:lnTo>
                  <a:cubicBezTo>
                    <a:pt x="776" y="37768"/>
                    <a:pt x="0" y="36475"/>
                    <a:pt x="0" y="34923"/>
                  </a:cubicBezTo>
                  <a:cubicBezTo>
                    <a:pt x="0" y="33371"/>
                    <a:pt x="776" y="31819"/>
                    <a:pt x="1811" y="30784"/>
                  </a:cubicBezTo>
                  <a:lnTo>
                    <a:pt x="31043" y="1552"/>
                  </a:lnTo>
                  <a:cubicBezTo>
                    <a:pt x="33112" y="-517"/>
                    <a:pt x="36734" y="-517"/>
                    <a:pt x="39062" y="1552"/>
                  </a:cubicBezTo>
                  <a:lnTo>
                    <a:pt x="68294" y="30784"/>
                  </a:lnTo>
                  <a:cubicBezTo>
                    <a:pt x="69328" y="31819"/>
                    <a:pt x="69846" y="33371"/>
                    <a:pt x="69846" y="34923"/>
                  </a:cubicBezTo>
                  <a:cubicBezTo>
                    <a:pt x="69846" y="36475"/>
                    <a:pt x="69328" y="37768"/>
                    <a:pt x="68294" y="39062"/>
                  </a:cubicBezTo>
                  <a:lnTo>
                    <a:pt x="39062" y="68035"/>
                  </a:lnTo>
                  <a:cubicBezTo>
                    <a:pt x="38027" y="69328"/>
                    <a:pt x="36475" y="69846"/>
                    <a:pt x="34923" y="69846"/>
                  </a:cubicBezTo>
                  <a:close/>
                  <a:moveTo>
                    <a:pt x="13969" y="34923"/>
                  </a:moveTo>
                  <a:lnTo>
                    <a:pt x="34923" y="55877"/>
                  </a:lnTo>
                  <a:lnTo>
                    <a:pt x="55877" y="34923"/>
                  </a:lnTo>
                  <a:lnTo>
                    <a:pt x="34923" y="13969"/>
                  </a:lnTo>
                  <a:close/>
                </a:path>
              </a:pathLst>
            </a:custGeom>
            <a:solidFill>
              <a:srgbClr val="8EC149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16">
              <a:extLst>
                <a:ext uri="{FF2B5EF4-FFF2-40B4-BE49-F238E27FC236}">
                  <a16:creationId xmlns:a16="http://schemas.microsoft.com/office/drawing/2014/main" id="{AF084BCB-AB39-9B99-12EC-DF62A176FEC1}"/>
                </a:ext>
              </a:extLst>
            </p:cNvPr>
            <p:cNvGrpSpPr/>
            <p:nvPr/>
          </p:nvGrpSpPr>
          <p:grpSpPr>
            <a:xfrm>
              <a:off x="860634" y="5928338"/>
              <a:ext cx="361386" cy="536518"/>
              <a:chOff x="860634" y="5928338"/>
              <a:chExt cx="361386" cy="536518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FDC3BE3-3CC0-255D-B3CF-0108F3FE848A}"/>
                  </a:ext>
                </a:extLst>
              </p:cNvPr>
              <p:cNvSpPr/>
              <p:nvPr/>
            </p:nvSpPr>
            <p:spPr>
              <a:xfrm>
                <a:off x="860634" y="645321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F7BC3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65B0C2D-0F18-995C-BA53-355436DBD277}"/>
                  </a:ext>
                </a:extLst>
              </p:cNvPr>
              <p:cNvSpPr/>
              <p:nvPr/>
            </p:nvSpPr>
            <p:spPr>
              <a:xfrm>
                <a:off x="860634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BF7B6CB-3985-89E7-3B29-D095C1D105E6}"/>
                  </a:ext>
                </a:extLst>
              </p:cNvPr>
              <p:cNvSpPr/>
              <p:nvPr/>
            </p:nvSpPr>
            <p:spPr>
              <a:xfrm>
                <a:off x="924271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518C5CD-04C4-CDB4-B961-D312B6EAE998}"/>
                  </a:ext>
                </a:extLst>
              </p:cNvPr>
              <p:cNvSpPr/>
              <p:nvPr/>
            </p:nvSpPr>
            <p:spPr>
              <a:xfrm>
                <a:off x="987909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7C9A9CF-66A6-D963-74D0-A826F59C65AF}"/>
                  </a:ext>
                </a:extLst>
              </p:cNvPr>
              <p:cNvSpPr/>
              <p:nvPr/>
            </p:nvSpPr>
            <p:spPr>
              <a:xfrm>
                <a:off x="1051546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516C805-2CF5-F010-37DB-2C85276BAEDE}"/>
                  </a:ext>
                </a:extLst>
              </p:cNvPr>
              <p:cNvSpPr/>
              <p:nvPr/>
            </p:nvSpPr>
            <p:spPr>
              <a:xfrm>
                <a:off x="1115183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59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59" y="9830"/>
                      <a:pt x="43459" y="21730"/>
                    </a:cubicBezTo>
                    <a:cubicBezTo>
                      <a:pt x="43459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51DD220-D46B-0799-BCAA-3B7C5A7B0143}"/>
                  </a:ext>
                </a:extLst>
              </p:cNvPr>
              <p:cNvSpPr/>
              <p:nvPr/>
            </p:nvSpPr>
            <p:spPr>
              <a:xfrm>
                <a:off x="860634" y="6365779"/>
                <a:ext cx="70104" cy="69845"/>
              </a:xfrm>
              <a:custGeom>
                <a:avLst/>
                <a:gdLst>
                  <a:gd name="connsiteX0" fmla="*/ 34923 w 70104"/>
                  <a:gd name="connsiteY0" fmla="*/ 69846 h 69845"/>
                  <a:gd name="connsiteX1" fmla="*/ 31042 w 70104"/>
                  <a:gd name="connsiteY1" fmla="*/ 68035 h 69845"/>
                  <a:gd name="connsiteX2" fmla="*/ 1811 w 70104"/>
                  <a:gd name="connsiteY2" fmla="*/ 39062 h 69845"/>
                  <a:gd name="connsiteX3" fmla="*/ 0 w 70104"/>
                  <a:gd name="connsiteY3" fmla="*/ 34923 h 69845"/>
                  <a:gd name="connsiteX4" fmla="*/ 1811 w 70104"/>
                  <a:gd name="connsiteY4" fmla="*/ 30784 h 69845"/>
                  <a:gd name="connsiteX5" fmla="*/ 31042 w 70104"/>
                  <a:gd name="connsiteY5" fmla="*/ 1552 h 69845"/>
                  <a:gd name="connsiteX6" fmla="*/ 39062 w 70104"/>
                  <a:gd name="connsiteY6" fmla="*/ 1552 h 69845"/>
                  <a:gd name="connsiteX7" fmla="*/ 68294 w 70104"/>
                  <a:gd name="connsiteY7" fmla="*/ 30784 h 69845"/>
                  <a:gd name="connsiteX8" fmla="*/ 70104 w 70104"/>
                  <a:gd name="connsiteY8" fmla="*/ 34923 h 69845"/>
                  <a:gd name="connsiteX9" fmla="*/ 68294 w 70104"/>
                  <a:gd name="connsiteY9" fmla="*/ 39062 h 69845"/>
                  <a:gd name="connsiteX10" fmla="*/ 39062 w 70104"/>
                  <a:gd name="connsiteY10" fmla="*/ 68035 h 69845"/>
                  <a:gd name="connsiteX11" fmla="*/ 34923 w 70104"/>
                  <a:gd name="connsiteY11" fmla="*/ 69846 h 69845"/>
                  <a:gd name="connsiteX12" fmla="*/ 13969 w 70104"/>
                  <a:gd name="connsiteY12" fmla="*/ 34923 h 69845"/>
                  <a:gd name="connsiteX13" fmla="*/ 34923 w 70104"/>
                  <a:gd name="connsiteY13" fmla="*/ 55877 h 69845"/>
                  <a:gd name="connsiteX14" fmla="*/ 56135 w 70104"/>
                  <a:gd name="connsiteY14" fmla="*/ 34923 h 69845"/>
                  <a:gd name="connsiteX15" fmla="*/ 34923 w 70104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04" h="69845">
                    <a:moveTo>
                      <a:pt x="34923" y="69846"/>
                    </a:moveTo>
                    <a:cubicBezTo>
                      <a:pt x="33629" y="69846"/>
                      <a:pt x="32077" y="69328"/>
                      <a:pt x="31042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1042" y="1552"/>
                    </a:lnTo>
                    <a:cubicBezTo>
                      <a:pt x="33112" y="-517"/>
                      <a:pt x="36992" y="-517"/>
                      <a:pt x="39062" y="1552"/>
                    </a:cubicBezTo>
                    <a:lnTo>
                      <a:pt x="68294" y="30784"/>
                    </a:lnTo>
                    <a:cubicBezTo>
                      <a:pt x="69328" y="31819"/>
                      <a:pt x="70104" y="33371"/>
                      <a:pt x="70104" y="34923"/>
                    </a:cubicBezTo>
                    <a:cubicBezTo>
                      <a:pt x="70104" y="36475"/>
                      <a:pt x="69328" y="37768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6135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0CEF129-853B-EFB0-68EA-803AF599BAAE}"/>
                  </a:ext>
                </a:extLst>
              </p:cNvPr>
              <p:cNvSpPr/>
              <p:nvPr/>
            </p:nvSpPr>
            <p:spPr>
              <a:xfrm>
                <a:off x="919098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1552 w 69845"/>
                  <a:gd name="connsiteY3" fmla="*/ 30784 h 69845"/>
                  <a:gd name="connsiteX4" fmla="*/ 30784 w 69845"/>
                  <a:gd name="connsiteY4" fmla="*/ 1552 h 69845"/>
                  <a:gd name="connsiteX5" fmla="*/ 39062 w 69845"/>
                  <a:gd name="connsiteY5" fmla="*/ 1552 h 69845"/>
                  <a:gd name="connsiteX6" fmla="*/ 68035 w 69845"/>
                  <a:gd name="connsiteY6" fmla="*/ 30784 h 69845"/>
                  <a:gd name="connsiteX7" fmla="*/ 69846 w 69845"/>
                  <a:gd name="connsiteY7" fmla="*/ 34923 h 69845"/>
                  <a:gd name="connsiteX8" fmla="*/ 68035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-517" y="36734"/>
                      <a:pt x="-517" y="33112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035" y="30784"/>
                    </a:lnTo>
                    <a:cubicBezTo>
                      <a:pt x="69328" y="31819"/>
                      <a:pt x="69846" y="33371"/>
                      <a:pt x="69846" y="34923"/>
                    </a:cubicBezTo>
                    <a:cubicBezTo>
                      <a:pt x="69846" y="36475"/>
                      <a:pt x="69328" y="37768"/>
                      <a:pt x="68035" y="39062"/>
                    </a:cubicBezTo>
                    <a:lnTo>
                      <a:pt x="39062" y="68035"/>
                    </a:lnTo>
                    <a:cubicBezTo>
                      <a:pt x="37768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9103E4-DF06-CCB3-0BC4-737EDFBD0D87}"/>
                  </a:ext>
                </a:extLst>
              </p:cNvPr>
              <p:cNvSpPr/>
              <p:nvPr/>
            </p:nvSpPr>
            <p:spPr>
              <a:xfrm>
                <a:off x="977302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811 w 69845"/>
                  <a:gd name="connsiteY2" fmla="*/ 39062 h 69845"/>
                  <a:gd name="connsiteX3" fmla="*/ 0 w 69845"/>
                  <a:gd name="connsiteY3" fmla="*/ 34923 h 69845"/>
                  <a:gd name="connsiteX4" fmla="*/ 1811 w 69845"/>
                  <a:gd name="connsiteY4" fmla="*/ 30784 h 69845"/>
                  <a:gd name="connsiteX5" fmla="*/ 30784 w 69845"/>
                  <a:gd name="connsiteY5" fmla="*/ 1552 h 69845"/>
                  <a:gd name="connsiteX6" fmla="*/ 39062 w 69845"/>
                  <a:gd name="connsiteY6" fmla="*/ 1552 h 69845"/>
                  <a:gd name="connsiteX7" fmla="*/ 68294 w 69845"/>
                  <a:gd name="connsiteY7" fmla="*/ 30784 h 69845"/>
                  <a:gd name="connsiteX8" fmla="*/ 68294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2077" y="69328"/>
                      <a:pt x="30784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294" y="30784"/>
                    </a:lnTo>
                    <a:cubicBezTo>
                      <a:pt x="70363" y="33112"/>
                      <a:pt x="70363" y="36734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2D5B0C-753B-FD58-2994-EFFB634D171D}"/>
                  </a:ext>
                </a:extLst>
              </p:cNvPr>
              <p:cNvSpPr/>
              <p:nvPr/>
            </p:nvSpPr>
            <p:spPr>
              <a:xfrm>
                <a:off x="1035766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0 w 69845"/>
                  <a:gd name="connsiteY3" fmla="*/ 34923 h 69845"/>
                  <a:gd name="connsiteX4" fmla="*/ 1552 w 69845"/>
                  <a:gd name="connsiteY4" fmla="*/ 30784 h 69845"/>
                  <a:gd name="connsiteX5" fmla="*/ 30784 w 69845"/>
                  <a:gd name="connsiteY5" fmla="*/ 1552 h 69845"/>
                  <a:gd name="connsiteX6" fmla="*/ 38803 w 69845"/>
                  <a:gd name="connsiteY6" fmla="*/ 1552 h 69845"/>
                  <a:gd name="connsiteX7" fmla="*/ 68035 w 69845"/>
                  <a:gd name="connsiteY7" fmla="*/ 30784 h 69845"/>
                  <a:gd name="connsiteX8" fmla="*/ 69846 w 69845"/>
                  <a:gd name="connsiteY8" fmla="*/ 34923 h 69845"/>
                  <a:gd name="connsiteX9" fmla="*/ 68035 w 69845"/>
                  <a:gd name="connsiteY9" fmla="*/ 39062 h 69845"/>
                  <a:gd name="connsiteX10" fmla="*/ 38803 w 69845"/>
                  <a:gd name="connsiteY10" fmla="*/ 68035 h 69845"/>
                  <a:gd name="connsiteX11" fmla="*/ 34923 w 69845"/>
                  <a:gd name="connsiteY11" fmla="*/ 69846 h 69845"/>
                  <a:gd name="connsiteX12" fmla="*/ 13969 w 69845"/>
                  <a:gd name="connsiteY12" fmla="*/ 34923 h 69845"/>
                  <a:gd name="connsiteX13" fmla="*/ 34923 w 69845"/>
                  <a:gd name="connsiteY13" fmla="*/ 55877 h 69845"/>
                  <a:gd name="connsiteX14" fmla="*/ 55877 w 69845"/>
                  <a:gd name="connsiteY14" fmla="*/ 34923 h 69845"/>
                  <a:gd name="connsiteX15" fmla="*/ 34923 w 69845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517" y="37768"/>
                      <a:pt x="0" y="36475"/>
                      <a:pt x="0" y="34923"/>
                    </a:cubicBezTo>
                    <a:cubicBezTo>
                      <a:pt x="0" y="33371"/>
                      <a:pt x="517" y="31819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8803" y="1552"/>
                    </a:cubicBezTo>
                    <a:lnTo>
                      <a:pt x="68035" y="30784"/>
                    </a:lnTo>
                    <a:cubicBezTo>
                      <a:pt x="69070" y="31819"/>
                      <a:pt x="69846" y="33371"/>
                      <a:pt x="69846" y="34923"/>
                    </a:cubicBezTo>
                    <a:cubicBezTo>
                      <a:pt x="69846" y="36475"/>
                      <a:pt x="69070" y="37768"/>
                      <a:pt x="68035" y="39062"/>
                    </a:cubicBezTo>
                    <a:lnTo>
                      <a:pt x="38803" y="68035"/>
                    </a:lnTo>
                    <a:cubicBezTo>
                      <a:pt x="37768" y="69328"/>
                      <a:pt x="36216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F171FE4-474D-C6EB-AEFD-F600A92A4711}"/>
                  </a:ext>
                </a:extLst>
              </p:cNvPr>
              <p:cNvSpPr/>
              <p:nvPr/>
            </p:nvSpPr>
            <p:spPr>
              <a:xfrm>
                <a:off x="1094035" y="6365779"/>
                <a:ext cx="69780" cy="69845"/>
              </a:xfrm>
              <a:custGeom>
                <a:avLst/>
                <a:gdLst>
                  <a:gd name="connsiteX0" fmla="*/ 34858 w 69780"/>
                  <a:gd name="connsiteY0" fmla="*/ 69846 h 69845"/>
                  <a:gd name="connsiteX1" fmla="*/ 30719 w 69780"/>
                  <a:gd name="connsiteY1" fmla="*/ 68035 h 69845"/>
                  <a:gd name="connsiteX2" fmla="*/ 1746 w 69780"/>
                  <a:gd name="connsiteY2" fmla="*/ 39062 h 69845"/>
                  <a:gd name="connsiteX3" fmla="*/ 1746 w 69780"/>
                  <a:gd name="connsiteY3" fmla="*/ 30784 h 69845"/>
                  <a:gd name="connsiteX4" fmla="*/ 30719 w 69780"/>
                  <a:gd name="connsiteY4" fmla="*/ 1552 h 69845"/>
                  <a:gd name="connsiteX5" fmla="*/ 38997 w 69780"/>
                  <a:gd name="connsiteY5" fmla="*/ 1552 h 69845"/>
                  <a:gd name="connsiteX6" fmla="*/ 68229 w 69780"/>
                  <a:gd name="connsiteY6" fmla="*/ 30784 h 69845"/>
                  <a:gd name="connsiteX7" fmla="*/ 69781 w 69780"/>
                  <a:gd name="connsiteY7" fmla="*/ 34923 h 69845"/>
                  <a:gd name="connsiteX8" fmla="*/ 68229 w 69780"/>
                  <a:gd name="connsiteY8" fmla="*/ 39062 h 69845"/>
                  <a:gd name="connsiteX9" fmla="*/ 38997 w 69780"/>
                  <a:gd name="connsiteY9" fmla="*/ 68035 h 69845"/>
                  <a:gd name="connsiteX10" fmla="*/ 34858 w 69780"/>
                  <a:gd name="connsiteY10" fmla="*/ 69846 h 69845"/>
                  <a:gd name="connsiteX11" fmla="*/ 13904 w 69780"/>
                  <a:gd name="connsiteY11" fmla="*/ 34923 h 69845"/>
                  <a:gd name="connsiteX12" fmla="*/ 34858 w 69780"/>
                  <a:gd name="connsiteY12" fmla="*/ 55877 h 69845"/>
                  <a:gd name="connsiteX13" fmla="*/ 55812 w 69780"/>
                  <a:gd name="connsiteY13" fmla="*/ 34923 h 69845"/>
                  <a:gd name="connsiteX14" fmla="*/ 34858 w 69780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80" h="69845">
                    <a:moveTo>
                      <a:pt x="34858" y="69846"/>
                    </a:moveTo>
                    <a:cubicBezTo>
                      <a:pt x="33306" y="69846"/>
                      <a:pt x="31754" y="69328"/>
                      <a:pt x="30719" y="68035"/>
                    </a:cubicBezTo>
                    <a:lnTo>
                      <a:pt x="1746" y="39062"/>
                    </a:lnTo>
                    <a:cubicBezTo>
                      <a:pt x="-582" y="36734"/>
                      <a:pt x="-582" y="33112"/>
                      <a:pt x="1746" y="30784"/>
                    </a:cubicBezTo>
                    <a:lnTo>
                      <a:pt x="30719" y="1552"/>
                    </a:lnTo>
                    <a:cubicBezTo>
                      <a:pt x="33047" y="-517"/>
                      <a:pt x="36669" y="-517"/>
                      <a:pt x="38997" y="1552"/>
                    </a:cubicBezTo>
                    <a:lnTo>
                      <a:pt x="68229" y="30784"/>
                    </a:lnTo>
                    <a:cubicBezTo>
                      <a:pt x="69264" y="31819"/>
                      <a:pt x="69781" y="33371"/>
                      <a:pt x="69781" y="34923"/>
                    </a:cubicBezTo>
                    <a:cubicBezTo>
                      <a:pt x="69781" y="36475"/>
                      <a:pt x="69264" y="37768"/>
                      <a:pt x="68229" y="39062"/>
                    </a:cubicBezTo>
                    <a:lnTo>
                      <a:pt x="38997" y="68035"/>
                    </a:lnTo>
                    <a:cubicBezTo>
                      <a:pt x="37962" y="69328"/>
                      <a:pt x="36410" y="69846"/>
                      <a:pt x="34858" y="69846"/>
                    </a:cubicBezTo>
                    <a:close/>
                    <a:moveTo>
                      <a:pt x="13904" y="34923"/>
                    </a:moveTo>
                    <a:lnTo>
                      <a:pt x="34858" y="55877"/>
                    </a:lnTo>
                    <a:lnTo>
                      <a:pt x="55812" y="34923"/>
                    </a:lnTo>
                    <a:lnTo>
                      <a:pt x="34858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F3FA804-E065-9926-9556-95FB2C3EE6A3}"/>
                  </a:ext>
                </a:extLst>
              </p:cNvPr>
              <p:cNvSpPr/>
              <p:nvPr/>
            </p:nvSpPr>
            <p:spPr>
              <a:xfrm>
                <a:off x="867101" y="5988095"/>
                <a:ext cx="349228" cy="353108"/>
              </a:xfrm>
              <a:custGeom>
                <a:avLst/>
                <a:gdLst>
                  <a:gd name="connsiteX0" fmla="*/ 349228 w 349228"/>
                  <a:gd name="connsiteY0" fmla="*/ 353109 h 353108"/>
                  <a:gd name="connsiteX1" fmla="*/ 0 w 349228"/>
                  <a:gd name="connsiteY1" fmla="*/ 353109 h 353108"/>
                  <a:gd name="connsiteX2" fmla="*/ 0 w 349228"/>
                  <a:gd name="connsiteY2" fmla="*/ 0 h 353108"/>
                  <a:gd name="connsiteX3" fmla="*/ 349228 w 349228"/>
                  <a:gd name="connsiteY3" fmla="*/ 0 h 35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28" h="353108">
                    <a:moveTo>
                      <a:pt x="349228" y="353109"/>
                    </a:moveTo>
                    <a:lnTo>
                      <a:pt x="0" y="353109"/>
                    </a:lnTo>
                    <a:lnTo>
                      <a:pt x="0" y="0"/>
                    </a:lnTo>
                    <a:lnTo>
                      <a:pt x="349228" y="0"/>
                    </a:lnTo>
                    <a:close/>
                  </a:path>
                </a:pathLst>
              </a:custGeom>
              <a:solidFill>
                <a:srgbClr val="004C4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C8F1DA6-0FA7-2B26-B6A7-F77288C7F30C}"/>
                  </a:ext>
                </a:extLst>
              </p:cNvPr>
              <p:cNvSpPr/>
              <p:nvPr/>
            </p:nvSpPr>
            <p:spPr>
              <a:xfrm>
                <a:off x="860634" y="598809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35ED604-AC1F-A53C-DC0C-A68291D7788E}"/>
                  </a:ext>
                </a:extLst>
              </p:cNvPr>
              <p:cNvSpPr/>
              <p:nvPr/>
            </p:nvSpPr>
            <p:spPr>
              <a:xfrm>
                <a:off x="860634" y="6337841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950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950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950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950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5" name="Graphic 16">
                <a:extLst>
                  <a:ext uri="{FF2B5EF4-FFF2-40B4-BE49-F238E27FC236}">
                    <a16:creationId xmlns:a16="http://schemas.microsoft.com/office/drawing/2014/main" id="{921B88CA-91EB-9669-A7B6-F9FE9AF60709}"/>
                  </a:ext>
                </a:extLst>
              </p:cNvPr>
              <p:cNvGrpSpPr/>
              <p:nvPr/>
            </p:nvGrpSpPr>
            <p:grpSpPr>
              <a:xfrm>
                <a:off x="947678" y="6046041"/>
                <a:ext cx="187558" cy="240320"/>
                <a:chOff x="947678" y="6046041"/>
                <a:chExt cx="187558" cy="240320"/>
              </a:xfrm>
              <a:solidFill>
                <a:srgbClr val="FFFFFF"/>
              </a:solidFill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6FB559F7-A21D-D69C-264D-D6EE7CB523C2}"/>
                    </a:ext>
                  </a:extLst>
                </p:cNvPr>
                <p:cNvSpPr/>
                <p:nvPr/>
              </p:nvSpPr>
              <p:spPr>
                <a:xfrm>
                  <a:off x="947678" y="6088849"/>
                  <a:ext cx="187558" cy="100505"/>
                </a:xfrm>
                <a:custGeom>
                  <a:avLst/>
                  <a:gdLst>
                    <a:gd name="connsiteX0" fmla="*/ 180698 w 187558"/>
                    <a:gd name="connsiteY0" fmla="*/ 100505 h 100505"/>
                    <a:gd name="connsiteX1" fmla="*/ 177853 w 187558"/>
                    <a:gd name="connsiteY1" fmla="*/ 99729 h 100505"/>
                    <a:gd name="connsiteX2" fmla="*/ 3756 w 187558"/>
                    <a:gd name="connsiteY2" fmla="*/ 12810 h 100505"/>
                    <a:gd name="connsiteX3" fmla="*/ 652 w 187558"/>
                    <a:gd name="connsiteY3" fmla="*/ 3756 h 100505"/>
                    <a:gd name="connsiteX4" fmla="*/ 9706 w 187558"/>
                    <a:gd name="connsiteY4" fmla="*/ 652 h 100505"/>
                    <a:gd name="connsiteX5" fmla="*/ 183802 w 187558"/>
                    <a:gd name="connsiteY5" fmla="*/ 87829 h 100505"/>
                    <a:gd name="connsiteX6" fmla="*/ 186907 w 187558"/>
                    <a:gd name="connsiteY6" fmla="*/ 96883 h 100505"/>
                    <a:gd name="connsiteX7" fmla="*/ 180698 w 187558"/>
                    <a:gd name="connsiteY7" fmla="*/ 100505 h 100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7558" h="100505">
                      <a:moveTo>
                        <a:pt x="180698" y="100505"/>
                      </a:moveTo>
                      <a:cubicBezTo>
                        <a:pt x="179663" y="100505"/>
                        <a:pt x="178714" y="100246"/>
                        <a:pt x="177853" y="99729"/>
                      </a:cubicBezTo>
                      <a:lnTo>
                        <a:pt x="3756" y="12810"/>
                      </a:lnTo>
                      <a:cubicBezTo>
                        <a:pt x="393" y="10999"/>
                        <a:pt x="-900" y="6860"/>
                        <a:pt x="652" y="3756"/>
                      </a:cubicBezTo>
                      <a:cubicBezTo>
                        <a:pt x="2462" y="393"/>
                        <a:pt x="6343" y="-900"/>
                        <a:pt x="9706" y="652"/>
                      </a:cubicBezTo>
                      <a:lnTo>
                        <a:pt x="183802" y="87829"/>
                      </a:lnTo>
                      <a:cubicBezTo>
                        <a:pt x="187165" y="89381"/>
                        <a:pt x="188459" y="93521"/>
                        <a:pt x="186907" y="96883"/>
                      </a:cubicBezTo>
                      <a:cubicBezTo>
                        <a:pt x="185613" y="99212"/>
                        <a:pt x="183285" y="100505"/>
                        <a:pt x="180698" y="1005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0682323C-9C2E-6E16-073D-D1B6B984C028}"/>
                    </a:ext>
                  </a:extLst>
                </p:cNvPr>
                <p:cNvSpPr/>
                <p:nvPr/>
              </p:nvSpPr>
              <p:spPr>
                <a:xfrm>
                  <a:off x="1034731" y="6046041"/>
                  <a:ext cx="13451" cy="240320"/>
                </a:xfrm>
                <a:custGeom>
                  <a:avLst/>
                  <a:gdLst>
                    <a:gd name="connsiteX0" fmla="*/ 6726 w 13451"/>
                    <a:gd name="connsiteY0" fmla="*/ 240321 h 240320"/>
                    <a:gd name="connsiteX1" fmla="*/ 0 w 13451"/>
                    <a:gd name="connsiteY1" fmla="*/ 233595 h 240320"/>
                    <a:gd name="connsiteX2" fmla="*/ 0 w 13451"/>
                    <a:gd name="connsiteY2" fmla="*/ 6726 h 240320"/>
                    <a:gd name="connsiteX3" fmla="*/ 6726 w 13451"/>
                    <a:gd name="connsiteY3" fmla="*/ 0 h 240320"/>
                    <a:gd name="connsiteX4" fmla="*/ 13452 w 13451"/>
                    <a:gd name="connsiteY4" fmla="*/ 6726 h 240320"/>
                    <a:gd name="connsiteX5" fmla="*/ 13452 w 13451"/>
                    <a:gd name="connsiteY5" fmla="*/ 233595 h 240320"/>
                    <a:gd name="connsiteX6" fmla="*/ 6726 w 13451"/>
                    <a:gd name="connsiteY6" fmla="*/ 240321 h 240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51" h="240320">
                      <a:moveTo>
                        <a:pt x="6726" y="240321"/>
                      </a:moveTo>
                      <a:cubicBezTo>
                        <a:pt x="3104" y="240321"/>
                        <a:pt x="0" y="237217"/>
                        <a:pt x="0" y="233595"/>
                      </a:cubicBezTo>
                      <a:lnTo>
                        <a:pt x="0" y="6726"/>
                      </a:lnTo>
                      <a:cubicBezTo>
                        <a:pt x="0" y="2846"/>
                        <a:pt x="3104" y="0"/>
                        <a:pt x="6726" y="0"/>
                      </a:cubicBezTo>
                      <a:cubicBezTo>
                        <a:pt x="10348" y="0"/>
                        <a:pt x="13452" y="2846"/>
                        <a:pt x="13452" y="6726"/>
                      </a:cubicBezTo>
                      <a:lnTo>
                        <a:pt x="13452" y="233595"/>
                      </a:lnTo>
                      <a:cubicBezTo>
                        <a:pt x="13452" y="237217"/>
                        <a:pt x="10348" y="240321"/>
                        <a:pt x="6726" y="2403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72919EB-DEAF-44DC-B4F8-89F07CD26546}"/>
                    </a:ext>
                  </a:extLst>
                </p:cNvPr>
                <p:cNvSpPr/>
                <p:nvPr/>
              </p:nvSpPr>
              <p:spPr>
                <a:xfrm>
                  <a:off x="1074828" y="6272910"/>
                  <a:ext cx="33629" cy="13451"/>
                </a:xfrm>
                <a:custGeom>
                  <a:avLst/>
                  <a:gdLst>
                    <a:gd name="connsiteX0" fmla="*/ 26903 w 33629"/>
                    <a:gd name="connsiteY0" fmla="*/ 13452 h 13451"/>
                    <a:gd name="connsiteX1" fmla="*/ 6726 w 33629"/>
                    <a:gd name="connsiteY1" fmla="*/ 13452 h 13451"/>
                    <a:gd name="connsiteX2" fmla="*/ 0 w 33629"/>
                    <a:gd name="connsiteY2" fmla="*/ 6726 h 13451"/>
                    <a:gd name="connsiteX3" fmla="*/ 6726 w 33629"/>
                    <a:gd name="connsiteY3" fmla="*/ 0 h 13451"/>
                    <a:gd name="connsiteX4" fmla="*/ 26903 w 33629"/>
                    <a:gd name="connsiteY4" fmla="*/ 0 h 13451"/>
                    <a:gd name="connsiteX5" fmla="*/ 33629 w 33629"/>
                    <a:gd name="connsiteY5" fmla="*/ 6726 h 13451"/>
                    <a:gd name="connsiteX6" fmla="*/ 26903 w 33629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629" h="13451">
                      <a:moveTo>
                        <a:pt x="26903" y="13452"/>
                      </a:moveTo>
                      <a:lnTo>
                        <a:pt x="6726" y="13452"/>
                      </a:lnTo>
                      <a:cubicBezTo>
                        <a:pt x="3104" y="13452"/>
                        <a:pt x="0" y="10348"/>
                        <a:pt x="0" y="6726"/>
                      </a:cubicBezTo>
                      <a:cubicBezTo>
                        <a:pt x="0" y="2846"/>
                        <a:pt x="3104" y="0"/>
                        <a:pt x="6726" y="0"/>
                      </a:cubicBezTo>
                      <a:lnTo>
                        <a:pt x="26903" y="0"/>
                      </a:lnTo>
                      <a:cubicBezTo>
                        <a:pt x="30525" y="0"/>
                        <a:pt x="33629" y="2846"/>
                        <a:pt x="33629" y="6726"/>
                      </a:cubicBezTo>
                      <a:cubicBezTo>
                        <a:pt x="33629" y="10348"/>
                        <a:pt x="30525" y="13452"/>
                        <a:pt x="26903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C6DBD937-C223-D28D-9F92-87152406AF71}"/>
                    </a:ext>
                  </a:extLst>
                </p:cNvPr>
                <p:cNvSpPr/>
                <p:nvPr/>
              </p:nvSpPr>
              <p:spPr>
                <a:xfrm>
                  <a:off x="973939" y="6272910"/>
                  <a:ext cx="33370" cy="13451"/>
                </a:xfrm>
                <a:custGeom>
                  <a:avLst/>
                  <a:gdLst>
                    <a:gd name="connsiteX0" fmla="*/ 26645 w 33370"/>
                    <a:gd name="connsiteY0" fmla="*/ 13452 h 13451"/>
                    <a:gd name="connsiteX1" fmla="*/ 6726 w 33370"/>
                    <a:gd name="connsiteY1" fmla="*/ 13452 h 13451"/>
                    <a:gd name="connsiteX2" fmla="*/ 0 w 33370"/>
                    <a:gd name="connsiteY2" fmla="*/ 6726 h 13451"/>
                    <a:gd name="connsiteX3" fmla="*/ 6726 w 33370"/>
                    <a:gd name="connsiteY3" fmla="*/ 0 h 13451"/>
                    <a:gd name="connsiteX4" fmla="*/ 26645 w 33370"/>
                    <a:gd name="connsiteY4" fmla="*/ 0 h 13451"/>
                    <a:gd name="connsiteX5" fmla="*/ 33371 w 33370"/>
                    <a:gd name="connsiteY5" fmla="*/ 6726 h 13451"/>
                    <a:gd name="connsiteX6" fmla="*/ 26645 w 33370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70" h="13451">
                      <a:moveTo>
                        <a:pt x="26645" y="13452"/>
                      </a:moveTo>
                      <a:lnTo>
                        <a:pt x="6726" y="13452"/>
                      </a:lnTo>
                      <a:cubicBezTo>
                        <a:pt x="2846" y="13452"/>
                        <a:pt x="0" y="10348"/>
                        <a:pt x="0" y="6726"/>
                      </a:cubicBezTo>
                      <a:cubicBezTo>
                        <a:pt x="0" y="2846"/>
                        <a:pt x="2846" y="0"/>
                        <a:pt x="6726" y="0"/>
                      </a:cubicBezTo>
                      <a:lnTo>
                        <a:pt x="26645" y="0"/>
                      </a:lnTo>
                      <a:cubicBezTo>
                        <a:pt x="30266" y="0"/>
                        <a:pt x="33371" y="2846"/>
                        <a:pt x="33371" y="6726"/>
                      </a:cubicBezTo>
                      <a:cubicBezTo>
                        <a:pt x="33371" y="10348"/>
                        <a:pt x="30266" y="13452"/>
                        <a:pt x="26645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7402B153-6CE4-1056-6816-397FDD0092BC}"/>
                    </a:ext>
                  </a:extLst>
                </p:cNvPr>
                <p:cNvSpPr/>
                <p:nvPr/>
              </p:nvSpPr>
              <p:spPr>
                <a:xfrm>
                  <a:off x="948027" y="6088073"/>
                  <a:ext cx="186697" cy="102057"/>
                </a:xfrm>
                <a:custGeom>
                  <a:avLst/>
                  <a:gdLst>
                    <a:gd name="connsiteX0" fmla="*/ 6770 w 186697"/>
                    <a:gd name="connsiteY0" fmla="*/ 102057 h 102057"/>
                    <a:gd name="connsiteX1" fmla="*/ 820 w 186697"/>
                    <a:gd name="connsiteY1" fmla="*/ 98436 h 102057"/>
                    <a:gd name="connsiteX2" fmla="*/ 3666 w 186697"/>
                    <a:gd name="connsiteY2" fmla="*/ 89381 h 102057"/>
                    <a:gd name="connsiteX3" fmla="*/ 176986 w 186697"/>
                    <a:gd name="connsiteY3" fmla="*/ 652 h 102057"/>
                    <a:gd name="connsiteX4" fmla="*/ 186040 w 186697"/>
                    <a:gd name="connsiteY4" fmla="*/ 3756 h 102057"/>
                    <a:gd name="connsiteX5" fmla="*/ 183195 w 186697"/>
                    <a:gd name="connsiteY5" fmla="*/ 12810 h 102057"/>
                    <a:gd name="connsiteX6" fmla="*/ 9874 w 186697"/>
                    <a:gd name="connsiteY6" fmla="*/ 101281 h 102057"/>
                    <a:gd name="connsiteX7" fmla="*/ 6770 w 186697"/>
                    <a:gd name="connsiteY7" fmla="*/ 102057 h 10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6697" h="102057">
                      <a:moveTo>
                        <a:pt x="6770" y="102057"/>
                      </a:moveTo>
                      <a:cubicBezTo>
                        <a:pt x="4442" y="102057"/>
                        <a:pt x="2113" y="100764"/>
                        <a:pt x="820" y="98436"/>
                      </a:cubicBezTo>
                      <a:cubicBezTo>
                        <a:pt x="-991" y="95073"/>
                        <a:pt x="303" y="90934"/>
                        <a:pt x="3666" y="89381"/>
                      </a:cubicBezTo>
                      <a:lnTo>
                        <a:pt x="176986" y="652"/>
                      </a:lnTo>
                      <a:cubicBezTo>
                        <a:pt x="180349" y="-900"/>
                        <a:pt x="184229" y="393"/>
                        <a:pt x="186040" y="3756"/>
                      </a:cubicBezTo>
                      <a:cubicBezTo>
                        <a:pt x="187592" y="6860"/>
                        <a:pt x="186299" y="10999"/>
                        <a:pt x="183195" y="12810"/>
                      </a:cubicBezTo>
                      <a:lnTo>
                        <a:pt x="9874" y="101281"/>
                      </a:lnTo>
                      <a:cubicBezTo>
                        <a:pt x="8839" y="101798"/>
                        <a:pt x="7805" y="102057"/>
                        <a:pt x="6770" y="102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90CAA0-8D3B-EDD8-4581-902B51E3E506}"/>
              </a:ext>
            </a:extLst>
          </p:cNvPr>
          <p:cNvCxnSpPr/>
          <p:nvPr userDrawn="1"/>
        </p:nvCxnSpPr>
        <p:spPr>
          <a:xfrm flipH="1">
            <a:off x="1170193" y="6030118"/>
            <a:ext cx="576006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B7CBB-A20B-1E24-25B4-0089D8B5EF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188" y="1083622"/>
            <a:ext cx="3240036" cy="432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64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orient="horz" pos="3628">
          <p15:clr>
            <a:srgbClr val="A4A3A4"/>
          </p15:clr>
        </p15:guide>
        <p15:guide id="3" orient="horz" pos="680">
          <p15:clr>
            <a:srgbClr val="A4A3A4"/>
          </p15:clr>
        </p15:guide>
        <p15:guide id="4" orient="horz" pos="3400">
          <p15:clr>
            <a:srgbClr val="A4A3A4"/>
          </p15:clr>
        </p15:guide>
        <p15:guide id="5" pos="452">
          <p15:clr>
            <a:srgbClr val="A4A3A4"/>
          </p15:clr>
        </p15:guide>
        <p15:guide id="6" pos="6804">
          <p15:clr>
            <a:srgbClr val="A4A3A4"/>
          </p15:clr>
        </p15:guide>
        <p15:guide id="7" pos="3515">
          <p15:clr>
            <a:srgbClr val="FBAE40"/>
          </p15:clr>
        </p15:guide>
        <p15:guide id="8" pos="3742">
          <p15:clr>
            <a:srgbClr val="FBAE40"/>
          </p15:clr>
        </p15:guide>
        <p15:guide id="9" orient="horz" pos="227">
          <p15:clr>
            <a:srgbClr val="F26B43"/>
          </p15:clr>
        </p15:guide>
        <p15:guide id="10" orient="horz" pos="3855">
          <p15:clr>
            <a:srgbClr val="F26B43"/>
          </p15:clr>
        </p15:guide>
        <p15:guide id="11" pos="227">
          <p15:clr>
            <a:srgbClr val="F26B43"/>
          </p15:clr>
        </p15:guide>
        <p15:guide id="12" pos="7030">
          <p15:clr>
            <a:srgbClr val="F26B43"/>
          </p15:clr>
        </p15:guide>
        <p15:guide id="13" orient="horz" pos="907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0-NoMaster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2">
            <a:extLst>
              <a:ext uri="{FF2B5EF4-FFF2-40B4-BE49-F238E27FC236}">
                <a16:creationId xmlns:a16="http://schemas.microsoft.com/office/drawing/2014/main" id="{D64E99A9-0D06-7AF8-1D5F-F6AA05C311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1" y="360055"/>
            <a:ext cx="10079782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3200" b="1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196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orient="horz" pos="3628">
          <p15:clr>
            <a:srgbClr val="A4A3A4"/>
          </p15:clr>
        </p15:guide>
        <p15:guide id="3" orient="horz" pos="680">
          <p15:clr>
            <a:srgbClr val="A4A3A4"/>
          </p15:clr>
        </p15:guide>
        <p15:guide id="4" orient="horz" pos="3400">
          <p15:clr>
            <a:srgbClr val="A4A3A4"/>
          </p15:clr>
        </p15:guide>
        <p15:guide id="5" pos="452">
          <p15:clr>
            <a:srgbClr val="A4A3A4"/>
          </p15:clr>
        </p15:guide>
        <p15:guide id="6" pos="6804">
          <p15:clr>
            <a:srgbClr val="A4A3A4"/>
          </p15:clr>
        </p15:guide>
        <p15:guide id="7" pos="3515">
          <p15:clr>
            <a:srgbClr val="FBAE40"/>
          </p15:clr>
        </p15:guide>
        <p15:guide id="8" pos="3742">
          <p15:clr>
            <a:srgbClr val="FBAE40"/>
          </p15:clr>
        </p15:guide>
        <p15:guide id="9" orient="horz" pos="227">
          <p15:clr>
            <a:srgbClr val="F26B43"/>
          </p15:clr>
        </p15:guide>
        <p15:guide id="10" orient="horz" pos="3855">
          <p15:clr>
            <a:srgbClr val="F26B43"/>
          </p15:clr>
        </p15:guide>
        <p15:guide id="11" pos="227">
          <p15:clr>
            <a:srgbClr val="F26B43"/>
          </p15:clr>
        </p15:guide>
        <p15:guide id="12" pos="7030">
          <p15:clr>
            <a:srgbClr val="F26B43"/>
          </p15:clr>
        </p15:guide>
        <p15:guide id="13" orient="horz" pos="907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01-Title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F966D2-793E-B052-6B1A-C585C51E204D}"/>
              </a:ext>
            </a:extLst>
          </p:cNvPr>
          <p:cNvSpPr/>
          <p:nvPr userDrawn="1"/>
        </p:nvSpPr>
        <p:spPr>
          <a:xfrm>
            <a:off x="3344727" y="362636"/>
            <a:ext cx="8175581" cy="6117486"/>
          </a:xfrm>
          <a:custGeom>
            <a:avLst/>
            <a:gdLst>
              <a:gd name="connsiteX0" fmla="*/ 8175581 w 8175581"/>
              <a:gd name="connsiteY0" fmla="*/ 0 h 6117486"/>
              <a:gd name="connsiteX1" fmla="*/ 8175581 w 8175581"/>
              <a:gd name="connsiteY1" fmla="*/ 4923418 h 6117486"/>
              <a:gd name="connsiteX2" fmla="*/ 8074231 w 8175581"/>
              <a:gd name="connsiteY2" fmla="*/ 4925981 h 6117486"/>
              <a:gd name="connsiteX3" fmla="*/ 5637466 w 8175581"/>
              <a:gd name="connsiteY3" fmla="*/ 6009707 h 6117486"/>
              <a:gd name="connsiteX4" fmla="*/ 5539510 w 8175581"/>
              <a:gd name="connsiteY4" fmla="*/ 6117486 h 6117486"/>
              <a:gd name="connsiteX5" fmla="*/ 0 w 8175581"/>
              <a:gd name="connsiteY5" fmla="*/ 6117486 h 6117486"/>
              <a:gd name="connsiteX6" fmla="*/ 13923 w 8175581"/>
              <a:gd name="connsiteY6" fmla="*/ 6068455 h 6117486"/>
              <a:gd name="connsiteX7" fmla="*/ 7820873 w 8175581"/>
              <a:gd name="connsiteY7" fmla="*/ 8969 h 6117486"/>
              <a:gd name="connsiteX8" fmla="*/ 8175581 w 8175581"/>
              <a:gd name="connsiteY8" fmla="*/ 0 h 61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5581" h="6117486">
                <a:moveTo>
                  <a:pt x="8175581" y="0"/>
                </a:moveTo>
                <a:lnTo>
                  <a:pt x="8175581" y="4923418"/>
                </a:lnTo>
                <a:lnTo>
                  <a:pt x="8074231" y="4925981"/>
                </a:lnTo>
                <a:cubicBezTo>
                  <a:pt x="7124039" y="4974146"/>
                  <a:pt x="6267999" y="5379173"/>
                  <a:pt x="5637466" y="6009707"/>
                </a:cubicBezTo>
                <a:lnTo>
                  <a:pt x="5539510" y="6117486"/>
                </a:lnTo>
                <a:lnTo>
                  <a:pt x="0" y="6117486"/>
                </a:lnTo>
                <a:lnTo>
                  <a:pt x="13923" y="6068455"/>
                </a:lnTo>
                <a:cubicBezTo>
                  <a:pt x="1065773" y="2686655"/>
                  <a:pt x="4139328" y="195587"/>
                  <a:pt x="7820873" y="8969"/>
                </a:cubicBezTo>
                <a:lnTo>
                  <a:pt x="817558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Текст 12">
            <a:extLst>
              <a:ext uri="{FF2B5EF4-FFF2-40B4-BE49-F238E27FC236}">
                <a16:creationId xmlns:a16="http://schemas.microsoft.com/office/drawing/2014/main" id="{79145E80-3320-A054-8138-1C5E8178A4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188" y="2520156"/>
            <a:ext cx="4320255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3600" b="1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4" name="Текст 12">
            <a:extLst>
              <a:ext uri="{FF2B5EF4-FFF2-40B4-BE49-F238E27FC236}">
                <a16:creationId xmlns:a16="http://schemas.microsoft.com/office/drawing/2014/main" id="{8B42F754-8809-0286-B27F-81CD5DC1DE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188" y="2160079"/>
            <a:ext cx="4320225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ru-RU" dirty="0">
                <a:solidFill>
                  <a:schemeClr val="accent3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WELCOME TO / PART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DF8D7A-34DF-1537-4EFA-B0E20972D8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188" y="3960813"/>
            <a:ext cx="4319588" cy="143668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6">
            <a:extLst>
              <a:ext uri="{FF2B5EF4-FFF2-40B4-BE49-F238E27FC236}">
                <a16:creationId xmlns:a16="http://schemas.microsoft.com/office/drawing/2014/main" id="{BA37475F-BD29-1BB7-1406-6A69CE30FFC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188" y="399738"/>
            <a:ext cx="2037704" cy="667573"/>
            <a:chOff x="860634" y="5928338"/>
            <a:chExt cx="1642407" cy="53807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E64E07D-3E4F-1C86-FF3D-0257E3999435}"/>
                </a:ext>
              </a:extLst>
            </p:cNvPr>
            <p:cNvSpPr/>
            <p:nvPr/>
          </p:nvSpPr>
          <p:spPr>
            <a:xfrm>
              <a:off x="1383183" y="5929373"/>
              <a:ext cx="1000086" cy="275243"/>
            </a:xfrm>
            <a:custGeom>
              <a:avLst/>
              <a:gdLst>
                <a:gd name="connsiteX0" fmla="*/ 71656 w 1000086"/>
                <a:gd name="connsiteY0" fmla="*/ 73209 h 275243"/>
                <a:gd name="connsiteX1" fmla="*/ 62602 w 1000086"/>
                <a:gd name="connsiteY1" fmla="*/ 94680 h 275243"/>
                <a:gd name="connsiteX2" fmla="*/ 36475 w 1000086"/>
                <a:gd name="connsiteY2" fmla="*/ 102182 h 275243"/>
                <a:gd name="connsiteX3" fmla="*/ 11124 w 1000086"/>
                <a:gd name="connsiteY3" fmla="*/ 94938 h 275243"/>
                <a:gd name="connsiteX4" fmla="*/ 0 w 1000086"/>
                <a:gd name="connsiteY4" fmla="*/ 73726 h 275243"/>
                <a:gd name="connsiteX5" fmla="*/ 20178 w 1000086"/>
                <a:gd name="connsiteY5" fmla="*/ 71915 h 275243"/>
                <a:gd name="connsiteX6" fmla="*/ 36475 w 1000086"/>
                <a:gd name="connsiteY6" fmla="*/ 86143 h 275243"/>
                <a:gd name="connsiteX7" fmla="*/ 47598 w 1000086"/>
                <a:gd name="connsiteY7" fmla="*/ 82780 h 275243"/>
                <a:gd name="connsiteX8" fmla="*/ 51479 w 1000086"/>
                <a:gd name="connsiteY8" fmla="*/ 71915 h 275243"/>
                <a:gd name="connsiteX9" fmla="*/ 46564 w 1000086"/>
                <a:gd name="connsiteY9" fmla="*/ 61826 h 275243"/>
                <a:gd name="connsiteX10" fmla="*/ 32336 w 1000086"/>
                <a:gd name="connsiteY10" fmla="*/ 58205 h 275243"/>
                <a:gd name="connsiteX11" fmla="*/ 25610 w 1000086"/>
                <a:gd name="connsiteY11" fmla="*/ 58205 h 275243"/>
                <a:gd name="connsiteX12" fmla="*/ 25610 w 1000086"/>
                <a:gd name="connsiteY12" fmla="*/ 42166 h 275243"/>
                <a:gd name="connsiteX13" fmla="*/ 32077 w 1000086"/>
                <a:gd name="connsiteY13" fmla="*/ 42166 h 275243"/>
                <a:gd name="connsiteX14" fmla="*/ 44753 w 1000086"/>
                <a:gd name="connsiteY14" fmla="*/ 38803 h 275243"/>
                <a:gd name="connsiteX15" fmla="*/ 49151 w 1000086"/>
                <a:gd name="connsiteY15" fmla="*/ 28714 h 275243"/>
                <a:gd name="connsiteX16" fmla="*/ 45529 w 1000086"/>
                <a:gd name="connsiteY16" fmla="*/ 19143 h 275243"/>
                <a:gd name="connsiteX17" fmla="*/ 35699 w 1000086"/>
                <a:gd name="connsiteY17" fmla="*/ 15780 h 275243"/>
                <a:gd name="connsiteX18" fmla="*/ 25869 w 1000086"/>
                <a:gd name="connsiteY18" fmla="*/ 19143 h 275243"/>
                <a:gd name="connsiteX19" fmla="*/ 21471 w 1000086"/>
                <a:gd name="connsiteY19" fmla="*/ 28714 h 275243"/>
                <a:gd name="connsiteX20" fmla="*/ 1811 w 1000086"/>
                <a:gd name="connsiteY20" fmla="*/ 27162 h 275243"/>
                <a:gd name="connsiteX21" fmla="*/ 12417 w 1000086"/>
                <a:gd name="connsiteY21" fmla="*/ 7243 h 275243"/>
                <a:gd name="connsiteX22" fmla="*/ 35958 w 1000086"/>
                <a:gd name="connsiteY22" fmla="*/ 0 h 275243"/>
                <a:gd name="connsiteX23" fmla="*/ 60274 w 1000086"/>
                <a:gd name="connsiteY23" fmla="*/ 6985 h 275243"/>
                <a:gd name="connsiteX24" fmla="*/ 69070 w 1000086"/>
                <a:gd name="connsiteY24" fmla="*/ 26386 h 275243"/>
                <a:gd name="connsiteX25" fmla="*/ 63637 w 1000086"/>
                <a:gd name="connsiteY25" fmla="*/ 41649 h 275243"/>
                <a:gd name="connsiteX26" fmla="*/ 47857 w 1000086"/>
                <a:gd name="connsiteY26" fmla="*/ 49668 h 275243"/>
                <a:gd name="connsiteX27" fmla="*/ 47857 w 1000086"/>
                <a:gd name="connsiteY27" fmla="*/ 49927 h 275243"/>
                <a:gd name="connsiteX28" fmla="*/ 65448 w 1000086"/>
                <a:gd name="connsiteY28" fmla="*/ 57429 h 275243"/>
                <a:gd name="connsiteX29" fmla="*/ 71656 w 1000086"/>
                <a:gd name="connsiteY29" fmla="*/ 73209 h 275243"/>
                <a:gd name="connsiteX30" fmla="*/ 94421 w 1000086"/>
                <a:gd name="connsiteY30" fmla="*/ 72691 h 275243"/>
                <a:gd name="connsiteX31" fmla="*/ 82780 w 1000086"/>
                <a:gd name="connsiteY31" fmla="*/ 72691 h 275243"/>
                <a:gd name="connsiteX32" fmla="*/ 82780 w 1000086"/>
                <a:gd name="connsiteY32" fmla="*/ 38544 h 275243"/>
                <a:gd name="connsiteX33" fmla="*/ 82521 w 1000086"/>
                <a:gd name="connsiteY33" fmla="*/ 32595 h 275243"/>
                <a:gd name="connsiteX34" fmla="*/ 82521 w 1000086"/>
                <a:gd name="connsiteY34" fmla="*/ 28197 h 275243"/>
                <a:gd name="connsiteX35" fmla="*/ 93386 w 1000086"/>
                <a:gd name="connsiteY35" fmla="*/ 28197 h 275243"/>
                <a:gd name="connsiteX36" fmla="*/ 93645 w 1000086"/>
                <a:gd name="connsiteY36" fmla="*/ 32853 h 275243"/>
                <a:gd name="connsiteX37" fmla="*/ 93904 w 1000086"/>
                <a:gd name="connsiteY37" fmla="*/ 37768 h 275243"/>
                <a:gd name="connsiteX38" fmla="*/ 94162 w 1000086"/>
                <a:gd name="connsiteY38" fmla="*/ 37768 h 275243"/>
                <a:gd name="connsiteX39" fmla="*/ 97008 w 1000086"/>
                <a:gd name="connsiteY39" fmla="*/ 31043 h 275243"/>
                <a:gd name="connsiteX40" fmla="*/ 100371 w 1000086"/>
                <a:gd name="connsiteY40" fmla="*/ 28197 h 275243"/>
                <a:gd name="connsiteX41" fmla="*/ 104768 w 1000086"/>
                <a:gd name="connsiteY41" fmla="*/ 27421 h 275243"/>
                <a:gd name="connsiteX42" fmla="*/ 108390 w 1000086"/>
                <a:gd name="connsiteY42" fmla="*/ 27938 h 275243"/>
                <a:gd name="connsiteX43" fmla="*/ 108390 w 1000086"/>
                <a:gd name="connsiteY43" fmla="*/ 37768 h 275243"/>
                <a:gd name="connsiteX44" fmla="*/ 103475 w 1000086"/>
                <a:gd name="connsiteY44" fmla="*/ 36992 h 275243"/>
                <a:gd name="connsiteX45" fmla="*/ 96749 w 1000086"/>
                <a:gd name="connsiteY45" fmla="*/ 40614 h 275243"/>
                <a:gd name="connsiteX46" fmla="*/ 94421 w 1000086"/>
                <a:gd name="connsiteY46" fmla="*/ 50961 h 275243"/>
                <a:gd name="connsiteX47" fmla="*/ 155471 w 1000086"/>
                <a:gd name="connsiteY47" fmla="*/ 72691 h 275243"/>
                <a:gd name="connsiteX48" fmla="*/ 144348 w 1000086"/>
                <a:gd name="connsiteY48" fmla="*/ 72691 h 275243"/>
                <a:gd name="connsiteX49" fmla="*/ 143830 w 1000086"/>
                <a:gd name="connsiteY49" fmla="*/ 69587 h 275243"/>
                <a:gd name="connsiteX50" fmla="*/ 143572 w 1000086"/>
                <a:gd name="connsiteY50" fmla="*/ 65448 h 275243"/>
                <a:gd name="connsiteX51" fmla="*/ 129344 w 1000086"/>
                <a:gd name="connsiteY51" fmla="*/ 73467 h 275243"/>
                <a:gd name="connsiteX52" fmla="*/ 117185 w 1000086"/>
                <a:gd name="connsiteY52" fmla="*/ 67259 h 275243"/>
                <a:gd name="connsiteX53" fmla="*/ 113046 w 1000086"/>
                <a:gd name="connsiteY53" fmla="*/ 50444 h 275243"/>
                <a:gd name="connsiteX54" fmla="*/ 117444 w 1000086"/>
                <a:gd name="connsiteY54" fmla="*/ 33371 h 275243"/>
                <a:gd name="connsiteX55" fmla="*/ 130120 w 1000086"/>
                <a:gd name="connsiteY55" fmla="*/ 27421 h 275243"/>
                <a:gd name="connsiteX56" fmla="*/ 138139 w 1000086"/>
                <a:gd name="connsiteY56" fmla="*/ 29232 h 275243"/>
                <a:gd name="connsiteX57" fmla="*/ 143572 w 1000086"/>
                <a:gd name="connsiteY57" fmla="*/ 35182 h 275243"/>
                <a:gd name="connsiteX58" fmla="*/ 143572 w 1000086"/>
                <a:gd name="connsiteY58" fmla="*/ 27938 h 275243"/>
                <a:gd name="connsiteX59" fmla="*/ 143572 w 1000086"/>
                <a:gd name="connsiteY59" fmla="*/ 11641 h 275243"/>
                <a:gd name="connsiteX60" fmla="*/ 154954 w 1000086"/>
                <a:gd name="connsiteY60" fmla="*/ 11641 h 275243"/>
                <a:gd name="connsiteX61" fmla="*/ 154954 w 1000086"/>
                <a:gd name="connsiteY61" fmla="*/ 62861 h 275243"/>
                <a:gd name="connsiteX62" fmla="*/ 155471 w 1000086"/>
                <a:gd name="connsiteY62" fmla="*/ 72691 h 275243"/>
                <a:gd name="connsiteX63" fmla="*/ 143572 w 1000086"/>
                <a:gd name="connsiteY63" fmla="*/ 50185 h 275243"/>
                <a:gd name="connsiteX64" fmla="*/ 141243 w 1000086"/>
                <a:gd name="connsiteY64" fmla="*/ 39062 h 275243"/>
                <a:gd name="connsiteX65" fmla="*/ 134259 w 1000086"/>
                <a:gd name="connsiteY65" fmla="*/ 35182 h 275243"/>
                <a:gd name="connsiteX66" fmla="*/ 127274 w 1000086"/>
                <a:gd name="connsiteY66" fmla="*/ 39062 h 275243"/>
                <a:gd name="connsiteX67" fmla="*/ 124946 w 1000086"/>
                <a:gd name="connsiteY67" fmla="*/ 50444 h 275243"/>
                <a:gd name="connsiteX68" fmla="*/ 134259 w 1000086"/>
                <a:gd name="connsiteY68" fmla="*/ 65448 h 275243"/>
                <a:gd name="connsiteX69" fmla="*/ 141243 w 1000086"/>
                <a:gd name="connsiteY69" fmla="*/ 61568 h 275243"/>
                <a:gd name="connsiteX70" fmla="*/ 143572 w 1000086"/>
                <a:gd name="connsiteY70" fmla="*/ 50185 h 275243"/>
                <a:gd name="connsiteX71" fmla="*/ 231267 w 1000086"/>
                <a:gd name="connsiteY71" fmla="*/ 100629 h 275243"/>
                <a:gd name="connsiteX72" fmla="*/ 210572 w 1000086"/>
                <a:gd name="connsiteY72" fmla="*/ 100629 h 275243"/>
                <a:gd name="connsiteX73" fmla="*/ 210572 w 1000086"/>
                <a:gd name="connsiteY73" fmla="*/ 1293 h 275243"/>
                <a:gd name="connsiteX74" fmla="*/ 231267 w 1000086"/>
                <a:gd name="connsiteY74" fmla="*/ 1293 h 275243"/>
                <a:gd name="connsiteX75" fmla="*/ 341209 w 1000086"/>
                <a:gd name="connsiteY75" fmla="*/ 100629 h 275243"/>
                <a:gd name="connsiteX76" fmla="*/ 320773 w 1000086"/>
                <a:gd name="connsiteY76" fmla="*/ 100629 h 275243"/>
                <a:gd name="connsiteX77" fmla="*/ 311977 w 1000086"/>
                <a:gd name="connsiteY77" fmla="*/ 75278 h 275243"/>
                <a:gd name="connsiteX78" fmla="*/ 274209 w 1000086"/>
                <a:gd name="connsiteY78" fmla="*/ 75278 h 275243"/>
                <a:gd name="connsiteX79" fmla="*/ 265413 w 1000086"/>
                <a:gd name="connsiteY79" fmla="*/ 100629 h 275243"/>
                <a:gd name="connsiteX80" fmla="*/ 244718 w 1000086"/>
                <a:gd name="connsiteY80" fmla="*/ 100629 h 275243"/>
                <a:gd name="connsiteX81" fmla="*/ 280676 w 1000086"/>
                <a:gd name="connsiteY81" fmla="*/ 1552 h 275243"/>
                <a:gd name="connsiteX82" fmla="*/ 305251 w 1000086"/>
                <a:gd name="connsiteY82" fmla="*/ 1552 h 275243"/>
                <a:gd name="connsiteX83" fmla="*/ 294386 w 1000086"/>
                <a:gd name="connsiteY83" fmla="*/ 21471 h 275243"/>
                <a:gd name="connsiteX84" fmla="*/ 293093 w 1000086"/>
                <a:gd name="connsiteY84" fmla="*/ 16815 h 275243"/>
                <a:gd name="connsiteX85" fmla="*/ 292576 w 1000086"/>
                <a:gd name="connsiteY85" fmla="*/ 18367 h 275243"/>
                <a:gd name="connsiteX86" fmla="*/ 290765 w 1000086"/>
                <a:gd name="connsiteY86" fmla="*/ 24058 h 275243"/>
                <a:gd name="connsiteX87" fmla="*/ 278865 w 1000086"/>
                <a:gd name="connsiteY87" fmla="*/ 59757 h 275243"/>
                <a:gd name="connsiteX88" fmla="*/ 307321 w 1000086"/>
                <a:gd name="connsiteY88" fmla="*/ 59757 h 275243"/>
                <a:gd name="connsiteX89" fmla="*/ 297491 w 1000086"/>
                <a:gd name="connsiteY89" fmla="*/ 31043 h 275243"/>
                <a:gd name="connsiteX90" fmla="*/ 435371 w 1000086"/>
                <a:gd name="connsiteY90" fmla="*/ 100629 h 275243"/>
                <a:gd name="connsiteX91" fmla="*/ 354661 w 1000086"/>
                <a:gd name="connsiteY91" fmla="*/ 100629 h 275243"/>
                <a:gd name="connsiteX92" fmla="*/ 354661 w 1000086"/>
                <a:gd name="connsiteY92" fmla="*/ 1552 h 275243"/>
                <a:gd name="connsiteX93" fmla="*/ 432526 w 1000086"/>
                <a:gd name="connsiteY93" fmla="*/ 1552 h 275243"/>
                <a:gd name="connsiteX94" fmla="*/ 432526 w 1000086"/>
                <a:gd name="connsiteY94" fmla="*/ 17591 h 275243"/>
                <a:gd name="connsiteX95" fmla="*/ 375356 w 1000086"/>
                <a:gd name="connsiteY95" fmla="*/ 17591 h 275243"/>
                <a:gd name="connsiteX96" fmla="*/ 375356 w 1000086"/>
                <a:gd name="connsiteY96" fmla="*/ 42425 h 275243"/>
                <a:gd name="connsiteX97" fmla="*/ 428387 w 1000086"/>
                <a:gd name="connsiteY97" fmla="*/ 42425 h 275243"/>
                <a:gd name="connsiteX98" fmla="*/ 428387 w 1000086"/>
                <a:gd name="connsiteY98" fmla="*/ 58463 h 275243"/>
                <a:gd name="connsiteX99" fmla="*/ 375356 w 1000086"/>
                <a:gd name="connsiteY99" fmla="*/ 58463 h 275243"/>
                <a:gd name="connsiteX100" fmla="*/ 375356 w 1000086"/>
                <a:gd name="connsiteY100" fmla="*/ 84591 h 275243"/>
                <a:gd name="connsiteX101" fmla="*/ 435371 w 1000086"/>
                <a:gd name="connsiteY101" fmla="*/ 84591 h 275243"/>
                <a:gd name="connsiteX102" fmla="*/ 531603 w 1000086"/>
                <a:gd name="connsiteY102" fmla="*/ 100629 h 275243"/>
                <a:gd name="connsiteX103" fmla="*/ 450892 w 1000086"/>
                <a:gd name="connsiteY103" fmla="*/ 100629 h 275243"/>
                <a:gd name="connsiteX104" fmla="*/ 450892 w 1000086"/>
                <a:gd name="connsiteY104" fmla="*/ 1552 h 275243"/>
                <a:gd name="connsiteX105" fmla="*/ 528757 w 1000086"/>
                <a:gd name="connsiteY105" fmla="*/ 1552 h 275243"/>
                <a:gd name="connsiteX106" fmla="*/ 528757 w 1000086"/>
                <a:gd name="connsiteY106" fmla="*/ 17591 h 275243"/>
                <a:gd name="connsiteX107" fmla="*/ 471587 w 1000086"/>
                <a:gd name="connsiteY107" fmla="*/ 17591 h 275243"/>
                <a:gd name="connsiteX108" fmla="*/ 471587 w 1000086"/>
                <a:gd name="connsiteY108" fmla="*/ 42425 h 275243"/>
                <a:gd name="connsiteX109" fmla="*/ 524360 w 1000086"/>
                <a:gd name="connsiteY109" fmla="*/ 42425 h 275243"/>
                <a:gd name="connsiteX110" fmla="*/ 524360 w 1000086"/>
                <a:gd name="connsiteY110" fmla="*/ 58463 h 275243"/>
                <a:gd name="connsiteX111" fmla="*/ 471587 w 1000086"/>
                <a:gd name="connsiteY111" fmla="*/ 58463 h 275243"/>
                <a:gd name="connsiteX112" fmla="*/ 471587 w 1000086"/>
                <a:gd name="connsiteY112" fmla="*/ 84591 h 275243"/>
                <a:gd name="connsiteX113" fmla="*/ 531603 w 1000086"/>
                <a:gd name="connsiteY113" fmla="*/ 84591 h 275243"/>
                <a:gd name="connsiteX114" fmla="*/ 687850 w 1000086"/>
                <a:gd name="connsiteY114" fmla="*/ 100629 h 275243"/>
                <a:gd name="connsiteX115" fmla="*/ 669225 w 1000086"/>
                <a:gd name="connsiteY115" fmla="*/ 100629 h 275243"/>
                <a:gd name="connsiteX116" fmla="*/ 669225 w 1000086"/>
                <a:gd name="connsiteY116" fmla="*/ 40614 h 275243"/>
                <a:gd name="connsiteX117" fmla="*/ 669225 w 1000086"/>
                <a:gd name="connsiteY117" fmla="*/ 36475 h 275243"/>
                <a:gd name="connsiteX118" fmla="*/ 670001 w 1000086"/>
                <a:gd name="connsiteY118" fmla="*/ 18884 h 275243"/>
                <a:gd name="connsiteX119" fmla="*/ 662758 w 1000086"/>
                <a:gd name="connsiteY119" fmla="*/ 45270 h 275243"/>
                <a:gd name="connsiteX120" fmla="*/ 644649 w 1000086"/>
                <a:gd name="connsiteY120" fmla="*/ 100629 h 275243"/>
                <a:gd name="connsiteX121" fmla="*/ 629904 w 1000086"/>
                <a:gd name="connsiteY121" fmla="*/ 100629 h 275243"/>
                <a:gd name="connsiteX122" fmla="*/ 612055 w 1000086"/>
                <a:gd name="connsiteY122" fmla="*/ 45270 h 275243"/>
                <a:gd name="connsiteX123" fmla="*/ 604553 w 1000086"/>
                <a:gd name="connsiteY123" fmla="*/ 18884 h 275243"/>
                <a:gd name="connsiteX124" fmla="*/ 605329 w 1000086"/>
                <a:gd name="connsiteY124" fmla="*/ 40614 h 275243"/>
                <a:gd name="connsiteX125" fmla="*/ 605329 w 1000086"/>
                <a:gd name="connsiteY125" fmla="*/ 100629 h 275243"/>
                <a:gd name="connsiteX126" fmla="*/ 586962 w 1000086"/>
                <a:gd name="connsiteY126" fmla="*/ 100629 h 275243"/>
                <a:gd name="connsiteX127" fmla="*/ 586962 w 1000086"/>
                <a:gd name="connsiteY127" fmla="*/ 1552 h 275243"/>
                <a:gd name="connsiteX128" fmla="*/ 614642 w 1000086"/>
                <a:gd name="connsiteY128" fmla="*/ 1552 h 275243"/>
                <a:gd name="connsiteX129" fmla="*/ 632491 w 1000086"/>
                <a:gd name="connsiteY129" fmla="*/ 56911 h 275243"/>
                <a:gd name="connsiteX130" fmla="*/ 634043 w 1000086"/>
                <a:gd name="connsiteY130" fmla="*/ 62344 h 275243"/>
                <a:gd name="connsiteX131" fmla="*/ 637406 w 1000086"/>
                <a:gd name="connsiteY131" fmla="*/ 75537 h 275243"/>
                <a:gd name="connsiteX132" fmla="*/ 641804 w 1000086"/>
                <a:gd name="connsiteY132" fmla="*/ 59757 h 275243"/>
                <a:gd name="connsiteX133" fmla="*/ 660171 w 1000086"/>
                <a:gd name="connsiteY133" fmla="*/ 1552 h 275243"/>
                <a:gd name="connsiteX134" fmla="*/ 687850 w 1000086"/>
                <a:gd name="connsiteY134" fmla="*/ 1552 h 275243"/>
                <a:gd name="connsiteX135" fmla="*/ 787962 w 1000086"/>
                <a:gd name="connsiteY135" fmla="*/ 100629 h 275243"/>
                <a:gd name="connsiteX136" fmla="*/ 706993 w 1000086"/>
                <a:gd name="connsiteY136" fmla="*/ 100629 h 275243"/>
                <a:gd name="connsiteX137" fmla="*/ 706993 w 1000086"/>
                <a:gd name="connsiteY137" fmla="*/ 1293 h 275243"/>
                <a:gd name="connsiteX138" fmla="*/ 785117 w 1000086"/>
                <a:gd name="connsiteY138" fmla="*/ 1293 h 275243"/>
                <a:gd name="connsiteX139" fmla="*/ 785117 w 1000086"/>
                <a:gd name="connsiteY139" fmla="*/ 17332 h 275243"/>
                <a:gd name="connsiteX140" fmla="*/ 727688 w 1000086"/>
                <a:gd name="connsiteY140" fmla="*/ 17332 h 275243"/>
                <a:gd name="connsiteX141" fmla="*/ 727688 w 1000086"/>
                <a:gd name="connsiteY141" fmla="*/ 42425 h 275243"/>
                <a:gd name="connsiteX142" fmla="*/ 780719 w 1000086"/>
                <a:gd name="connsiteY142" fmla="*/ 42425 h 275243"/>
                <a:gd name="connsiteX143" fmla="*/ 780719 w 1000086"/>
                <a:gd name="connsiteY143" fmla="*/ 58463 h 275243"/>
                <a:gd name="connsiteX144" fmla="*/ 727688 w 1000086"/>
                <a:gd name="connsiteY144" fmla="*/ 58463 h 275243"/>
                <a:gd name="connsiteX145" fmla="*/ 727688 w 1000086"/>
                <a:gd name="connsiteY145" fmla="*/ 84591 h 275243"/>
                <a:gd name="connsiteX146" fmla="*/ 787962 w 1000086"/>
                <a:gd name="connsiteY146" fmla="*/ 84591 h 275243"/>
                <a:gd name="connsiteX147" fmla="*/ 887816 w 1000086"/>
                <a:gd name="connsiteY147" fmla="*/ 100629 h 275243"/>
                <a:gd name="connsiteX148" fmla="*/ 863499 w 1000086"/>
                <a:gd name="connsiteY148" fmla="*/ 100629 h 275243"/>
                <a:gd name="connsiteX149" fmla="*/ 820298 w 1000086"/>
                <a:gd name="connsiteY149" fmla="*/ 24058 h 275243"/>
                <a:gd name="connsiteX150" fmla="*/ 821592 w 1000086"/>
                <a:gd name="connsiteY150" fmla="*/ 41907 h 275243"/>
                <a:gd name="connsiteX151" fmla="*/ 821592 w 1000086"/>
                <a:gd name="connsiteY151" fmla="*/ 100629 h 275243"/>
                <a:gd name="connsiteX152" fmla="*/ 803225 w 1000086"/>
                <a:gd name="connsiteY152" fmla="*/ 100629 h 275243"/>
                <a:gd name="connsiteX153" fmla="*/ 803225 w 1000086"/>
                <a:gd name="connsiteY153" fmla="*/ 1293 h 275243"/>
                <a:gd name="connsiteX154" fmla="*/ 827024 w 1000086"/>
                <a:gd name="connsiteY154" fmla="*/ 1293 h 275243"/>
                <a:gd name="connsiteX155" fmla="*/ 870742 w 1000086"/>
                <a:gd name="connsiteY155" fmla="*/ 78382 h 275243"/>
                <a:gd name="connsiteX156" fmla="*/ 869449 w 1000086"/>
                <a:gd name="connsiteY156" fmla="*/ 58981 h 275243"/>
                <a:gd name="connsiteX157" fmla="*/ 869449 w 1000086"/>
                <a:gd name="connsiteY157" fmla="*/ 1293 h 275243"/>
                <a:gd name="connsiteX158" fmla="*/ 887816 w 1000086"/>
                <a:gd name="connsiteY158" fmla="*/ 1293 h 275243"/>
                <a:gd name="connsiteX159" fmla="*/ 998017 w 1000086"/>
                <a:gd name="connsiteY159" fmla="*/ 100629 h 275243"/>
                <a:gd name="connsiteX160" fmla="*/ 977322 w 1000086"/>
                <a:gd name="connsiteY160" fmla="*/ 100629 h 275243"/>
                <a:gd name="connsiteX161" fmla="*/ 968526 w 1000086"/>
                <a:gd name="connsiteY161" fmla="*/ 75278 h 275243"/>
                <a:gd name="connsiteX162" fmla="*/ 930758 w 1000086"/>
                <a:gd name="connsiteY162" fmla="*/ 75278 h 275243"/>
                <a:gd name="connsiteX163" fmla="*/ 921962 w 1000086"/>
                <a:gd name="connsiteY163" fmla="*/ 100629 h 275243"/>
                <a:gd name="connsiteX164" fmla="*/ 901267 w 1000086"/>
                <a:gd name="connsiteY164" fmla="*/ 100629 h 275243"/>
                <a:gd name="connsiteX165" fmla="*/ 937484 w 1000086"/>
                <a:gd name="connsiteY165" fmla="*/ 1552 h 275243"/>
                <a:gd name="connsiteX166" fmla="*/ 961800 w 1000086"/>
                <a:gd name="connsiteY166" fmla="*/ 1552 h 275243"/>
                <a:gd name="connsiteX167" fmla="*/ 951194 w 1000086"/>
                <a:gd name="connsiteY167" fmla="*/ 21471 h 275243"/>
                <a:gd name="connsiteX168" fmla="*/ 949901 w 1000086"/>
                <a:gd name="connsiteY168" fmla="*/ 16556 h 275243"/>
                <a:gd name="connsiteX169" fmla="*/ 949383 w 1000086"/>
                <a:gd name="connsiteY169" fmla="*/ 18108 h 275243"/>
                <a:gd name="connsiteX170" fmla="*/ 947831 w 1000086"/>
                <a:gd name="connsiteY170" fmla="*/ 24058 h 275243"/>
                <a:gd name="connsiteX171" fmla="*/ 935673 w 1000086"/>
                <a:gd name="connsiteY171" fmla="*/ 59498 h 275243"/>
                <a:gd name="connsiteX172" fmla="*/ 964129 w 1000086"/>
                <a:gd name="connsiteY172" fmla="*/ 59498 h 275243"/>
                <a:gd name="connsiteX173" fmla="*/ 954298 w 1000086"/>
                <a:gd name="connsiteY173" fmla="*/ 31043 h 275243"/>
                <a:gd name="connsiteX174" fmla="*/ 52514 w 1000086"/>
                <a:gd name="connsiteY174" fmla="*/ 258946 h 275243"/>
                <a:gd name="connsiteX175" fmla="*/ 78641 w 1000086"/>
                <a:gd name="connsiteY175" fmla="*/ 240062 h 275243"/>
                <a:gd name="connsiteX176" fmla="*/ 96749 w 1000086"/>
                <a:gd name="connsiteY176" fmla="*/ 247047 h 275243"/>
                <a:gd name="connsiteX177" fmla="*/ 79676 w 1000086"/>
                <a:gd name="connsiteY177" fmla="*/ 268259 h 275243"/>
                <a:gd name="connsiteX178" fmla="*/ 52514 w 1000086"/>
                <a:gd name="connsiteY178" fmla="*/ 275244 h 275243"/>
                <a:gd name="connsiteX179" fmla="*/ 15521 w 1000086"/>
                <a:gd name="connsiteY179" fmla="*/ 261792 h 275243"/>
                <a:gd name="connsiteX180" fmla="*/ 2587 w 1000086"/>
                <a:gd name="connsiteY180" fmla="*/ 223765 h 275243"/>
                <a:gd name="connsiteX181" fmla="*/ 15263 w 1000086"/>
                <a:gd name="connsiteY181" fmla="*/ 186255 h 275243"/>
                <a:gd name="connsiteX182" fmla="*/ 51738 w 1000086"/>
                <a:gd name="connsiteY182" fmla="*/ 173321 h 275243"/>
                <a:gd name="connsiteX183" fmla="*/ 80193 w 1000086"/>
                <a:gd name="connsiteY183" fmla="*/ 180305 h 275243"/>
                <a:gd name="connsiteX184" fmla="*/ 95456 w 1000086"/>
                <a:gd name="connsiteY184" fmla="*/ 200742 h 275243"/>
                <a:gd name="connsiteX185" fmla="*/ 77348 w 1000086"/>
                <a:gd name="connsiteY185" fmla="*/ 205915 h 275243"/>
                <a:gd name="connsiteX186" fmla="*/ 68035 w 1000086"/>
                <a:gd name="connsiteY186" fmla="*/ 194016 h 275243"/>
                <a:gd name="connsiteX187" fmla="*/ 52255 w 1000086"/>
                <a:gd name="connsiteY187" fmla="*/ 189618 h 275243"/>
                <a:gd name="connsiteX188" fmla="*/ 30784 w 1000086"/>
                <a:gd name="connsiteY188" fmla="*/ 198413 h 275243"/>
                <a:gd name="connsiteX189" fmla="*/ 23541 w 1000086"/>
                <a:gd name="connsiteY189" fmla="*/ 223765 h 275243"/>
                <a:gd name="connsiteX190" fmla="*/ 31043 w 1000086"/>
                <a:gd name="connsiteY190" fmla="*/ 249892 h 275243"/>
                <a:gd name="connsiteX191" fmla="*/ 52514 w 1000086"/>
                <a:gd name="connsiteY191" fmla="*/ 258946 h 275243"/>
                <a:gd name="connsiteX192" fmla="*/ 206950 w 1000086"/>
                <a:gd name="connsiteY192" fmla="*/ 223765 h 275243"/>
                <a:gd name="connsiteX193" fmla="*/ 200741 w 1000086"/>
                <a:gd name="connsiteY193" fmla="*/ 251186 h 275243"/>
                <a:gd name="connsiteX194" fmla="*/ 183151 w 1000086"/>
                <a:gd name="connsiteY194" fmla="*/ 269035 h 275243"/>
                <a:gd name="connsiteX195" fmla="*/ 156506 w 1000086"/>
                <a:gd name="connsiteY195" fmla="*/ 275244 h 275243"/>
                <a:gd name="connsiteX196" fmla="*/ 120031 w 1000086"/>
                <a:gd name="connsiteY196" fmla="*/ 261533 h 275243"/>
                <a:gd name="connsiteX197" fmla="*/ 106579 w 1000086"/>
                <a:gd name="connsiteY197" fmla="*/ 223765 h 275243"/>
                <a:gd name="connsiteX198" fmla="*/ 120031 w 1000086"/>
                <a:gd name="connsiteY198" fmla="*/ 186514 h 275243"/>
                <a:gd name="connsiteX199" fmla="*/ 156765 w 1000086"/>
                <a:gd name="connsiteY199" fmla="*/ 173321 h 275243"/>
                <a:gd name="connsiteX200" fmla="*/ 193498 w 1000086"/>
                <a:gd name="connsiteY200" fmla="*/ 186772 h 275243"/>
                <a:gd name="connsiteX201" fmla="*/ 206950 w 1000086"/>
                <a:gd name="connsiteY201" fmla="*/ 223765 h 275243"/>
                <a:gd name="connsiteX202" fmla="*/ 185738 w 1000086"/>
                <a:gd name="connsiteY202" fmla="*/ 223765 h 275243"/>
                <a:gd name="connsiteX203" fmla="*/ 177977 w 1000086"/>
                <a:gd name="connsiteY203" fmla="*/ 198672 h 275243"/>
                <a:gd name="connsiteX204" fmla="*/ 156765 w 1000086"/>
                <a:gd name="connsiteY204" fmla="*/ 189618 h 275243"/>
                <a:gd name="connsiteX205" fmla="*/ 135294 w 1000086"/>
                <a:gd name="connsiteY205" fmla="*/ 198672 h 275243"/>
                <a:gd name="connsiteX206" fmla="*/ 127533 w 1000086"/>
                <a:gd name="connsiteY206" fmla="*/ 223765 h 275243"/>
                <a:gd name="connsiteX207" fmla="*/ 135294 w 1000086"/>
                <a:gd name="connsiteY207" fmla="*/ 249633 h 275243"/>
                <a:gd name="connsiteX208" fmla="*/ 156506 w 1000086"/>
                <a:gd name="connsiteY208" fmla="*/ 258946 h 275243"/>
                <a:gd name="connsiteX209" fmla="*/ 177977 w 1000086"/>
                <a:gd name="connsiteY209" fmla="*/ 249892 h 275243"/>
                <a:gd name="connsiteX210" fmla="*/ 185738 w 1000086"/>
                <a:gd name="connsiteY210" fmla="*/ 223765 h 275243"/>
                <a:gd name="connsiteX211" fmla="*/ 307321 w 1000086"/>
                <a:gd name="connsiteY211" fmla="*/ 273950 h 275243"/>
                <a:gd name="connsiteX212" fmla="*/ 283004 w 1000086"/>
                <a:gd name="connsiteY212" fmla="*/ 273950 h 275243"/>
                <a:gd name="connsiteX213" fmla="*/ 239803 w 1000086"/>
                <a:gd name="connsiteY213" fmla="*/ 197637 h 275243"/>
                <a:gd name="connsiteX214" fmla="*/ 241097 w 1000086"/>
                <a:gd name="connsiteY214" fmla="*/ 215487 h 275243"/>
                <a:gd name="connsiteX215" fmla="*/ 241097 w 1000086"/>
                <a:gd name="connsiteY215" fmla="*/ 273950 h 275243"/>
                <a:gd name="connsiteX216" fmla="*/ 222471 w 1000086"/>
                <a:gd name="connsiteY216" fmla="*/ 273950 h 275243"/>
                <a:gd name="connsiteX217" fmla="*/ 222471 w 1000086"/>
                <a:gd name="connsiteY217" fmla="*/ 174614 h 275243"/>
                <a:gd name="connsiteX218" fmla="*/ 246271 w 1000086"/>
                <a:gd name="connsiteY218" fmla="*/ 174614 h 275243"/>
                <a:gd name="connsiteX219" fmla="*/ 289989 w 1000086"/>
                <a:gd name="connsiteY219" fmla="*/ 251703 h 275243"/>
                <a:gd name="connsiteX220" fmla="*/ 288954 w 1000086"/>
                <a:gd name="connsiteY220" fmla="*/ 232302 h 275243"/>
                <a:gd name="connsiteX221" fmla="*/ 288954 w 1000086"/>
                <a:gd name="connsiteY221" fmla="*/ 174614 h 275243"/>
                <a:gd name="connsiteX222" fmla="*/ 307321 w 1000086"/>
                <a:gd name="connsiteY222" fmla="*/ 174614 h 275243"/>
                <a:gd name="connsiteX223" fmla="*/ 399672 w 1000086"/>
                <a:gd name="connsiteY223" fmla="*/ 190912 h 275243"/>
                <a:gd name="connsiteX224" fmla="*/ 347417 w 1000086"/>
                <a:gd name="connsiteY224" fmla="*/ 190912 h 275243"/>
                <a:gd name="connsiteX225" fmla="*/ 347417 w 1000086"/>
                <a:gd name="connsiteY225" fmla="*/ 221695 h 275243"/>
                <a:gd name="connsiteX226" fmla="*/ 398120 w 1000086"/>
                <a:gd name="connsiteY226" fmla="*/ 221695 h 275243"/>
                <a:gd name="connsiteX227" fmla="*/ 398120 w 1000086"/>
                <a:gd name="connsiteY227" fmla="*/ 237734 h 275243"/>
                <a:gd name="connsiteX228" fmla="*/ 347417 w 1000086"/>
                <a:gd name="connsiteY228" fmla="*/ 237734 h 275243"/>
                <a:gd name="connsiteX229" fmla="*/ 347417 w 1000086"/>
                <a:gd name="connsiteY229" fmla="*/ 273950 h 275243"/>
                <a:gd name="connsiteX230" fmla="*/ 326722 w 1000086"/>
                <a:gd name="connsiteY230" fmla="*/ 273950 h 275243"/>
                <a:gd name="connsiteX231" fmla="*/ 326722 w 1000086"/>
                <a:gd name="connsiteY231" fmla="*/ 174873 h 275243"/>
                <a:gd name="connsiteX232" fmla="*/ 399672 w 1000086"/>
                <a:gd name="connsiteY232" fmla="*/ 174873 h 275243"/>
                <a:gd name="connsiteX233" fmla="*/ 495645 w 1000086"/>
                <a:gd name="connsiteY233" fmla="*/ 273950 h 275243"/>
                <a:gd name="connsiteX234" fmla="*/ 414676 w 1000086"/>
                <a:gd name="connsiteY234" fmla="*/ 273950 h 275243"/>
                <a:gd name="connsiteX235" fmla="*/ 414676 w 1000086"/>
                <a:gd name="connsiteY235" fmla="*/ 174873 h 275243"/>
                <a:gd name="connsiteX236" fmla="*/ 492800 w 1000086"/>
                <a:gd name="connsiteY236" fmla="*/ 174873 h 275243"/>
                <a:gd name="connsiteX237" fmla="*/ 492800 w 1000086"/>
                <a:gd name="connsiteY237" fmla="*/ 190912 h 275243"/>
                <a:gd name="connsiteX238" fmla="*/ 435371 w 1000086"/>
                <a:gd name="connsiteY238" fmla="*/ 190912 h 275243"/>
                <a:gd name="connsiteX239" fmla="*/ 435371 w 1000086"/>
                <a:gd name="connsiteY239" fmla="*/ 215745 h 275243"/>
                <a:gd name="connsiteX240" fmla="*/ 488402 w 1000086"/>
                <a:gd name="connsiteY240" fmla="*/ 215745 h 275243"/>
                <a:gd name="connsiteX241" fmla="*/ 488402 w 1000086"/>
                <a:gd name="connsiteY241" fmla="*/ 231784 h 275243"/>
                <a:gd name="connsiteX242" fmla="*/ 435371 w 1000086"/>
                <a:gd name="connsiteY242" fmla="*/ 231784 h 275243"/>
                <a:gd name="connsiteX243" fmla="*/ 435371 w 1000086"/>
                <a:gd name="connsiteY243" fmla="*/ 257912 h 275243"/>
                <a:gd name="connsiteX244" fmla="*/ 495645 w 1000086"/>
                <a:gd name="connsiteY244" fmla="*/ 257912 h 275243"/>
                <a:gd name="connsiteX245" fmla="*/ 602225 w 1000086"/>
                <a:gd name="connsiteY245" fmla="*/ 273950 h 275243"/>
                <a:gd name="connsiteX246" fmla="*/ 578943 w 1000086"/>
                <a:gd name="connsiteY246" fmla="*/ 273950 h 275243"/>
                <a:gd name="connsiteX247" fmla="*/ 555920 w 1000086"/>
                <a:gd name="connsiteY247" fmla="*/ 236440 h 275243"/>
                <a:gd name="connsiteX248" fmla="*/ 531603 w 1000086"/>
                <a:gd name="connsiteY248" fmla="*/ 236440 h 275243"/>
                <a:gd name="connsiteX249" fmla="*/ 531603 w 1000086"/>
                <a:gd name="connsiteY249" fmla="*/ 273950 h 275243"/>
                <a:gd name="connsiteX250" fmla="*/ 510908 w 1000086"/>
                <a:gd name="connsiteY250" fmla="*/ 273950 h 275243"/>
                <a:gd name="connsiteX251" fmla="*/ 510908 w 1000086"/>
                <a:gd name="connsiteY251" fmla="*/ 174873 h 275243"/>
                <a:gd name="connsiteX252" fmla="*/ 560317 w 1000086"/>
                <a:gd name="connsiteY252" fmla="*/ 174873 h 275243"/>
                <a:gd name="connsiteX253" fmla="*/ 587738 w 1000086"/>
                <a:gd name="connsiteY253" fmla="*/ 182633 h 275243"/>
                <a:gd name="connsiteX254" fmla="*/ 597310 w 1000086"/>
                <a:gd name="connsiteY254" fmla="*/ 204363 h 275243"/>
                <a:gd name="connsiteX255" fmla="*/ 591618 w 1000086"/>
                <a:gd name="connsiteY255" fmla="*/ 222471 h 275243"/>
                <a:gd name="connsiteX256" fmla="*/ 575580 w 1000086"/>
                <a:gd name="connsiteY256" fmla="*/ 232302 h 275243"/>
                <a:gd name="connsiteX257" fmla="*/ 576356 w 1000086"/>
                <a:gd name="connsiteY257" fmla="*/ 205139 h 275243"/>
                <a:gd name="connsiteX258" fmla="*/ 557989 w 1000086"/>
                <a:gd name="connsiteY258" fmla="*/ 190912 h 275243"/>
                <a:gd name="connsiteX259" fmla="*/ 531344 w 1000086"/>
                <a:gd name="connsiteY259" fmla="*/ 190912 h 275243"/>
                <a:gd name="connsiteX260" fmla="*/ 531344 w 1000086"/>
                <a:gd name="connsiteY260" fmla="*/ 220143 h 275243"/>
                <a:gd name="connsiteX261" fmla="*/ 558506 w 1000086"/>
                <a:gd name="connsiteY261" fmla="*/ 220143 h 275243"/>
                <a:gd name="connsiteX262" fmla="*/ 571958 w 1000086"/>
                <a:gd name="connsiteY262" fmla="*/ 216263 h 275243"/>
                <a:gd name="connsiteX263" fmla="*/ 576356 w 1000086"/>
                <a:gd name="connsiteY263" fmla="*/ 205139 h 275243"/>
                <a:gd name="connsiteX264" fmla="*/ 695611 w 1000086"/>
                <a:gd name="connsiteY264" fmla="*/ 273950 h 275243"/>
                <a:gd name="connsiteX265" fmla="*/ 614642 w 1000086"/>
                <a:gd name="connsiteY265" fmla="*/ 273950 h 275243"/>
                <a:gd name="connsiteX266" fmla="*/ 614642 w 1000086"/>
                <a:gd name="connsiteY266" fmla="*/ 174873 h 275243"/>
                <a:gd name="connsiteX267" fmla="*/ 692765 w 1000086"/>
                <a:gd name="connsiteY267" fmla="*/ 174873 h 275243"/>
                <a:gd name="connsiteX268" fmla="*/ 692765 w 1000086"/>
                <a:gd name="connsiteY268" fmla="*/ 190912 h 275243"/>
                <a:gd name="connsiteX269" fmla="*/ 635595 w 1000086"/>
                <a:gd name="connsiteY269" fmla="*/ 190912 h 275243"/>
                <a:gd name="connsiteX270" fmla="*/ 635595 w 1000086"/>
                <a:gd name="connsiteY270" fmla="*/ 215745 h 275243"/>
                <a:gd name="connsiteX271" fmla="*/ 688368 w 1000086"/>
                <a:gd name="connsiteY271" fmla="*/ 215745 h 275243"/>
                <a:gd name="connsiteX272" fmla="*/ 688368 w 1000086"/>
                <a:gd name="connsiteY272" fmla="*/ 231784 h 275243"/>
                <a:gd name="connsiteX273" fmla="*/ 635595 w 1000086"/>
                <a:gd name="connsiteY273" fmla="*/ 231784 h 275243"/>
                <a:gd name="connsiteX274" fmla="*/ 635595 w 1000086"/>
                <a:gd name="connsiteY274" fmla="*/ 257912 h 275243"/>
                <a:gd name="connsiteX275" fmla="*/ 695611 w 1000086"/>
                <a:gd name="connsiteY275" fmla="*/ 257912 h 275243"/>
                <a:gd name="connsiteX276" fmla="*/ 795723 w 1000086"/>
                <a:gd name="connsiteY276" fmla="*/ 273950 h 275243"/>
                <a:gd name="connsiteX277" fmla="*/ 771406 w 1000086"/>
                <a:gd name="connsiteY277" fmla="*/ 273950 h 275243"/>
                <a:gd name="connsiteX278" fmla="*/ 728206 w 1000086"/>
                <a:gd name="connsiteY278" fmla="*/ 197637 h 275243"/>
                <a:gd name="connsiteX279" fmla="*/ 729240 w 1000086"/>
                <a:gd name="connsiteY279" fmla="*/ 215487 h 275243"/>
                <a:gd name="connsiteX280" fmla="*/ 729240 w 1000086"/>
                <a:gd name="connsiteY280" fmla="*/ 273950 h 275243"/>
                <a:gd name="connsiteX281" fmla="*/ 710873 w 1000086"/>
                <a:gd name="connsiteY281" fmla="*/ 273950 h 275243"/>
                <a:gd name="connsiteX282" fmla="*/ 710873 w 1000086"/>
                <a:gd name="connsiteY282" fmla="*/ 174873 h 275243"/>
                <a:gd name="connsiteX283" fmla="*/ 734673 w 1000086"/>
                <a:gd name="connsiteY283" fmla="*/ 174873 h 275243"/>
                <a:gd name="connsiteX284" fmla="*/ 778391 w 1000086"/>
                <a:gd name="connsiteY284" fmla="*/ 251962 h 275243"/>
                <a:gd name="connsiteX285" fmla="*/ 777097 w 1000086"/>
                <a:gd name="connsiteY285" fmla="*/ 232560 h 275243"/>
                <a:gd name="connsiteX286" fmla="*/ 777097 w 1000086"/>
                <a:gd name="connsiteY286" fmla="*/ 174873 h 275243"/>
                <a:gd name="connsiteX287" fmla="*/ 795723 w 1000086"/>
                <a:gd name="connsiteY287" fmla="*/ 174873 h 275243"/>
                <a:gd name="connsiteX288" fmla="*/ 861430 w 1000086"/>
                <a:gd name="connsiteY288" fmla="*/ 258946 h 275243"/>
                <a:gd name="connsiteX289" fmla="*/ 887557 w 1000086"/>
                <a:gd name="connsiteY289" fmla="*/ 240062 h 275243"/>
                <a:gd name="connsiteX290" fmla="*/ 905407 w 1000086"/>
                <a:gd name="connsiteY290" fmla="*/ 247047 h 275243"/>
                <a:gd name="connsiteX291" fmla="*/ 888333 w 1000086"/>
                <a:gd name="connsiteY291" fmla="*/ 268259 h 275243"/>
                <a:gd name="connsiteX292" fmla="*/ 861430 w 1000086"/>
                <a:gd name="connsiteY292" fmla="*/ 275244 h 275243"/>
                <a:gd name="connsiteX293" fmla="*/ 824179 w 1000086"/>
                <a:gd name="connsiteY293" fmla="*/ 261792 h 275243"/>
                <a:gd name="connsiteX294" fmla="*/ 811244 w 1000086"/>
                <a:gd name="connsiteY294" fmla="*/ 223765 h 275243"/>
                <a:gd name="connsiteX295" fmla="*/ 823920 w 1000086"/>
                <a:gd name="connsiteY295" fmla="*/ 186255 h 275243"/>
                <a:gd name="connsiteX296" fmla="*/ 860395 w 1000086"/>
                <a:gd name="connsiteY296" fmla="*/ 173321 h 275243"/>
                <a:gd name="connsiteX297" fmla="*/ 888850 w 1000086"/>
                <a:gd name="connsiteY297" fmla="*/ 180305 h 275243"/>
                <a:gd name="connsiteX298" fmla="*/ 904372 w 1000086"/>
                <a:gd name="connsiteY298" fmla="*/ 200742 h 275243"/>
                <a:gd name="connsiteX299" fmla="*/ 886005 w 1000086"/>
                <a:gd name="connsiteY299" fmla="*/ 205915 h 275243"/>
                <a:gd name="connsiteX300" fmla="*/ 876692 w 1000086"/>
                <a:gd name="connsiteY300" fmla="*/ 194016 h 275243"/>
                <a:gd name="connsiteX301" fmla="*/ 860912 w 1000086"/>
                <a:gd name="connsiteY301" fmla="*/ 189618 h 275243"/>
                <a:gd name="connsiteX302" fmla="*/ 839441 w 1000086"/>
                <a:gd name="connsiteY302" fmla="*/ 198413 h 275243"/>
                <a:gd name="connsiteX303" fmla="*/ 832198 w 1000086"/>
                <a:gd name="connsiteY303" fmla="*/ 223765 h 275243"/>
                <a:gd name="connsiteX304" fmla="*/ 839700 w 1000086"/>
                <a:gd name="connsiteY304" fmla="*/ 249892 h 275243"/>
                <a:gd name="connsiteX305" fmla="*/ 861430 w 1000086"/>
                <a:gd name="connsiteY305" fmla="*/ 258946 h 275243"/>
                <a:gd name="connsiteX306" fmla="*/ 1000086 w 1000086"/>
                <a:gd name="connsiteY306" fmla="*/ 273950 h 275243"/>
                <a:gd name="connsiteX307" fmla="*/ 919117 w 1000086"/>
                <a:gd name="connsiteY307" fmla="*/ 273950 h 275243"/>
                <a:gd name="connsiteX308" fmla="*/ 919117 w 1000086"/>
                <a:gd name="connsiteY308" fmla="*/ 174614 h 275243"/>
                <a:gd name="connsiteX309" fmla="*/ 996982 w 1000086"/>
                <a:gd name="connsiteY309" fmla="*/ 174614 h 275243"/>
                <a:gd name="connsiteX310" fmla="*/ 996982 w 1000086"/>
                <a:gd name="connsiteY310" fmla="*/ 190912 h 275243"/>
                <a:gd name="connsiteX311" fmla="*/ 939812 w 1000086"/>
                <a:gd name="connsiteY311" fmla="*/ 190912 h 275243"/>
                <a:gd name="connsiteX312" fmla="*/ 939812 w 1000086"/>
                <a:gd name="connsiteY312" fmla="*/ 215745 h 275243"/>
                <a:gd name="connsiteX313" fmla="*/ 992843 w 1000086"/>
                <a:gd name="connsiteY313" fmla="*/ 215745 h 275243"/>
                <a:gd name="connsiteX314" fmla="*/ 992843 w 1000086"/>
                <a:gd name="connsiteY314" fmla="*/ 231784 h 275243"/>
                <a:gd name="connsiteX315" fmla="*/ 939812 w 1000086"/>
                <a:gd name="connsiteY315" fmla="*/ 231784 h 275243"/>
                <a:gd name="connsiteX316" fmla="*/ 939812 w 1000086"/>
                <a:gd name="connsiteY316" fmla="*/ 257912 h 275243"/>
                <a:gd name="connsiteX317" fmla="*/ 1000086 w 1000086"/>
                <a:gd name="connsiteY317" fmla="*/ 257912 h 27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</a:cxnLst>
              <a:rect l="l" t="t" r="r" b="b"/>
              <a:pathLst>
                <a:path w="1000086" h="275243">
                  <a:moveTo>
                    <a:pt x="71656" y="73209"/>
                  </a:moveTo>
                  <a:cubicBezTo>
                    <a:pt x="71656" y="82348"/>
                    <a:pt x="68638" y="89506"/>
                    <a:pt x="62602" y="94680"/>
                  </a:cubicBezTo>
                  <a:cubicBezTo>
                    <a:pt x="56394" y="99680"/>
                    <a:pt x="47684" y="102182"/>
                    <a:pt x="36475" y="102182"/>
                  </a:cubicBezTo>
                  <a:cubicBezTo>
                    <a:pt x="25783" y="102182"/>
                    <a:pt x="17332" y="99768"/>
                    <a:pt x="11124" y="94938"/>
                  </a:cubicBezTo>
                  <a:cubicBezTo>
                    <a:pt x="4742" y="89938"/>
                    <a:pt x="1035" y="82865"/>
                    <a:pt x="0" y="73726"/>
                  </a:cubicBezTo>
                  <a:lnTo>
                    <a:pt x="20178" y="71915"/>
                  </a:lnTo>
                  <a:cubicBezTo>
                    <a:pt x="21386" y="81401"/>
                    <a:pt x="26818" y="86143"/>
                    <a:pt x="36475" y="86143"/>
                  </a:cubicBezTo>
                  <a:cubicBezTo>
                    <a:pt x="41131" y="86143"/>
                    <a:pt x="44838" y="85023"/>
                    <a:pt x="47598" y="82780"/>
                  </a:cubicBezTo>
                  <a:cubicBezTo>
                    <a:pt x="50185" y="80366"/>
                    <a:pt x="51479" y="76745"/>
                    <a:pt x="51479" y="71915"/>
                  </a:cubicBezTo>
                  <a:cubicBezTo>
                    <a:pt x="51479" y="67432"/>
                    <a:pt x="49841" y="64069"/>
                    <a:pt x="46564" y="61826"/>
                  </a:cubicBezTo>
                  <a:cubicBezTo>
                    <a:pt x="43459" y="59413"/>
                    <a:pt x="38718" y="58205"/>
                    <a:pt x="32336" y="58205"/>
                  </a:cubicBezTo>
                  <a:lnTo>
                    <a:pt x="25610" y="58205"/>
                  </a:lnTo>
                  <a:lnTo>
                    <a:pt x="25610" y="42166"/>
                  </a:lnTo>
                  <a:lnTo>
                    <a:pt x="32077" y="42166"/>
                  </a:lnTo>
                  <a:cubicBezTo>
                    <a:pt x="37768" y="42166"/>
                    <a:pt x="41993" y="41046"/>
                    <a:pt x="44753" y="38803"/>
                  </a:cubicBezTo>
                  <a:cubicBezTo>
                    <a:pt x="47684" y="36560"/>
                    <a:pt x="49151" y="33197"/>
                    <a:pt x="49151" y="28714"/>
                  </a:cubicBezTo>
                  <a:cubicBezTo>
                    <a:pt x="49151" y="24749"/>
                    <a:pt x="47943" y="21556"/>
                    <a:pt x="45529" y="19143"/>
                  </a:cubicBezTo>
                  <a:cubicBezTo>
                    <a:pt x="43286" y="16900"/>
                    <a:pt x="40011" y="15780"/>
                    <a:pt x="35699" y="15780"/>
                  </a:cubicBezTo>
                  <a:cubicBezTo>
                    <a:pt x="31560" y="15780"/>
                    <a:pt x="28282" y="16900"/>
                    <a:pt x="25869" y="19143"/>
                  </a:cubicBezTo>
                  <a:cubicBezTo>
                    <a:pt x="23282" y="21386"/>
                    <a:pt x="21815" y="24575"/>
                    <a:pt x="21471" y="28714"/>
                  </a:cubicBezTo>
                  <a:lnTo>
                    <a:pt x="1811" y="27162"/>
                  </a:lnTo>
                  <a:cubicBezTo>
                    <a:pt x="2846" y="18711"/>
                    <a:pt x="6382" y="12073"/>
                    <a:pt x="12417" y="7243"/>
                  </a:cubicBezTo>
                  <a:cubicBezTo>
                    <a:pt x="18452" y="2414"/>
                    <a:pt x="26301" y="0"/>
                    <a:pt x="35958" y="0"/>
                  </a:cubicBezTo>
                  <a:cubicBezTo>
                    <a:pt x="46478" y="0"/>
                    <a:pt x="54583" y="2328"/>
                    <a:pt x="60274" y="6985"/>
                  </a:cubicBezTo>
                  <a:cubicBezTo>
                    <a:pt x="66139" y="11641"/>
                    <a:pt x="69070" y="18108"/>
                    <a:pt x="69070" y="26386"/>
                  </a:cubicBezTo>
                  <a:cubicBezTo>
                    <a:pt x="69070" y="32595"/>
                    <a:pt x="67259" y="37683"/>
                    <a:pt x="63637" y="41649"/>
                  </a:cubicBezTo>
                  <a:cubicBezTo>
                    <a:pt x="60015" y="45614"/>
                    <a:pt x="54756" y="48289"/>
                    <a:pt x="47857" y="49668"/>
                  </a:cubicBezTo>
                  <a:lnTo>
                    <a:pt x="47857" y="49927"/>
                  </a:lnTo>
                  <a:cubicBezTo>
                    <a:pt x="55444" y="50788"/>
                    <a:pt x="61309" y="53290"/>
                    <a:pt x="65448" y="57429"/>
                  </a:cubicBezTo>
                  <a:cubicBezTo>
                    <a:pt x="69587" y="61568"/>
                    <a:pt x="71656" y="66827"/>
                    <a:pt x="71656" y="73209"/>
                  </a:cubicBezTo>
                  <a:close/>
                  <a:moveTo>
                    <a:pt x="94421" y="72691"/>
                  </a:moveTo>
                  <a:lnTo>
                    <a:pt x="82780" y="72691"/>
                  </a:lnTo>
                  <a:lnTo>
                    <a:pt x="82780" y="38544"/>
                  </a:lnTo>
                  <a:cubicBezTo>
                    <a:pt x="82780" y="36131"/>
                    <a:pt x="82695" y="34147"/>
                    <a:pt x="82521" y="32595"/>
                  </a:cubicBezTo>
                  <a:cubicBezTo>
                    <a:pt x="82521" y="30869"/>
                    <a:pt x="82521" y="29405"/>
                    <a:pt x="82521" y="28197"/>
                  </a:cubicBezTo>
                  <a:lnTo>
                    <a:pt x="93386" y="28197"/>
                  </a:lnTo>
                  <a:cubicBezTo>
                    <a:pt x="93560" y="28714"/>
                    <a:pt x="93645" y="30266"/>
                    <a:pt x="93645" y="32853"/>
                  </a:cubicBezTo>
                  <a:cubicBezTo>
                    <a:pt x="93818" y="35267"/>
                    <a:pt x="93904" y="36907"/>
                    <a:pt x="93904" y="37768"/>
                  </a:cubicBezTo>
                  <a:lnTo>
                    <a:pt x="94162" y="37768"/>
                  </a:lnTo>
                  <a:cubicBezTo>
                    <a:pt x="95197" y="34664"/>
                    <a:pt x="96146" y="32421"/>
                    <a:pt x="97008" y="31043"/>
                  </a:cubicBezTo>
                  <a:cubicBezTo>
                    <a:pt x="98043" y="29834"/>
                    <a:pt x="99163" y="28888"/>
                    <a:pt x="100371" y="28197"/>
                  </a:cubicBezTo>
                  <a:cubicBezTo>
                    <a:pt x="101405" y="27680"/>
                    <a:pt x="102872" y="27421"/>
                    <a:pt x="104768" y="27421"/>
                  </a:cubicBezTo>
                  <a:cubicBezTo>
                    <a:pt x="106321" y="27421"/>
                    <a:pt x="107529" y="27594"/>
                    <a:pt x="108390" y="27938"/>
                  </a:cubicBezTo>
                  <a:lnTo>
                    <a:pt x="108390" y="37768"/>
                  </a:lnTo>
                  <a:cubicBezTo>
                    <a:pt x="106494" y="37251"/>
                    <a:pt x="104854" y="36992"/>
                    <a:pt x="103475" y="36992"/>
                  </a:cubicBezTo>
                  <a:cubicBezTo>
                    <a:pt x="100544" y="36992"/>
                    <a:pt x="98301" y="38200"/>
                    <a:pt x="96749" y="40614"/>
                  </a:cubicBezTo>
                  <a:cubicBezTo>
                    <a:pt x="95197" y="42857"/>
                    <a:pt x="94421" y="46305"/>
                    <a:pt x="94421" y="50961"/>
                  </a:cubicBezTo>
                  <a:close/>
                  <a:moveTo>
                    <a:pt x="155471" y="72691"/>
                  </a:moveTo>
                  <a:lnTo>
                    <a:pt x="144348" y="72691"/>
                  </a:lnTo>
                  <a:cubicBezTo>
                    <a:pt x="144174" y="72174"/>
                    <a:pt x="144004" y="71139"/>
                    <a:pt x="143830" y="69587"/>
                  </a:cubicBezTo>
                  <a:cubicBezTo>
                    <a:pt x="143657" y="67862"/>
                    <a:pt x="143572" y="66483"/>
                    <a:pt x="143572" y="65448"/>
                  </a:cubicBezTo>
                  <a:cubicBezTo>
                    <a:pt x="140985" y="70795"/>
                    <a:pt x="136243" y="73467"/>
                    <a:pt x="129344" y="73467"/>
                  </a:cubicBezTo>
                  <a:cubicBezTo>
                    <a:pt x="124170" y="73467"/>
                    <a:pt x="120116" y="71398"/>
                    <a:pt x="117185" y="67259"/>
                  </a:cubicBezTo>
                  <a:cubicBezTo>
                    <a:pt x="114425" y="63293"/>
                    <a:pt x="113046" y="57687"/>
                    <a:pt x="113046" y="50444"/>
                  </a:cubicBezTo>
                  <a:cubicBezTo>
                    <a:pt x="113046" y="43028"/>
                    <a:pt x="114513" y="37336"/>
                    <a:pt x="117444" y="33371"/>
                  </a:cubicBezTo>
                  <a:cubicBezTo>
                    <a:pt x="120375" y="29405"/>
                    <a:pt x="124602" y="27421"/>
                    <a:pt x="130120" y="27421"/>
                  </a:cubicBezTo>
                  <a:cubicBezTo>
                    <a:pt x="133224" y="27421"/>
                    <a:pt x="135896" y="28024"/>
                    <a:pt x="138139" y="29232"/>
                  </a:cubicBezTo>
                  <a:cubicBezTo>
                    <a:pt x="140553" y="30611"/>
                    <a:pt x="142364" y="32595"/>
                    <a:pt x="143572" y="35182"/>
                  </a:cubicBezTo>
                  <a:lnTo>
                    <a:pt x="143572" y="27938"/>
                  </a:lnTo>
                  <a:lnTo>
                    <a:pt x="143572" y="11641"/>
                  </a:lnTo>
                  <a:lnTo>
                    <a:pt x="154954" y="11641"/>
                  </a:lnTo>
                  <a:lnTo>
                    <a:pt x="154954" y="62861"/>
                  </a:lnTo>
                  <a:cubicBezTo>
                    <a:pt x="154954" y="65621"/>
                    <a:pt x="155127" y="68896"/>
                    <a:pt x="155471" y="72691"/>
                  </a:cubicBezTo>
                  <a:close/>
                  <a:moveTo>
                    <a:pt x="143572" y="50185"/>
                  </a:moveTo>
                  <a:cubicBezTo>
                    <a:pt x="143572" y="45356"/>
                    <a:pt x="142795" y="41649"/>
                    <a:pt x="141243" y="39062"/>
                  </a:cubicBezTo>
                  <a:cubicBezTo>
                    <a:pt x="139691" y="36475"/>
                    <a:pt x="137363" y="35182"/>
                    <a:pt x="134259" y="35182"/>
                  </a:cubicBezTo>
                  <a:cubicBezTo>
                    <a:pt x="131155" y="35182"/>
                    <a:pt x="128826" y="36475"/>
                    <a:pt x="127274" y="39062"/>
                  </a:cubicBezTo>
                  <a:cubicBezTo>
                    <a:pt x="125722" y="41475"/>
                    <a:pt x="124946" y="45270"/>
                    <a:pt x="124946" y="50444"/>
                  </a:cubicBezTo>
                  <a:cubicBezTo>
                    <a:pt x="124946" y="60448"/>
                    <a:pt x="128050" y="65448"/>
                    <a:pt x="134259" y="65448"/>
                  </a:cubicBezTo>
                  <a:cubicBezTo>
                    <a:pt x="137190" y="65448"/>
                    <a:pt x="139518" y="64154"/>
                    <a:pt x="141243" y="61568"/>
                  </a:cubicBezTo>
                  <a:cubicBezTo>
                    <a:pt x="142795" y="58807"/>
                    <a:pt x="143572" y="55015"/>
                    <a:pt x="143572" y="50185"/>
                  </a:cubicBezTo>
                  <a:close/>
                  <a:moveTo>
                    <a:pt x="231267" y="100629"/>
                  </a:moveTo>
                  <a:lnTo>
                    <a:pt x="210572" y="100629"/>
                  </a:lnTo>
                  <a:lnTo>
                    <a:pt x="210572" y="1293"/>
                  </a:lnTo>
                  <a:lnTo>
                    <a:pt x="231267" y="1293"/>
                  </a:lnTo>
                  <a:close/>
                  <a:moveTo>
                    <a:pt x="341209" y="100629"/>
                  </a:moveTo>
                  <a:lnTo>
                    <a:pt x="320773" y="100629"/>
                  </a:lnTo>
                  <a:lnTo>
                    <a:pt x="311977" y="75278"/>
                  </a:lnTo>
                  <a:lnTo>
                    <a:pt x="274209" y="75278"/>
                  </a:lnTo>
                  <a:lnTo>
                    <a:pt x="265413" y="100629"/>
                  </a:lnTo>
                  <a:lnTo>
                    <a:pt x="244718" y="100629"/>
                  </a:lnTo>
                  <a:lnTo>
                    <a:pt x="280676" y="1552"/>
                  </a:lnTo>
                  <a:lnTo>
                    <a:pt x="305251" y="1552"/>
                  </a:lnTo>
                  <a:close/>
                  <a:moveTo>
                    <a:pt x="294386" y="21471"/>
                  </a:moveTo>
                  <a:lnTo>
                    <a:pt x="293093" y="16815"/>
                  </a:lnTo>
                  <a:lnTo>
                    <a:pt x="292576" y="18367"/>
                  </a:lnTo>
                  <a:cubicBezTo>
                    <a:pt x="292058" y="19919"/>
                    <a:pt x="291456" y="21815"/>
                    <a:pt x="290765" y="24058"/>
                  </a:cubicBezTo>
                  <a:cubicBezTo>
                    <a:pt x="290247" y="26301"/>
                    <a:pt x="286282" y="38200"/>
                    <a:pt x="278865" y="59757"/>
                  </a:cubicBezTo>
                  <a:lnTo>
                    <a:pt x="307321" y="59757"/>
                  </a:lnTo>
                  <a:lnTo>
                    <a:pt x="297491" y="31043"/>
                  </a:lnTo>
                  <a:close/>
                  <a:moveTo>
                    <a:pt x="435371" y="100629"/>
                  </a:moveTo>
                  <a:lnTo>
                    <a:pt x="354661" y="100629"/>
                  </a:lnTo>
                  <a:lnTo>
                    <a:pt x="354661" y="1552"/>
                  </a:lnTo>
                  <a:lnTo>
                    <a:pt x="432526" y="1552"/>
                  </a:lnTo>
                  <a:lnTo>
                    <a:pt x="432526" y="17591"/>
                  </a:lnTo>
                  <a:lnTo>
                    <a:pt x="375356" y="17591"/>
                  </a:lnTo>
                  <a:lnTo>
                    <a:pt x="375356" y="42425"/>
                  </a:lnTo>
                  <a:lnTo>
                    <a:pt x="428387" y="42425"/>
                  </a:lnTo>
                  <a:lnTo>
                    <a:pt x="428387" y="58463"/>
                  </a:lnTo>
                  <a:lnTo>
                    <a:pt x="375356" y="58463"/>
                  </a:lnTo>
                  <a:lnTo>
                    <a:pt x="375356" y="84591"/>
                  </a:lnTo>
                  <a:lnTo>
                    <a:pt x="435371" y="84591"/>
                  </a:lnTo>
                  <a:close/>
                  <a:moveTo>
                    <a:pt x="531603" y="100629"/>
                  </a:moveTo>
                  <a:lnTo>
                    <a:pt x="450892" y="100629"/>
                  </a:lnTo>
                  <a:lnTo>
                    <a:pt x="450892" y="1552"/>
                  </a:lnTo>
                  <a:lnTo>
                    <a:pt x="528757" y="1552"/>
                  </a:lnTo>
                  <a:lnTo>
                    <a:pt x="528757" y="17591"/>
                  </a:lnTo>
                  <a:lnTo>
                    <a:pt x="471587" y="17591"/>
                  </a:lnTo>
                  <a:lnTo>
                    <a:pt x="471587" y="42425"/>
                  </a:lnTo>
                  <a:lnTo>
                    <a:pt x="524360" y="42425"/>
                  </a:lnTo>
                  <a:lnTo>
                    <a:pt x="524360" y="58463"/>
                  </a:lnTo>
                  <a:lnTo>
                    <a:pt x="471587" y="58463"/>
                  </a:lnTo>
                  <a:lnTo>
                    <a:pt x="471587" y="84591"/>
                  </a:lnTo>
                  <a:lnTo>
                    <a:pt x="531603" y="84591"/>
                  </a:lnTo>
                  <a:close/>
                  <a:moveTo>
                    <a:pt x="687850" y="100629"/>
                  </a:moveTo>
                  <a:lnTo>
                    <a:pt x="669225" y="100629"/>
                  </a:lnTo>
                  <a:lnTo>
                    <a:pt x="669225" y="40614"/>
                  </a:lnTo>
                  <a:cubicBezTo>
                    <a:pt x="669225" y="39235"/>
                    <a:pt x="669225" y="37854"/>
                    <a:pt x="669225" y="36475"/>
                  </a:cubicBezTo>
                  <a:cubicBezTo>
                    <a:pt x="669398" y="35096"/>
                    <a:pt x="669657" y="29232"/>
                    <a:pt x="670001" y="18884"/>
                  </a:cubicBezTo>
                  <a:cubicBezTo>
                    <a:pt x="666723" y="31475"/>
                    <a:pt x="664310" y="40270"/>
                    <a:pt x="662758" y="45270"/>
                  </a:cubicBezTo>
                  <a:lnTo>
                    <a:pt x="644649" y="100629"/>
                  </a:lnTo>
                  <a:lnTo>
                    <a:pt x="629904" y="100629"/>
                  </a:lnTo>
                  <a:lnTo>
                    <a:pt x="612055" y="45270"/>
                  </a:lnTo>
                  <a:lnTo>
                    <a:pt x="604553" y="18884"/>
                  </a:lnTo>
                  <a:cubicBezTo>
                    <a:pt x="605070" y="29749"/>
                    <a:pt x="605329" y="36992"/>
                    <a:pt x="605329" y="40614"/>
                  </a:cubicBezTo>
                  <a:lnTo>
                    <a:pt x="605329" y="100629"/>
                  </a:lnTo>
                  <a:lnTo>
                    <a:pt x="586962" y="100629"/>
                  </a:lnTo>
                  <a:lnTo>
                    <a:pt x="586962" y="1552"/>
                  </a:lnTo>
                  <a:lnTo>
                    <a:pt x="614642" y="1552"/>
                  </a:lnTo>
                  <a:lnTo>
                    <a:pt x="632491" y="56911"/>
                  </a:lnTo>
                  <a:lnTo>
                    <a:pt x="634043" y="62344"/>
                  </a:lnTo>
                  <a:lnTo>
                    <a:pt x="637406" y="75537"/>
                  </a:lnTo>
                  <a:lnTo>
                    <a:pt x="641804" y="59757"/>
                  </a:lnTo>
                  <a:lnTo>
                    <a:pt x="660171" y="1552"/>
                  </a:lnTo>
                  <a:lnTo>
                    <a:pt x="687850" y="1552"/>
                  </a:lnTo>
                  <a:close/>
                  <a:moveTo>
                    <a:pt x="787962" y="100629"/>
                  </a:moveTo>
                  <a:lnTo>
                    <a:pt x="706993" y="100629"/>
                  </a:lnTo>
                  <a:lnTo>
                    <a:pt x="706993" y="1293"/>
                  </a:lnTo>
                  <a:lnTo>
                    <a:pt x="785117" y="1293"/>
                  </a:lnTo>
                  <a:lnTo>
                    <a:pt x="785117" y="17332"/>
                  </a:lnTo>
                  <a:lnTo>
                    <a:pt x="727688" y="17332"/>
                  </a:lnTo>
                  <a:lnTo>
                    <a:pt x="727688" y="42425"/>
                  </a:lnTo>
                  <a:lnTo>
                    <a:pt x="780719" y="42425"/>
                  </a:lnTo>
                  <a:lnTo>
                    <a:pt x="780719" y="58463"/>
                  </a:lnTo>
                  <a:lnTo>
                    <a:pt x="727688" y="58463"/>
                  </a:lnTo>
                  <a:lnTo>
                    <a:pt x="727688" y="84591"/>
                  </a:lnTo>
                  <a:lnTo>
                    <a:pt x="787962" y="84591"/>
                  </a:lnTo>
                  <a:close/>
                  <a:moveTo>
                    <a:pt x="887816" y="100629"/>
                  </a:moveTo>
                  <a:lnTo>
                    <a:pt x="863499" y="100629"/>
                  </a:lnTo>
                  <a:lnTo>
                    <a:pt x="820298" y="24058"/>
                  </a:lnTo>
                  <a:cubicBezTo>
                    <a:pt x="821160" y="31475"/>
                    <a:pt x="821592" y="37424"/>
                    <a:pt x="821592" y="41907"/>
                  </a:cubicBezTo>
                  <a:lnTo>
                    <a:pt x="821592" y="100629"/>
                  </a:lnTo>
                  <a:lnTo>
                    <a:pt x="803225" y="100629"/>
                  </a:lnTo>
                  <a:lnTo>
                    <a:pt x="803225" y="1293"/>
                  </a:lnTo>
                  <a:lnTo>
                    <a:pt x="827024" y="1293"/>
                  </a:lnTo>
                  <a:lnTo>
                    <a:pt x="870742" y="78382"/>
                  </a:lnTo>
                  <a:cubicBezTo>
                    <a:pt x="869881" y="71312"/>
                    <a:pt x="869449" y="64845"/>
                    <a:pt x="869449" y="58981"/>
                  </a:cubicBezTo>
                  <a:lnTo>
                    <a:pt x="869449" y="1293"/>
                  </a:lnTo>
                  <a:lnTo>
                    <a:pt x="887816" y="1293"/>
                  </a:lnTo>
                  <a:close/>
                  <a:moveTo>
                    <a:pt x="998017" y="100629"/>
                  </a:moveTo>
                  <a:lnTo>
                    <a:pt x="977322" y="100629"/>
                  </a:lnTo>
                  <a:lnTo>
                    <a:pt x="968526" y="75278"/>
                  </a:lnTo>
                  <a:lnTo>
                    <a:pt x="930758" y="75278"/>
                  </a:lnTo>
                  <a:lnTo>
                    <a:pt x="921962" y="100629"/>
                  </a:lnTo>
                  <a:lnTo>
                    <a:pt x="901267" y="100629"/>
                  </a:lnTo>
                  <a:lnTo>
                    <a:pt x="937484" y="1552"/>
                  </a:lnTo>
                  <a:lnTo>
                    <a:pt x="961800" y="1552"/>
                  </a:lnTo>
                  <a:close/>
                  <a:moveTo>
                    <a:pt x="951194" y="21471"/>
                  </a:moveTo>
                  <a:lnTo>
                    <a:pt x="949901" y="16556"/>
                  </a:lnTo>
                  <a:lnTo>
                    <a:pt x="949383" y="18108"/>
                  </a:lnTo>
                  <a:cubicBezTo>
                    <a:pt x="948866" y="19834"/>
                    <a:pt x="948349" y="21815"/>
                    <a:pt x="947831" y="24058"/>
                  </a:cubicBezTo>
                  <a:cubicBezTo>
                    <a:pt x="947141" y="26127"/>
                    <a:pt x="943090" y="37942"/>
                    <a:pt x="935673" y="59498"/>
                  </a:cubicBezTo>
                  <a:lnTo>
                    <a:pt x="964129" y="59498"/>
                  </a:lnTo>
                  <a:lnTo>
                    <a:pt x="954298" y="31043"/>
                  </a:lnTo>
                  <a:close/>
                  <a:moveTo>
                    <a:pt x="52514" y="258946"/>
                  </a:moveTo>
                  <a:cubicBezTo>
                    <a:pt x="65104" y="258946"/>
                    <a:pt x="73811" y="252652"/>
                    <a:pt x="78641" y="240062"/>
                  </a:cubicBezTo>
                  <a:lnTo>
                    <a:pt x="96749" y="247047"/>
                  </a:lnTo>
                  <a:cubicBezTo>
                    <a:pt x="92954" y="256533"/>
                    <a:pt x="87263" y="263603"/>
                    <a:pt x="79676" y="268259"/>
                  </a:cubicBezTo>
                  <a:cubicBezTo>
                    <a:pt x="72088" y="272915"/>
                    <a:pt x="63034" y="275244"/>
                    <a:pt x="52514" y="275244"/>
                  </a:cubicBezTo>
                  <a:cubicBezTo>
                    <a:pt x="36648" y="275244"/>
                    <a:pt x="24317" y="270761"/>
                    <a:pt x="15521" y="261792"/>
                  </a:cubicBezTo>
                  <a:cubicBezTo>
                    <a:pt x="6899" y="252652"/>
                    <a:pt x="2587" y="239977"/>
                    <a:pt x="2587" y="223765"/>
                  </a:cubicBezTo>
                  <a:cubicBezTo>
                    <a:pt x="2587" y="207553"/>
                    <a:pt x="6811" y="195050"/>
                    <a:pt x="15263" y="186255"/>
                  </a:cubicBezTo>
                  <a:cubicBezTo>
                    <a:pt x="23541" y="177633"/>
                    <a:pt x="35699" y="173321"/>
                    <a:pt x="51738" y="173321"/>
                  </a:cubicBezTo>
                  <a:cubicBezTo>
                    <a:pt x="63293" y="173321"/>
                    <a:pt x="72777" y="175649"/>
                    <a:pt x="80193" y="180305"/>
                  </a:cubicBezTo>
                  <a:cubicBezTo>
                    <a:pt x="87436" y="184962"/>
                    <a:pt x="92525" y="191773"/>
                    <a:pt x="95456" y="200742"/>
                  </a:cubicBezTo>
                  <a:lnTo>
                    <a:pt x="77348" y="205915"/>
                  </a:lnTo>
                  <a:cubicBezTo>
                    <a:pt x="75795" y="200915"/>
                    <a:pt x="72691" y="196947"/>
                    <a:pt x="68035" y="194016"/>
                  </a:cubicBezTo>
                  <a:cubicBezTo>
                    <a:pt x="63552" y="191085"/>
                    <a:pt x="58290" y="189618"/>
                    <a:pt x="52255" y="189618"/>
                  </a:cubicBezTo>
                  <a:cubicBezTo>
                    <a:pt x="42769" y="189618"/>
                    <a:pt x="35614" y="192549"/>
                    <a:pt x="30784" y="198413"/>
                  </a:cubicBezTo>
                  <a:cubicBezTo>
                    <a:pt x="25954" y="204105"/>
                    <a:pt x="23541" y="212556"/>
                    <a:pt x="23541" y="223765"/>
                  </a:cubicBezTo>
                  <a:cubicBezTo>
                    <a:pt x="23541" y="235147"/>
                    <a:pt x="26042" y="243857"/>
                    <a:pt x="31043" y="249892"/>
                  </a:cubicBezTo>
                  <a:cubicBezTo>
                    <a:pt x="36043" y="255927"/>
                    <a:pt x="43201" y="258946"/>
                    <a:pt x="52514" y="258946"/>
                  </a:cubicBezTo>
                  <a:close/>
                  <a:moveTo>
                    <a:pt x="206950" y="223765"/>
                  </a:moveTo>
                  <a:cubicBezTo>
                    <a:pt x="206950" y="234112"/>
                    <a:pt x="204881" y="243252"/>
                    <a:pt x="200741" y="251186"/>
                  </a:cubicBezTo>
                  <a:cubicBezTo>
                    <a:pt x="196603" y="258946"/>
                    <a:pt x="190738" y="264896"/>
                    <a:pt x="183151" y="269035"/>
                  </a:cubicBezTo>
                  <a:cubicBezTo>
                    <a:pt x="175563" y="273174"/>
                    <a:pt x="166680" y="275244"/>
                    <a:pt x="156506" y="275244"/>
                  </a:cubicBezTo>
                  <a:cubicBezTo>
                    <a:pt x="140985" y="275244"/>
                    <a:pt x="128826" y="270673"/>
                    <a:pt x="120031" y="261533"/>
                  </a:cubicBezTo>
                  <a:cubicBezTo>
                    <a:pt x="111062" y="252394"/>
                    <a:pt x="106579" y="239803"/>
                    <a:pt x="106579" y="223765"/>
                  </a:cubicBezTo>
                  <a:cubicBezTo>
                    <a:pt x="106579" y="207899"/>
                    <a:pt x="111062" y="195482"/>
                    <a:pt x="120031" y="186514"/>
                  </a:cubicBezTo>
                  <a:cubicBezTo>
                    <a:pt x="128826" y="177718"/>
                    <a:pt x="141070" y="173321"/>
                    <a:pt x="156765" y="173321"/>
                  </a:cubicBezTo>
                  <a:cubicBezTo>
                    <a:pt x="172459" y="173321"/>
                    <a:pt x="184703" y="177804"/>
                    <a:pt x="193498" y="186772"/>
                  </a:cubicBezTo>
                  <a:cubicBezTo>
                    <a:pt x="202467" y="195741"/>
                    <a:pt x="206950" y="208070"/>
                    <a:pt x="206950" y="223765"/>
                  </a:cubicBezTo>
                  <a:close/>
                  <a:moveTo>
                    <a:pt x="185738" y="223765"/>
                  </a:moveTo>
                  <a:cubicBezTo>
                    <a:pt x="185738" y="213073"/>
                    <a:pt x="183151" y="204707"/>
                    <a:pt x="177977" y="198672"/>
                  </a:cubicBezTo>
                  <a:cubicBezTo>
                    <a:pt x="172977" y="192637"/>
                    <a:pt x="165904" y="189618"/>
                    <a:pt x="156765" y="189618"/>
                  </a:cubicBezTo>
                  <a:cubicBezTo>
                    <a:pt x="147452" y="189618"/>
                    <a:pt x="140294" y="192637"/>
                    <a:pt x="135294" y="198672"/>
                  </a:cubicBezTo>
                  <a:cubicBezTo>
                    <a:pt x="130120" y="204707"/>
                    <a:pt x="127533" y="213073"/>
                    <a:pt x="127533" y="223765"/>
                  </a:cubicBezTo>
                  <a:cubicBezTo>
                    <a:pt x="127533" y="234630"/>
                    <a:pt x="130120" y="243252"/>
                    <a:pt x="135294" y="249633"/>
                  </a:cubicBezTo>
                  <a:cubicBezTo>
                    <a:pt x="140467" y="255842"/>
                    <a:pt x="147537" y="258946"/>
                    <a:pt x="156506" y="258946"/>
                  </a:cubicBezTo>
                  <a:cubicBezTo>
                    <a:pt x="165819" y="258946"/>
                    <a:pt x="172977" y="255927"/>
                    <a:pt x="177977" y="249892"/>
                  </a:cubicBezTo>
                  <a:cubicBezTo>
                    <a:pt x="183151" y="243684"/>
                    <a:pt x="185738" y="234974"/>
                    <a:pt x="185738" y="223765"/>
                  </a:cubicBezTo>
                  <a:close/>
                  <a:moveTo>
                    <a:pt x="307321" y="273950"/>
                  </a:moveTo>
                  <a:lnTo>
                    <a:pt x="283004" y="273950"/>
                  </a:lnTo>
                  <a:lnTo>
                    <a:pt x="239803" y="197637"/>
                  </a:lnTo>
                  <a:cubicBezTo>
                    <a:pt x="240665" y="205054"/>
                    <a:pt x="241097" y="211004"/>
                    <a:pt x="241097" y="215487"/>
                  </a:cubicBezTo>
                  <a:lnTo>
                    <a:pt x="241097" y="273950"/>
                  </a:lnTo>
                  <a:lnTo>
                    <a:pt x="222471" y="273950"/>
                  </a:lnTo>
                  <a:lnTo>
                    <a:pt x="222471" y="174614"/>
                  </a:lnTo>
                  <a:lnTo>
                    <a:pt x="246271" y="174614"/>
                  </a:lnTo>
                  <a:lnTo>
                    <a:pt x="289989" y="251703"/>
                  </a:lnTo>
                  <a:cubicBezTo>
                    <a:pt x="289298" y="244633"/>
                    <a:pt x="288954" y="238166"/>
                    <a:pt x="288954" y="232302"/>
                  </a:cubicBezTo>
                  <a:lnTo>
                    <a:pt x="288954" y="174614"/>
                  </a:lnTo>
                  <a:lnTo>
                    <a:pt x="307321" y="174614"/>
                  </a:lnTo>
                  <a:close/>
                  <a:moveTo>
                    <a:pt x="399672" y="190912"/>
                  </a:moveTo>
                  <a:lnTo>
                    <a:pt x="347417" y="190912"/>
                  </a:lnTo>
                  <a:lnTo>
                    <a:pt x="347417" y="221695"/>
                  </a:lnTo>
                  <a:lnTo>
                    <a:pt x="398120" y="221695"/>
                  </a:lnTo>
                  <a:lnTo>
                    <a:pt x="398120" y="237734"/>
                  </a:lnTo>
                  <a:lnTo>
                    <a:pt x="347417" y="237734"/>
                  </a:lnTo>
                  <a:lnTo>
                    <a:pt x="347417" y="273950"/>
                  </a:lnTo>
                  <a:lnTo>
                    <a:pt x="326722" y="273950"/>
                  </a:lnTo>
                  <a:lnTo>
                    <a:pt x="326722" y="174873"/>
                  </a:lnTo>
                  <a:lnTo>
                    <a:pt x="399672" y="174873"/>
                  </a:lnTo>
                  <a:close/>
                  <a:moveTo>
                    <a:pt x="495645" y="273950"/>
                  </a:moveTo>
                  <a:lnTo>
                    <a:pt x="414676" y="273950"/>
                  </a:lnTo>
                  <a:lnTo>
                    <a:pt x="414676" y="174873"/>
                  </a:lnTo>
                  <a:lnTo>
                    <a:pt x="492800" y="174873"/>
                  </a:lnTo>
                  <a:lnTo>
                    <a:pt x="492800" y="190912"/>
                  </a:lnTo>
                  <a:lnTo>
                    <a:pt x="435371" y="190912"/>
                  </a:lnTo>
                  <a:lnTo>
                    <a:pt x="435371" y="215745"/>
                  </a:lnTo>
                  <a:lnTo>
                    <a:pt x="488402" y="215745"/>
                  </a:lnTo>
                  <a:lnTo>
                    <a:pt x="488402" y="231784"/>
                  </a:lnTo>
                  <a:lnTo>
                    <a:pt x="435371" y="231784"/>
                  </a:lnTo>
                  <a:lnTo>
                    <a:pt x="435371" y="257912"/>
                  </a:lnTo>
                  <a:lnTo>
                    <a:pt x="495645" y="257912"/>
                  </a:lnTo>
                  <a:close/>
                  <a:moveTo>
                    <a:pt x="602225" y="273950"/>
                  </a:moveTo>
                  <a:lnTo>
                    <a:pt x="578943" y="273950"/>
                  </a:lnTo>
                  <a:lnTo>
                    <a:pt x="555920" y="236440"/>
                  </a:lnTo>
                  <a:lnTo>
                    <a:pt x="531603" y="236440"/>
                  </a:lnTo>
                  <a:lnTo>
                    <a:pt x="531603" y="273950"/>
                  </a:lnTo>
                  <a:lnTo>
                    <a:pt x="510908" y="273950"/>
                  </a:lnTo>
                  <a:lnTo>
                    <a:pt x="510908" y="174873"/>
                  </a:lnTo>
                  <a:lnTo>
                    <a:pt x="560317" y="174873"/>
                  </a:lnTo>
                  <a:cubicBezTo>
                    <a:pt x="572217" y="174873"/>
                    <a:pt x="581356" y="177460"/>
                    <a:pt x="587738" y="182633"/>
                  </a:cubicBezTo>
                  <a:cubicBezTo>
                    <a:pt x="594120" y="187634"/>
                    <a:pt x="597310" y="194877"/>
                    <a:pt x="597310" y="204363"/>
                  </a:cubicBezTo>
                  <a:cubicBezTo>
                    <a:pt x="597310" y="211433"/>
                    <a:pt x="595413" y="217471"/>
                    <a:pt x="591618" y="222471"/>
                  </a:cubicBezTo>
                  <a:cubicBezTo>
                    <a:pt x="587653" y="227472"/>
                    <a:pt x="582306" y="230749"/>
                    <a:pt x="575580" y="232302"/>
                  </a:cubicBezTo>
                  <a:close/>
                  <a:moveTo>
                    <a:pt x="576356" y="205139"/>
                  </a:moveTo>
                  <a:cubicBezTo>
                    <a:pt x="576356" y="195653"/>
                    <a:pt x="570233" y="190912"/>
                    <a:pt x="557989" y="190912"/>
                  </a:cubicBezTo>
                  <a:lnTo>
                    <a:pt x="531344" y="190912"/>
                  </a:lnTo>
                  <a:lnTo>
                    <a:pt x="531344" y="220143"/>
                  </a:lnTo>
                  <a:lnTo>
                    <a:pt x="558506" y="220143"/>
                  </a:lnTo>
                  <a:cubicBezTo>
                    <a:pt x="564371" y="220143"/>
                    <a:pt x="568854" y="218850"/>
                    <a:pt x="571958" y="216263"/>
                  </a:cubicBezTo>
                  <a:cubicBezTo>
                    <a:pt x="574889" y="213676"/>
                    <a:pt x="576356" y="209969"/>
                    <a:pt x="576356" y="205139"/>
                  </a:cubicBezTo>
                  <a:close/>
                  <a:moveTo>
                    <a:pt x="695611" y="273950"/>
                  </a:moveTo>
                  <a:lnTo>
                    <a:pt x="614642" y="273950"/>
                  </a:lnTo>
                  <a:lnTo>
                    <a:pt x="614642" y="174873"/>
                  </a:lnTo>
                  <a:lnTo>
                    <a:pt x="692765" y="174873"/>
                  </a:lnTo>
                  <a:lnTo>
                    <a:pt x="692765" y="190912"/>
                  </a:lnTo>
                  <a:lnTo>
                    <a:pt x="635595" y="190912"/>
                  </a:lnTo>
                  <a:lnTo>
                    <a:pt x="635595" y="215745"/>
                  </a:lnTo>
                  <a:lnTo>
                    <a:pt x="688368" y="215745"/>
                  </a:lnTo>
                  <a:lnTo>
                    <a:pt x="688368" y="231784"/>
                  </a:lnTo>
                  <a:lnTo>
                    <a:pt x="635595" y="231784"/>
                  </a:lnTo>
                  <a:lnTo>
                    <a:pt x="635595" y="257912"/>
                  </a:lnTo>
                  <a:lnTo>
                    <a:pt x="695611" y="257912"/>
                  </a:lnTo>
                  <a:close/>
                  <a:moveTo>
                    <a:pt x="795723" y="273950"/>
                  </a:moveTo>
                  <a:lnTo>
                    <a:pt x="771406" y="273950"/>
                  </a:lnTo>
                  <a:lnTo>
                    <a:pt x="728206" y="197637"/>
                  </a:lnTo>
                  <a:cubicBezTo>
                    <a:pt x="728896" y="205054"/>
                    <a:pt x="729240" y="211004"/>
                    <a:pt x="729240" y="215487"/>
                  </a:cubicBezTo>
                  <a:lnTo>
                    <a:pt x="729240" y="273950"/>
                  </a:lnTo>
                  <a:lnTo>
                    <a:pt x="710873" y="273950"/>
                  </a:lnTo>
                  <a:lnTo>
                    <a:pt x="710873" y="174873"/>
                  </a:lnTo>
                  <a:lnTo>
                    <a:pt x="734673" y="174873"/>
                  </a:lnTo>
                  <a:lnTo>
                    <a:pt x="778391" y="251962"/>
                  </a:lnTo>
                  <a:cubicBezTo>
                    <a:pt x="777530" y="244719"/>
                    <a:pt x="777097" y="238251"/>
                    <a:pt x="777097" y="232560"/>
                  </a:cubicBezTo>
                  <a:lnTo>
                    <a:pt x="777097" y="174873"/>
                  </a:lnTo>
                  <a:lnTo>
                    <a:pt x="795723" y="174873"/>
                  </a:lnTo>
                  <a:close/>
                  <a:moveTo>
                    <a:pt x="861430" y="258946"/>
                  </a:moveTo>
                  <a:cubicBezTo>
                    <a:pt x="873847" y="258946"/>
                    <a:pt x="882557" y="252652"/>
                    <a:pt x="887557" y="240062"/>
                  </a:cubicBezTo>
                  <a:lnTo>
                    <a:pt x="905407" y="247047"/>
                  </a:lnTo>
                  <a:cubicBezTo>
                    <a:pt x="901611" y="256533"/>
                    <a:pt x="895920" y="263603"/>
                    <a:pt x="888333" y="268259"/>
                  </a:cubicBezTo>
                  <a:cubicBezTo>
                    <a:pt x="880916" y="272915"/>
                    <a:pt x="871950" y="275244"/>
                    <a:pt x="861430" y="275244"/>
                  </a:cubicBezTo>
                  <a:cubicBezTo>
                    <a:pt x="845391" y="275244"/>
                    <a:pt x="832974" y="270761"/>
                    <a:pt x="824179" y="261792"/>
                  </a:cubicBezTo>
                  <a:cubicBezTo>
                    <a:pt x="815556" y="252823"/>
                    <a:pt x="811244" y="240147"/>
                    <a:pt x="811244" y="223765"/>
                  </a:cubicBezTo>
                  <a:cubicBezTo>
                    <a:pt x="811244" y="207553"/>
                    <a:pt x="815469" y="195050"/>
                    <a:pt x="823920" y="186255"/>
                  </a:cubicBezTo>
                  <a:cubicBezTo>
                    <a:pt x="832371" y="177633"/>
                    <a:pt x="844530" y="173321"/>
                    <a:pt x="860395" y="173321"/>
                  </a:cubicBezTo>
                  <a:cubicBezTo>
                    <a:pt x="872121" y="173321"/>
                    <a:pt x="881607" y="175649"/>
                    <a:pt x="888850" y="180305"/>
                  </a:cubicBezTo>
                  <a:cubicBezTo>
                    <a:pt x="896094" y="184962"/>
                    <a:pt x="901267" y="191773"/>
                    <a:pt x="904372" y="200742"/>
                  </a:cubicBezTo>
                  <a:lnTo>
                    <a:pt x="886005" y="205915"/>
                  </a:lnTo>
                  <a:cubicBezTo>
                    <a:pt x="884453" y="200915"/>
                    <a:pt x="881349" y="196947"/>
                    <a:pt x="876692" y="194016"/>
                  </a:cubicBezTo>
                  <a:cubicBezTo>
                    <a:pt x="872209" y="191085"/>
                    <a:pt x="866947" y="189618"/>
                    <a:pt x="860912" y="189618"/>
                  </a:cubicBezTo>
                  <a:cubicBezTo>
                    <a:pt x="851426" y="189618"/>
                    <a:pt x="844271" y="192549"/>
                    <a:pt x="839441" y="198413"/>
                  </a:cubicBezTo>
                  <a:cubicBezTo>
                    <a:pt x="834611" y="204105"/>
                    <a:pt x="832198" y="212556"/>
                    <a:pt x="832198" y="223765"/>
                  </a:cubicBezTo>
                  <a:cubicBezTo>
                    <a:pt x="832198" y="235320"/>
                    <a:pt x="834699" y="244028"/>
                    <a:pt x="839700" y="249892"/>
                  </a:cubicBezTo>
                  <a:cubicBezTo>
                    <a:pt x="844700" y="255927"/>
                    <a:pt x="851944" y="258946"/>
                    <a:pt x="861430" y="258946"/>
                  </a:cubicBezTo>
                  <a:close/>
                  <a:moveTo>
                    <a:pt x="1000086" y="273950"/>
                  </a:moveTo>
                  <a:lnTo>
                    <a:pt x="919117" y="273950"/>
                  </a:lnTo>
                  <a:lnTo>
                    <a:pt x="919117" y="174614"/>
                  </a:lnTo>
                  <a:lnTo>
                    <a:pt x="996982" y="174614"/>
                  </a:lnTo>
                  <a:lnTo>
                    <a:pt x="996982" y="190912"/>
                  </a:lnTo>
                  <a:lnTo>
                    <a:pt x="939812" y="190912"/>
                  </a:lnTo>
                  <a:lnTo>
                    <a:pt x="939812" y="215745"/>
                  </a:lnTo>
                  <a:lnTo>
                    <a:pt x="992843" y="215745"/>
                  </a:lnTo>
                  <a:lnTo>
                    <a:pt x="992843" y="231784"/>
                  </a:lnTo>
                  <a:lnTo>
                    <a:pt x="939812" y="231784"/>
                  </a:lnTo>
                  <a:lnTo>
                    <a:pt x="939812" y="257912"/>
                  </a:lnTo>
                  <a:lnTo>
                    <a:pt x="1000086" y="257912"/>
                  </a:lnTo>
                  <a:close/>
                </a:path>
              </a:pathLst>
            </a:custGeom>
            <a:solidFill>
              <a:srgbClr val="004C42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2C6B812-F19F-56EF-7152-977FB66F89D9}"/>
                </a:ext>
              </a:extLst>
            </p:cNvPr>
            <p:cNvSpPr/>
            <p:nvPr/>
          </p:nvSpPr>
          <p:spPr>
            <a:xfrm>
              <a:off x="1387839" y="6250145"/>
              <a:ext cx="1115202" cy="216262"/>
            </a:xfrm>
            <a:custGeom>
              <a:avLst/>
              <a:gdLst>
                <a:gd name="connsiteX0" fmla="*/ 40355 w 1115202"/>
                <a:gd name="connsiteY0" fmla="*/ 45270 h 216262"/>
                <a:gd name="connsiteX1" fmla="*/ 47081 w 1115202"/>
                <a:gd name="connsiteY1" fmla="*/ 50444 h 216262"/>
                <a:gd name="connsiteX2" fmla="*/ 53548 w 1115202"/>
                <a:gd name="connsiteY2" fmla="*/ 60792 h 216262"/>
                <a:gd name="connsiteX3" fmla="*/ 64413 w 1115202"/>
                <a:gd name="connsiteY3" fmla="*/ 82521 h 216262"/>
                <a:gd name="connsiteX4" fmla="*/ 52772 w 1115202"/>
                <a:gd name="connsiteY4" fmla="*/ 82521 h 216262"/>
                <a:gd name="connsiteX5" fmla="*/ 42683 w 1115202"/>
                <a:gd name="connsiteY5" fmla="*/ 62085 h 216262"/>
                <a:gd name="connsiteX6" fmla="*/ 35182 w 1115202"/>
                <a:gd name="connsiteY6" fmla="*/ 51738 h 216262"/>
                <a:gd name="connsiteX7" fmla="*/ 25093 w 1115202"/>
                <a:gd name="connsiteY7" fmla="*/ 49151 h 216262"/>
                <a:gd name="connsiteX8" fmla="*/ 13452 w 1115202"/>
                <a:gd name="connsiteY8" fmla="*/ 49151 h 216262"/>
                <a:gd name="connsiteX9" fmla="*/ 13452 w 1115202"/>
                <a:gd name="connsiteY9" fmla="*/ 82521 h 216262"/>
                <a:gd name="connsiteX10" fmla="*/ 2846 w 1115202"/>
                <a:gd name="connsiteY10" fmla="*/ 82521 h 216262"/>
                <a:gd name="connsiteX11" fmla="*/ 2846 w 1115202"/>
                <a:gd name="connsiteY11" fmla="*/ 3363 h 216262"/>
                <a:gd name="connsiteX12" fmla="*/ 26903 w 1115202"/>
                <a:gd name="connsiteY12" fmla="*/ 3363 h 216262"/>
                <a:gd name="connsiteX13" fmla="*/ 47081 w 1115202"/>
                <a:gd name="connsiteY13" fmla="*/ 9054 h 216262"/>
                <a:gd name="connsiteX14" fmla="*/ 53807 w 1115202"/>
                <a:gd name="connsiteY14" fmla="*/ 26128 h 216262"/>
                <a:gd name="connsiteX15" fmla="*/ 50444 w 1115202"/>
                <a:gd name="connsiteY15" fmla="*/ 38545 h 216262"/>
                <a:gd name="connsiteX16" fmla="*/ 40355 w 1115202"/>
                <a:gd name="connsiteY16" fmla="*/ 45270 h 216262"/>
                <a:gd name="connsiteX17" fmla="*/ 26903 w 1115202"/>
                <a:gd name="connsiteY17" fmla="*/ 12158 h 216262"/>
                <a:gd name="connsiteX18" fmla="*/ 13452 w 1115202"/>
                <a:gd name="connsiteY18" fmla="*/ 12158 h 216262"/>
                <a:gd name="connsiteX19" fmla="*/ 13452 w 1115202"/>
                <a:gd name="connsiteY19" fmla="*/ 40355 h 216262"/>
                <a:gd name="connsiteX20" fmla="*/ 26903 w 1115202"/>
                <a:gd name="connsiteY20" fmla="*/ 40355 h 216262"/>
                <a:gd name="connsiteX21" fmla="*/ 38544 w 1115202"/>
                <a:gd name="connsiteY21" fmla="*/ 36734 h 216262"/>
                <a:gd name="connsiteX22" fmla="*/ 42683 w 1115202"/>
                <a:gd name="connsiteY22" fmla="*/ 26128 h 216262"/>
                <a:gd name="connsiteX23" fmla="*/ 38544 w 1115202"/>
                <a:gd name="connsiteY23" fmla="*/ 15780 h 216262"/>
                <a:gd name="connsiteX24" fmla="*/ 26903 w 1115202"/>
                <a:gd name="connsiteY24" fmla="*/ 12158 h 216262"/>
                <a:gd name="connsiteX25" fmla="*/ 77865 w 1115202"/>
                <a:gd name="connsiteY25" fmla="*/ 82521 h 216262"/>
                <a:gd name="connsiteX26" fmla="*/ 77865 w 1115202"/>
                <a:gd name="connsiteY26" fmla="*/ 23023 h 216262"/>
                <a:gd name="connsiteX27" fmla="*/ 87436 w 1115202"/>
                <a:gd name="connsiteY27" fmla="*/ 23023 h 216262"/>
                <a:gd name="connsiteX28" fmla="*/ 87436 w 1115202"/>
                <a:gd name="connsiteY28" fmla="*/ 82521 h 216262"/>
                <a:gd name="connsiteX29" fmla="*/ 77865 w 1115202"/>
                <a:gd name="connsiteY29" fmla="*/ 12417 h 216262"/>
                <a:gd name="connsiteX30" fmla="*/ 77865 w 1115202"/>
                <a:gd name="connsiteY30" fmla="*/ 0 h 216262"/>
                <a:gd name="connsiteX31" fmla="*/ 87695 w 1115202"/>
                <a:gd name="connsiteY31" fmla="*/ 0 h 216262"/>
                <a:gd name="connsiteX32" fmla="*/ 87695 w 1115202"/>
                <a:gd name="connsiteY32" fmla="*/ 12417 h 216262"/>
                <a:gd name="connsiteX33" fmla="*/ 158834 w 1115202"/>
                <a:gd name="connsiteY33" fmla="*/ 23023 h 216262"/>
                <a:gd name="connsiteX34" fmla="*/ 132707 w 1115202"/>
                <a:gd name="connsiteY34" fmla="*/ 87954 h 216262"/>
                <a:gd name="connsiteX35" fmla="*/ 124687 w 1115202"/>
                <a:gd name="connsiteY35" fmla="*/ 101923 h 216262"/>
                <a:gd name="connsiteX36" fmla="*/ 114340 w 1115202"/>
                <a:gd name="connsiteY36" fmla="*/ 105027 h 216262"/>
                <a:gd name="connsiteX37" fmla="*/ 106321 w 1115202"/>
                <a:gd name="connsiteY37" fmla="*/ 105027 h 216262"/>
                <a:gd name="connsiteX38" fmla="*/ 106321 w 1115202"/>
                <a:gd name="connsiteY38" fmla="*/ 97008 h 216262"/>
                <a:gd name="connsiteX39" fmla="*/ 112270 w 1115202"/>
                <a:gd name="connsiteY39" fmla="*/ 97008 h 216262"/>
                <a:gd name="connsiteX40" fmla="*/ 118479 w 1115202"/>
                <a:gd name="connsiteY40" fmla="*/ 94938 h 216262"/>
                <a:gd name="connsiteX41" fmla="*/ 123394 w 1115202"/>
                <a:gd name="connsiteY41" fmla="*/ 86143 h 216262"/>
                <a:gd name="connsiteX42" fmla="*/ 125205 w 1115202"/>
                <a:gd name="connsiteY42" fmla="*/ 81487 h 216262"/>
                <a:gd name="connsiteX43" fmla="*/ 101147 w 1115202"/>
                <a:gd name="connsiteY43" fmla="*/ 23023 h 216262"/>
                <a:gd name="connsiteX44" fmla="*/ 111494 w 1115202"/>
                <a:gd name="connsiteY44" fmla="*/ 23023 h 216262"/>
                <a:gd name="connsiteX45" fmla="*/ 129861 w 1115202"/>
                <a:gd name="connsiteY45" fmla="*/ 69587 h 216262"/>
                <a:gd name="connsiteX46" fmla="*/ 148487 w 1115202"/>
                <a:gd name="connsiteY46" fmla="*/ 23023 h 216262"/>
                <a:gd name="connsiteX47" fmla="*/ 209020 w 1115202"/>
                <a:gd name="connsiteY47" fmla="*/ 52772 h 216262"/>
                <a:gd name="connsiteX48" fmla="*/ 199448 w 1115202"/>
                <a:gd name="connsiteY48" fmla="*/ 52772 h 216262"/>
                <a:gd name="connsiteX49" fmla="*/ 182892 w 1115202"/>
                <a:gd name="connsiteY49" fmla="*/ 55359 h 216262"/>
                <a:gd name="connsiteX50" fmla="*/ 178494 w 1115202"/>
                <a:gd name="connsiteY50" fmla="*/ 64672 h 216262"/>
                <a:gd name="connsiteX51" fmla="*/ 181857 w 1115202"/>
                <a:gd name="connsiteY51" fmla="*/ 72950 h 216262"/>
                <a:gd name="connsiteX52" fmla="*/ 191170 w 1115202"/>
                <a:gd name="connsiteY52" fmla="*/ 75796 h 216262"/>
                <a:gd name="connsiteX53" fmla="*/ 204104 w 1115202"/>
                <a:gd name="connsiteY53" fmla="*/ 70104 h 216262"/>
                <a:gd name="connsiteX54" fmla="*/ 209020 w 1115202"/>
                <a:gd name="connsiteY54" fmla="*/ 54842 h 216262"/>
                <a:gd name="connsiteX55" fmla="*/ 218850 w 1115202"/>
                <a:gd name="connsiteY55" fmla="*/ 48633 h 216262"/>
                <a:gd name="connsiteX56" fmla="*/ 218850 w 1115202"/>
                <a:gd name="connsiteY56" fmla="*/ 82521 h 216262"/>
                <a:gd name="connsiteX57" fmla="*/ 209020 w 1115202"/>
                <a:gd name="connsiteY57" fmla="*/ 82521 h 216262"/>
                <a:gd name="connsiteX58" fmla="*/ 209020 w 1115202"/>
                <a:gd name="connsiteY58" fmla="*/ 73726 h 216262"/>
                <a:gd name="connsiteX59" fmla="*/ 200742 w 1115202"/>
                <a:gd name="connsiteY59" fmla="*/ 81745 h 216262"/>
                <a:gd name="connsiteX60" fmla="*/ 188583 w 1115202"/>
                <a:gd name="connsiteY60" fmla="*/ 84073 h 216262"/>
                <a:gd name="connsiteX61" fmla="*/ 174097 w 1115202"/>
                <a:gd name="connsiteY61" fmla="*/ 79159 h 216262"/>
                <a:gd name="connsiteX62" fmla="*/ 168664 w 1115202"/>
                <a:gd name="connsiteY62" fmla="*/ 65448 h 216262"/>
                <a:gd name="connsiteX63" fmla="*/ 175390 w 1115202"/>
                <a:gd name="connsiteY63" fmla="*/ 50185 h 216262"/>
                <a:gd name="connsiteX64" fmla="*/ 195309 w 1115202"/>
                <a:gd name="connsiteY64" fmla="*/ 45012 h 216262"/>
                <a:gd name="connsiteX65" fmla="*/ 209020 w 1115202"/>
                <a:gd name="connsiteY65" fmla="*/ 45012 h 216262"/>
                <a:gd name="connsiteX66" fmla="*/ 209020 w 1115202"/>
                <a:gd name="connsiteY66" fmla="*/ 44236 h 216262"/>
                <a:gd name="connsiteX67" fmla="*/ 204622 w 1115202"/>
                <a:gd name="connsiteY67" fmla="*/ 33888 h 216262"/>
                <a:gd name="connsiteX68" fmla="*/ 192205 w 1115202"/>
                <a:gd name="connsiteY68" fmla="*/ 30008 h 216262"/>
                <a:gd name="connsiteX69" fmla="*/ 182375 w 1115202"/>
                <a:gd name="connsiteY69" fmla="*/ 31301 h 216262"/>
                <a:gd name="connsiteX70" fmla="*/ 173062 w 1115202"/>
                <a:gd name="connsiteY70" fmla="*/ 34923 h 216262"/>
                <a:gd name="connsiteX71" fmla="*/ 173062 w 1115202"/>
                <a:gd name="connsiteY71" fmla="*/ 25869 h 216262"/>
                <a:gd name="connsiteX72" fmla="*/ 183409 w 1115202"/>
                <a:gd name="connsiteY72" fmla="*/ 22765 h 216262"/>
                <a:gd name="connsiteX73" fmla="*/ 193240 w 1115202"/>
                <a:gd name="connsiteY73" fmla="*/ 21730 h 216262"/>
                <a:gd name="connsiteX74" fmla="*/ 212383 w 1115202"/>
                <a:gd name="connsiteY74" fmla="*/ 28456 h 216262"/>
                <a:gd name="connsiteX75" fmla="*/ 218850 w 1115202"/>
                <a:gd name="connsiteY75" fmla="*/ 48633 h 216262"/>
                <a:gd name="connsiteX76" fmla="*/ 278089 w 1115202"/>
                <a:gd name="connsiteY76" fmla="*/ 32336 h 216262"/>
                <a:gd name="connsiteX77" fmla="*/ 278089 w 1115202"/>
                <a:gd name="connsiteY77" fmla="*/ 0 h 216262"/>
                <a:gd name="connsiteX78" fmla="*/ 287661 w 1115202"/>
                <a:gd name="connsiteY78" fmla="*/ 0 h 216262"/>
                <a:gd name="connsiteX79" fmla="*/ 287661 w 1115202"/>
                <a:gd name="connsiteY79" fmla="*/ 82521 h 216262"/>
                <a:gd name="connsiteX80" fmla="*/ 278089 w 1115202"/>
                <a:gd name="connsiteY80" fmla="*/ 82521 h 216262"/>
                <a:gd name="connsiteX81" fmla="*/ 278089 w 1115202"/>
                <a:gd name="connsiteY81" fmla="*/ 73726 h 216262"/>
                <a:gd name="connsiteX82" fmla="*/ 270070 w 1115202"/>
                <a:gd name="connsiteY82" fmla="*/ 81745 h 216262"/>
                <a:gd name="connsiteX83" fmla="*/ 258946 w 1115202"/>
                <a:gd name="connsiteY83" fmla="*/ 84073 h 216262"/>
                <a:gd name="connsiteX84" fmla="*/ 241355 w 1115202"/>
                <a:gd name="connsiteY84" fmla="*/ 75537 h 216262"/>
                <a:gd name="connsiteX85" fmla="*/ 234630 w 1115202"/>
                <a:gd name="connsiteY85" fmla="*/ 53031 h 216262"/>
                <a:gd name="connsiteX86" fmla="*/ 241355 w 1115202"/>
                <a:gd name="connsiteY86" fmla="*/ 30266 h 216262"/>
                <a:gd name="connsiteX87" fmla="*/ 258946 w 1115202"/>
                <a:gd name="connsiteY87" fmla="*/ 21730 h 216262"/>
                <a:gd name="connsiteX88" fmla="*/ 270070 w 1115202"/>
                <a:gd name="connsiteY88" fmla="*/ 24317 h 216262"/>
                <a:gd name="connsiteX89" fmla="*/ 278089 w 1115202"/>
                <a:gd name="connsiteY89" fmla="*/ 32336 h 216262"/>
                <a:gd name="connsiteX90" fmla="*/ 244718 w 1115202"/>
                <a:gd name="connsiteY90" fmla="*/ 53031 h 216262"/>
                <a:gd name="connsiteX91" fmla="*/ 249116 w 1115202"/>
                <a:gd name="connsiteY91" fmla="*/ 69846 h 216262"/>
                <a:gd name="connsiteX92" fmla="*/ 261274 w 1115202"/>
                <a:gd name="connsiteY92" fmla="*/ 76054 h 216262"/>
                <a:gd name="connsiteX93" fmla="*/ 273433 w 1115202"/>
                <a:gd name="connsiteY93" fmla="*/ 69846 h 216262"/>
                <a:gd name="connsiteX94" fmla="*/ 278089 w 1115202"/>
                <a:gd name="connsiteY94" fmla="*/ 53031 h 216262"/>
                <a:gd name="connsiteX95" fmla="*/ 273433 w 1115202"/>
                <a:gd name="connsiteY95" fmla="*/ 36216 h 216262"/>
                <a:gd name="connsiteX96" fmla="*/ 261274 w 1115202"/>
                <a:gd name="connsiteY96" fmla="*/ 30008 h 216262"/>
                <a:gd name="connsiteX97" fmla="*/ 249116 w 1115202"/>
                <a:gd name="connsiteY97" fmla="*/ 36216 h 216262"/>
                <a:gd name="connsiteX98" fmla="*/ 244718 w 1115202"/>
                <a:gd name="connsiteY98" fmla="*/ 53031 h 216262"/>
                <a:gd name="connsiteX99" fmla="*/ 357248 w 1115202"/>
                <a:gd name="connsiteY99" fmla="*/ 46823 h 216262"/>
                <a:gd name="connsiteX100" fmla="*/ 357248 w 1115202"/>
                <a:gd name="connsiteY100" fmla="*/ 82521 h 216262"/>
                <a:gd name="connsiteX101" fmla="*/ 347417 w 1115202"/>
                <a:gd name="connsiteY101" fmla="*/ 82521 h 216262"/>
                <a:gd name="connsiteX102" fmla="*/ 347417 w 1115202"/>
                <a:gd name="connsiteY102" fmla="*/ 47081 h 216262"/>
                <a:gd name="connsiteX103" fmla="*/ 344054 w 1115202"/>
                <a:gd name="connsiteY103" fmla="*/ 34406 h 216262"/>
                <a:gd name="connsiteX104" fmla="*/ 334224 w 1115202"/>
                <a:gd name="connsiteY104" fmla="*/ 30266 h 216262"/>
                <a:gd name="connsiteX105" fmla="*/ 321807 w 1115202"/>
                <a:gd name="connsiteY105" fmla="*/ 35440 h 216262"/>
                <a:gd name="connsiteX106" fmla="*/ 317410 w 1115202"/>
                <a:gd name="connsiteY106" fmla="*/ 49151 h 216262"/>
                <a:gd name="connsiteX107" fmla="*/ 317410 w 1115202"/>
                <a:gd name="connsiteY107" fmla="*/ 82521 h 216262"/>
                <a:gd name="connsiteX108" fmla="*/ 307580 w 1115202"/>
                <a:gd name="connsiteY108" fmla="*/ 82521 h 216262"/>
                <a:gd name="connsiteX109" fmla="*/ 307580 w 1115202"/>
                <a:gd name="connsiteY109" fmla="*/ 0 h 216262"/>
                <a:gd name="connsiteX110" fmla="*/ 317410 w 1115202"/>
                <a:gd name="connsiteY110" fmla="*/ 0 h 216262"/>
                <a:gd name="connsiteX111" fmla="*/ 317410 w 1115202"/>
                <a:gd name="connsiteY111" fmla="*/ 32336 h 216262"/>
                <a:gd name="connsiteX112" fmla="*/ 325429 w 1115202"/>
                <a:gd name="connsiteY112" fmla="*/ 24575 h 216262"/>
                <a:gd name="connsiteX113" fmla="*/ 336553 w 1115202"/>
                <a:gd name="connsiteY113" fmla="*/ 21730 h 216262"/>
                <a:gd name="connsiteX114" fmla="*/ 352074 w 1115202"/>
                <a:gd name="connsiteY114" fmla="*/ 28197 h 216262"/>
                <a:gd name="connsiteX115" fmla="*/ 357248 w 1115202"/>
                <a:gd name="connsiteY115" fmla="*/ 46823 h 216262"/>
                <a:gd name="connsiteX116" fmla="*/ 379236 w 1115202"/>
                <a:gd name="connsiteY116" fmla="*/ 78382 h 216262"/>
                <a:gd name="connsiteX117" fmla="*/ 379236 w 1115202"/>
                <a:gd name="connsiteY117" fmla="*/ 69070 h 216262"/>
                <a:gd name="connsiteX118" fmla="*/ 390360 w 1115202"/>
                <a:gd name="connsiteY118" fmla="*/ 69070 h 216262"/>
                <a:gd name="connsiteX119" fmla="*/ 390360 w 1115202"/>
                <a:gd name="connsiteY119" fmla="*/ 78382 h 216262"/>
                <a:gd name="connsiteX120" fmla="*/ 381564 w 1115202"/>
                <a:gd name="connsiteY120" fmla="*/ 95197 h 216262"/>
                <a:gd name="connsiteX121" fmla="*/ 374838 w 1115202"/>
                <a:gd name="connsiteY121" fmla="*/ 95197 h 216262"/>
                <a:gd name="connsiteX122" fmla="*/ 493576 w 1115202"/>
                <a:gd name="connsiteY122" fmla="*/ 6209 h 216262"/>
                <a:gd name="connsiteX123" fmla="*/ 493576 w 1115202"/>
                <a:gd name="connsiteY123" fmla="*/ 16556 h 216262"/>
                <a:gd name="connsiteX124" fmla="*/ 482194 w 1115202"/>
                <a:gd name="connsiteY124" fmla="*/ 12417 h 216262"/>
                <a:gd name="connsiteX125" fmla="*/ 471587 w 1115202"/>
                <a:gd name="connsiteY125" fmla="*/ 10865 h 216262"/>
                <a:gd name="connsiteX126" fmla="*/ 458136 w 1115202"/>
                <a:gd name="connsiteY126" fmla="*/ 14228 h 216262"/>
                <a:gd name="connsiteX127" fmla="*/ 453479 w 1115202"/>
                <a:gd name="connsiteY127" fmla="*/ 23799 h 216262"/>
                <a:gd name="connsiteX128" fmla="*/ 456584 w 1115202"/>
                <a:gd name="connsiteY128" fmla="*/ 31819 h 216262"/>
                <a:gd name="connsiteX129" fmla="*/ 468483 w 1115202"/>
                <a:gd name="connsiteY129" fmla="*/ 36216 h 216262"/>
                <a:gd name="connsiteX130" fmla="*/ 474950 w 1115202"/>
                <a:gd name="connsiteY130" fmla="*/ 37510 h 216262"/>
                <a:gd name="connsiteX131" fmla="*/ 492800 w 1115202"/>
                <a:gd name="connsiteY131" fmla="*/ 45529 h 216262"/>
                <a:gd name="connsiteX132" fmla="*/ 498491 w 1115202"/>
                <a:gd name="connsiteY132" fmla="*/ 61050 h 216262"/>
                <a:gd name="connsiteX133" fmla="*/ 490730 w 1115202"/>
                <a:gd name="connsiteY133" fmla="*/ 78382 h 216262"/>
                <a:gd name="connsiteX134" fmla="*/ 468225 w 1115202"/>
                <a:gd name="connsiteY134" fmla="*/ 84332 h 216262"/>
                <a:gd name="connsiteX135" fmla="*/ 456066 w 1115202"/>
                <a:gd name="connsiteY135" fmla="*/ 83039 h 216262"/>
                <a:gd name="connsiteX136" fmla="*/ 443132 w 1115202"/>
                <a:gd name="connsiteY136" fmla="*/ 79159 h 216262"/>
                <a:gd name="connsiteX137" fmla="*/ 443132 w 1115202"/>
                <a:gd name="connsiteY137" fmla="*/ 68294 h 216262"/>
                <a:gd name="connsiteX138" fmla="*/ 455808 w 1115202"/>
                <a:gd name="connsiteY138" fmla="*/ 73726 h 216262"/>
                <a:gd name="connsiteX139" fmla="*/ 468225 w 1115202"/>
                <a:gd name="connsiteY139" fmla="*/ 75537 h 216262"/>
                <a:gd name="connsiteX140" fmla="*/ 482194 w 1115202"/>
                <a:gd name="connsiteY140" fmla="*/ 71915 h 216262"/>
                <a:gd name="connsiteX141" fmla="*/ 487367 w 1115202"/>
                <a:gd name="connsiteY141" fmla="*/ 61826 h 216262"/>
                <a:gd name="connsiteX142" fmla="*/ 483746 w 1115202"/>
                <a:gd name="connsiteY142" fmla="*/ 52514 h 216262"/>
                <a:gd name="connsiteX143" fmla="*/ 471846 w 1115202"/>
                <a:gd name="connsiteY143" fmla="*/ 47599 h 216262"/>
                <a:gd name="connsiteX144" fmla="*/ 465379 w 1115202"/>
                <a:gd name="connsiteY144" fmla="*/ 46305 h 216262"/>
                <a:gd name="connsiteX145" fmla="*/ 448047 w 1115202"/>
                <a:gd name="connsiteY145" fmla="*/ 38803 h 216262"/>
                <a:gd name="connsiteX146" fmla="*/ 442614 w 1115202"/>
                <a:gd name="connsiteY146" fmla="*/ 24834 h 216262"/>
                <a:gd name="connsiteX147" fmla="*/ 450116 w 1115202"/>
                <a:gd name="connsiteY147" fmla="*/ 8278 h 216262"/>
                <a:gd name="connsiteX148" fmla="*/ 470553 w 1115202"/>
                <a:gd name="connsiteY148" fmla="*/ 2070 h 216262"/>
                <a:gd name="connsiteX149" fmla="*/ 481935 w 1115202"/>
                <a:gd name="connsiteY149" fmla="*/ 3104 h 216262"/>
                <a:gd name="connsiteX150" fmla="*/ 493576 w 1115202"/>
                <a:gd name="connsiteY150" fmla="*/ 6209 h 216262"/>
                <a:gd name="connsiteX151" fmla="*/ 551522 w 1115202"/>
                <a:gd name="connsiteY151" fmla="*/ 53031 h 216262"/>
                <a:gd name="connsiteX152" fmla="*/ 541692 w 1115202"/>
                <a:gd name="connsiteY152" fmla="*/ 53031 h 216262"/>
                <a:gd name="connsiteX153" fmla="*/ 525394 w 1115202"/>
                <a:gd name="connsiteY153" fmla="*/ 55618 h 216262"/>
                <a:gd name="connsiteX154" fmla="*/ 520738 w 1115202"/>
                <a:gd name="connsiteY154" fmla="*/ 64931 h 216262"/>
                <a:gd name="connsiteX155" fmla="*/ 524101 w 1115202"/>
                <a:gd name="connsiteY155" fmla="*/ 73209 h 216262"/>
                <a:gd name="connsiteX156" fmla="*/ 533414 w 1115202"/>
                <a:gd name="connsiteY156" fmla="*/ 76054 h 216262"/>
                <a:gd name="connsiteX157" fmla="*/ 546607 w 1115202"/>
                <a:gd name="connsiteY157" fmla="*/ 70363 h 216262"/>
                <a:gd name="connsiteX158" fmla="*/ 551522 w 1115202"/>
                <a:gd name="connsiteY158" fmla="*/ 55101 h 216262"/>
                <a:gd name="connsiteX159" fmla="*/ 561093 w 1115202"/>
                <a:gd name="connsiteY159" fmla="*/ 48892 h 216262"/>
                <a:gd name="connsiteX160" fmla="*/ 561093 w 1115202"/>
                <a:gd name="connsiteY160" fmla="*/ 82780 h 216262"/>
                <a:gd name="connsiteX161" fmla="*/ 551522 w 1115202"/>
                <a:gd name="connsiteY161" fmla="*/ 82780 h 216262"/>
                <a:gd name="connsiteX162" fmla="*/ 551522 w 1115202"/>
                <a:gd name="connsiteY162" fmla="*/ 73985 h 216262"/>
                <a:gd name="connsiteX163" fmla="*/ 542985 w 1115202"/>
                <a:gd name="connsiteY163" fmla="*/ 82004 h 216262"/>
                <a:gd name="connsiteX164" fmla="*/ 530827 w 1115202"/>
                <a:gd name="connsiteY164" fmla="*/ 84332 h 216262"/>
                <a:gd name="connsiteX165" fmla="*/ 516340 w 1115202"/>
                <a:gd name="connsiteY165" fmla="*/ 79417 h 216262"/>
                <a:gd name="connsiteX166" fmla="*/ 510908 w 1115202"/>
                <a:gd name="connsiteY166" fmla="*/ 65707 h 216262"/>
                <a:gd name="connsiteX167" fmla="*/ 517634 w 1115202"/>
                <a:gd name="connsiteY167" fmla="*/ 50444 h 216262"/>
                <a:gd name="connsiteX168" fmla="*/ 537811 w 1115202"/>
                <a:gd name="connsiteY168" fmla="*/ 45270 h 216262"/>
                <a:gd name="connsiteX169" fmla="*/ 551522 w 1115202"/>
                <a:gd name="connsiteY169" fmla="*/ 45270 h 216262"/>
                <a:gd name="connsiteX170" fmla="*/ 551522 w 1115202"/>
                <a:gd name="connsiteY170" fmla="*/ 44494 h 216262"/>
                <a:gd name="connsiteX171" fmla="*/ 546866 w 1115202"/>
                <a:gd name="connsiteY171" fmla="*/ 34147 h 216262"/>
                <a:gd name="connsiteX172" fmla="*/ 534449 w 1115202"/>
                <a:gd name="connsiteY172" fmla="*/ 30266 h 216262"/>
                <a:gd name="connsiteX173" fmla="*/ 524618 w 1115202"/>
                <a:gd name="connsiteY173" fmla="*/ 31560 h 216262"/>
                <a:gd name="connsiteX174" fmla="*/ 515306 w 1115202"/>
                <a:gd name="connsiteY174" fmla="*/ 35182 h 216262"/>
                <a:gd name="connsiteX175" fmla="*/ 515306 w 1115202"/>
                <a:gd name="connsiteY175" fmla="*/ 26128 h 216262"/>
                <a:gd name="connsiteX176" fmla="*/ 525653 w 1115202"/>
                <a:gd name="connsiteY176" fmla="*/ 23023 h 216262"/>
                <a:gd name="connsiteX177" fmla="*/ 535483 w 1115202"/>
                <a:gd name="connsiteY177" fmla="*/ 21988 h 216262"/>
                <a:gd name="connsiteX178" fmla="*/ 554885 w 1115202"/>
                <a:gd name="connsiteY178" fmla="*/ 28714 h 216262"/>
                <a:gd name="connsiteX179" fmla="*/ 561093 w 1115202"/>
                <a:gd name="connsiteY179" fmla="*/ 48892 h 216262"/>
                <a:gd name="connsiteX180" fmla="*/ 580236 w 1115202"/>
                <a:gd name="connsiteY180" fmla="*/ 59498 h 216262"/>
                <a:gd name="connsiteX181" fmla="*/ 580236 w 1115202"/>
                <a:gd name="connsiteY181" fmla="*/ 23541 h 216262"/>
                <a:gd name="connsiteX182" fmla="*/ 590066 w 1115202"/>
                <a:gd name="connsiteY182" fmla="*/ 23541 h 216262"/>
                <a:gd name="connsiteX183" fmla="*/ 590066 w 1115202"/>
                <a:gd name="connsiteY183" fmla="*/ 58981 h 216262"/>
                <a:gd name="connsiteX184" fmla="*/ 593429 w 1115202"/>
                <a:gd name="connsiteY184" fmla="*/ 71657 h 216262"/>
                <a:gd name="connsiteX185" fmla="*/ 603259 w 1115202"/>
                <a:gd name="connsiteY185" fmla="*/ 76054 h 216262"/>
                <a:gd name="connsiteX186" fmla="*/ 615676 w 1115202"/>
                <a:gd name="connsiteY186" fmla="*/ 70880 h 216262"/>
                <a:gd name="connsiteX187" fmla="*/ 620333 w 1115202"/>
                <a:gd name="connsiteY187" fmla="*/ 57170 h 216262"/>
                <a:gd name="connsiteX188" fmla="*/ 620333 w 1115202"/>
                <a:gd name="connsiteY188" fmla="*/ 23541 h 216262"/>
                <a:gd name="connsiteX189" fmla="*/ 629904 w 1115202"/>
                <a:gd name="connsiteY189" fmla="*/ 23541 h 216262"/>
                <a:gd name="connsiteX190" fmla="*/ 629904 w 1115202"/>
                <a:gd name="connsiteY190" fmla="*/ 82780 h 216262"/>
                <a:gd name="connsiteX191" fmla="*/ 620333 w 1115202"/>
                <a:gd name="connsiteY191" fmla="*/ 82780 h 216262"/>
                <a:gd name="connsiteX192" fmla="*/ 620333 w 1115202"/>
                <a:gd name="connsiteY192" fmla="*/ 73726 h 216262"/>
                <a:gd name="connsiteX193" fmla="*/ 612055 w 1115202"/>
                <a:gd name="connsiteY193" fmla="*/ 81745 h 216262"/>
                <a:gd name="connsiteX194" fmla="*/ 601190 w 1115202"/>
                <a:gd name="connsiteY194" fmla="*/ 84332 h 216262"/>
                <a:gd name="connsiteX195" fmla="*/ 585669 w 1115202"/>
                <a:gd name="connsiteY195" fmla="*/ 78124 h 216262"/>
                <a:gd name="connsiteX196" fmla="*/ 580236 w 1115202"/>
                <a:gd name="connsiteY196" fmla="*/ 59498 h 216262"/>
                <a:gd name="connsiteX197" fmla="*/ 689144 w 1115202"/>
                <a:gd name="connsiteY197" fmla="*/ 32595 h 216262"/>
                <a:gd name="connsiteX198" fmla="*/ 689144 w 1115202"/>
                <a:gd name="connsiteY198" fmla="*/ 259 h 216262"/>
                <a:gd name="connsiteX199" fmla="*/ 698974 w 1115202"/>
                <a:gd name="connsiteY199" fmla="*/ 259 h 216262"/>
                <a:gd name="connsiteX200" fmla="*/ 698974 w 1115202"/>
                <a:gd name="connsiteY200" fmla="*/ 82780 h 216262"/>
                <a:gd name="connsiteX201" fmla="*/ 689144 w 1115202"/>
                <a:gd name="connsiteY201" fmla="*/ 82780 h 216262"/>
                <a:gd name="connsiteX202" fmla="*/ 689144 w 1115202"/>
                <a:gd name="connsiteY202" fmla="*/ 73985 h 216262"/>
                <a:gd name="connsiteX203" fmla="*/ 681383 w 1115202"/>
                <a:gd name="connsiteY203" fmla="*/ 82004 h 216262"/>
                <a:gd name="connsiteX204" fmla="*/ 670259 w 1115202"/>
                <a:gd name="connsiteY204" fmla="*/ 84332 h 216262"/>
                <a:gd name="connsiteX205" fmla="*/ 652669 w 1115202"/>
                <a:gd name="connsiteY205" fmla="*/ 75796 h 216262"/>
                <a:gd name="connsiteX206" fmla="*/ 645943 w 1115202"/>
                <a:gd name="connsiteY206" fmla="*/ 53290 h 216262"/>
                <a:gd name="connsiteX207" fmla="*/ 652669 w 1115202"/>
                <a:gd name="connsiteY207" fmla="*/ 30525 h 216262"/>
                <a:gd name="connsiteX208" fmla="*/ 670259 w 1115202"/>
                <a:gd name="connsiteY208" fmla="*/ 21988 h 216262"/>
                <a:gd name="connsiteX209" fmla="*/ 681383 w 1115202"/>
                <a:gd name="connsiteY209" fmla="*/ 24575 h 216262"/>
                <a:gd name="connsiteX210" fmla="*/ 689144 w 1115202"/>
                <a:gd name="connsiteY210" fmla="*/ 32595 h 216262"/>
                <a:gd name="connsiteX211" fmla="*/ 656032 w 1115202"/>
                <a:gd name="connsiteY211" fmla="*/ 53290 h 216262"/>
                <a:gd name="connsiteX212" fmla="*/ 660429 w 1115202"/>
                <a:gd name="connsiteY212" fmla="*/ 70104 h 216262"/>
                <a:gd name="connsiteX213" fmla="*/ 672588 w 1115202"/>
                <a:gd name="connsiteY213" fmla="*/ 76313 h 216262"/>
                <a:gd name="connsiteX214" fmla="*/ 684746 w 1115202"/>
                <a:gd name="connsiteY214" fmla="*/ 70104 h 216262"/>
                <a:gd name="connsiteX215" fmla="*/ 689144 w 1115202"/>
                <a:gd name="connsiteY215" fmla="*/ 53290 h 216262"/>
                <a:gd name="connsiteX216" fmla="*/ 684746 w 1115202"/>
                <a:gd name="connsiteY216" fmla="*/ 36475 h 216262"/>
                <a:gd name="connsiteX217" fmla="*/ 672588 w 1115202"/>
                <a:gd name="connsiteY217" fmla="*/ 30266 h 216262"/>
                <a:gd name="connsiteX218" fmla="*/ 660429 w 1115202"/>
                <a:gd name="connsiteY218" fmla="*/ 36475 h 216262"/>
                <a:gd name="connsiteX219" fmla="*/ 656032 w 1115202"/>
                <a:gd name="connsiteY219" fmla="*/ 53290 h 216262"/>
                <a:gd name="connsiteX220" fmla="*/ 719151 w 1115202"/>
                <a:gd name="connsiteY220" fmla="*/ 82780 h 216262"/>
                <a:gd name="connsiteX221" fmla="*/ 719151 w 1115202"/>
                <a:gd name="connsiteY221" fmla="*/ 23541 h 216262"/>
                <a:gd name="connsiteX222" fmla="*/ 728723 w 1115202"/>
                <a:gd name="connsiteY222" fmla="*/ 23541 h 216262"/>
                <a:gd name="connsiteX223" fmla="*/ 728723 w 1115202"/>
                <a:gd name="connsiteY223" fmla="*/ 82780 h 216262"/>
                <a:gd name="connsiteX224" fmla="*/ 719151 w 1115202"/>
                <a:gd name="connsiteY224" fmla="*/ 12676 h 216262"/>
                <a:gd name="connsiteX225" fmla="*/ 719151 w 1115202"/>
                <a:gd name="connsiteY225" fmla="*/ 259 h 216262"/>
                <a:gd name="connsiteX226" fmla="*/ 728982 w 1115202"/>
                <a:gd name="connsiteY226" fmla="*/ 259 h 216262"/>
                <a:gd name="connsiteX227" fmla="*/ 728982 w 1115202"/>
                <a:gd name="connsiteY227" fmla="*/ 12676 h 216262"/>
                <a:gd name="connsiteX228" fmla="*/ 825472 w 1115202"/>
                <a:gd name="connsiteY228" fmla="*/ 53548 h 216262"/>
                <a:gd name="connsiteX229" fmla="*/ 810727 w 1115202"/>
                <a:gd name="connsiteY229" fmla="*/ 14228 h 216262"/>
                <a:gd name="connsiteX230" fmla="*/ 796240 w 1115202"/>
                <a:gd name="connsiteY230" fmla="*/ 53548 h 216262"/>
                <a:gd name="connsiteX231" fmla="*/ 774511 w 1115202"/>
                <a:gd name="connsiteY231" fmla="*/ 82780 h 216262"/>
                <a:gd name="connsiteX232" fmla="*/ 804777 w 1115202"/>
                <a:gd name="connsiteY232" fmla="*/ 3622 h 216262"/>
                <a:gd name="connsiteX233" fmla="*/ 816935 w 1115202"/>
                <a:gd name="connsiteY233" fmla="*/ 3622 h 216262"/>
                <a:gd name="connsiteX234" fmla="*/ 847202 w 1115202"/>
                <a:gd name="connsiteY234" fmla="*/ 82780 h 216262"/>
                <a:gd name="connsiteX235" fmla="*/ 836078 w 1115202"/>
                <a:gd name="connsiteY235" fmla="*/ 82780 h 216262"/>
                <a:gd name="connsiteX236" fmla="*/ 828835 w 1115202"/>
                <a:gd name="connsiteY236" fmla="*/ 62602 h 216262"/>
                <a:gd name="connsiteX237" fmla="*/ 793136 w 1115202"/>
                <a:gd name="connsiteY237" fmla="*/ 62602 h 216262"/>
                <a:gd name="connsiteX238" fmla="*/ 785893 w 1115202"/>
                <a:gd name="connsiteY238" fmla="*/ 82780 h 216262"/>
                <a:gd name="connsiteX239" fmla="*/ 892472 w 1115202"/>
                <a:gd name="connsiteY239" fmla="*/ 22506 h 216262"/>
                <a:gd name="connsiteX240" fmla="*/ 892731 w 1115202"/>
                <a:gd name="connsiteY240" fmla="*/ 32595 h 216262"/>
                <a:gd name="connsiteX241" fmla="*/ 889109 w 1115202"/>
                <a:gd name="connsiteY241" fmla="*/ 31301 h 216262"/>
                <a:gd name="connsiteX242" fmla="*/ 884712 w 1115202"/>
                <a:gd name="connsiteY242" fmla="*/ 30784 h 216262"/>
                <a:gd name="connsiteX243" fmla="*/ 872036 w 1115202"/>
                <a:gd name="connsiteY243" fmla="*/ 36216 h 216262"/>
                <a:gd name="connsiteX244" fmla="*/ 867638 w 1115202"/>
                <a:gd name="connsiteY244" fmla="*/ 51479 h 216262"/>
                <a:gd name="connsiteX245" fmla="*/ 867638 w 1115202"/>
                <a:gd name="connsiteY245" fmla="*/ 82780 h 216262"/>
                <a:gd name="connsiteX246" fmla="*/ 857808 w 1115202"/>
                <a:gd name="connsiteY246" fmla="*/ 82780 h 216262"/>
                <a:gd name="connsiteX247" fmla="*/ 857808 w 1115202"/>
                <a:gd name="connsiteY247" fmla="*/ 23541 h 216262"/>
                <a:gd name="connsiteX248" fmla="*/ 867638 w 1115202"/>
                <a:gd name="connsiteY248" fmla="*/ 23541 h 216262"/>
                <a:gd name="connsiteX249" fmla="*/ 867638 w 1115202"/>
                <a:gd name="connsiteY249" fmla="*/ 32595 h 216262"/>
                <a:gd name="connsiteX250" fmla="*/ 875657 w 1115202"/>
                <a:gd name="connsiteY250" fmla="*/ 24834 h 216262"/>
                <a:gd name="connsiteX251" fmla="*/ 887557 w 1115202"/>
                <a:gd name="connsiteY251" fmla="*/ 21988 h 216262"/>
                <a:gd name="connsiteX252" fmla="*/ 889885 w 1115202"/>
                <a:gd name="connsiteY252" fmla="*/ 22247 h 216262"/>
                <a:gd name="connsiteX253" fmla="*/ 892472 w 1115202"/>
                <a:gd name="connsiteY253" fmla="*/ 22506 h 216262"/>
                <a:gd name="connsiteX254" fmla="*/ 939553 w 1115202"/>
                <a:gd name="connsiteY254" fmla="*/ 53031 h 216262"/>
                <a:gd name="connsiteX255" fmla="*/ 929982 w 1115202"/>
                <a:gd name="connsiteY255" fmla="*/ 53031 h 216262"/>
                <a:gd name="connsiteX256" fmla="*/ 913426 w 1115202"/>
                <a:gd name="connsiteY256" fmla="*/ 55618 h 216262"/>
                <a:gd name="connsiteX257" fmla="*/ 909028 w 1115202"/>
                <a:gd name="connsiteY257" fmla="*/ 64931 h 216262"/>
                <a:gd name="connsiteX258" fmla="*/ 912391 w 1115202"/>
                <a:gd name="connsiteY258" fmla="*/ 73209 h 216262"/>
                <a:gd name="connsiteX259" fmla="*/ 921704 w 1115202"/>
                <a:gd name="connsiteY259" fmla="*/ 76313 h 216262"/>
                <a:gd name="connsiteX260" fmla="*/ 934638 w 1115202"/>
                <a:gd name="connsiteY260" fmla="*/ 70622 h 216262"/>
                <a:gd name="connsiteX261" fmla="*/ 939553 w 1115202"/>
                <a:gd name="connsiteY261" fmla="*/ 55101 h 216262"/>
                <a:gd name="connsiteX262" fmla="*/ 949383 w 1115202"/>
                <a:gd name="connsiteY262" fmla="*/ 49151 h 216262"/>
                <a:gd name="connsiteX263" fmla="*/ 949383 w 1115202"/>
                <a:gd name="connsiteY263" fmla="*/ 83039 h 216262"/>
                <a:gd name="connsiteX264" fmla="*/ 939553 w 1115202"/>
                <a:gd name="connsiteY264" fmla="*/ 83039 h 216262"/>
                <a:gd name="connsiteX265" fmla="*/ 939553 w 1115202"/>
                <a:gd name="connsiteY265" fmla="*/ 73985 h 216262"/>
                <a:gd name="connsiteX266" fmla="*/ 931275 w 1115202"/>
                <a:gd name="connsiteY266" fmla="*/ 82004 h 216262"/>
                <a:gd name="connsiteX267" fmla="*/ 919117 w 1115202"/>
                <a:gd name="connsiteY267" fmla="*/ 84591 h 216262"/>
                <a:gd name="connsiteX268" fmla="*/ 904630 w 1115202"/>
                <a:gd name="connsiteY268" fmla="*/ 79417 h 216262"/>
                <a:gd name="connsiteX269" fmla="*/ 899198 w 1115202"/>
                <a:gd name="connsiteY269" fmla="*/ 65707 h 216262"/>
                <a:gd name="connsiteX270" fmla="*/ 905924 w 1115202"/>
                <a:gd name="connsiteY270" fmla="*/ 50703 h 216262"/>
                <a:gd name="connsiteX271" fmla="*/ 925843 w 1115202"/>
                <a:gd name="connsiteY271" fmla="*/ 45529 h 216262"/>
                <a:gd name="connsiteX272" fmla="*/ 939553 w 1115202"/>
                <a:gd name="connsiteY272" fmla="*/ 45529 h 216262"/>
                <a:gd name="connsiteX273" fmla="*/ 939553 w 1115202"/>
                <a:gd name="connsiteY273" fmla="*/ 44494 h 216262"/>
                <a:gd name="connsiteX274" fmla="*/ 935156 w 1115202"/>
                <a:gd name="connsiteY274" fmla="*/ 34147 h 216262"/>
                <a:gd name="connsiteX275" fmla="*/ 922739 w 1115202"/>
                <a:gd name="connsiteY275" fmla="*/ 30525 h 216262"/>
                <a:gd name="connsiteX276" fmla="*/ 912909 w 1115202"/>
                <a:gd name="connsiteY276" fmla="*/ 31560 h 216262"/>
                <a:gd name="connsiteX277" fmla="*/ 903596 w 1115202"/>
                <a:gd name="connsiteY277" fmla="*/ 35440 h 216262"/>
                <a:gd name="connsiteX278" fmla="*/ 903596 w 1115202"/>
                <a:gd name="connsiteY278" fmla="*/ 26386 h 216262"/>
                <a:gd name="connsiteX279" fmla="*/ 913943 w 1115202"/>
                <a:gd name="connsiteY279" fmla="*/ 23282 h 216262"/>
                <a:gd name="connsiteX280" fmla="*/ 923773 w 1115202"/>
                <a:gd name="connsiteY280" fmla="*/ 22247 h 216262"/>
                <a:gd name="connsiteX281" fmla="*/ 942916 w 1115202"/>
                <a:gd name="connsiteY281" fmla="*/ 28973 h 216262"/>
                <a:gd name="connsiteX282" fmla="*/ 949383 w 1115202"/>
                <a:gd name="connsiteY282" fmla="*/ 49151 h 216262"/>
                <a:gd name="connsiteX283" fmla="*/ 1011986 w 1115202"/>
                <a:gd name="connsiteY283" fmla="*/ 53290 h 216262"/>
                <a:gd name="connsiteX284" fmla="*/ 1007588 w 1115202"/>
                <a:gd name="connsiteY284" fmla="*/ 36475 h 216262"/>
                <a:gd name="connsiteX285" fmla="*/ 995430 w 1115202"/>
                <a:gd name="connsiteY285" fmla="*/ 30266 h 216262"/>
                <a:gd name="connsiteX286" fmla="*/ 983271 w 1115202"/>
                <a:gd name="connsiteY286" fmla="*/ 36475 h 216262"/>
                <a:gd name="connsiteX287" fmla="*/ 978874 w 1115202"/>
                <a:gd name="connsiteY287" fmla="*/ 53290 h 216262"/>
                <a:gd name="connsiteX288" fmla="*/ 983271 w 1115202"/>
                <a:gd name="connsiteY288" fmla="*/ 70363 h 216262"/>
                <a:gd name="connsiteX289" fmla="*/ 995430 w 1115202"/>
                <a:gd name="connsiteY289" fmla="*/ 76313 h 216262"/>
                <a:gd name="connsiteX290" fmla="*/ 1007588 w 1115202"/>
                <a:gd name="connsiteY290" fmla="*/ 70363 h 216262"/>
                <a:gd name="connsiteX291" fmla="*/ 1011986 w 1115202"/>
                <a:gd name="connsiteY291" fmla="*/ 53290 h 216262"/>
                <a:gd name="connsiteX292" fmla="*/ 978874 w 1115202"/>
                <a:gd name="connsiteY292" fmla="*/ 517 h 216262"/>
                <a:gd name="connsiteX293" fmla="*/ 978874 w 1115202"/>
                <a:gd name="connsiteY293" fmla="*/ 32595 h 216262"/>
                <a:gd name="connsiteX294" fmla="*/ 986634 w 1115202"/>
                <a:gd name="connsiteY294" fmla="*/ 24834 h 216262"/>
                <a:gd name="connsiteX295" fmla="*/ 997758 w 1115202"/>
                <a:gd name="connsiteY295" fmla="*/ 22247 h 216262"/>
                <a:gd name="connsiteX296" fmla="*/ 1015349 w 1115202"/>
                <a:gd name="connsiteY296" fmla="*/ 30784 h 216262"/>
                <a:gd name="connsiteX297" fmla="*/ 1022075 w 1115202"/>
                <a:gd name="connsiteY297" fmla="*/ 53290 h 216262"/>
                <a:gd name="connsiteX298" fmla="*/ 1015349 w 1115202"/>
                <a:gd name="connsiteY298" fmla="*/ 76054 h 216262"/>
                <a:gd name="connsiteX299" fmla="*/ 997758 w 1115202"/>
                <a:gd name="connsiteY299" fmla="*/ 84591 h 216262"/>
                <a:gd name="connsiteX300" fmla="*/ 986634 w 1115202"/>
                <a:gd name="connsiteY300" fmla="*/ 82004 h 216262"/>
                <a:gd name="connsiteX301" fmla="*/ 978874 w 1115202"/>
                <a:gd name="connsiteY301" fmla="*/ 73985 h 216262"/>
                <a:gd name="connsiteX302" fmla="*/ 978874 w 1115202"/>
                <a:gd name="connsiteY302" fmla="*/ 83039 h 216262"/>
                <a:gd name="connsiteX303" fmla="*/ 969044 w 1115202"/>
                <a:gd name="connsiteY303" fmla="*/ 83039 h 216262"/>
                <a:gd name="connsiteX304" fmla="*/ 969044 w 1115202"/>
                <a:gd name="connsiteY304" fmla="*/ 517 h 216262"/>
                <a:gd name="connsiteX305" fmla="*/ 1038372 w 1115202"/>
                <a:gd name="connsiteY305" fmla="*/ 83039 h 216262"/>
                <a:gd name="connsiteX306" fmla="*/ 1038372 w 1115202"/>
                <a:gd name="connsiteY306" fmla="*/ 23541 h 216262"/>
                <a:gd name="connsiteX307" fmla="*/ 1048202 w 1115202"/>
                <a:gd name="connsiteY307" fmla="*/ 23541 h 216262"/>
                <a:gd name="connsiteX308" fmla="*/ 1048202 w 1115202"/>
                <a:gd name="connsiteY308" fmla="*/ 83039 h 216262"/>
                <a:gd name="connsiteX309" fmla="*/ 1038372 w 1115202"/>
                <a:gd name="connsiteY309" fmla="*/ 12934 h 216262"/>
                <a:gd name="connsiteX310" fmla="*/ 1038372 w 1115202"/>
                <a:gd name="connsiteY310" fmla="*/ 517 h 216262"/>
                <a:gd name="connsiteX311" fmla="*/ 1047943 w 1115202"/>
                <a:gd name="connsiteY311" fmla="*/ 517 h 216262"/>
                <a:gd name="connsiteX312" fmla="*/ 1047943 w 1115202"/>
                <a:gd name="connsiteY312" fmla="*/ 12934 h 216262"/>
                <a:gd name="connsiteX313" fmla="*/ 1105372 w 1115202"/>
                <a:gd name="connsiteY313" fmla="*/ 53031 h 216262"/>
                <a:gd name="connsiteX314" fmla="*/ 1095542 w 1115202"/>
                <a:gd name="connsiteY314" fmla="*/ 53031 h 216262"/>
                <a:gd name="connsiteX315" fmla="*/ 1079245 w 1115202"/>
                <a:gd name="connsiteY315" fmla="*/ 55877 h 216262"/>
                <a:gd name="connsiteX316" fmla="*/ 1074847 w 1115202"/>
                <a:gd name="connsiteY316" fmla="*/ 65189 h 216262"/>
                <a:gd name="connsiteX317" fmla="*/ 1078210 w 1115202"/>
                <a:gd name="connsiteY317" fmla="*/ 73467 h 216262"/>
                <a:gd name="connsiteX318" fmla="*/ 1087523 w 1115202"/>
                <a:gd name="connsiteY318" fmla="*/ 76313 h 216262"/>
                <a:gd name="connsiteX319" fmla="*/ 1100457 w 1115202"/>
                <a:gd name="connsiteY319" fmla="*/ 70622 h 216262"/>
                <a:gd name="connsiteX320" fmla="*/ 1105372 w 1115202"/>
                <a:gd name="connsiteY320" fmla="*/ 55359 h 216262"/>
                <a:gd name="connsiteX321" fmla="*/ 1115202 w 1115202"/>
                <a:gd name="connsiteY321" fmla="*/ 48892 h 216262"/>
                <a:gd name="connsiteX322" fmla="*/ 1115202 w 1115202"/>
                <a:gd name="connsiteY322" fmla="*/ 82780 h 216262"/>
                <a:gd name="connsiteX323" fmla="*/ 1105372 w 1115202"/>
                <a:gd name="connsiteY323" fmla="*/ 82780 h 216262"/>
                <a:gd name="connsiteX324" fmla="*/ 1105372 w 1115202"/>
                <a:gd name="connsiteY324" fmla="*/ 73726 h 216262"/>
                <a:gd name="connsiteX325" fmla="*/ 1097094 w 1115202"/>
                <a:gd name="connsiteY325" fmla="*/ 81745 h 216262"/>
                <a:gd name="connsiteX326" fmla="*/ 1084936 w 1115202"/>
                <a:gd name="connsiteY326" fmla="*/ 84332 h 216262"/>
                <a:gd name="connsiteX327" fmla="*/ 1070191 w 1115202"/>
                <a:gd name="connsiteY327" fmla="*/ 79159 h 216262"/>
                <a:gd name="connsiteX328" fmla="*/ 1065017 w 1115202"/>
                <a:gd name="connsiteY328" fmla="*/ 65448 h 216262"/>
                <a:gd name="connsiteX329" fmla="*/ 1071743 w 1115202"/>
                <a:gd name="connsiteY329" fmla="*/ 50444 h 216262"/>
                <a:gd name="connsiteX330" fmla="*/ 1091662 w 1115202"/>
                <a:gd name="connsiteY330" fmla="*/ 45270 h 216262"/>
                <a:gd name="connsiteX331" fmla="*/ 1105372 w 1115202"/>
                <a:gd name="connsiteY331" fmla="*/ 45270 h 216262"/>
                <a:gd name="connsiteX332" fmla="*/ 1105372 w 1115202"/>
                <a:gd name="connsiteY332" fmla="*/ 44494 h 216262"/>
                <a:gd name="connsiteX333" fmla="*/ 1100974 w 1115202"/>
                <a:gd name="connsiteY333" fmla="*/ 33888 h 216262"/>
                <a:gd name="connsiteX334" fmla="*/ 1088557 w 1115202"/>
                <a:gd name="connsiteY334" fmla="*/ 30266 h 216262"/>
                <a:gd name="connsiteX335" fmla="*/ 1078469 w 1115202"/>
                <a:gd name="connsiteY335" fmla="*/ 31560 h 216262"/>
                <a:gd name="connsiteX336" fmla="*/ 1069415 w 1115202"/>
                <a:gd name="connsiteY336" fmla="*/ 35182 h 216262"/>
                <a:gd name="connsiteX337" fmla="*/ 1069415 w 1115202"/>
                <a:gd name="connsiteY337" fmla="*/ 26128 h 216262"/>
                <a:gd name="connsiteX338" fmla="*/ 1079762 w 1115202"/>
                <a:gd name="connsiteY338" fmla="*/ 23023 h 216262"/>
                <a:gd name="connsiteX339" fmla="*/ 1089592 w 1115202"/>
                <a:gd name="connsiteY339" fmla="*/ 21988 h 216262"/>
                <a:gd name="connsiteX340" fmla="*/ 1108735 w 1115202"/>
                <a:gd name="connsiteY340" fmla="*/ 28714 h 216262"/>
                <a:gd name="connsiteX341" fmla="*/ 1115202 w 1115202"/>
                <a:gd name="connsiteY341" fmla="*/ 48892 h 216262"/>
                <a:gd name="connsiteX342" fmla="*/ 27162 w 1115202"/>
                <a:gd name="connsiteY342" fmla="*/ 177201 h 216262"/>
                <a:gd name="connsiteX343" fmla="*/ 15004 w 1115202"/>
                <a:gd name="connsiteY343" fmla="*/ 181340 h 216262"/>
                <a:gd name="connsiteX344" fmla="*/ 10606 w 1115202"/>
                <a:gd name="connsiteY344" fmla="*/ 192464 h 216262"/>
                <a:gd name="connsiteX345" fmla="*/ 15004 w 1115202"/>
                <a:gd name="connsiteY345" fmla="*/ 203846 h 216262"/>
                <a:gd name="connsiteX346" fmla="*/ 27162 w 1115202"/>
                <a:gd name="connsiteY346" fmla="*/ 207726 h 216262"/>
                <a:gd name="connsiteX347" fmla="*/ 39062 w 1115202"/>
                <a:gd name="connsiteY347" fmla="*/ 203846 h 216262"/>
                <a:gd name="connsiteX348" fmla="*/ 43459 w 1115202"/>
                <a:gd name="connsiteY348" fmla="*/ 192464 h 216262"/>
                <a:gd name="connsiteX349" fmla="*/ 39062 w 1115202"/>
                <a:gd name="connsiteY349" fmla="*/ 181340 h 216262"/>
                <a:gd name="connsiteX350" fmla="*/ 27162 w 1115202"/>
                <a:gd name="connsiteY350" fmla="*/ 177201 h 216262"/>
                <a:gd name="connsiteX351" fmla="*/ 16297 w 1115202"/>
                <a:gd name="connsiteY351" fmla="*/ 172545 h 216262"/>
                <a:gd name="connsiteX352" fmla="*/ 5691 w 1115202"/>
                <a:gd name="connsiteY352" fmla="*/ 166077 h 216262"/>
                <a:gd name="connsiteX353" fmla="*/ 1811 w 1115202"/>
                <a:gd name="connsiteY353" fmla="*/ 154695 h 216262"/>
                <a:gd name="connsiteX354" fmla="*/ 8537 w 1115202"/>
                <a:gd name="connsiteY354" fmla="*/ 139691 h 216262"/>
                <a:gd name="connsiteX355" fmla="*/ 27162 w 1115202"/>
                <a:gd name="connsiteY355" fmla="*/ 134259 h 216262"/>
                <a:gd name="connsiteX356" fmla="*/ 45529 w 1115202"/>
                <a:gd name="connsiteY356" fmla="*/ 139691 h 216262"/>
                <a:gd name="connsiteX357" fmla="*/ 52255 w 1115202"/>
                <a:gd name="connsiteY357" fmla="*/ 154695 h 216262"/>
                <a:gd name="connsiteX358" fmla="*/ 48375 w 1115202"/>
                <a:gd name="connsiteY358" fmla="*/ 166077 h 216262"/>
                <a:gd name="connsiteX359" fmla="*/ 37768 w 1115202"/>
                <a:gd name="connsiteY359" fmla="*/ 172545 h 216262"/>
                <a:gd name="connsiteX360" fmla="*/ 49927 w 1115202"/>
                <a:gd name="connsiteY360" fmla="*/ 179788 h 216262"/>
                <a:gd name="connsiteX361" fmla="*/ 54066 w 1115202"/>
                <a:gd name="connsiteY361" fmla="*/ 192464 h 216262"/>
                <a:gd name="connsiteX362" fmla="*/ 47081 w 1115202"/>
                <a:gd name="connsiteY362" fmla="*/ 210054 h 216262"/>
                <a:gd name="connsiteX363" fmla="*/ 27162 w 1115202"/>
                <a:gd name="connsiteY363" fmla="*/ 216263 h 216262"/>
                <a:gd name="connsiteX364" fmla="*/ 6985 w 1115202"/>
                <a:gd name="connsiteY364" fmla="*/ 210054 h 216262"/>
                <a:gd name="connsiteX365" fmla="*/ 0 w 1115202"/>
                <a:gd name="connsiteY365" fmla="*/ 192464 h 216262"/>
                <a:gd name="connsiteX366" fmla="*/ 4139 w 1115202"/>
                <a:gd name="connsiteY366" fmla="*/ 179788 h 216262"/>
                <a:gd name="connsiteX367" fmla="*/ 16297 w 1115202"/>
                <a:gd name="connsiteY367" fmla="*/ 172545 h 216262"/>
                <a:gd name="connsiteX368" fmla="*/ 12417 w 1115202"/>
                <a:gd name="connsiteY368" fmla="*/ 155730 h 216262"/>
                <a:gd name="connsiteX369" fmla="*/ 16297 w 1115202"/>
                <a:gd name="connsiteY369" fmla="*/ 165301 h 216262"/>
                <a:gd name="connsiteX370" fmla="*/ 27162 w 1115202"/>
                <a:gd name="connsiteY370" fmla="*/ 168664 h 216262"/>
                <a:gd name="connsiteX371" fmla="*/ 37768 w 1115202"/>
                <a:gd name="connsiteY371" fmla="*/ 165301 h 216262"/>
                <a:gd name="connsiteX372" fmla="*/ 41649 w 1115202"/>
                <a:gd name="connsiteY372" fmla="*/ 155730 h 216262"/>
                <a:gd name="connsiteX373" fmla="*/ 37768 w 1115202"/>
                <a:gd name="connsiteY373" fmla="*/ 146159 h 216262"/>
                <a:gd name="connsiteX374" fmla="*/ 27162 w 1115202"/>
                <a:gd name="connsiteY374" fmla="*/ 142537 h 216262"/>
                <a:gd name="connsiteX375" fmla="*/ 16297 w 1115202"/>
                <a:gd name="connsiteY375" fmla="*/ 146159 h 216262"/>
                <a:gd name="connsiteX376" fmla="*/ 12417 w 1115202"/>
                <a:gd name="connsiteY376" fmla="*/ 155730 h 216262"/>
                <a:gd name="connsiteX377" fmla="*/ 67000 w 1115202"/>
                <a:gd name="connsiteY377" fmla="*/ 189359 h 216262"/>
                <a:gd name="connsiteX378" fmla="*/ 67000 w 1115202"/>
                <a:gd name="connsiteY378" fmla="*/ 180564 h 216262"/>
                <a:gd name="connsiteX379" fmla="*/ 95456 w 1115202"/>
                <a:gd name="connsiteY379" fmla="*/ 180564 h 216262"/>
                <a:gd name="connsiteX380" fmla="*/ 95456 w 1115202"/>
                <a:gd name="connsiteY380" fmla="*/ 189359 h 216262"/>
                <a:gd name="connsiteX381" fmla="*/ 112788 w 1115202"/>
                <a:gd name="connsiteY381" fmla="*/ 213159 h 216262"/>
                <a:gd name="connsiteX382" fmla="*/ 112788 w 1115202"/>
                <a:gd name="connsiteY382" fmla="*/ 203329 h 216262"/>
                <a:gd name="connsiteX383" fmla="*/ 121066 w 1115202"/>
                <a:gd name="connsiteY383" fmla="*/ 206174 h 216262"/>
                <a:gd name="connsiteX384" fmla="*/ 129085 w 1115202"/>
                <a:gd name="connsiteY384" fmla="*/ 207209 h 216262"/>
                <a:gd name="connsiteX385" fmla="*/ 145382 w 1115202"/>
                <a:gd name="connsiteY385" fmla="*/ 200224 h 216262"/>
                <a:gd name="connsiteX386" fmla="*/ 151850 w 1115202"/>
                <a:gd name="connsiteY386" fmla="*/ 178494 h 216262"/>
                <a:gd name="connsiteX387" fmla="*/ 143830 w 1115202"/>
                <a:gd name="connsiteY387" fmla="*/ 185479 h 216262"/>
                <a:gd name="connsiteX388" fmla="*/ 133483 w 1115202"/>
                <a:gd name="connsiteY388" fmla="*/ 187807 h 216262"/>
                <a:gd name="connsiteX389" fmla="*/ 114599 w 1115202"/>
                <a:gd name="connsiteY389" fmla="*/ 180823 h 216262"/>
                <a:gd name="connsiteX390" fmla="*/ 107873 w 1115202"/>
                <a:gd name="connsiteY390" fmla="*/ 161163 h 216262"/>
                <a:gd name="connsiteX391" fmla="*/ 115116 w 1115202"/>
                <a:gd name="connsiteY391" fmla="*/ 141502 h 216262"/>
                <a:gd name="connsiteX392" fmla="*/ 134259 w 1115202"/>
                <a:gd name="connsiteY392" fmla="*/ 134259 h 216262"/>
                <a:gd name="connsiteX393" fmla="*/ 155213 w 1115202"/>
                <a:gd name="connsiteY393" fmla="*/ 144606 h 216262"/>
                <a:gd name="connsiteX394" fmla="*/ 162456 w 1115202"/>
                <a:gd name="connsiteY394" fmla="*/ 175132 h 216262"/>
                <a:gd name="connsiteX395" fmla="*/ 153402 w 1115202"/>
                <a:gd name="connsiteY395" fmla="*/ 205139 h 216262"/>
                <a:gd name="connsiteX396" fmla="*/ 129602 w 1115202"/>
                <a:gd name="connsiteY396" fmla="*/ 216263 h 216262"/>
                <a:gd name="connsiteX397" fmla="*/ 121583 w 1115202"/>
                <a:gd name="connsiteY397" fmla="*/ 215487 h 216262"/>
                <a:gd name="connsiteX398" fmla="*/ 112788 w 1115202"/>
                <a:gd name="connsiteY398" fmla="*/ 213159 h 216262"/>
                <a:gd name="connsiteX399" fmla="*/ 134259 w 1115202"/>
                <a:gd name="connsiteY399" fmla="*/ 179529 h 216262"/>
                <a:gd name="connsiteX400" fmla="*/ 145641 w 1115202"/>
                <a:gd name="connsiteY400" fmla="*/ 174614 h 216262"/>
                <a:gd name="connsiteX401" fmla="*/ 149780 w 1115202"/>
                <a:gd name="connsiteY401" fmla="*/ 161163 h 216262"/>
                <a:gd name="connsiteX402" fmla="*/ 145641 w 1115202"/>
                <a:gd name="connsiteY402" fmla="*/ 147711 h 216262"/>
                <a:gd name="connsiteX403" fmla="*/ 134259 w 1115202"/>
                <a:gd name="connsiteY403" fmla="*/ 142537 h 216262"/>
                <a:gd name="connsiteX404" fmla="*/ 122618 w 1115202"/>
                <a:gd name="connsiteY404" fmla="*/ 147711 h 216262"/>
                <a:gd name="connsiteX405" fmla="*/ 118479 w 1115202"/>
                <a:gd name="connsiteY405" fmla="*/ 161163 h 216262"/>
                <a:gd name="connsiteX406" fmla="*/ 122618 w 1115202"/>
                <a:gd name="connsiteY406" fmla="*/ 174614 h 216262"/>
                <a:gd name="connsiteX407" fmla="*/ 134259 w 1115202"/>
                <a:gd name="connsiteY407" fmla="*/ 179529 h 216262"/>
                <a:gd name="connsiteX408" fmla="*/ 238769 w 1115202"/>
                <a:gd name="connsiteY408" fmla="*/ 144348 h 216262"/>
                <a:gd name="connsiteX409" fmla="*/ 225834 w 1115202"/>
                <a:gd name="connsiteY409" fmla="*/ 144348 h 216262"/>
                <a:gd name="connsiteX410" fmla="*/ 225834 w 1115202"/>
                <a:gd name="connsiteY410" fmla="*/ 205915 h 216262"/>
                <a:gd name="connsiteX411" fmla="*/ 238769 w 1115202"/>
                <a:gd name="connsiteY411" fmla="*/ 205915 h 216262"/>
                <a:gd name="connsiteX412" fmla="*/ 262827 w 1115202"/>
                <a:gd name="connsiteY412" fmla="*/ 198413 h 216262"/>
                <a:gd name="connsiteX413" fmla="*/ 270587 w 1115202"/>
                <a:gd name="connsiteY413" fmla="*/ 175132 h 216262"/>
                <a:gd name="connsiteX414" fmla="*/ 262827 w 1115202"/>
                <a:gd name="connsiteY414" fmla="*/ 151850 h 216262"/>
                <a:gd name="connsiteX415" fmla="*/ 238769 w 1115202"/>
                <a:gd name="connsiteY415" fmla="*/ 144348 h 216262"/>
                <a:gd name="connsiteX416" fmla="*/ 215228 w 1115202"/>
                <a:gd name="connsiteY416" fmla="*/ 214711 h 216262"/>
                <a:gd name="connsiteX417" fmla="*/ 215228 w 1115202"/>
                <a:gd name="connsiteY417" fmla="*/ 135552 h 216262"/>
                <a:gd name="connsiteX418" fmla="*/ 237217 w 1115202"/>
                <a:gd name="connsiteY418" fmla="*/ 135552 h 216262"/>
                <a:gd name="connsiteX419" fmla="*/ 271105 w 1115202"/>
                <a:gd name="connsiteY419" fmla="*/ 145124 h 216262"/>
                <a:gd name="connsiteX420" fmla="*/ 281711 w 1115202"/>
                <a:gd name="connsiteY420" fmla="*/ 175132 h 216262"/>
                <a:gd name="connsiteX421" fmla="*/ 270846 w 1115202"/>
                <a:gd name="connsiteY421" fmla="*/ 205139 h 216262"/>
                <a:gd name="connsiteX422" fmla="*/ 237217 w 1115202"/>
                <a:gd name="connsiteY422" fmla="*/ 214711 h 216262"/>
                <a:gd name="connsiteX423" fmla="*/ 349228 w 1115202"/>
                <a:gd name="connsiteY423" fmla="*/ 182634 h 216262"/>
                <a:gd name="connsiteX424" fmla="*/ 349228 w 1115202"/>
                <a:gd name="connsiteY424" fmla="*/ 187290 h 216262"/>
                <a:gd name="connsiteX425" fmla="*/ 304475 w 1115202"/>
                <a:gd name="connsiteY425" fmla="*/ 187290 h 216262"/>
                <a:gd name="connsiteX426" fmla="*/ 310425 w 1115202"/>
                <a:gd name="connsiteY426" fmla="*/ 202811 h 216262"/>
                <a:gd name="connsiteX427" fmla="*/ 325688 w 1115202"/>
                <a:gd name="connsiteY427" fmla="*/ 207985 h 216262"/>
                <a:gd name="connsiteX428" fmla="*/ 336553 w 1115202"/>
                <a:gd name="connsiteY428" fmla="*/ 206691 h 216262"/>
                <a:gd name="connsiteX429" fmla="*/ 346900 w 1115202"/>
                <a:gd name="connsiteY429" fmla="*/ 202553 h 216262"/>
                <a:gd name="connsiteX430" fmla="*/ 346900 w 1115202"/>
                <a:gd name="connsiteY430" fmla="*/ 211865 h 216262"/>
                <a:gd name="connsiteX431" fmla="*/ 336294 w 1115202"/>
                <a:gd name="connsiteY431" fmla="*/ 215228 h 216262"/>
                <a:gd name="connsiteX432" fmla="*/ 324912 w 1115202"/>
                <a:gd name="connsiteY432" fmla="*/ 216263 h 216262"/>
                <a:gd name="connsiteX433" fmla="*/ 302406 w 1115202"/>
                <a:gd name="connsiteY433" fmla="*/ 207985 h 216262"/>
                <a:gd name="connsiteX434" fmla="*/ 294128 w 1115202"/>
                <a:gd name="connsiteY434" fmla="*/ 185738 h 216262"/>
                <a:gd name="connsiteX435" fmla="*/ 302147 w 1115202"/>
                <a:gd name="connsiteY435" fmla="*/ 162456 h 216262"/>
                <a:gd name="connsiteX436" fmla="*/ 323359 w 1115202"/>
                <a:gd name="connsiteY436" fmla="*/ 153919 h 216262"/>
                <a:gd name="connsiteX437" fmla="*/ 342244 w 1115202"/>
                <a:gd name="connsiteY437" fmla="*/ 161680 h 216262"/>
                <a:gd name="connsiteX438" fmla="*/ 349228 w 1115202"/>
                <a:gd name="connsiteY438" fmla="*/ 182634 h 216262"/>
                <a:gd name="connsiteX439" fmla="*/ 304734 w 1115202"/>
                <a:gd name="connsiteY439" fmla="*/ 179788 h 216262"/>
                <a:gd name="connsiteX440" fmla="*/ 339398 w 1115202"/>
                <a:gd name="connsiteY440" fmla="*/ 179788 h 216262"/>
                <a:gd name="connsiteX441" fmla="*/ 335000 w 1115202"/>
                <a:gd name="connsiteY441" fmla="*/ 167112 h 216262"/>
                <a:gd name="connsiteX442" fmla="*/ 323359 w 1115202"/>
                <a:gd name="connsiteY442" fmla="*/ 162197 h 216262"/>
                <a:gd name="connsiteX443" fmla="*/ 310425 w 1115202"/>
                <a:gd name="connsiteY443" fmla="*/ 166854 h 216262"/>
                <a:gd name="connsiteX444" fmla="*/ 304734 w 1115202"/>
                <a:gd name="connsiteY444" fmla="*/ 179788 h 216262"/>
                <a:gd name="connsiteX445" fmla="*/ 407950 w 1115202"/>
                <a:gd name="connsiteY445" fmla="*/ 157541 h 216262"/>
                <a:gd name="connsiteX446" fmla="*/ 407950 w 1115202"/>
                <a:gd name="connsiteY446" fmla="*/ 166854 h 216262"/>
                <a:gd name="connsiteX447" fmla="*/ 399672 w 1115202"/>
                <a:gd name="connsiteY447" fmla="*/ 163491 h 216262"/>
                <a:gd name="connsiteX448" fmla="*/ 391394 w 1115202"/>
                <a:gd name="connsiteY448" fmla="*/ 162197 h 216262"/>
                <a:gd name="connsiteX449" fmla="*/ 376649 w 1115202"/>
                <a:gd name="connsiteY449" fmla="*/ 168147 h 216262"/>
                <a:gd name="connsiteX450" fmla="*/ 371217 w 1115202"/>
                <a:gd name="connsiteY450" fmla="*/ 185220 h 216262"/>
                <a:gd name="connsiteX451" fmla="*/ 376649 w 1115202"/>
                <a:gd name="connsiteY451" fmla="*/ 202035 h 216262"/>
                <a:gd name="connsiteX452" fmla="*/ 391394 w 1115202"/>
                <a:gd name="connsiteY452" fmla="*/ 207985 h 216262"/>
                <a:gd name="connsiteX453" fmla="*/ 399672 w 1115202"/>
                <a:gd name="connsiteY453" fmla="*/ 206950 h 216262"/>
                <a:gd name="connsiteX454" fmla="*/ 407950 w 1115202"/>
                <a:gd name="connsiteY454" fmla="*/ 203587 h 216262"/>
                <a:gd name="connsiteX455" fmla="*/ 407950 w 1115202"/>
                <a:gd name="connsiteY455" fmla="*/ 212383 h 216262"/>
                <a:gd name="connsiteX456" fmla="*/ 399414 w 1115202"/>
                <a:gd name="connsiteY456" fmla="*/ 215228 h 216262"/>
                <a:gd name="connsiteX457" fmla="*/ 390360 w 1115202"/>
                <a:gd name="connsiteY457" fmla="*/ 216263 h 216262"/>
                <a:gd name="connsiteX458" fmla="*/ 368888 w 1115202"/>
                <a:gd name="connsiteY458" fmla="*/ 207985 h 216262"/>
                <a:gd name="connsiteX459" fmla="*/ 361128 w 1115202"/>
                <a:gd name="connsiteY459" fmla="*/ 185220 h 216262"/>
                <a:gd name="connsiteX460" fmla="*/ 368888 w 1115202"/>
                <a:gd name="connsiteY460" fmla="*/ 162197 h 216262"/>
                <a:gd name="connsiteX461" fmla="*/ 390877 w 1115202"/>
                <a:gd name="connsiteY461" fmla="*/ 153919 h 216262"/>
                <a:gd name="connsiteX462" fmla="*/ 399672 w 1115202"/>
                <a:gd name="connsiteY462" fmla="*/ 154954 h 216262"/>
                <a:gd name="connsiteX463" fmla="*/ 407950 w 1115202"/>
                <a:gd name="connsiteY463" fmla="*/ 157541 h 216262"/>
                <a:gd name="connsiteX464" fmla="*/ 475726 w 1115202"/>
                <a:gd name="connsiteY464" fmla="*/ 182634 h 216262"/>
                <a:gd name="connsiteX465" fmla="*/ 475726 w 1115202"/>
                <a:gd name="connsiteY465" fmla="*/ 187290 h 216262"/>
                <a:gd name="connsiteX466" fmla="*/ 430974 w 1115202"/>
                <a:gd name="connsiteY466" fmla="*/ 187290 h 216262"/>
                <a:gd name="connsiteX467" fmla="*/ 436923 w 1115202"/>
                <a:gd name="connsiteY467" fmla="*/ 202811 h 216262"/>
                <a:gd name="connsiteX468" fmla="*/ 452186 w 1115202"/>
                <a:gd name="connsiteY468" fmla="*/ 207985 h 216262"/>
                <a:gd name="connsiteX469" fmla="*/ 463051 w 1115202"/>
                <a:gd name="connsiteY469" fmla="*/ 206691 h 216262"/>
                <a:gd name="connsiteX470" fmla="*/ 473398 w 1115202"/>
                <a:gd name="connsiteY470" fmla="*/ 202553 h 216262"/>
                <a:gd name="connsiteX471" fmla="*/ 473398 w 1115202"/>
                <a:gd name="connsiteY471" fmla="*/ 211865 h 216262"/>
                <a:gd name="connsiteX472" fmla="*/ 462792 w 1115202"/>
                <a:gd name="connsiteY472" fmla="*/ 215228 h 216262"/>
                <a:gd name="connsiteX473" fmla="*/ 451669 w 1115202"/>
                <a:gd name="connsiteY473" fmla="*/ 216263 h 216262"/>
                <a:gd name="connsiteX474" fmla="*/ 428904 w 1115202"/>
                <a:gd name="connsiteY474" fmla="*/ 207985 h 216262"/>
                <a:gd name="connsiteX475" fmla="*/ 420626 w 1115202"/>
                <a:gd name="connsiteY475" fmla="*/ 185738 h 216262"/>
                <a:gd name="connsiteX476" fmla="*/ 428645 w 1115202"/>
                <a:gd name="connsiteY476" fmla="*/ 162456 h 216262"/>
                <a:gd name="connsiteX477" fmla="*/ 449858 w 1115202"/>
                <a:gd name="connsiteY477" fmla="*/ 153919 h 216262"/>
                <a:gd name="connsiteX478" fmla="*/ 468742 w 1115202"/>
                <a:gd name="connsiteY478" fmla="*/ 161680 h 216262"/>
                <a:gd name="connsiteX479" fmla="*/ 475726 w 1115202"/>
                <a:gd name="connsiteY479" fmla="*/ 182634 h 216262"/>
                <a:gd name="connsiteX480" fmla="*/ 431232 w 1115202"/>
                <a:gd name="connsiteY480" fmla="*/ 179788 h 216262"/>
                <a:gd name="connsiteX481" fmla="*/ 466155 w 1115202"/>
                <a:gd name="connsiteY481" fmla="*/ 179788 h 216262"/>
                <a:gd name="connsiteX482" fmla="*/ 461499 w 1115202"/>
                <a:gd name="connsiteY482" fmla="*/ 167112 h 216262"/>
                <a:gd name="connsiteX483" fmla="*/ 449858 w 1115202"/>
                <a:gd name="connsiteY483" fmla="*/ 162197 h 216262"/>
                <a:gd name="connsiteX484" fmla="*/ 436923 w 1115202"/>
                <a:gd name="connsiteY484" fmla="*/ 166854 h 216262"/>
                <a:gd name="connsiteX485" fmla="*/ 431232 w 1115202"/>
                <a:gd name="connsiteY485" fmla="*/ 179788 h 216262"/>
                <a:gd name="connsiteX486" fmla="*/ 538070 w 1115202"/>
                <a:gd name="connsiteY486" fmla="*/ 166854 h 216262"/>
                <a:gd name="connsiteX487" fmla="*/ 546866 w 1115202"/>
                <a:gd name="connsiteY487" fmla="*/ 157023 h 216262"/>
                <a:gd name="connsiteX488" fmla="*/ 558765 w 1115202"/>
                <a:gd name="connsiteY488" fmla="*/ 153919 h 216262"/>
                <a:gd name="connsiteX489" fmla="*/ 572993 w 1115202"/>
                <a:gd name="connsiteY489" fmla="*/ 160386 h 216262"/>
                <a:gd name="connsiteX490" fmla="*/ 578167 w 1115202"/>
                <a:gd name="connsiteY490" fmla="*/ 179012 h 216262"/>
                <a:gd name="connsiteX491" fmla="*/ 578167 w 1115202"/>
                <a:gd name="connsiteY491" fmla="*/ 214711 h 216262"/>
                <a:gd name="connsiteX492" fmla="*/ 568337 w 1115202"/>
                <a:gd name="connsiteY492" fmla="*/ 214711 h 216262"/>
                <a:gd name="connsiteX493" fmla="*/ 568337 w 1115202"/>
                <a:gd name="connsiteY493" fmla="*/ 179271 h 216262"/>
                <a:gd name="connsiteX494" fmla="*/ 565232 w 1115202"/>
                <a:gd name="connsiteY494" fmla="*/ 166595 h 216262"/>
                <a:gd name="connsiteX495" fmla="*/ 556178 w 1115202"/>
                <a:gd name="connsiteY495" fmla="*/ 162456 h 216262"/>
                <a:gd name="connsiteX496" fmla="*/ 544020 w 1115202"/>
                <a:gd name="connsiteY496" fmla="*/ 167371 h 216262"/>
                <a:gd name="connsiteX497" fmla="*/ 539622 w 1115202"/>
                <a:gd name="connsiteY497" fmla="*/ 181081 h 216262"/>
                <a:gd name="connsiteX498" fmla="*/ 539622 w 1115202"/>
                <a:gd name="connsiteY498" fmla="*/ 214711 h 216262"/>
                <a:gd name="connsiteX499" fmla="*/ 529792 w 1115202"/>
                <a:gd name="connsiteY499" fmla="*/ 214711 h 216262"/>
                <a:gd name="connsiteX500" fmla="*/ 529792 w 1115202"/>
                <a:gd name="connsiteY500" fmla="*/ 179271 h 216262"/>
                <a:gd name="connsiteX501" fmla="*/ 526947 w 1115202"/>
                <a:gd name="connsiteY501" fmla="*/ 166595 h 216262"/>
                <a:gd name="connsiteX502" fmla="*/ 517634 w 1115202"/>
                <a:gd name="connsiteY502" fmla="*/ 162456 h 216262"/>
                <a:gd name="connsiteX503" fmla="*/ 505734 w 1115202"/>
                <a:gd name="connsiteY503" fmla="*/ 167630 h 216262"/>
                <a:gd name="connsiteX504" fmla="*/ 501336 w 1115202"/>
                <a:gd name="connsiteY504" fmla="*/ 181081 h 216262"/>
                <a:gd name="connsiteX505" fmla="*/ 501336 w 1115202"/>
                <a:gd name="connsiteY505" fmla="*/ 214711 h 216262"/>
                <a:gd name="connsiteX506" fmla="*/ 491506 w 1115202"/>
                <a:gd name="connsiteY506" fmla="*/ 214711 h 216262"/>
                <a:gd name="connsiteX507" fmla="*/ 491506 w 1115202"/>
                <a:gd name="connsiteY507" fmla="*/ 155471 h 216262"/>
                <a:gd name="connsiteX508" fmla="*/ 501336 w 1115202"/>
                <a:gd name="connsiteY508" fmla="*/ 155471 h 216262"/>
                <a:gd name="connsiteX509" fmla="*/ 501336 w 1115202"/>
                <a:gd name="connsiteY509" fmla="*/ 164525 h 216262"/>
                <a:gd name="connsiteX510" fmla="*/ 509356 w 1115202"/>
                <a:gd name="connsiteY510" fmla="*/ 156506 h 216262"/>
                <a:gd name="connsiteX511" fmla="*/ 520479 w 1115202"/>
                <a:gd name="connsiteY511" fmla="*/ 153919 h 216262"/>
                <a:gd name="connsiteX512" fmla="*/ 531344 w 1115202"/>
                <a:gd name="connsiteY512" fmla="*/ 157282 h 216262"/>
                <a:gd name="connsiteX513" fmla="*/ 538070 w 1115202"/>
                <a:gd name="connsiteY513" fmla="*/ 166854 h 216262"/>
                <a:gd name="connsiteX514" fmla="*/ 640252 w 1115202"/>
                <a:gd name="connsiteY514" fmla="*/ 185220 h 216262"/>
                <a:gd name="connsiteX515" fmla="*/ 635854 w 1115202"/>
                <a:gd name="connsiteY515" fmla="*/ 168147 h 216262"/>
                <a:gd name="connsiteX516" fmla="*/ 623696 w 1115202"/>
                <a:gd name="connsiteY516" fmla="*/ 162197 h 216262"/>
                <a:gd name="connsiteX517" fmla="*/ 611537 w 1115202"/>
                <a:gd name="connsiteY517" fmla="*/ 168147 h 216262"/>
                <a:gd name="connsiteX518" fmla="*/ 607140 w 1115202"/>
                <a:gd name="connsiteY518" fmla="*/ 185220 h 216262"/>
                <a:gd name="connsiteX519" fmla="*/ 611537 w 1115202"/>
                <a:gd name="connsiteY519" fmla="*/ 202035 h 216262"/>
                <a:gd name="connsiteX520" fmla="*/ 623696 w 1115202"/>
                <a:gd name="connsiteY520" fmla="*/ 208244 h 216262"/>
                <a:gd name="connsiteX521" fmla="*/ 635854 w 1115202"/>
                <a:gd name="connsiteY521" fmla="*/ 202035 h 216262"/>
                <a:gd name="connsiteX522" fmla="*/ 640252 w 1115202"/>
                <a:gd name="connsiteY522" fmla="*/ 185220 h 216262"/>
                <a:gd name="connsiteX523" fmla="*/ 607140 w 1115202"/>
                <a:gd name="connsiteY523" fmla="*/ 132189 h 216262"/>
                <a:gd name="connsiteX524" fmla="*/ 607140 w 1115202"/>
                <a:gd name="connsiteY524" fmla="*/ 164267 h 216262"/>
                <a:gd name="connsiteX525" fmla="*/ 614900 w 1115202"/>
                <a:gd name="connsiteY525" fmla="*/ 156506 h 216262"/>
                <a:gd name="connsiteX526" fmla="*/ 626024 w 1115202"/>
                <a:gd name="connsiteY526" fmla="*/ 153919 h 216262"/>
                <a:gd name="connsiteX527" fmla="*/ 643615 w 1115202"/>
                <a:gd name="connsiteY527" fmla="*/ 162456 h 216262"/>
                <a:gd name="connsiteX528" fmla="*/ 650341 w 1115202"/>
                <a:gd name="connsiteY528" fmla="*/ 185220 h 216262"/>
                <a:gd name="connsiteX529" fmla="*/ 643615 w 1115202"/>
                <a:gd name="connsiteY529" fmla="*/ 207726 h 216262"/>
                <a:gd name="connsiteX530" fmla="*/ 626024 w 1115202"/>
                <a:gd name="connsiteY530" fmla="*/ 216263 h 216262"/>
                <a:gd name="connsiteX531" fmla="*/ 614900 w 1115202"/>
                <a:gd name="connsiteY531" fmla="*/ 213676 h 216262"/>
                <a:gd name="connsiteX532" fmla="*/ 607140 w 1115202"/>
                <a:gd name="connsiteY532" fmla="*/ 205915 h 216262"/>
                <a:gd name="connsiteX533" fmla="*/ 607140 w 1115202"/>
                <a:gd name="connsiteY533" fmla="*/ 214711 h 216262"/>
                <a:gd name="connsiteX534" fmla="*/ 597310 w 1115202"/>
                <a:gd name="connsiteY534" fmla="*/ 214711 h 216262"/>
                <a:gd name="connsiteX535" fmla="*/ 597310 w 1115202"/>
                <a:gd name="connsiteY535" fmla="*/ 132189 h 216262"/>
                <a:gd name="connsiteX536" fmla="*/ 717341 w 1115202"/>
                <a:gd name="connsiteY536" fmla="*/ 182634 h 216262"/>
                <a:gd name="connsiteX537" fmla="*/ 717341 w 1115202"/>
                <a:gd name="connsiteY537" fmla="*/ 187290 h 216262"/>
                <a:gd name="connsiteX538" fmla="*/ 672588 w 1115202"/>
                <a:gd name="connsiteY538" fmla="*/ 187290 h 216262"/>
                <a:gd name="connsiteX539" fmla="*/ 678537 w 1115202"/>
                <a:gd name="connsiteY539" fmla="*/ 202811 h 216262"/>
                <a:gd name="connsiteX540" fmla="*/ 693800 w 1115202"/>
                <a:gd name="connsiteY540" fmla="*/ 207985 h 216262"/>
                <a:gd name="connsiteX541" fmla="*/ 704665 w 1115202"/>
                <a:gd name="connsiteY541" fmla="*/ 206691 h 216262"/>
                <a:gd name="connsiteX542" fmla="*/ 715013 w 1115202"/>
                <a:gd name="connsiteY542" fmla="*/ 202553 h 216262"/>
                <a:gd name="connsiteX543" fmla="*/ 715013 w 1115202"/>
                <a:gd name="connsiteY543" fmla="*/ 211865 h 216262"/>
                <a:gd name="connsiteX544" fmla="*/ 704406 w 1115202"/>
                <a:gd name="connsiteY544" fmla="*/ 215228 h 216262"/>
                <a:gd name="connsiteX545" fmla="*/ 693024 w 1115202"/>
                <a:gd name="connsiteY545" fmla="*/ 216263 h 216262"/>
                <a:gd name="connsiteX546" fmla="*/ 670518 w 1115202"/>
                <a:gd name="connsiteY546" fmla="*/ 207985 h 216262"/>
                <a:gd name="connsiteX547" fmla="*/ 662240 w 1115202"/>
                <a:gd name="connsiteY547" fmla="*/ 185738 h 216262"/>
                <a:gd name="connsiteX548" fmla="*/ 670259 w 1115202"/>
                <a:gd name="connsiteY548" fmla="*/ 162456 h 216262"/>
                <a:gd name="connsiteX549" fmla="*/ 691472 w 1115202"/>
                <a:gd name="connsiteY549" fmla="*/ 153919 h 216262"/>
                <a:gd name="connsiteX550" fmla="*/ 710356 w 1115202"/>
                <a:gd name="connsiteY550" fmla="*/ 161680 h 216262"/>
                <a:gd name="connsiteX551" fmla="*/ 717341 w 1115202"/>
                <a:gd name="connsiteY551" fmla="*/ 182634 h 216262"/>
                <a:gd name="connsiteX552" fmla="*/ 672846 w 1115202"/>
                <a:gd name="connsiteY552" fmla="*/ 179788 h 216262"/>
                <a:gd name="connsiteX553" fmla="*/ 707511 w 1115202"/>
                <a:gd name="connsiteY553" fmla="*/ 179788 h 216262"/>
                <a:gd name="connsiteX554" fmla="*/ 703113 w 1115202"/>
                <a:gd name="connsiteY554" fmla="*/ 167112 h 216262"/>
                <a:gd name="connsiteX555" fmla="*/ 691472 w 1115202"/>
                <a:gd name="connsiteY555" fmla="*/ 162197 h 216262"/>
                <a:gd name="connsiteX556" fmla="*/ 678537 w 1115202"/>
                <a:gd name="connsiteY556" fmla="*/ 166854 h 216262"/>
                <a:gd name="connsiteX557" fmla="*/ 672846 w 1115202"/>
                <a:gd name="connsiteY557" fmla="*/ 179788 h 216262"/>
                <a:gd name="connsiteX558" fmla="*/ 767785 w 1115202"/>
                <a:gd name="connsiteY558" fmla="*/ 154437 h 216262"/>
                <a:gd name="connsiteX559" fmla="*/ 767785 w 1115202"/>
                <a:gd name="connsiteY559" fmla="*/ 164525 h 216262"/>
                <a:gd name="connsiteX560" fmla="*/ 764163 w 1115202"/>
                <a:gd name="connsiteY560" fmla="*/ 163232 h 216262"/>
                <a:gd name="connsiteX561" fmla="*/ 760024 w 1115202"/>
                <a:gd name="connsiteY561" fmla="*/ 162715 h 216262"/>
                <a:gd name="connsiteX562" fmla="*/ 747348 w 1115202"/>
                <a:gd name="connsiteY562" fmla="*/ 168147 h 216262"/>
                <a:gd name="connsiteX563" fmla="*/ 742951 w 1115202"/>
                <a:gd name="connsiteY563" fmla="*/ 183410 h 216262"/>
                <a:gd name="connsiteX564" fmla="*/ 742951 w 1115202"/>
                <a:gd name="connsiteY564" fmla="*/ 214711 h 216262"/>
                <a:gd name="connsiteX565" fmla="*/ 733121 w 1115202"/>
                <a:gd name="connsiteY565" fmla="*/ 214711 h 216262"/>
                <a:gd name="connsiteX566" fmla="*/ 733121 w 1115202"/>
                <a:gd name="connsiteY566" fmla="*/ 155471 h 216262"/>
                <a:gd name="connsiteX567" fmla="*/ 742951 w 1115202"/>
                <a:gd name="connsiteY567" fmla="*/ 155471 h 216262"/>
                <a:gd name="connsiteX568" fmla="*/ 742951 w 1115202"/>
                <a:gd name="connsiteY568" fmla="*/ 164525 h 216262"/>
                <a:gd name="connsiteX569" fmla="*/ 750970 w 1115202"/>
                <a:gd name="connsiteY569" fmla="*/ 156506 h 216262"/>
                <a:gd name="connsiteX570" fmla="*/ 762870 w 1115202"/>
                <a:gd name="connsiteY570" fmla="*/ 153919 h 216262"/>
                <a:gd name="connsiteX571" fmla="*/ 764939 w 1115202"/>
                <a:gd name="connsiteY571" fmla="*/ 154178 h 216262"/>
                <a:gd name="connsiteX572" fmla="*/ 767785 w 1115202"/>
                <a:gd name="connsiteY572" fmla="*/ 154437 h 216262"/>
                <a:gd name="connsiteX573" fmla="*/ 823144 w 1115202"/>
                <a:gd name="connsiteY573" fmla="*/ 205657 h 216262"/>
                <a:gd name="connsiteX574" fmla="*/ 860654 w 1115202"/>
                <a:gd name="connsiteY574" fmla="*/ 205657 h 216262"/>
                <a:gd name="connsiteX575" fmla="*/ 860654 w 1115202"/>
                <a:gd name="connsiteY575" fmla="*/ 214711 h 216262"/>
                <a:gd name="connsiteX576" fmla="*/ 810210 w 1115202"/>
                <a:gd name="connsiteY576" fmla="*/ 214711 h 216262"/>
                <a:gd name="connsiteX577" fmla="*/ 810210 w 1115202"/>
                <a:gd name="connsiteY577" fmla="*/ 205657 h 216262"/>
                <a:gd name="connsiteX578" fmla="*/ 827024 w 1115202"/>
                <a:gd name="connsiteY578" fmla="*/ 188842 h 216262"/>
                <a:gd name="connsiteX579" fmla="*/ 840217 w 1115202"/>
                <a:gd name="connsiteY579" fmla="*/ 175132 h 216262"/>
                <a:gd name="connsiteX580" fmla="*/ 847202 w 1115202"/>
                <a:gd name="connsiteY580" fmla="*/ 165301 h 216262"/>
                <a:gd name="connsiteX581" fmla="*/ 849271 w 1115202"/>
                <a:gd name="connsiteY581" fmla="*/ 157541 h 216262"/>
                <a:gd name="connsiteX582" fmla="*/ 844874 w 1115202"/>
                <a:gd name="connsiteY582" fmla="*/ 147193 h 216262"/>
                <a:gd name="connsiteX583" fmla="*/ 833491 w 1115202"/>
                <a:gd name="connsiteY583" fmla="*/ 143054 h 216262"/>
                <a:gd name="connsiteX584" fmla="*/ 822885 w 1115202"/>
                <a:gd name="connsiteY584" fmla="*/ 144865 h 216262"/>
                <a:gd name="connsiteX585" fmla="*/ 810727 w 1115202"/>
                <a:gd name="connsiteY585" fmla="*/ 150298 h 216262"/>
                <a:gd name="connsiteX586" fmla="*/ 810727 w 1115202"/>
                <a:gd name="connsiteY586" fmla="*/ 139433 h 216262"/>
                <a:gd name="connsiteX587" fmla="*/ 822885 w 1115202"/>
                <a:gd name="connsiteY587" fmla="*/ 135552 h 216262"/>
                <a:gd name="connsiteX588" fmla="*/ 833233 w 1115202"/>
                <a:gd name="connsiteY588" fmla="*/ 134259 h 216262"/>
                <a:gd name="connsiteX589" fmla="*/ 852893 w 1115202"/>
                <a:gd name="connsiteY589" fmla="*/ 140209 h 216262"/>
                <a:gd name="connsiteX590" fmla="*/ 860136 w 1115202"/>
                <a:gd name="connsiteY590" fmla="*/ 156765 h 216262"/>
                <a:gd name="connsiteX591" fmla="*/ 858325 w 1115202"/>
                <a:gd name="connsiteY591" fmla="*/ 166077 h 216262"/>
                <a:gd name="connsiteX592" fmla="*/ 851600 w 1115202"/>
                <a:gd name="connsiteY592" fmla="*/ 176425 h 216262"/>
                <a:gd name="connsiteX593" fmla="*/ 843321 w 1115202"/>
                <a:gd name="connsiteY593" fmla="*/ 185220 h 216262"/>
                <a:gd name="connsiteX594" fmla="*/ 823144 w 1115202"/>
                <a:gd name="connsiteY594" fmla="*/ 205657 h 216262"/>
                <a:gd name="connsiteX595" fmla="*/ 905924 w 1115202"/>
                <a:gd name="connsiteY595" fmla="*/ 142537 h 216262"/>
                <a:gd name="connsiteX596" fmla="*/ 893507 w 1115202"/>
                <a:gd name="connsiteY596" fmla="*/ 150815 h 216262"/>
                <a:gd name="connsiteX597" fmla="*/ 889368 w 1115202"/>
                <a:gd name="connsiteY597" fmla="*/ 175132 h 216262"/>
                <a:gd name="connsiteX598" fmla="*/ 893507 w 1115202"/>
                <a:gd name="connsiteY598" fmla="*/ 199707 h 216262"/>
                <a:gd name="connsiteX599" fmla="*/ 905924 w 1115202"/>
                <a:gd name="connsiteY599" fmla="*/ 207726 h 216262"/>
                <a:gd name="connsiteX600" fmla="*/ 918341 w 1115202"/>
                <a:gd name="connsiteY600" fmla="*/ 199707 h 216262"/>
                <a:gd name="connsiteX601" fmla="*/ 922739 w 1115202"/>
                <a:gd name="connsiteY601" fmla="*/ 175132 h 216262"/>
                <a:gd name="connsiteX602" fmla="*/ 918341 w 1115202"/>
                <a:gd name="connsiteY602" fmla="*/ 150815 h 216262"/>
                <a:gd name="connsiteX603" fmla="*/ 905924 w 1115202"/>
                <a:gd name="connsiteY603" fmla="*/ 142537 h 216262"/>
                <a:gd name="connsiteX604" fmla="*/ 905924 w 1115202"/>
                <a:gd name="connsiteY604" fmla="*/ 134259 h 216262"/>
                <a:gd name="connsiteX605" fmla="*/ 926360 w 1115202"/>
                <a:gd name="connsiteY605" fmla="*/ 144606 h 216262"/>
                <a:gd name="connsiteX606" fmla="*/ 933345 w 1115202"/>
                <a:gd name="connsiteY606" fmla="*/ 175132 h 216262"/>
                <a:gd name="connsiteX607" fmla="*/ 926360 w 1115202"/>
                <a:gd name="connsiteY607" fmla="*/ 205915 h 216262"/>
                <a:gd name="connsiteX608" fmla="*/ 905924 w 1115202"/>
                <a:gd name="connsiteY608" fmla="*/ 216263 h 216262"/>
                <a:gd name="connsiteX609" fmla="*/ 885488 w 1115202"/>
                <a:gd name="connsiteY609" fmla="*/ 205915 h 216262"/>
                <a:gd name="connsiteX610" fmla="*/ 878503 w 1115202"/>
                <a:gd name="connsiteY610" fmla="*/ 175132 h 216262"/>
                <a:gd name="connsiteX611" fmla="*/ 885488 w 1115202"/>
                <a:gd name="connsiteY611" fmla="*/ 144606 h 216262"/>
                <a:gd name="connsiteX612" fmla="*/ 905924 w 1115202"/>
                <a:gd name="connsiteY612" fmla="*/ 134259 h 216262"/>
                <a:gd name="connsiteX613" fmla="*/ 961283 w 1115202"/>
                <a:gd name="connsiteY613" fmla="*/ 205657 h 216262"/>
                <a:gd name="connsiteX614" fmla="*/ 998793 w 1115202"/>
                <a:gd name="connsiteY614" fmla="*/ 205657 h 216262"/>
                <a:gd name="connsiteX615" fmla="*/ 998793 w 1115202"/>
                <a:gd name="connsiteY615" fmla="*/ 214711 h 216262"/>
                <a:gd name="connsiteX616" fmla="*/ 948607 w 1115202"/>
                <a:gd name="connsiteY616" fmla="*/ 214711 h 216262"/>
                <a:gd name="connsiteX617" fmla="*/ 948607 w 1115202"/>
                <a:gd name="connsiteY617" fmla="*/ 205657 h 216262"/>
                <a:gd name="connsiteX618" fmla="*/ 965163 w 1115202"/>
                <a:gd name="connsiteY618" fmla="*/ 188842 h 216262"/>
                <a:gd name="connsiteX619" fmla="*/ 978356 w 1115202"/>
                <a:gd name="connsiteY619" fmla="*/ 175132 h 216262"/>
                <a:gd name="connsiteX620" fmla="*/ 985600 w 1115202"/>
                <a:gd name="connsiteY620" fmla="*/ 165301 h 216262"/>
                <a:gd name="connsiteX621" fmla="*/ 987669 w 1115202"/>
                <a:gd name="connsiteY621" fmla="*/ 157541 h 216262"/>
                <a:gd name="connsiteX622" fmla="*/ 983013 w 1115202"/>
                <a:gd name="connsiteY622" fmla="*/ 147193 h 216262"/>
                <a:gd name="connsiteX623" fmla="*/ 971630 w 1115202"/>
                <a:gd name="connsiteY623" fmla="*/ 143054 h 216262"/>
                <a:gd name="connsiteX624" fmla="*/ 961024 w 1115202"/>
                <a:gd name="connsiteY624" fmla="*/ 144865 h 216262"/>
                <a:gd name="connsiteX625" fmla="*/ 949125 w 1115202"/>
                <a:gd name="connsiteY625" fmla="*/ 150298 h 216262"/>
                <a:gd name="connsiteX626" fmla="*/ 949125 w 1115202"/>
                <a:gd name="connsiteY626" fmla="*/ 139433 h 216262"/>
                <a:gd name="connsiteX627" fmla="*/ 961024 w 1115202"/>
                <a:gd name="connsiteY627" fmla="*/ 135552 h 216262"/>
                <a:gd name="connsiteX628" fmla="*/ 971372 w 1115202"/>
                <a:gd name="connsiteY628" fmla="*/ 134259 h 216262"/>
                <a:gd name="connsiteX629" fmla="*/ 991032 w 1115202"/>
                <a:gd name="connsiteY629" fmla="*/ 140209 h 216262"/>
                <a:gd name="connsiteX630" fmla="*/ 998275 w 1115202"/>
                <a:gd name="connsiteY630" fmla="*/ 156765 h 216262"/>
                <a:gd name="connsiteX631" fmla="*/ 996465 w 1115202"/>
                <a:gd name="connsiteY631" fmla="*/ 166077 h 216262"/>
                <a:gd name="connsiteX632" fmla="*/ 989997 w 1115202"/>
                <a:gd name="connsiteY632" fmla="*/ 176425 h 216262"/>
                <a:gd name="connsiteX633" fmla="*/ 981461 w 1115202"/>
                <a:gd name="connsiteY633" fmla="*/ 185220 h 216262"/>
                <a:gd name="connsiteX634" fmla="*/ 961283 w 1115202"/>
                <a:gd name="connsiteY634" fmla="*/ 205657 h 216262"/>
                <a:gd name="connsiteX635" fmla="*/ 1050789 w 1115202"/>
                <a:gd name="connsiteY635" fmla="*/ 187290 h 216262"/>
                <a:gd name="connsiteX636" fmla="*/ 1050789 w 1115202"/>
                <a:gd name="connsiteY636" fmla="*/ 144865 h 216262"/>
                <a:gd name="connsiteX637" fmla="*/ 1023627 w 1115202"/>
                <a:gd name="connsiteY637" fmla="*/ 187290 h 216262"/>
                <a:gd name="connsiteX638" fmla="*/ 1015090 w 1115202"/>
                <a:gd name="connsiteY638" fmla="*/ 185738 h 216262"/>
                <a:gd name="connsiteX639" fmla="*/ 1047943 w 1115202"/>
                <a:gd name="connsiteY639" fmla="*/ 135552 h 216262"/>
                <a:gd name="connsiteX640" fmla="*/ 1061395 w 1115202"/>
                <a:gd name="connsiteY640" fmla="*/ 135552 h 216262"/>
                <a:gd name="connsiteX641" fmla="*/ 1061395 w 1115202"/>
                <a:gd name="connsiteY641" fmla="*/ 187290 h 216262"/>
                <a:gd name="connsiteX642" fmla="*/ 1072777 w 1115202"/>
                <a:gd name="connsiteY642" fmla="*/ 187290 h 216262"/>
                <a:gd name="connsiteX643" fmla="*/ 1072777 w 1115202"/>
                <a:gd name="connsiteY643" fmla="*/ 196085 h 216262"/>
                <a:gd name="connsiteX644" fmla="*/ 1061395 w 1115202"/>
                <a:gd name="connsiteY644" fmla="*/ 196085 h 216262"/>
                <a:gd name="connsiteX645" fmla="*/ 1061395 w 1115202"/>
                <a:gd name="connsiteY645" fmla="*/ 214711 h 216262"/>
                <a:gd name="connsiteX646" fmla="*/ 1050789 w 1115202"/>
                <a:gd name="connsiteY646" fmla="*/ 214711 h 216262"/>
                <a:gd name="connsiteX647" fmla="*/ 1050789 w 1115202"/>
                <a:gd name="connsiteY647" fmla="*/ 196085 h 216262"/>
                <a:gd name="connsiteX648" fmla="*/ 1015090 w 1115202"/>
                <a:gd name="connsiteY648" fmla="*/ 196085 h 21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</a:cxnLst>
              <a:rect l="l" t="t" r="r" b="b"/>
              <a:pathLst>
                <a:path w="1115202" h="216262">
                  <a:moveTo>
                    <a:pt x="40355" y="45270"/>
                  </a:moveTo>
                  <a:cubicBezTo>
                    <a:pt x="42598" y="46132"/>
                    <a:pt x="44838" y="47857"/>
                    <a:pt x="47081" y="50444"/>
                  </a:cubicBezTo>
                  <a:cubicBezTo>
                    <a:pt x="49151" y="53031"/>
                    <a:pt x="51306" y="56479"/>
                    <a:pt x="53548" y="60792"/>
                  </a:cubicBezTo>
                  <a:lnTo>
                    <a:pt x="64413" y="82521"/>
                  </a:lnTo>
                  <a:lnTo>
                    <a:pt x="52772" y="82521"/>
                  </a:lnTo>
                  <a:lnTo>
                    <a:pt x="42683" y="62085"/>
                  </a:lnTo>
                  <a:cubicBezTo>
                    <a:pt x="40097" y="56911"/>
                    <a:pt x="37595" y="53463"/>
                    <a:pt x="35182" y="51738"/>
                  </a:cubicBezTo>
                  <a:cubicBezTo>
                    <a:pt x="32768" y="50012"/>
                    <a:pt x="29405" y="49151"/>
                    <a:pt x="25093" y="49151"/>
                  </a:cubicBezTo>
                  <a:lnTo>
                    <a:pt x="13452" y="49151"/>
                  </a:lnTo>
                  <a:lnTo>
                    <a:pt x="13452" y="82521"/>
                  </a:lnTo>
                  <a:lnTo>
                    <a:pt x="2846" y="82521"/>
                  </a:lnTo>
                  <a:lnTo>
                    <a:pt x="2846" y="3363"/>
                  </a:lnTo>
                  <a:lnTo>
                    <a:pt x="26903" y="3363"/>
                  </a:lnTo>
                  <a:cubicBezTo>
                    <a:pt x="36043" y="3363"/>
                    <a:pt x="42769" y="5259"/>
                    <a:pt x="47081" y="9054"/>
                  </a:cubicBezTo>
                  <a:cubicBezTo>
                    <a:pt x="51564" y="12849"/>
                    <a:pt x="53807" y="18540"/>
                    <a:pt x="53807" y="26128"/>
                  </a:cubicBezTo>
                  <a:cubicBezTo>
                    <a:pt x="53807" y="31128"/>
                    <a:pt x="52687" y="35267"/>
                    <a:pt x="50444" y="38545"/>
                  </a:cubicBezTo>
                  <a:cubicBezTo>
                    <a:pt x="48030" y="41822"/>
                    <a:pt x="44668" y="44062"/>
                    <a:pt x="40355" y="45270"/>
                  </a:cubicBezTo>
                  <a:close/>
                  <a:moveTo>
                    <a:pt x="26903" y="12158"/>
                  </a:moveTo>
                  <a:lnTo>
                    <a:pt x="13452" y="12158"/>
                  </a:lnTo>
                  <a:lnTo>
                    <a:pt x="13452" y="40355"/>
                  </a:lnTo>
                  <a:lnTo>
                    <a:pt x="26903" y="40355"/>
                  </a:lnTo>
                  <a:cubicBezTo>
                    <a:pt x="32077" y="40355"/>
                    <a:pt x="35958" y="39147"/>
                    <a:pt x="38544" y="36734"/>
                  </a:cubicBezTo>
                  <a:cubicBezTo>
                    <a:pt x="41305" y="34320"/>
                    <a:pt x="42683" y="30784"/>
                    <a:pt x="42683" y="26128"/>
                  </a:cubicBezTo>
                  <a:cubicBezTo>
                    <a:pt x="42683" y="21471"/>
                    <a:pt x="41305" y="18023"/>
                    <a:pt x="38544" y="15780"/>
                  </a:cubicBezTo>
                  <a:cubicBezTo>
                    <a:pt x="35958" y="13367"/>
                    <a:pt x="32077" y="12158"/>
                    <a:pt x="26903" y="12158"/>
                  </a:cubicBezTo>
                  <a:close/>
                  <a:moveTo>
                    <a:pt x="77865" y="82521"/>
                  </a:moveTo>
                  <a:lnTo>
                    <a:pt x="77865" y="23023"/>
                  </a:lnTo>
                  <a:lnTo>
                    <a:pt x="87436" y="23023"/>
                  </a:lnTo>
                  <a:lnTo>
                    <a:pt x="87436" y="82521"/>
                  </a:lnTo>
                  <a:close/>
                  <a:moveTo>
                    <a:pt x="77865" y="12417"/>
                  </a:moveTo>
                  <a:lnTo>
                    <a:pt x="77865" y="0"/>
                  </a:lnTo>
                  <a:lnTo>
                    <a:pt x="87695" y="0"/>
                  </a:lnTo>
                  <a:lnTo>
                    <a:pt x="87695" y="12417"/>
                  </a:lnTo>
                  <a:close/>
                  <a:moveTo>
                    <a:pt x="158834" y="23023"/>
                  </a:moveTo>
                  <a:lnTo>
                    <a:pt x="132707" y="87954"/>
                  </a:lnTo>
                  <a:cubicBezTo>
                    <a:pt x="129947" y="95024"/>
                    <a:pt x="127274" y="99680"/>
                    <a:pt x="124687" y="101923"/>
                  </a:cubicBezTo>
                  <a:cubicBezTo>
                    <a:pt x="122101" y="103992"/>
                    <a:pt x="118652" y="105027"/>
                    <a:pt x="114340" y="105027"/>
                  </a:cubicBezTo>
                  <a:lnTo>
                    <a:pt x="106321" y="105027"/>
                  </a:lnTo>
                  <a:lnTo>
                    <a:pt x="106321" y="97008"/>
                  </a:lnTo>
                  <a:lnTo>
                    <a:pt x="112270" y="97008"/>
                  </a:lnTo>
                  <a:cubicBezTo>
                    <a:pt x="114857" y="97008"/>
                    <a:pt x="116927" y="96317"/>
                    <a:pt x="118479" y="94938"/>
                  </a:cubicBezTo>
                  <a:cubicBezTo>
                    <a:pt x="119858" y="93730"/>
                    <a:pt x="121498" y="90799"/>
                    <a:pt x="123394" y="86143"/>
                  </a:cubicBezTo>
                  <a:lnTo>
                    <a:pt x="125205" y="81487"/>
                  </a:lnTo>
                  <a:lnTo>
                    <a:pt x="101147" y="23023"/>
                  </a:lnTo>
                  <a:lnTo>
                    <a:pt x="111494" y="23023"/>
                  </a:lnTo>
                  <a:lnTo>
                    <a:pt x="129861" y="69587"/>
                  </a:lnTo>
                  <a:lnTo>
                    <a:pt x="148487" y="23023"/>
                  </a:lnTo>
                  <a:close/>
                  <a:moveTo>
                    <a:pt x="209020" y="52772"/>
                  </a:moveTo>
                  <a:lnTo>
                    <a:pt x="199448" y="52772"/>
                  </a:lnTo>
                  <a:cubicBezTo>
                    <a:pt x="191514" y="52772"/>
                    <a:pt x="185996" y="53634"/>
                    <a:pt x="182892" y="55359"/>
                  </a:cubicBezTo>
                  <a:cubicBezTo>
                    <a:pt x="179961" y="57085"/>
                    <a:pt x="178494" y="60189"/>
                    <a:pt x="178494" y="64672"/>
                  </a:cubicBezTo>
                  <a:cubicBezTo>
                    <a:pt x="178494" y="68120"/>
                    <a:pt x="179615" y="70880"/>
                    <a:pt x="181857" y="72950"/>
                  </a:cubicBezTo>
                  <a:cubicBezTo>
                    <a:pt x="184100" y="74846"/>
                    <a:pt x="187204" y="75796"/>
                    <a:pt x="191170" y="75796"/>
                  </a:cubicBezTo>
                  <a:cubicBezTo>
                    <a:pt x="196517" y="75796"/>
                    <a:pt x="200827" y="73899"/>
                    <a:pt x="204104" y="70104"/>
                  </a:cubicBezTo>
                  <a:cubicBezTo>
                    <a:pt x="207382" y="66309"/>
                    <a:pt x="209020" y="61224"/>
                    <a:pt x="209020" y="54842"/>
                  </a:cubicBezTo>
                  <a:close/>
                  <a:moveTo>
                    <a:pt x="218850" y="48633"/>
                  </a:moveTo>
                  <a:lnTo>
                    <a:pt x="218850" y="82521"/>
                  </a:lnTo>
                  <a:lnTo>
                    <a:pt x="209020" y="82521"/>
                  </a:lnTo>
                  <a:lnTo>
                    <a:pt x="209020" y="73726"/>
                  </a:lnTo>
                  <a:cubicBezTo>
                    <a:pt x="206777" y="77174"/>
                    <a:pt x="204019" y="79849"/>
                    <a:pt x="200742" y="81745"/>
                  </a:cubicBezTo>
                  <a:cubicBezTo>
                    <a:pt x="197464" y="83297"/>
                    <a:pt x="193413" y="84073"/>
                    <a:pt x="188583" y="84073"/>
                  </a:cubicBezTo>
                  <a:cubicBezTo>
                    <a:pt x="182375" y="84073"/>
                    <a:pt x="177545" y="82436"/>
                    <a:pt x="174097" y="79159"/>
                  </a:cubicBezTo>
                  <a:cubicBezTo>
                    <a:pt x="170475" y="75710"/>
                    <a:pt x="168664" y="71139"/>
                    <a:pt x="168664" y="65448"/>
                  </a:cubicBezTo>
                  <a:cubicBezTo>
                    <a:pt x="168664" y="58722"/>
                    <a:pt x="170907" y="53634"/>
                    <a:pt x="175390" y="50185"/>
                  </a:cubicBezTo>
                  <a:cubicBezTo>
                    <a:pt x="179873" y="46737"/>
                    <a:pt x="186514" y="45012"/>
                    <a:pt x="195309" y="45012"/>
                  </a:cubicBezTo>
                  <a:lnTo>
                    <a:pt x="209020" y="45012"/>
                  </a:lnTo>
                  <a:lnTo>
                    <a:pt x="209020" y="44236"/>
                  </a:lnTo>
                  <a:cubicBezTo>
                    <a:pt x="209020" y="39753"/>
                    <a:pt x="207553" y="36302"/>
                    <a:pt x="204622" y="33888"/>
                  </a:cubicBezTo>
                  <a:cubicBezTo>
                    <a:pt x="201691" y="31301"/>
                    <a:pt x="197552" y="30008"/>
                    <a:pt x="192205" y="30008"/>
                  </a:cubicBezTo>
                  <a:cubicBezTo>
                    <a:pt x="188757" y="30008"/>
                    <a:pt x="185479" y="30440"/>
                    <a:pt x="182375" y="31301"/>
                  </a:cubicBezTo>
                  <a:cubicBezTo>
                    <a:pt x="179097" y="32163"/>
                    <a:pt x="175993" y="33371"/>
                    <a:pt x="173062" y="34923"/>
                  </a:cubicBezTo>
                  <a:lnTo>
                    <a:pt x="173062" y="25869"/>
                  </a:lnTo>
                  <a:cubicBezTo>
                    <a:pt x="176510" y="24490"/>
                    <a:pt x="179961" y="23455"/>
                    <a:pt x="183409" y="22765"/>
                  </a:cubicBezTo>
                  <a:cubicBezTo>
                    <a:pt x="186687" y="22074"/>
                    <a:pt x="189962" y="21730"/>
                    <a:pt x="193240" y="21730"/>
                  </a:cubicBezTo>
                  <a:cubicBezTo>
                    <a:pt x="201862" y="21730"/>
                    <a:pt x="208243" y="23973"/>
                    <a:pt x="212383" y="28456"/>
                  </a:cubicBezTo>
                  <a:cubicBezTo>
                    <a:pt x="216695" y="32939"/>
                    <a:pt x="218850" y="39665"/>
                    <a:pt x="218850" y="48633"/>
                  </a:cubicBezTo>
                  <a:close/>
                  <a:moveTo>
                    <a:pt x="278089" y="32336"/>
                  </a:moveTo>
                  <a:lnTo>
                    <a:pt x="278089" y="0"/>
                  </a:lnTo>
                  <a:lnTo>
                    <a:pt x="287661" y="0"/>
                  </a:lnTo>
                  <a:lnTo>
                    <a:pt x="287661" y="82521"/>
                  </a:lnTo>
                  <a:lnTo>
                    <a:pt x="278089" y="82521"/>
                  </a:lnTo>
                  <a:lnTo>
                    <a:pt x="278089" y="73726"/>
                  </a:lnTo>
                  <a:cubicBezTo>
                    <a:pt x="276020" y="77174"/>
                    <a:pt x="273347" y="79849"/>
                    <a:pt x="270070" y="81745"/>
                  </a:cubicBezTo>
                  <a:cubicBezTo>
                    <a:pt x="266966" y="83297"/>
                    <a:pt x="263259" y="84073"/>
                    <a:pt x="258946" y="84073"/>
                  </a:cubicBezTo>
                  <a:cubicBezTo>
                    <a:pt x="251703" y="84073"/>
                    <a:pt x="245839" y="81228"/>
                    <a:pt x="241355" y="75537"/>
                  </a:cubicBezTo>
                  <a:cubicBezTo>
                    <a:pt x="236872" y="69846"/>
                    <a:pt x="234630" y="62344"/>
                    <a:pt x="234630" y="53031"/>
                  </a:cubicBezTo>
                  <a:cubicBezTo>
                    <a:pt x="234630" y="43718"/>
                    <a:pt x="236872" y="36131"/>
                    <a:pt x="241355" y="30266"/>
                  </a:cubicBezTo>
                  <a:cubicBezTo>
                    <a:pt x="245839" y="24575"/>
                    <a:pt x="251703" y="21730"/>
                    <a:pt x="258946" y="21730"/>
                  </a:cubicBezTo>
                  <a:cubicBezTo>
                    <a:pt x="263259" y="21730"/>
                    <a:pt x="266966" y="22591"/>
                    <a:pt x="270070" y="24317"/>
                  </a:cubicBezTo>
                  <a:cubicBezTo>
                    <a:pt x="273347" y="26042"/>
                    <a:pt x="276020" y="28714"/>
                    <a:pt x="278089" y="32336"/>
                  </a:cubicBezTo>
                  <a:close/>
                  <a:moveTo>
                    <a:pt x="244718" y="53031"/>
                  </a:moveTo>
                  <a:cubicBezTo>
                    <a:pt x="244718" y="60101"/>
                    <a:pt x="246185" y="65707"/>
                    <a:pt x="249116" y="69846"/>
                  </a:cubicBezTo>
                  <a:cubicBezTo>
                    <a:pt x="252047" y="73985"/>
                    <a:pt x="256101" y="76054"/>
                    <a:pt x="261274" y="76054"/>
                  </a:cubicBezTo>
                  <a:cubicBezTo>
                    <a:pt x="266448" y="76054"/>
                    <a:pt x="270502" y="73985"/>
                    <a:pt x="273433" y="69846"/>
                  </a:cubicBezTo>
                  <a:cubicBezTo>
                    <a:pt x="276537" y="65707"/>
                    <a:pt x="278089" y="60101"/>
                    <a:pt x="278089" y="53031"/>
                  </a:cubicBezTo>
                  <a:cubicBezTo>
                    <a:pt x="278089" y="45788"/>
                    <a:pt x="276537" y="40182"/>
                    <a:pt x="273433" y="36216"/>
                  </a:cubicBezTo>
                  <a:cubicBezTo>
                    <a:pt x="270502" y="32077"/>
                    <a:pt x="266448" y="30008"/>
                    <a:pt x="261274" y="30008"/>
                  </a:cubicBezTo>
                  <a:cubicBezTo>
                    <a:pt x="256101" y="30008"/>
                    <a:pt x="252047" y="32077"/>
                    <a:pt x="249116" y="36216"/>
                  </a:cubicBezTo>
                  <a:cubicBezTo>
                    <a:pt x="246185" y="40182"/>
                    <a:pt x="244718" y="45788"/>
                    <a:pt x="244718" y="53031"/>
                  </a:cubicBezTo>
                  <a:close/>
                  <a:moveTo>
                    <a:pt x="357248" y="46823"/>
                  </a:moveTo>
                  <a:lnTo>
                    <a:pt x="357248" y="82521"/>
                  </a:lnTo>
                  <a:lnTo>
                    <a:pt x="347417" y="82521"/>
                  </a:lnTo>
                  <a:lnTo>
                    <a:pt x="347417" y="47081"/>
                  </a:lnTo>
                  <a:cubicBezTo>
                    <a:pt x="347417" y="41390"/>
                    <a:pt x="346297" y="37166"/>
                    <a:pt x="344054" y="34406"/>
                  </a:cubicBezTo>
                  <a:cubicBezTo>
                    <a:pt x="341985" y="31645"/>
                    <a:pt x="338707" y="30266"/>
                    <a:pt x="334224" y="30266"/>
                  </a:cubicBezTo>
                  <a:cubicBezTo>
                    <a:pt x="329051" y="30266"/>
                    <a:pt x="324912" y="31992"/>
                    <a:pt x="321807" y="35440"/>
                  </a:cubicBezTo>
                  <a:cubicBezTo>
                    <a:pt x="318876" y="38718"/>
                    <a:pt x="317410" y="43286"/>
                    <a:pt x="317410" y="49151"/>
                  </a:cubicBezTo>
                  <a:lnTo>
                    <a:pt x="317410" y="82521"/>
                  </a:lnTo>
                  <a:lnTo>
                    <a:pt x="307580" y="82521"/>
                  </a:lnTo>
                  <a:lnTo>
                    <a:pt x="307580" y="0"/>
                  </a:lnTo>
                  <a:lnTo>
                    <a:pt x="317410" y="0"/>
                  </a:lnTo>
                  <a:lnTo>
                    <a:pt x="317410" y="32336"/>
                  </a:lnTo>
                  <a:cubicBezTo>
                    <a:pt x="319652" y="28888"/>
                    <a:pt x="322325" y="26301"/>
                    <a:pt x="325429" y="24575"/>
                  </a:cubicBezTo>
                  <a:cubicBezTo>
                    <a:pt x="328707" y="22679"/>
                    <a:pt x="332414" y="21730"/>
                    <a:pt x="336553" y="21730"/>
                  </a:cubicBezTo>
                  <a:cubicBezTo>
                    <a:pt x="343278" y="21730"/>
                    <a:pt x="348452" y="23885"/>
                    <a:pt x="352074" y="28197"/>
                  </a:cubicBezTo>
                  <a:cubicBezTo>
                    <a:pt x="355522" y="32336"/>
                    <a:pt x="357248" y="38545"/>
                    <a:pt x="357248" y="46823"/>
                  </a:cubicBezTo>
                  <a:close/>
                  <a:moveTo>
                    <a:pt x="379236" y="78382"/>
                  </a:moveTo>
                  <a:lnTo>
                    <a:pt x="379236" y="69070"/>
                  </a:lnTo>
                  <a:lnTo>
                    <a:pt x="390360" y="69070"/>
                  </a:lnTo>
                  <a:lnTo>
                    <a:pt x="390360" y="78382"/>
                  </a:lnTo>
                  <a:lnTo>
                    <a:pt x="381564" y="95197"/>
                  </a:lnTo>
                  <a:lnTo>
                    <a:pt x="374838" y="95197"/>
                  </a:lnTo>
                  <a:close/>
                  <a:moveTo>
                    <a:pt x="493576" y="6209"/>
                  </a:moveTo>
                  <a:lnTo>
                    <a:pt x="493576" y="16556"/>
                  </a:lnTo>
                  <a:cubicBezTo>
                    <a:pt x="489610" y="14660"/>
                    <a:pt x="485815" y="13278"/>
                    <a:pt x="482194" y="12417"/>
                  </a:cubicBezTo>
                  <a:cubicBezTo>
                    <a:pt x="478572" y="11382"/>
                    <a:pt x="475036" y="10865"/>
                    <a:pt x="471587" y="10865"/>
                  </a:cubicBezTo>
                  <a:cubicBezTo>
                    <a:pt x="465896" y="10865"/>
                    <a:pt x="461413" y="11985"/>
                    <a:pt x="458136" y="14228"/>
                  </a:cubicBezTo>
                  <a:cubicBezTo>
                    <a:pt x="455031" y="16471"/>
                    <a:pt x="453479" y="19660"/>
                    <a:pt x="453479" y="23799"/>
                  </a:cubicBezTo>
                  <a:cubicBezTo>
                    <a:pt x="453479" y="27421"/>
                    <a:pt x="454514" y="30093"/>
                    <a:pt x="456584" y="31819"/>
                  </a:cubicBezTo>
                  <a:cubicBezTo>
                    <a:pt x="458653" y="33544"/>
                    <a:pt x="462619" y="35008"/>
                    <a:pt x="468483" y="36216"/>
                  </a:cubicBezTo>
                  <a:lnTo>
                    <a:pt x="474950" y="37510"/>
                  </a:lnTo>
                  <a:cubicBezTo>
                    <a:pt x="483055" y="39062"/>
                    <a:pt x="489005" y="41734"/>
                    <a:pt x="492800" y="45529"/>
                  </a:cubicBezTo>
                  <a:cubicBezTo>
                    <a:pt x="496595" y="49324"/>
                    <a:pt x="498491" y="54498"/>
                    <a:pt x="498491" y="61050"/>
                  </a:cubicBezTo>
                  <a:cubicBezTo>
                    <a:pt x="498491" y="68638"/>
                    <a:pt x="495904" y="74417"/>
                    <a:pt x="490730" y="78382"/>
                  </a:cubicBezTo>
                  <a:cubicBezTo>
                    <a:pt x="485557" y="82348"/>
                    <a:pt x="478055" y="84332"/>
                    <a:pt x="468225" y="84332"/>
                  </a:cubicBezTo>
                  <a:cubicBezTo>
                    <a:pt x="464430" y="84332"/>
                    <a:pt x="460379" y="83900"/>
                    <a:pt x="456066" y="83039"/>
                  </a:cubicBezTo>
                  <a:cubicBezTo>
                    <a:pt x="451927" y="82177"/>
                    <a:pt x="447615" y="80884"/>
                    <a:pt x="443132" y="79159"/>
                  </a:cubicBezTo>
                  <a:lnTo>
                    <a:pt x="443132" y="68294"/>
                  </a:lnTo>
                  <a:cubicBezTo>
                    <a:pt x="447444" y="70707"/>
                    <a:pt x="451669" y="72518"/>
                    <a:pt x="455808" y="73726"/>
                  </a:cubicBezTo>
                  <a:cubicBezTo>
                    <a:pt x="459946" y="74934"/>
                    <a:pt x="464085" y="75537"/>
                    <a:pt x="468225" y="75537"/>
                  </a:cubicBezTo>
                  <a:cubicBezTo>
                    <a:pt x="474260" y="75537"/>
                    <a:pt x="478916" y="74329"/>
                    <a:pt x="482194" y="71915"/>
                  </a:cubicBezTo>
                  <a:cubicBezTo>
                    <a:pt x="485642" y="69502"/>
                    <a:pt x="487367" y="66139"/>
                    <a:pt x="487367" y="61826"/>
                  </a:cubicBezTo>
                  <a:cubicBezTo>
                    <a:pt x="487367" y="57861"/>
                    <a:pt x="486159" y="54757"/>
                    <a:pt x="483746" y="52514"/>
                  </a:cubicBezTo>
                  <a:cubicBezTo>
                    <a:pt x="481332" y="50444"/>
                    <a:pt x="477364" y="48807"/>
                    <a:pt x="471846" y="47599"/>
                  </a:cubicBezTo>
                  <a:lnTo>
                    <a:pt x="465379" y="46305"/>
                  </a:lnTo>
                  <a:cubicBezTo>
                    <a:pt x="457445" y="44753"/>
                    <a:pt x="451669" y="42251"/>
                    <a:pt x="448047" y="38803"/>
                  </a:cubicBezTo>
                  <a:cubicBezTo>
                    <a:pt x="444425" y="35526"/>
                    <a:pt x="442614" y="30869"/>
                    <a:pt x="442614" y="24834"/>
                  </a:cubicBezTo>
                  <a:cubicBezTo>
                    <a:pt x="442614" y="17764"/>
                    <a:pt x="445116" y="12244"/>
                    <a:pt x="450116" y="8278"/>
                  </a:cubicBezTo>
                  <a:cubicBezTo>
                    <a:pt x="455117" y="4139"/>
                    <a:pt x="461931" y="2070"/>
                    <a:pt x="470553" y="2070"/>
                  </a:cubicBezTo>
                  <a:cubicBezTo>
                    <a:pt x="474174" y="2070"/>
                    <a:pt x="477969" y="2414"/>
                    <a:pt x="481935" y="3104"/>
                  </a:cubicBezTo>
                  <a:cubicBezTo>
                    <a:pt x="485730" y="3795"/>
                    <a:pt x="489610" y="4830"/>
                    <a:pt x="493576" y="6209"/>
                  </a:cubicBezTo>
                  <a:close/>
                  <a:moveTo>
                    <a:pt x="551522" y="53031"/>
                  </a:moveTo>
                  <a:lnTo>
                    <a:pt x="541692" y="53031"/>
                  </a:lnTo>
                  <a:cubicBezTo>
                    <a:pt x="533758" y="53031"/>
                    <a:pt x="528325" y="53892"/>
                    <a:pt x="525394" y="55618"/>
                  </a:cubicBezTo>
                  <a:cubicBezTo>
                    <a:pt x="522290" y="57343"/>
                    <a:pt x="520738" y="60448"/>
                    <a:pt x="520738" y="64931"/>
                  </a:cubicBezTo>
                  <a:cubicBezTo>
                    <a:pt x="520738" y="68379"/>
                    <a:pt x="521858" y="71139"/>
                    <a:pt x="524101" y="73209"/>
                  </a:cubicBezTo>
                  <a:cubicBezTo>
                    <a:pt x="526515" y="75105"/>
                    <a:pt x="529619" y="76054"/>
                    <a:pt x="533414" y="76054"/>
                  </a:cubicBezTo>
                  <a:cubicBezTo>
                    <a:pt x="538932" y="76054"/>
                    <a:pt x="543329" y="74158"/>
                    <a:pt x="546607" y="70363"/>
                  </a:cubicBezTo>
                  <a:cubicBezTo>
                    <a:pt x="549884" y="66568"/>
                    <a:pt x="551522" y="61482"/>
                    <a:pt x="551522" y="55101"/>
                  </a:cubicBezTo>
                  <a:close/>
                  <a:moveTo>
                    <a:pt x="561093" y="48892"/>
                  </a:moveTo>
                  <a:lnTo>
                    <a:pt x="561093" y="82780"/>
                  </a:lnTo>
                  <a:lnTo>
                    <a:pt x="551522" y="82780"/>
                  </a:lnTo>
                  <a:lnTo>
                    <a:pt x="551522" y="73985"/>
                  </a:lnTo>
                  <a:cubicBezTo>
                    <a:pt x="549279" y="77433"/>
                    <a:pt x="546434" y="80108"/>
                    <a:pt x="542985" y="82004"/>
                  </a:cubicBezTo>
                  <a:cubicBezTo>
                    <a:pt x="539708" y="83556"/>
                    <a:pt x="535657" y="84332"/>
                    <a:pt x="530827" y="84332"/>
                  </a:cubicBezTo>
                  <a:cubicBezTo>
                    <a:pt x="524792" y="84332"/>
                    <a:pt x="519962" y="82695"/>
                    <a:pt x="516340" y="79417"/>
                  </a:cubicBezTo>
                  <a:cubicBezTo>
                    <a:pt x="512719" y="75969"/>
                    <a:pt x="510908" y="71398"/>
                    <a:pt x="510908" y="65707"/>
                  </a:cubicBezTo>
                  <a:cubicBezTo>
                    <a:pt x="510908" y="58981"/>
                    <a:pt x="513151" y="53892"/>
                    <a:pt x="517634" y="50444"/>
                  </a:cubicBezTo>
                  <a:cubicBezTo>
                    <a:pt x="522117" y="46996"/>
                    <a:pt x="528843" y="45270"/>
                    <a:pt x="537811" y="45270"/>
                  </a:cubicBezTo>
                  <a:lnTo>
                    <a:pt x="551522" y="45270"/>
                  </a:lnTo>
                  <a:lnTo>
                    <a:pt x="551522" y="44494"/>
                  </a:lnTo>
                  <a:cubicBezTo>
                    <a:pt x="551522" y="40011"/>
                    <a:pt x="549970" y="36560"/>
                    <a:pt x="546866" y="34147"/>
                  </a:cubicBezTo>
                  <a:cubicBezTo>
                    <a:pt x="543935" y="31560"/>
                    <a:pt x="539796" y="30266"/>
                    <a:pt x="534449" y="30266"/>
                  </a:cubicBezTo>
                  <a:cubicBezTo>
                    <a:pt x="531171" y="30266"/>
                    <a:pt x="527896" y="30698"/>
                    <a:pt x="524618" y="31560"/>
                  </a:cubicBezTo>
                  <a:cubicBezTo>
                    <a:pt x="521341" y="32421"/>
                    <a:pt x="518237" y="33629"/>
                    <a:pt x="515306" y="35182"/>
                  </a:cubicBezTo>
                  <a:lnTo>
                    <a:pt x="515306" y="26128"/>
                  </a:lnTo>
                  <a:cubicBezTo>
                    <a:pt x="518927" y="24749"/>
                    <a:pt x="522376" y="23714"/>
                    <a:pt x="525653" y="23023"/>
                  </a:cubicBezTo>
                  <a:cubicBezTo>
                    <a:pt x="529101" y="22332"/>
                    <a:pt x="532379" y="21988"/>
                    <a:pt x="535483" y="21988"/>
                  </a:cubicBezTo>
                  <a:cubicBezTo>
                    <a:pt x="544105" y="21988"/>
                    <a:pt x="550573" y="24231"/>
                    <a:pt x="554885" y="28714"/>
                  </a:cubicBezTo>
                  <a:cubicBezTo>
                    <a:pt x="559024" y="33197"/>
                    <a:pt x="561093" y="39923"/>
                    <a:pt x="561093" y="48892"/>
                  </a:cubicBezTo>
                  <a:close/>
                  <a:moveTo>
                    <a:pt x="580236" y="59498"/>
                  </a:moveTo>
                  <a:lnTo>
                    <a:pt x="580236" y="23541"/>
                  </a:lnTo>
                  <a:lnTo>
                    <a:pt x="590066" y="23541"/>
                  </a:lnTo>
                  <a:lnTo>
                    <a:pt x="590066" y="58981"/>
                  </a:lnTo>
                  <a:cubicBezTo>
                    <a:pt x="590066" y="64672"/>
                    <a:pt x="591186" y="68896"/>
                    <a:pt x="593429" y="71657"/>
                  </a:cubicBezTo>
                  <a:cubicBezTo>
                    <a:pt x="595499" y="74587"/>
                    <a:pt x="598776" y="76054"/>
                    <a:pt x="603259" y="76054"/>
                  </a:cubicBezTo>
                  <a:cubicBezTo>
                    <a:pt x="608433" y="76054"/>
                    <a:pt x="612572" y="74329"/>
                    <a:pt x="615676" y="70880"/>
                  </a:cubicBezTo>
                  <a:cubicBezTo>
                    <a:pt x="618781" y="67603"/>
                    <a:pt x="620333" y="63034"/>
                    <a:pt x="620333" y="57170"/>
                  </a:cubicBezTo>
                  <a:lnTo>
                    <a:pt x="620333" y="23541"/>
                  </a:lnTo>
                  <a:lnTo>
                    <a:pt x="629904" y="23541"/>
                  </a:lnTo>
                  <a:lnTo>
                    <a:pt x="629904" y="82780"/>
                  </a:lnTo>
                  <a:lnTo>
                    <a:pt x="620333" y="82780"/>
                  </a:lnTo>
                  <a:lnTo>
                    <a:pt x="620333" y="73726"/>
                  </a:lnTo>
                  <a:cubicBezTo>
                    <a:pt x="617919" y="77348"/>
                    <a:pt x="615159" y="80020"/>
                    <a:pt x="612055" y="81745"/>
                  </a:cubicBezTo>
                  <a:cubicBezTo>
                    <a:pt x="608951" y="83471"/>
                    <a:pt x="605329" y="84332"/>
                    <a:pt x="601190" y="84332"/>
                  </a:cubicBezTo>
                  <a:cubicBezTo>
                    <a:pt x="594291" y="84332"/>
                    <a:pt x="589117" y="82263"/>
                    <a:pt x="585669" y="78124"/>
                  </a:cubicBezTo>
                  <a:cubicBezTo>
                    <a:pt x="582047" y="73811"/>
                    <a:pt x="580236" y="67603"/>
                    <a:pt x="580236" y="59498"/>
                  </a:cubicBezTo>
                  <a:close/>
                  <a:moveTo>
                    <a:pt x="689144" y="32595"/>
                  </a:moveTo>
                  <a:lnTo>
                    <a:pt x="689144" y="259"/>
                  </a:lnTo>
                  <a:lnTo>
                    <a:pt x="698974" y="259"/>
                  </a:lnTo>
                  <a:lnTo>
                    <a:pt x="698974" y="82780"/>
                  </a:lnTo>
                  <a:lnTo>
                    <a:pt x="689144" y="82780"/>
                  </a:lnTo>
                  <a:lnTo>
                    <a:pt x="689144" y="73985"/>
                  </a:lnTo>
                  <a:cubicBezTo>
                    <a:pt x="687074" y="77433"/>
                    <a:pt x="684487" y="80108"/>
                    <a:pt x="681383" y="82004"/>
                  </a:cubicBezTo>
                  <a:cubicBezTo>
                    <a:pt x="678279" y="83556"/>
                    <a:pt x="674572" y="84332"/>
                    <a:pt x="670259" y="84332"/>
                  </a:cubicBezTo>
                  <a:cubicBezTo>
                    <a:pt x="663016" y="84332"/>
                    <a:pt x="657152" y="81487"/>
                    <a:pt x="652669" y="75796"/>
                  </a:cubicBezTo>
                  <a:cubicBezTo>
                    <a:pt x="648186" y="70104"/>
                    <a:pt x="645943" y="62602"/>
                    <a:pt x="645943" y="53290"/>
                  </a:cubicBezTo>
                  <a:cubicBezTo>
                    <a:pt x="645943" y="43977"/>
                    <a:pt x="648186" y="36390"/>
                    <a:pt x="652669" y="30525"/>
                  </a:cubicBezTo>
                  <a:cubicBezTo>
                    <a:pt x="657152" y="24834"/>
                    <a:pt x="663016" y="21988"/>
                    <a:pt x="670259" y="21988"/>
                  </a:cubicBezTo>
                  <a:cubicBezTo>
                    <a:pt x="674572" y="21988"/>
                    <a:pt x="678279" y="22850"/>
                    <a:pt x="681383" y="24575"/>
                  </a:cubicBezTo>
                  <a:cubicBezTo>
                    <a:pt x="684487" y="26301"/>
                    <a:pt x="687074" y="28973"/>
                    <a:pt x="689144" y="32595"/>
                  </a:cubicBezTo>
                  <a:close/>
                  <a:moveTo>
                    <a:pt x="656032" y="53290"/>
                  </a:moveTo>
                  <a:cubicBezTo>
                    <a:pt x="656032" y="60360"/>
                    <a:pt x="657498" y="65965"/>
                    <a:pt x="660429" y="70104"/>
                  </a:cubicBezTo>
                  <a:cubicBezTo>
                    <a:pt x="663360" y="74243"/>
                    <a:pt x="667414" y="76313"/>
                    <a:pt x="672588" y="76313"/>
                  </a:cubicBezTo>
                  <a:cubicBezTo>
                    <a:pt x="677761" y="76313"/>
                    <a:pt x="681815" y="74243"/>
                    <a:pt x="684746" y="70104"/>
                  </a:cubicBezTo>
                  <a:cubicBezTo>
                    <a:pt x="687677" y="65965"/>
                    <a:pt x="689144" y="60360"/>
                    <a:pt x="689144" y="53290"/>
                  </a:cubicBezTo>
                  <a:cubicBezTo>
                    <a:pt x="689144" y="46047"/>
                    <a:pt x="687677" y="40441"/>
                    <a:pt x="684746" y="36475"/>
                  </a:cubicBezTo>
                  <a:cubicBezTo>
                    <a:pt x="681815" y="32336"/>
                    <a:pt x="677761" y="30266"/>
                    <a:pt x="672588" y="30266"/>
                  </a:cubicBezTo>
                  <a:cubicBezTo>
                    <a:pt x="667414" y="30266"/>
                    <a:pt x="663360" y="32336"/>
                    <a:pt x="660429" y="36475"/>
                  </a:cubicBezTo>
                  <a:cubicBezTo>
                    <a:pt x="657498" y="40441"/>
                    <a:pt x="656032" y="46047"/>
                    <a:pt x="656032" y="53290"/>
                  </a:cubicBezTo>
                  <a:close/>
                  <a:moveTo>
                    <a:pt x="719151" y="82780"/>
                  </a:moveTo>
                  <a:lnTo>
                    <a:pt x="719151" y="23541"/>
                  </a:lnTo>
                  <a:lnTo>
                    <a:pt x="728723" y="23541"/>
                  </a:lnTo>
                  <a:lnTo>
                    <a:pt x="728723" y="82780"/>
                  </a:lnTo>
                  <a:close/>
                  <a:moveTo>
                    <a:pt x="719151" y="12676"/>
                  </a:moveTo>
                  <a:lnTo>
                    <a:pt x="719151" y="259"/>
                  </a:lnTo>
                  <a:lnTo>
                    <a:pt x="728982" y="259"/>
                  </a:lnTo>
                  <a:lnTo>
                    <a:pt x="728982" y="12676"/>
                  </a:lnTo>
                  <a:close/>
                  <a:moveTo>
                    <a:pt x="825472" y="53548"/>
                  </a:moveTo>
                  <a:lnTo>
                    <a:pt x="810727" y="14228"/>
                  </a:lnTo>
                  <a:lnTo>
                    <a:pt x="796240" y="53548"/>
                  </a:lnTo>
                  <a:close/>
                  <a:moveTo>
                    <a:pt x="774511" y="82780"/>
                  </a:moveTo>
                  <a:lnTo>
                    <a:pt x="804777" y="3622"/>
                  </a:lnTo>
                  <a:lnTo>
                    <a:pt x="816935" y="3622"/>
                  </a:lnTo>
                  <a:lnTo>
                    <a:pt x="847202" y="82780"/>
                  </a:lnTo>
                  <a:lnTo>
                    <a:pt x="836078" y="82780"/>
                  </a:lnTo>
                  <a:lnTo>
                    <a:pt x="828835" y="62602"/>
                  </a:lnTo>
                  <a:lnTo>
                    <a:pt x="793136" y="62602"/>
                  </a:lnTo>
                  <a:lnTo>
                    <a:pt x="785893" y="82780"/>
                  </a:lnTo>
                  <a:close/>
                  <a:moveTo>
                    <a:pt x="892472" y="22506"/>
                  </a:moveTo>
                  <a:lnTo>
                    <a:pt x="892731" y="32595"/>
                  </a:lnTo>
                  <a:cubicBezTo>
                    <a:pt x="891523" y="31904"/>
                    <a:pt x="890317" y="31475"/>
                    <a:pt x="889109" y="31301"/>
                  </a:cubicBezTo>
                  <a:cubicBezTo>
                    <a:pt x="887730" y="30957"/>
                    <a:pt x="886264" y="30784"/>
                    <a:pt x="884712" y="30784"/>
                  </a:cubicBezTo>
                  <a:cubicBezTo>
                    <a:pt x="879194" y="30784"/>
                    <a:pt x="874967" y="32595"/>
                    <a:pt x="872036" y="36216"/>
                  </a:cubicBezTo>
                  <a:cubicBezTo>
                    <a:pt x="869105" y="39838"/>
                    <a:pt x="867638" y="44926"/>
                    <a:pt x="867638" y="51479"/>
                  </a:cubicBezTo>
                  <a:lnTo>
                    <a:pt x="867638" y="82780"/>
                  </a:lnTo>
                  <a:lnTo>
                    <a:pt x="857808" y="82780"/>
                  </a:lnTo>
                  <a:lnTo>
                    <a:pt x="857808" y="23541"/>
                  </a:lnTo>
                  <a:lnTo>
                    <a:pt x="867638" y="23541"/>
                  </a:lnTo>
                  <a:lnTo>
                    <a:pt x="867638" y="32595"/>
                  </a:lnTo>
                  <a:cubicBezTo>
                    <a:pt x="869708" y="29146"/>
                    <a:pt x="872380" y="26560"/>
                    <a:pt x="875657" y="24834"/>
                  </a:cubicBezTo>
                  <a:cubicBezTo>
                    <a:pt x="878935" y="22938"/>
                    <a:pt x="882901" y="21988"/>
                    <a:pt x="887557" y="21988"/>
                  </a:cubicBezTo>
                  <a:cubicBezTo>
                    <a:pt x="888248" y="21988"/>
                    <a:pt x="889024" y="22074"/>
                    <a:pt x="889885" y="22247"/>
                  </a:cubicBezTo>
                  <a:cubicBezTo>
                    <a:pt x="890747" y="22247"/>
                    <a:pt x="891611" y="22332"/>
                    <a:pt x="892472" y="22506"/>
                  </a:cubicBezTo>
                  <a:close/>
                  <a:moveTo>
                    <a:pt x="939553" y="53031"/>
                  </a:moveTo>
                  <a:lnTo>
                    <a:pt x="929982" y="53031"/>
                  </a:lnTo>
                  <a:cubicBezTo>
                    <a:pt x="922048" y="53031"/>
                    <a:pt x="916530" y="53892"/>
                    <a:pt x="913426" y="55618"/>
                  </a:cubicBezTo>
                  <a:cubicBezTo>
                    <a:pt x="910495" y="57514"/>
                    <a:pt x="909028" y="60618"/>
                    <a:pt x="909028" y="64931"/>
                  </a:cubicBezTo>
                  <a:cubicBezTo>
                    <a:pt x="909028" y="68379"/>
                    <a:pt x="910148" y="71139"/>
                    <a:pt x="912391" y="73209"/>
                  </a:cubicBezTo>
                  <a:cubicBezTo>
                    <a:pt x="914634" y="75278"/>
                    <a:pt x="917738" y="76313"/>
                    <a:pt x="921704" y="76313"/>
                  </a:cubicBezTo>
                  <a:cubicBezTo>
                    <a:pt x="927051" y="76313"/>
                    <a:pt x="931361" y="74417"/>
                    <a:pt x="934638" y="70622"/>
                  </a:cubicBezTo>
                  <a:cubicBezTo>
                    <a:pt x="937916" y="66656"/>
                    <a:pt x="939553" y="61482"/>
                    <a:pt x="939553" y="55101"/>
                  </a:cubicBezTo>
                  <a:close/>
                  <a:moveTo>
                    <a:pt x="949383" y="49151"/>
                  </a:moveTo>
                  <a:lnTo>
                    <a:pt x="949383" y="83039"/>
                  </a:lnTo>
                  <a:lnTo>
                    <a:pt x="939553" y="83039"/>
                  </a:lnTo>
                  <a:lnTo>
                    <a:pt x="939553" y="73985"/>
                  </a:lnTo>
                  <a:cubicBezTo>
                    <a:pt x="937310" y="77606"/>
                    <a:pt x="934553" y="80279"/>
                    <a:pt x="931275" y="82004"/>
                  </a:cubicBezTo>
                  <a:cubicBezTo>
                    <a:pt x="927998" y="83729"/>
                    <a:pt x="923947" y="84591"/>
                    <a:pt x="919117" y="84591"/>
                  </a:cubicBezTo>
                  <a:cubicBezTo>
                    <a:pt x="912909" y="84591"/>
                    <a:pt x="908079" y="82865"/>
                    <a:pt x="904630" y="79417"/>
                  </a:cubicBezTo>
                  <a:cubicBezTo>
                    <a:pt x="901009" y="75969"/>
                    <a:pt x="899198" y="71398"/>
                    <a:pt x="899198" y="65707"/>
                  </a:cubicBezTo>
                  <a:cubicBezTo>
                    <a:pt x="899198" y="58981"/>
                    <a:pt x="901441" y="53980"/>
                    <a:pt x="905924" y="50703"/>
                  </a:cubicBezTo>
                  <a:cubicBezTo>
                    <a:pt x="910407" y="47255"/>
                    <a:pt x="917047" y="45529"/>
                    <a:pt x="925843" y="45529"/>
                  </a:cubicBezTo>
                  <a:lnTo>
                    <a:pt x="939553" y="45529"/>
                  </a:lnTo>
                  <a:lnTo>
                    <a:pt x="939553" y="44494"/>
                  </a:lnTo>
                  <a:cubicBezTo>
                    <a:pt x="939553" y="40011"/>
                    <a:pt x="938086" y="36560"/>
                    <a:pt x="935156" y="34147"/>
                  </a:cubicBezTo>
                  <a:cubicBezTo>
                    <a:pt x="932225" y="31733"/>
                    <a:pt x="928086" y="30525"/>
                    <a:pt x="922739" y="30525"/>
                  </a:cubicBezTo>
                  <a:cubicBezTo>
                    <a:pt x="919290" y="30525"/>
                    <a:pt x="916013" y="30869"/>
                    <a:pt x="912909" y="31560"/>
                  </a:cubicBezTo>
                  <a:cubicBezTo>
                    <a:pt x="909631" y="32421"/>
                    <a:pt x="906527" y="33715"/>
                    <a:pt x="903596" y="35440"/>
                  </a:cubicBezTo>
                  <a:lnTo>
                    <a:pt x="903596" y="26386"/>
                  </a:lnTo>
                  <a:cubicBezTo>
                    <a:pt x="907044" y="25007"/>
                    <a:pt x="910495" y="23973"/>
                    <a:pt x="913943" y="23282"/>
                  </a:cubicBezTo>
                  <a:cubicBezTo>
                    <a:pt x="917221" y="22591"/>
                    <a:pt x="920496" y="22247"/>
                    <a:pt x="923773" y="22247"/>
                  </a:cubicBezTo>
                  <a:cubicBezTo>
                    <a:pt x="932395" y="22247"/>
                    <a:pt x="938777" y="24490"/>
                    <a:pt x="942916" y="28973"/>
                  </a:cubicBezTo>
                  <a:cubicBezTo>
                    <a:pt x="947229" y="33285"/>
                    <a:pt x="949383" y="40011"/>
                    <a:pt x="949383" y="49151"/>
                  </a:cubicBezTo>
                  <a:close/>
                  <a:moveTo>
                    <a:pt x="1011986" y="53290"/>
                  </a:moveTo>
                  <a:cubicBezTo>
                    <a:pt x="1011986" y="46220"/>
                    <a:pt x="1010519" y="40614"/>
                    <a:pt x="1007588" y="36475"/>
                  </a:cubicBezTo>
                  <a:cubicBezTo>
                    <a:pt x="1004657" y="32336"/>
                    <a:pt x="1000603" y="30266"/>
                    <a:pt x="995430" y="30266"/>
                  </a:cubicBezTo>
                  <a:cubicBezTo>
                    <a:pt x="990256" y="30266"/>
                    <a:pt x="986202" y="32336"/>
                    <a:pt x="983271" y="36475"/>
                  </a:cubicBezTo>
                  <a:cubicBezTo>
                    <a:pt x="980340" y="40614"/>
                    <a:pt x="978874" y="46220"/>
                    <a:pt x="978874" y="53290"/>
                  </a:cubicBezTo>
                  <a:cubicBezTo>
                    <a:pt x="978874" y="60533"/>
                    <a:pt x="980340" y="66224"/>
                    <a:pt x="983271" y="70363"/>
                  </a:cubicBezTo>
                  <a:cubicBezTo>
                    <a:pt x="986202" y="74329"/>
                    <a:pt x="990256" y="76313"/>
                    <a:pt x="995430" y="76313"/>
                  </a:cubicBezTo>
                  <a:cubicBezTo>
                    <a:pt x="1000603" y="76313"/>
                    <a:pt x="1004657" y="74329"/>
                    <a:pt x="1007588" y="70363"/>
                  </a:cubicBezTo>
                  <a:cubicBezTo>
                    <a:pt x="1010519" y="66224"/>
                    <a:pt x="1011986" y="60533"/>
                    <a:pt x="1011986" y="53290"/>
                  </a:cubicBezTo>
                  <a:close/>
                  <a:moveTo>
                    <a:pt x="978874" y="517"/>
                  </a:moveTo>
                  <a:lnTo>
                    <a:pt x="978874" y="32595"/>
                  </a:lnTo>
                  <a:cubicBezTo>
                    <a:pt x="980943" y="29146"/>
                    <a:pt x="983530" y="26560"/>
                    <a:pt x="986634" y="24834"/>
                  </a:cubicBezTo>
                  <a:cubicBezTo>
                    <a:pt x="989739" y="23109"/>
                    <a:pt x="993446" y="22247"/>
                    <a:pt x="997758" y="22247"/>
                  </a:cubicBezTo>
                  <a:cubicBezTo>
                    <a:pt x="1005001" y="22247"/>
                    <a:pt x="1010866" y="25093"/>
                    <a:pt x="1015349" y="30784"/>
                  </a:cubicBezTo>
                  <a:cubicBezTo>
                    <a:pt x="1019832" y="36475"/>
                    <a:pt x="1022075" y="43977"/>
                    <a:pt x="1022075" y="53290"/>
                  </a:cubicBezTo>
                  <a:cubicBezTo>
                    <a:pt x="1022075" y="62602"/>
                    <a:pt x="1019832" y="70190"/>
                    <a:pt x="1015349" y="76054"/>
                  </a:cubicBezTo>
                  <a:cubicBezTo>
                    <a:pt x="1010866" y="81745"/>
                    <a:pt x="1005001" y="84591"/>
                    <a:pt x="997758" y="84591"/>
                  </a:cubicBezTo>
                  <a:cubicBezTo>
                    <a:pt x="993446" y="84591"/>
                    <a:pt x="989739" y="83729"/>
                    <a:pt x="986634" y="82004"/>
                  </a:cubicBezTo>
                  <a:cubicBezTo>
                    <a:pt x="983530" y="80279"/>
                    <a:pt x="980943" y="77606"/>
                    <a:pt x="978874" y="73985"/>
                  </a:cubicBezTo>
                  <a:lnTo>
                    <a:pt x="978874" y="83039"/>
                  </a:lnTo>
                  <a:lnTo>
                    <a:pt x="969044" y="83039"/>
                  </a:lnTo>
                  <a:lnTo>
                    <a:pt x="969044" y="517"/>
                  </a:lnTo>
                  <a:close/>
                  <a:moveTo>
                    <a:pt x="1038372" y="83039"/>
                  </a:moveTo>
                  <a:lnTo>
                    <a:pt x="1038372" y="23541"/>
                  </a:lnTo>
                  <a:lnTo>
                    <a:pt x="1048202" y="23541"/>
                  </a:lnTo>
                  <a:lnTo>
                    <a:pt x="1048202" y="83039"/>
                  </a:lnTo>
                  <a:close/>
                  <a:moveTo>
                    <a:pt x="1038372" y="12934"/>
                  </a:moveTo>
                  <a:lnTo>
                    <a:pt x="1038372" y="517"/>
                  </a:lnTo>
                  <a:lnTo>
                    <a:pt x="1047943" y="517"/>
                  </a:lnTo>
                  <a:lnTo>
                    <a:pt x="1047943" y="12934"/>
                  </a:lnTo>
                  <a:close/>
                  <a:moveTo>
                    <a:pt x="1105372" y="53031"/>
                  </a:moveTo>
                  <a:lnTo>
                    <a:pt x="1095542" y="53031"/>
                  </a:lnTo>
                  <a:cubicBezTo>
                    <a:pt x="1087781" y="53031"/>
                    <a:pt x="1082349" y="53980"/>
                    <a:pt x="1079245" y="55877"/>
                  </a:cubicBezTo>
                  <a:cubicBezTo>
                    <a:pt x="1076314" y="57602"/>
                    <a:pt x="1074847" y="60706"/>
                    <a:pt x="1074847" y="65189"/>
                  </a:cubicBezTo>
                  <a:cubicBezTo>
                    <a:pt x="1074847" y="68638"/>
                    <a:pt x="1075967" y="71398"/>
                    <a:pt x="1078210" y="73467"/>
                  </a:cubicBezTo>
                  <a:cubicBezTo>
                    <a:pt x="1080453" y="75363"/>
                    <a:pt x="1083557" y="76313"/>
                    <a:pt x="1087523" y="76313"/>
                  </a:cubicBezTo>
                  <a:cubicBezTo>
                    <a:pt x="1092870" y="76313"/>
                    <a:pt x="1097179" y="74417"/>
                    <a:pt x="1100457" y="70622"/>
                  </a:cubicBezTo>
                  <a:cubicBezTo>
                    <a:pt x="1103735" y="66827"/>
                    <a:pt x="1105372" y="61741"/>
                    <a:pt x="1105372" y="55359"/>
                  </a:cubicBezTo>
                  <a:close/>
                  <a:moveTo>
                    <a:pt x="1115202" y="48892"/>
                  </a:moveTo>
                  <a:lnTo>
                    <a:pt x="1115202" y="82780"/>
                  </a:lnTo>
                  <a:lnTo>
                    <a:pt x="1105372" y="82780"/>
                  </a:lnTo>
                  <a:lnTo>
                    <a:pt x="1105372" y="73726"/>
                  </a:lnTo>
                  <a:cubicBezTo>
                    <a:pt x="1103129" y="77348"/>
                    <a:pt x="1100372" y="80020"/>
                    <a:pt x="1097094" y="81745"/>
                  </a:cubicBezTo>
                  <a:cubicBezTo>
                    <a:pt x="1093816" y="83471"/>
                    <a:pt x="1089765" y="84332"/>
                    <a:pt x="1084936" y="84332"/>
                  </a:cubicBezTo>
                  <a:cubicBezTo>
                    <a:pt x="1078727" y="84332"/>
                    <a:pt x="1073812" y="82607"/>
                    <a:pt x="1070191" y="79159"/>
                  </a:cubicBezTo>
                  <a:cubicBezTo>
                    <a:pt x="1066742" y="75881"/>
                    <a:pt x="1065017" y="71312"/>
                    <a:pt x="1065017" y="65448"/>
                  </a:cubicBezTo>
                  <a:cubicBezTo>
                    <a:pt x="1065017" y="58895"/>
                    <a:pt x="1067260" y="53892"/>
                    <a:pt x="1071743" y="50444"/>
                  </a:cubicBezTo>
                  <a:cubicBezTo>
                    <a:pt x="1076226" y="46996"/>
                    <a:pt x="1082866" y="45270"/>
                    <a:pt x="1091662" y="45270"/>
                  </a:cubicBezTo>
                  <a:lnTo>
                    <a:pt x="1105372" y="45270"/>
                  </a:lnTo>
                  <a:lnTo>
                    <a:pt x="1105372" y="44494"/>
                  </a:lnTo>
                  <a:cubicBezTo>
                    <a:pt x="1105372" y="40011"/>
                    <a:pt x="1103905" y="36475"/>
                    <a:pt x="1100974" y="33888"/>
                  </a:cubicBezTo>
                  <a:cubicBezTo>
                    <a:pt x="1098043" y="31475"/>
                    <a:pt x="1093904" y="30266"/>
                    <a:pt x="1088557" y="30266"/>
                  </a:cubicBezTo>
                  <a:cubicBezTo>
                    <a:pt x="1085109" y="30266"/>
                    <a:pt x="1081746" y="30698"/>
                    <a:pt x="1078469" y="31560"/>
                  </a:cubicBezTo>
                  <a:cubicBezTo>
                    <a:pt x="1075364" y="32251"/>
                    <a:pt x="1072345" y="33456"/>
                    <a:pt x="1069415" y="35182"/>
                  </a:cubicBezTo>
                  <a:lnTo>
                    <a:pt x="1069415" y="26128"/>
                  </a:lnTo>
                  <a:cubicBezTo>
                    <a:pt x="1072863" y="24749"/>
                    <a:pt x="1076314" y="23714"/>
                    <a:pt x="1079762" y="23023"/>
                  </a:cubicBezTo>
                  <a:cubicBezTo>
                    <a:pt x="1083040" y="22332"/>
                    <a:pt x="1086314" y="21988"/>
                    <a:pt x="1089592" y="21988"/>
                  </a:cubicBezTo>
                  <a:cubicBezTo>
                    <a:pt x="1098214" y="21988"/>
                    <a:pt x="1104596" y="24231"/>
                    <a:pt x="1108735" y="28714"/>
                  </a:cubicBezTo>
                  <a:cubicBezTo>
                    <a:pt x="1113047" y="33197"/>
                    <a:pt x="1115202" y="39923"/>
                    <a:pt x="1115202" y="48892"/>
                  </a:cubicBezTo>
                  <a:close/>
                  <a:moveTo>
                    <a:pt x="27162" y="177201"/>
                  </a:moveTo>
                  <a:cubicBezTo>
                    <a:pt x="21988" y="177201"/>
                    <a:pt x="17935" y="178580"/>
                    <a:pt x="15004" y="181340"/>
                  </a:cubicBezTo>
                  <a:cubicBezTo>
                    <a:pt x="12073" y="183927"/>
                    <a:pt x="10606" y="187634"/>
                    <a:pt x="10606" y="192464"/>
                  </a:cubicBezTo>
                  <a:cubicBezTo>
                    <a:pt x="10606" y="197293"/>
                    <a:pt x="12073" y="201086"/>
                    <a:pt x="15004" y="203846"/>
                  </a:cubicBezTo>
                  <a:cubicBezTo>
                    <a:pt x="17935" y="206433"/>
                    <a:pt x="21988" y="207726"/>
                    <a:pt x="27162" y="207726"/>
                  </a:cubicBezTo>
                  <a:cubicBezTo>
                    <a:pt x="32163" y="207726"/>
                    <a:pt x="36131" y="206433"/>
                    <a:pt x="39062" y="203846"/>
                  </a:cubicBezTo>
                  <a:cubicBezTo>
                    <a:pt x="41993" y="201086"/>
                    <a:pt x="43459" y="197293"/>
                    <a:pt x="43459" y="192464"/>
                  </a:cubicBezTo>
                  <a:cubicBezTo>
                    <a:pt x="43459" y="187634"/>
                    <a:pt x="41993" y="183927"/>
                    <a:pt x="39062" y="181340"/>
                  </a:cubicBezTo>
                  <a:cubicBezTo>
                    <a:pt x="36131" y="178580"/>
                    <a:pt x="32163" y="177201"/>
                    <a:pt x="27162" y="177201"/>
                  </a:cubicBezTo>
                  <a:close/>
                  <a:moveTo>
                    <a:pt x="16297" y="172545"/>
                  </a:moveTo>
                  <a:cubicBezTo>
                    <a:pt x="11641" y="171510"/>
                    <a:pt x="8105" y="169355"/>
                    <a:pt x="5691" y="166077"/>
                  </a:cubicBezTo>
                  <a:cubicBezTo>
                    <a:pt x="3104" y="162973"/>
                    <a:pt x="1811" y="159178"/>
                    <a:pt x="1811" y="154695"/>
                  </a:cubicBezTo>
                  <a:cubicBezTo>
                    <a:pt x="1811" y="148313"/>
                    <a:pt x="4054" y="143313"/>
                    <a:pt x="8537" y="139691"/>
                  </a:cubicBezTo>
                  <a:cubicBezTo>
                    <a:pt x="13020" y="136070"/>
                    <a:pt x="19228" y="134259"/>
                    <a:pt x="27162" y="134259"/>
                  </a:cubicBezTo>
                  <a:cubicBezTo>
                    <a:pt x="34923" y="134259"/>
                    <a:pt x="41046" y="136070"/>
                    <a:pt x="45529" y="139691"/>
                  </a:cubicBezTo>
                  <a:cubicBezTo>
                    <a:pt x="50012" y="143313"/>
                    <a:pt x="52255" y="148313"/>
                    <a:pt x="52255" y="154695"/>
                  </a:cubicBezTo>
                  <a:cubicBezTo>
                    <a:pt x="52255" y="159178"/>
                    <a:pt x="50961" y="162973"/>
                    <a:pt x="48375" y="166077"/>
                  </a:cubicBezTo>
                  <a:cubicBezTo>
                    <a:pt x="45961" y="169355"/>
                    <a:pt x="42425" y="171510"/>
                    <a:pt x="37768" y="172545"/>
                  </a:cubicBezTo>
                  <a:cubicBezTo>
                    <a:pt x="42942" y="173753"/>
                    <a:pt x="46996" y="176166"/>
                    <a:pt x="49927" y="179788"/>
                  </a:cubicBezTo>
                  <a:cubicBezTo>
                    <a:pt x="52687" y="183236"/>
                    <a:pt x="54066" y="187463"/>
                    <a:pt x="54066" y="192464"/>
                  </a:cubicBezTo>
                  <a:cubicBezTo>
                    <a:pt x="54066" y="200224"/>
                    <a:pt x="51738" y="206089"/>
                    <a:pt x="47081" y="210054"/>
                  </a:cubicBezTo>
                  <a:cubicBezTo>
                    <a:pt x="42425" y="214193"/>
                    <a:pt x="35784" y="216263"/>
                    <a:pt x="27162" y="216263"/>
                  </a:cubicBezTo>
                  <a:cubicBezTo>
                    <a:pt x="18367" y="216263"/>
                    <a:pt x="11641" y="214193"/>
                    <a:pt x="6985" y="210054"/>
                  </a:cubicBezTo>
                  <a:cubicBezTo>
                    <a:pt x="2328" y="206089"/>
                    <a:pt x="0" y="200224"/>
                    <a:pt x="0" y="192464"/>
                  </a:cubicBezTo>
                  <a:cubicBezTo>
                    <a:pt x="0" y="187463"/>
                    <a:pt x="1379" y="183236"/>
                    <a:pt x="4139" y="179788"/>
                  </a:cubicBezTo>
                  <a:cubicBezTo>
                    <a:pt x="7070" y="176166"/>
                    <a:pt x="11124" y="173753"/>
                    <a:pt x="16297" y="172545"/>
                  </a:cubicBezTo>
                  <a:close/>
                  <a:moveTo>
                    <a:pt x="12417" y="155730"/>
                  </a:moveTo>
                  <a:cubicBezTo>
                    <a:pt x="12417" y="159869"/>
                    <a:pt x="13710" y="163059"/>
                    <a:pt x="16297" y="165301"/>
                  </a:cubicBezTo>
                  <a:cubicBezTo>
                    <a:pt x="18884" y="167544"/>
                    <a:pt x="22506" y="168664"/>
                    <a:pt x="27162" y="168664"/>
                  </a:cubicBezTo>
                  <a:cubicBezTo>
                    <a:pt x="31645" y="168664"/>
                    <a:pt x="35182" y="167544"/>
                    <a:pt x="37768" y="165301"/>
                  </a:cubicBezTo>
                  <a:cubicBezTo>
                    <a:pt x="40355" y="163059"/>
                    <a:pt x="41649" y="159869"/>
                    <a:pt x="41649" y="155730"/>
                  </a:cubicBezTo>
                  <a:cubicBezTo>
                    <a:pt x="41649" y="151591"/>
                    <a:pt x="40355" y="148401"/>
                    <a:pt x="37768" y="146159"/>
                  </a:cubicBezTo>
                  <a:cubicBezTo>
                    <a:pt x="35182" y="143745"/>
                    <a:pt x="31645" y="142537"/>
                    <a:pt x="27162" y="142537"/>
                  </a:cubicBezTo>
                  <a:cubicBezTo>
                    <a:pt x="22506" y="142537"/>
                    <a:pt x="18884" y="143745"/>
                    <a:pt x="16297" y="146159"/>
                  </a:cubicBezTo>
                  <a:cubicBezTo>
                    <a:pt x="13710" y="148401"/>
                    <a:pt x="12417" y="151591"/>
                    <a:pt x="12417" y="155730"/>
                  </a:cubicBezTo>
                  <a:close/>
                  <a:moveTo>
                    <a:pt x="67000" y="189359"/>
                  </a:moveTo>
                  <a:lnTo>
                    <a:pt x="67000" y="180564"/>
                  </a:lnTo>
                  <a:lnTo>
                    <a:pt x="95456" y="180564"/>
                  </a:lnTo>
                  <a:lnTo>
                    <a:pt x="95456" y="189359"/>
                  </a:lnTo>
                  <a:close/>
                  <a:moveTo>
                    <a:pt x="112788" y="213159"/>
                  </a:moveTo>
                  <a:lnTo>
                    <a:pt x="112788" y="203329"/>
                  </a:lnTo>
                  <a:cubicBezTo>
                    <a:pt x="115548" y="204707"/>
                    <a:pt x="118306" y="205657"/>
                    <a:pt x="121066" y="206174"/>
                  </a:cubicBezTo>
                  <a:cubicBezTo>
                    <a:pt x="123826" y="206865"/>
                    <a:pt x="126498" y="207209"/>
                    <a:pt x="129085" y="207209"/>
                  </a:cubicBezTo>
                  <a:cubicBezTo>
                    <a:pt x="136155" y="207209"/>
                    <a:pt x="141587" y="204881"/>
                    <a:pt x="145382" y="200224"/>
                  </a:cubicBezTo>
                  <a:cubicBezTo>
                    <a:pt x="149177" y="195395"/>
                    <a:pt x="151332" y="188151"/>
                    <a:pt x="151850" y="178494"/>
                  </a:cubicBezTo>
                  <a:cubicBezTo>
                    <a:pt x="149780" y="181599"/>
                    <a:pt x="147108" y="183927"/>
                    <a:pt x="143830" y="185479"/>
                  </a:cubicBezTo>
                  <a:cubicBezTo>
                    <a:pt x="140726" y="187031"/>
                    <a:pt x="137278" y="187807"/>
                    <a:pt x="133483" y="187807"/>
                  </a:cubicBezTo>
                  <a:cubicBezTo>
                    <a:pt x="125549" y="187807"/>
                    <a:pt x="119255" y="185479"/>
                    <a:pt x="114599" y="180823"/>
                  </a:cubicBezTo>
                  <a:cubicBezTo>
                    <a:pt x="110116" y="175993"/>
                    <a:pt x="107873" y="169440"/>
                    <a:pt x="107873" y="161163"/>
                  </a:cubicBezTo>
                  <a:cubicBezTo>
                    <a:pt x="107873" y="153058"/>
                    <a:pt x="110286" y="146503"/>
                    <a:pt x="115116" y="141502"/>
                  </a:cubicBezTo>
                  <a:cubicBezTo>
                    <a:pt x="119772" y="136672"/>
                    <a:pt x="126154" y="134259"/>
                    <a:pt x="134259" y="134259"/>
                  </a:cubicBezTo>
                  <a:cubicBezTo>
                    <a:pt x="143398" y="134259"/>
                    <a:pt x="150383" y="137707"/>
                    <a:pt x="155213" y="144606"/>
                  </a:cubicBezTo>
                  <a:cubicBezTo>
                    <a:pt x="160042" y="151676"/>
                    <a:pt x="162456" y="161853"/>
                    <a:pt x="162456" y="175132"/>
                  </a:cubicBezTo>
                  <a:cubicBezTo>
                    <a:pt x="162456" y="187722"/>
                    <a:pt x="159437" y="197723"/>
                    <a:pt x="153402" y="205139"/>
                  </a:cubicBezTo>
                  <a:cubicBezTo>
                    <a:pt x="147537" y="212556"/>
                    <a:pt x="139606" y="216263"/>
                    <a:pt x="129602" y="216263"/>
                  </a:cubicBezTo>
                  <a:cubicBezTo>
                    <a:pt x="127016" y="216263"/>
                    <a:pt x="124343" y="216004"/>
                    <a:pt x="121583" y="215487"/>
                  </a:cubicBezTo>
                  <a:cubicBezTo>
                    <a:pt x="118823" y="214970"/>
                    <a:pt x="115892" y="214193"/>
                    <a:pt x="112788" y="213159"/>
                  </a:cubicBezTo>
                  <a:close/>
                  <a:moveTo>
                    <a:pt x="134259" y="179529"/>
                  </a:moveTo>
                  <a:cubicBezTo>
                    <a:pt x="139089" y="179529"/>
                    <a:pt x="142881" y="177892"/>
                    <a:pt x="145641" y="174614"/>
                  </a:cubicBezTo>
                  <a:cubicBezTo>
                    <a:pt x="148401" y="171337"/>
                    <a:pt x="149780" y="166854"/>
                    <a:pt x="149780" y="161163"/>
                  </a:cubicBezTo>
                  <a:cubicBezTo>
                    <a:pt x="149780" y="155471"/>
                    <a:pt x="148401" y="150988"/>
                    <a:pt x="145641" y="147711"/>
                  </a:cubicBezTo>
                  <a:cubicBezTo>
                    <a:pt x="142881" y="144262"/>
                    <a:pt x="139089" y="142537"/>
                    <a:pt x="134259" y="142537"/>
                  </a:cubicBezTo>
                  <a:cubicBezTo>
                    <a:pt x="129429" y="142537"/>
                    <a:pt x="125549" y="144262"/>
                    <a:pt x="122618" y="147711"/>
                  </a:cubicBezTo>
                  <a:cubicBezTo>
                    <a:pt x="119858" y="150988"/>
                    <a:pt x="118479" y="155471"/>
                    <a:pt x="118479" y="161163"/>
                  </a:cubicBezTo>
                  <a:cubicBezTo>
                    <a:pt x="118479" y="166854"/>
                    <a:pt x="119858" y="171337"/>
                    <a:pt x="122618" y="174614"/>
                  </a:cubicBezTo>
                  <a:cubicBezTo>
                    <a:pt x="125549" y="177892"/>
                    <a:pt x="129429" y="179529"/>
                    <a:pt x="134259" y="179529"/>
                  </a:cubicBezTo>
                  <a:close/>
                  <a:moveTo>
                    <a:pt x="238769" y="144348"/>
                  </a:moveTo>
                  <a:lnTo>
                    <a:pt x="225834" y="144348"/>
                  </a:lnTo>
                  <a:lnTo>
                    <a:pt x="225834" y="205915"/>
                  </a:lnTo>
                  <a:lnTo>
                    <a:pt x="238769" y="205915"/>
                  </a:lnTo>
                  <a:cubicBezTo>
                    <a:pt x="249807" y="205915"/>
                    <a:pt x="257826" y="203414"/>
                    <a:pt x="262827" y="198413"/>
                  </a:cubicBezTo>
                  <a:cubicBezTo>
                    <a:pt x="268000" y="193584"/>
                    <a:pt x="270587" y="185823"/>
                    <a:pt x="270587" y="175132"/>
                  </a:cubicBezTo>
                  <a:cubicBezTo>
                    <a:pt x="270587" y="164440"/>
                    <a:pt x="268000" y="156679"/>
                    <a:pt x="262827" y="151850"/>
                  </a:cubicBezTo>
                  <a:cubicBezTo>
                    <a:pt x="257826" y="146849"/>
                    <a:pt x="249807" y="144348"/>
                    <a:pt x="238769" y="144348"/>
                  </a:cubicBezTo>
                  <a:close/>
                  <a:moveTo>
                    <a:pt x="215228" y="214711"/>
                  </a:moveTo>
                  <a:lnTo>
                    <a:pt x="215228" y="135552"/>
                  </a:lnTo>
                  <a:lnTo>
                    <a:pt x="237217" y="135552"/>
                  </a:lnTo>
                  <a:cubicBezTo>
                    <a:pt x="252564" y="135552"/>
                    <a:pt x="263861" y="138742"/>
                    <a:pt x="271105" y="145124"/>
                  </a:cubicBezTo>
                  <a:cubicBezTo>
                    <a:pt x="278174" y="151506"/>
                    <a:pt x="281711" y="161507"/>
                    <a:pt x="281711" y="175132"/>
                  </a:cubicBezTo>
                  <a:cubicBezTo>
                    <a:pt x="281711" y="188757"/>
                    <a:pt x="278089" y="198757"/>
                    <a:pt x="270846" y="205139"/>
                  </a:cubicBezTo>
                  <a:cubicBezTo>
                    <a:pt x="263776" y="211521"/>
                    <a:pt x="252564" y="214711"/>
                    <a:pt x="237217" y="214711"/>
                  </a:cubicBezTo>
                  <a:close/>
                  <a:moveTo>
                    <a:pt x="349228" y="182634"/>
                  </a:moveTo>
                  <a:lnTo>
                    <a:pt x="349228" y="187290"/>
                  </a:lnTo>
                  <a:lnTo>
                    <a:pt x="304475" y="187290"/>
                  </a:lnTo>
                  <a:cubicBezTo>
                    <a:pt x="304819" y="194016"/>
                    <a:pt x="306803" y="199189"/>
                    <a:pt x="310425" y="202811"/>
                  </a:cubicBezTo>
                  <a:cubicBezTo>
                    <a:pt x="314047" y="206259"/>
                    <a:pt x="319135" y="207985"/>
                    <a:pt x="325688" y="207985"/>
                  </a:cubicBezTo>
                  <a:cubicBezTo>
                    <a:pt x="329309" y="207985"/>
                    <a:pt x="332931" y="207553"/>
                    <a:pt x="336553" y="206691"/>
                  </a:cubicBezTo>
                  <a:cubicBezTo>
                    <a:pt x="340001" y="205830"/>
                    <a:pt x="343452" y="204449"/>
                    <a:pt x="346900" y="202553"/>
                  </a:cubicBezTo>
                  <a:lnTo>
                    <a:pt x="346900" y="211865"/>
                  </a:lnTo>
                  <a:cubicBezTo>
                    <a:pt x="343452" y="213244"/>
                    <a:pt x="339915" y="214367"/>
                    <a:pt x="336294" y="215228"/>
                  </a:cubicBezTo>
                  <a:cubicBezTo>
                    <a:pt x="332499" y="215919"/>
                    <a:pt x="328707" y="216263"/>
                    <a:pt x="324912" y="216263"/>
                  </a:cubicBezTo>
                  <a:cubicBezTo>
                    <a:pt x="315599" y="216263"/>
                    <a:pt x="308097" y="213503"/>
                    <a:pt x="302406" y="207985"/>
                  </a:cubicBezTo>
                  <a:cubicBezTo>
                    <a:pt x="296888" y="202467"/>
                    <a:pt x="294128" y="195051"/>
                    <a:pt x="294128" y="185738"/>
                  </a:cubicBezTo>
                  <a:cubicBezTo>
                    <a:pt x="294128" y="175908"/>
                    <a:pt x="296800" y="168147"/>
                    <a:pt x="302147" y="162456"/>
                  </a:cubicBezTo>
                  <a:cubicBezTo>
                    <a:pt x="307321" y="156765"/>
                    <a:pt x="314391" y="153919"/>
                    <a:pt x="323359" y="153919"/>
                  </a:cubicBezTo>
                  <a:cubicBezTo>
                    <a:pt x="331293" y="153919"/>
                    <a:pt x="337587" y="156506"/>
                    <a:pt x="342244" y="161680"/>
                  </a:cubicBezTo>
                  <a:cubicBezTo>
                    <a:pt x="346900" y="166854"/>
                    <a:pt x="349228" y="173838"/>
                    <a:pt x="349228" y="182634"/>
                  </a:cubicBezTo>
                  <a:close/>
                  <a:moveTo>
                    <a:pt x="304734" y="179788"/>
                  </a:moveTo>
                  <a:lnTo>
                    <a:pt x="339398" y="179788"/>
                  </a:lnTo>
                  <a:cubicBezTo>
                    <a:pt x="339398" y="174441"/>
                    <a:pt x="337931" y="170217"/>
                    <a:pt x="335000" y="167112"/>
                  </a:cubicBezTo>
                  <a:cubicBezTo>
                    <a:pt x="332069" y="163835"/>
                    <a:pt x="328189" y="162197"/>
                    <a:pt x="323359" y="162197"/>
                  </a:cubicBezTo>
                  <a:cubicBezTo>
                    <a:pt x="318012" y="162197"/>
                    <a:pt x="313703" y="163749"/>
                    <a:pt x="310425" y="166854"/>
                  </a:cubicBezTo>
                  <a:cubicBezTo>
                    <a:pt x="307148" y="169958"/>
                    <a:pt x="305251" y="174270"/>
                    <a:pt x="304734" y="179788"/>
                  </a:cubicBezTo>
                  <a:close/>
                  <a:moveTo>
                    <a:pt x="407950" y="157541"/>
                  </a:moveTo>
                  <a:lnTo>
                    <a:pt x="407950" y="166854"/>
                  </a:lnTo>
                  <a:cubicBezTo>
                    <a:pt x="405190" y="165301"/>
                    <a:pt x="402432" y="164181"/>
                    <a:pt x="399672" y="163491"/>
                  </a:cubicBezTo>
                  <a:cubicBezTo>
                    <a:pt x="396912" y="162629"/>
                    <a:pt x="394155" y="162197"/>
                    <a:pt x="391394" y="162197"/>
                  </a:cubicBezTo>
                  <a:cubicBezTo>
                    <a:pt x="385012" y="162197"/>
                    <a:pt x="380097" y="164181"/>
                    <a:pt x="376649" y="168147"/>
                  </a:cubicBezTo>
                  <a:cubicBezTo>
                    <a:pt x="373028" y="172286"/>
                    <a:pt x="371217" y="177977"/>
                    <a:pt x="371217" y="185220"/>
                  </a:cubicBezTo>
                  <a:cubicBezTo>
                    <a:pt x="371217" y="192464"/>
                    <a:pt x="373028" y="198069"/>
                    <a:pt x="376649" y="202035"/>
                  </a:cubicBezTo>
                  <a:cubicBezTo>
                    <a:pt x="380097" y="206001"/>
                    <a:pt x="385012" y="207985"/>
                    <a:pt x="391394" y="207985"/>
                  </a:cubicBezTo>
                  <a:cubicBezTo>
                    <a:pt x="394155" y="207985"/>
                    <a:pt x="396912" y="207641"/>
                    <a:pt x="399672" y="206950"/>
                  </a:cubicBezTo>
                  <a:cubicBezTo>
                    <a:pt x="402432" y="206089"/>
                    <a:pt x="405190" y="204966"/>
                    <a:pt x="407950" y="203587"/>
                  </a:cubicBezTo>
                  <a:lnTo>
                    <a:pt x="407950" y="212383"/>
                  </a:lnTo>
                  <a:cubicBezTo>
                    <a:pt x="405363" y="213761"/>
                    <a:pt x="402518" y="214711"/>
                    <a:pt x="399414" y="215228"/>
                  </a:cubicBezTo>
                  <a:cubicBezTo>
                    <a:pt x="396653" y="215919"/>
                    <a:pt x="393637" y="216263"/>
                    <a:pt x="390360" y="216263"/>
                  </a:cubicBezTo>
                  <a:cubicBezTo>
                    <a:pt x="381391" y="216263"/>
                    <a:pt x="374236" y="213503"/>
                    <a:pt x="368888" y="207985"/>
                  </a:cubicBezTo>
                  <a:cubicBezTo>
                    <a:pt x="363715" y="202294"/>
                    <a:pt x="361128" y="194706"/>
                    <a:pt x="361128" y="185220"/>
                  </a:cubicBezTo>
                  <a:cubicBezTo>
                    <a:pt x="361128" y="175390"/>
                    <a:pt x="363715" y="167715"/>
                    <a:pt x="368888" y="162197"/>
                  </a:cubicBezTo>
                  <a:cubicBezTo>
                    <a:pt x="374236" y="156679"/>
                    <a:pt x="381564" y="153919"/>
                    <a:pt x="390877" y="153919"/>
                  </a:cubicBezTo>
                  <a:cubicBezTo>
                    <a:pt x="393808" y="153919"/>
                    <a:pt x="396741" y="154263"/>
                    <a:pt x="399672" y="154954"/>
                  </a:cubicBezTo>
                  <a:cubicBezTo>
                    <a:pt x="402603" y="155471"/>
                    <a:pt x="405363" y="156333"/>
                    <a:pt x="407950" y="157541"/>
                  </a:cubicBezTo>
                  <a:close/>
                  <a:moveTo>
                    <a:pt x="475726" y="182634"/>
                  </a:moveTo>
                  <a:lnTo>
                    <a:pt x="475726" y="187290"/>
                  </a:lnTo>
                  <a:lnTo>
                    <a:pt x="430974" y="187290"/>
                  </a:lnTo>
                  <a:cubicBezTo>
                    <a:pt x="431318" y="194016"/>
                    <a:pt x="433302" y="199189"/>
                    <a:pt x="436923" y="202811"/>
                  </a:cubicBezTo>
                  <a:cubicBezTo>
                    <a:pt x="440545" y="206259"/>
                    <a:pt x="445633" y="207985"/>
                    <a:pt x="452186" y="207985"/>
                  </a:cubicBezTo>
                  <a:cubicBezTo>
                    <a:pt x="455981" y="207985"/>
                    <a:pt x="459602" y="207553"/>
                    <a:pt x="463051" y="206691"/>
                  </a:cubicBezTo>
                  <a:cubicBezTo>
                    <a:pt x="466499" y="205830"/>
                    <a:pt x="469950" y="204449"/>
                    <a:pt x="473398" y="202553"/>
                  </a:cubicBezTo>
                  <a:lnTo>
                    <a:pt x="473398" y="211865"/>
                  </a:lnTo>
                  <a:cubicBezTo>
                    <a:pt x="469950" y="213244"/>
                    <a:pt x="466414" y="214367"/>
                    <a:pt x="462792" y="215228"/>
                  </a:cubicBezTo>
                  <a:cubicBezTo>
                    <a:pt x="459170" y="215919"/>
                    <a:pt x="455463" y="216263"/>
                    <a:pt x="451669" y="216263"/>
                  </a:cubicBezTo>
                  <a:cubicBezTo>
                    <a:pt x="442182" y="216263"/>
                    <a:pt x="434595" y="213503"/>
                    <a:pt x="428904" y="207985"/>
                  </a:cubicBezTo>
                  <a:cubicBezTo>
                    <a:pt x="423386" y="202467"/>
                    <a:pt x="420626" y="195051"/>
                    <a:pt x="420626" y="185738"/>
                  </a:cubicBezTo>
                  <a:cubicBezTo>
                    <a:pt x="420626" y="175908"/>
                    <a:pt x="423298" y="168147"/>
                    <a:pt x="428645" y="162456"/>
                  </a:cubicBezTo>
                  <a:cubicBezTo>
                    <a:pt x="433819" y="156765"/>
                    <a:pt x="440889" y="153919"/>
                    <a:pt x="449858" y="153919"/>
                  </a:cubicBezTo>
                  <a:cubicBezTo>
                    <a:pt x="457792" y="153919"/>
                    <a:pt x="464085" y="156506"/>
                    <a:pt x="468742" y="161680"/>
                  </a:cubicBezTo>
                  <a:cubicBezTo>
                    <a:pt x="473398" y="166854"/>
                    <a:pt x="475726" y="173838"/>
                    <a:pt x="475726" y="182634"/>
                  </a:cubicBezTo>
                  <a:close/>
                  <a:moveTo>
                    <a:pt x="431232" y="179788"/>
                  </a:moveTo>
                  <a:lnTo>
                    <a:pt x="466155" y="179788"/>
                  </a:lnTo>
                  <a:cubicBezTo>
                    <a:pt x="465982" y="174441"/>
                    <a:pt x="464430" y="170217"/>
                    <a:pt x="461499" y="167112"/>
                  </a:cubicBezTo>
                  <a:cubicBezTo>
                    <a:pt x="458568" y="163835"/>
                    <a:pt x="454687" y="162197"/>
                    <a:pt x="449858" y="162197"/>
                  </a:cubicBezTo>
                  <a:cubicBezTo>
                    <a:pt x="444511" y="162197"/>
                    <a:pt x="440201" y="163749"/>
                    <a:pt x="436923" y="166854"/>
                  </a:cubicBezTo>
                  <a:cubicBezTo>
                    <a:pt x="433646" y="169958"/>
                    <a:pt x="431750" y="174270"/>
                    <a:pt x="431232" y="179788"/>
                  </a:cubicBezTo>
                  <a:close/>
                  <a:moveTo>
                    <a:pt x="538070" y="166854"/>
                  </a:moveTo>
                  <a:cubicBezTo>
                    <a:pt x="540484" y="162371"/>
                    <a:pt x="543417" y="159093"/>
                    <a:pt x="546866" y="157023"/>
                  </a:cubicBezTo>
                  <a:cubicBezTo>
                    <a:pt x="550143" y="154954"/>
                    <a:pt x="554109" y="153919"/>
                    <a:pt x="558765" y="153919"/>
                  </a:cubicBezTo>
                  <a:cubicBezTo>
                    <a:pt x="564974" y="153919"/>
                    <a:pt x="569715" y="156074"/>
                    <a:pt x="572993" y="160386"/>
                  </a:cubicBezTo>
                  <a:cubicBezTo>
                    <a:pt x="576441" y="164699"/>
                    <a:pt x="578167" y="170907"/>
                    <a:pt x="578167" y="179012"/>
                  </a:cubicBezTo>
                  <a:lnTo>
                    <a:pt x="578167" y="214711"/>
                  </a:lnTo>
                  <a:lnTo>
                    <a:pt x="568337" y="214711"/>
                  </a:lnTo>
                  <a:lnTo>
                    <a:pt x="568337" y="179271"/>
                  </a:lnTo>
                  <a:cubicBezTo>
                    <a:pt x="568337" y="173579"/>
                    <a:pt x="567302" y="169355"/>
                    <a:pt x="565232" y="166595"/>
                  </a:cubicBezTo>
                  <a:cubicBezTo>
                    <a:pt x="563336" y="163835"/>
                    <a:pt x="560317" y="162456"/>
                    <a:pt x="556178" y="162456"/>
                  </a:cubicBezTo>
                  <a:cubicBezTo>
                    <a:pt x="551005" y="162456"/>
                    <a:pt x="546951" y="164093"/>
                    <a:pt x="544020" y="167371"/>
                  </a:cubicBezTo>
                  <a:cubicBezTo>
                    <a:pt x="541089" y="170819"/>
                    <a:pt x="539622" y="175390"/>
                    <a:pt x="539622" y="181081"/>
                  </a:cubicBezTo>
                  <a:lnTo>
                    <a:pt x="539622" y="214711"/>
                  </a:lnTo>
                  <a:lnTo>
                    <a:pt x="529792" y="214711"/>
                  </a:lnTo>
                  <a:lnTo>
                    <a:pt x="529792" y="179271"/>
                  </a:lnTo>
                  <a:cubicBezTo>
                    <a:pt x="529792" y="173579"/>
                    <a:pt x="528843" y="169355"/>
                    <a:pt x="526947" y="166595"/>
                  </a:cubicBezTo>
                  <a:cubicBezTo>
                    <a:pt x="524877" y="163835"/>
                    <a:pt x="521773" y="162456"/>
                    <a:pt x="517634" y="162456"/>
                  </a:cubicBezTo>
                  <a:cubicBezTo>
                    <a:pt x="512633" y="162456"/>
                    <a:pt x="508665" y="164181"/>
                    <a:pt x="505734" y="167630"/>
                  </a:cubicBezTo>
                  <a:cubicBezTo>
                    <a:pt x="502803" y="170907"/>
                    <a:pt x="501336" y="175390"/>
                    <a:pt x="501336" y="181081"/>
                  </a:cubicBezTo>
                  <a:lnTo>
                    <a:pt x="501336" y="214711"/>
                  </a:lnTo>
                  <a:lnTo>
                    <a:pt x="491506" y="214711"/>
                  </a:lnTo>
                  <a:lnTo>
                    <a:pt x="491506" y="155471"/>
                  </a:lnTo>
                  <a:lnTo>
                    <a:pt x="501336" y="155471"/>
                  </a:lnTo>
                  <a:lnTo>
                    <a:pt x="501336" y="164525"/>
                  </a:lnTo>
                  <a:cubicBezTo>
                    <a:pt x="503579" y="160904"/>
                    <a:pt x="506252" y="158232"/>
                    <a:pt x="509356" y="156506"/>
                  </a:cubicBezTo>
                  <a:cubicBezTo>
                    <a:pt x="512460" y="154781"/>
                    <a:pt x="516167" y="153919"/>
                    <a:pt x="520479" y="153919"/>
                  </a:cubicBezTo>
                  <a:cubicBezTo>
                    <a:pt x="524792" y="153919"/>
                    <a:pt x="528413" y="155039"/>
                    <a:pt x="531344" y="157282"/>
                  </a:cubicBezTo>
                  <a:cubicBezTo>
                    <a:pt x="534449" y="159352"/>
                    <a:pt x="536691" y="162541"/>
                    <a:pt x="538070" y="166854"/>
                  </a:cubicBezTo>
                  <a:close/>
                  <a:moveTo>
                    <a:pt x="640252" y="185220"/>
                  </a:moveTo>
                  <a:cubicBezTo>
                    <a:pt x="640252" y="177977"/>
                    <a:pt x="638785" y="172286"/>
                    <a:pt x="635854" y="168147"/>
                  </a:cubicBezTo>
                  <a:cubicBezTo>
                    <a:pt x="632923" y="164181"/>
                    <a:pt x="628870" y="162197"/>
                    <a:pt x="623696" y="162197"/>
                  </a:cubicBezTo>
                  <a:cubicBezTo>
                    <a:pt x="618522" y="162197"/>
                    <a:pt x="614468" y="164181"/>
                    <a:pt x="611537" y="168147"/>
                  </a:cubicBezTo>
                  <a:cubicBezTo>
                    <a:pt x="608606" y="172286"/>
                    <a:pt x="607140" y="177977"/>
                    <a:pt x="607140" y="185220"/>
                  </a:cubicBezTo>
                  <a:cubicBezTo>
                    <a:pt x="607140" y="192290"/>
                    <a:pt x="608606" y="197896"/>
                    <a:pt x="611537" y="202035"/>
                  </a:cubicBezTo>
                  <a:cubicBezTo>
                    <a:pt x="614468" y="206174"/>
                    <a:pt x="618522" y="208244"/>
                    <a:pt x="623696" y="208244"/>
                  </a:cubicBezTo>
                  <a:cubicBezTo>
                    <a:pt x="628870" y="208244"/>
                    <a:pt x="632923" y="206174"/>
                    <a:pt x="635854" y="202035"/>
                  </a:cubicBezTo>
                  <a:cubicBezTo>
                    <a:pt x="638785" y="197896"/>
                    <a:pt x="640252" y="192290"/>
                    <a:pt x="640252" y="185220"/>
                  </a:cubicBezTo>
                  <a:close/>
                  <a:moveTo>
                    <a:pt x="607140" y="132189"/>
                  </a:moveTo>
                  <a:lnTo>
                    <a:pt x="607140" y="164267"/>
                  </a:lnTo>
                  <a:cubicBezTo>
                    <a:pt x="609209" y="160818"/>
                    <a:pt x="611796" y="158232"/>
                    <a:pt x="614900" y="156506"/>
                  </a:cubicBezTo>
                  <a:cubicBezTo>
                    <a:pt x="618005" y="154781"/>
                    <a:pt x="621712" y="153919"/>
                    <a:pt x="626024" y="153919"/>
                  </a:cubicBezTo>
                  <a:cubicBezTo>
                    <a:pt x="633267" y="153919"/>
                    <a:pt x="639132" y="156765"/>
                    <a:pt x="643615" y="162456"/>
                  </a:cubicBezTo>
                  <a:cubicBezTo>
                    <a:pt x="648098" y="168320"/>
                    <a:pt x="650341" y="175908"/>
                    <a:pt x="650341" y="185220"/>
                  </a:cubicBezTo>
                  <a:cubicBezTo>
                    <a:pt x="650341" y="194533"/>
                    <a:pt x="648098" y="202035"/>
                    <a:pt x="643615" y="207726"/>
                  </a:cubicBezTo>
                  <a:cubicBezTo>
                    <a:pt x="639132" y="213417"/>
                    <a:pt x="633267" y="216263"/>
                    <a:pt x="626024" y="216263"/>
                  </a:cubicBezTo>
                  <a:cubicBezTo>
                    <a:pt x="621712" y="216263"/>
                    <a:pt x="618005" y="215401"/>
                    <a:pt x="614900" y="213676"/>
                  </a:cubicBezTo>
                  <a:cubicBezTo>
                    <a:pt x="611796" y="211951"/>
                    <a:pt x="609209" y="209364"/>
                    <a:pt x="607140" y="205915"/>
                  </a:cubicBezTo>
                  <a:lnTo>
                    <a:pt x="607140" y="214711"/>
                  </a:lnTo>
                  <a:lnTo>
                    <a:pt x="597310" y="214711"/>
                  </a:lnTo>
                  <a:lnTo>
                    <a:pt x="597310" y="132189"/>
                  </a:lnTo>
                  <a:close/>
                  <a:moveTo>
                    <a:pt x="717341" y="182634"/>
                  </a:moveTo>
                  <a:lnTo>
                    <a:pt x="717341" y="187290"/>
                  </a:lnTo>
                  <a:lnTo>
                    <a:pt x="672588" y="187290"/>
                  </a:lnTo>
                  <a:cubicBezTo>
                    <a:pt x="672932" y="194016"/>
                    <a:pt x="674916" y="199189"/>
                    <a:pt x="678537" y="202811"/>
                  </a:cubicBezTo>
                  <a:cubicBezTo>
                    <a:pt x="682159" y="206259"/>
                    <a:pt x="687248" y="207985"/>
                    <a:pt x="693800" y="207985"/>
                  </a:cubicBezTo>
                  <a:cubicBezTo>
                    <a:pt x="697422" y="207985"/>
                    <a:pt x="701043" y="207553"/>
                    <a:pt x="704665" y="206691"/>
                  </a:cubicBezTo>
                  <a:cubicBezTo>
                    <a:pt x="708113" y="205830"/>
                    <a:pt x="711564" y="204449"/>
                    <a:pt x="715013" y="202553"/>
                  </a:cubicBezTo>
                  <a:lnTo>
                    <a:pt x="715013" y="211865"/>
                  </a:lnTo>
                  <a:cubicBezTo>
                    <a:pt x="711564" y="213244"/>
                    <a:pt x="708028" y="214367"/>
                    <a:pt x="704406" y="215228"/>
                  </a:cubicBezTo>
                  <a:cubicBezTo>
                    <a:pt x="700611" y="215919"/>
                    <a:pt x="696819" y="216263"/>
                    <a:pt x="693024" y="216263"/>
                  </a:cubicBezTo>
                  <a:cubicBezTo>
                    <a:pt x="683711" y="216263"/>
                    <a:pt x="676209" y="213503"/>
                    <a:pt x="670518" y="207985"/>
                  </a:cubicBezTo>
                  <a:cubicBezTo>
                    <a:pt x="665000" y="202467"/>
                    <a:pt x="662240" y="195051"/>
                    <a:pt x="662240" y="185738"/>
                  </a:cubicBezTo>
                  <a:cubicBezTo>
                    <a:pt x="662240" y="175908"/>
                    <a:pt x="664912" y="168147"/>
                    <a:pt x="670259" y="162456"/>
                  </a:cubicBezTo>
                  <a:cubicBezTo>
                    <a:pt x="675433" y="156765"/>
                    <a:pt x="682503" y="153919"/>
                    <a:pt x="691472" y="153919"/>
                  </a:cubicBezTo>
                  <a:cubicBezTo>
                    <a:pt x="699406" y="153919"/>
                    <a:pt x="705700" y="156506"/>
                    <a:pt x="710356" y="161680"/>
                  </a:cubicBezTo>
                  <a:cubicBezTo>
                    <a:pt x="715013" y="166854"/>
                    <a:pt x="717341" y="173838"/>
                    <a:pt x="717341" y="182634"/>
                  </a:cubicBezTo>
                  <a:close/>
                  <a:moveTo>
                    <a:pt x="672846" y="179788"/>
                  </a:moveTo>
                  <a:lnTo>
                    <a:pt x="707511" y="179788"/>
                  </a:lnTo>
                  <a:cubicBezTo>
                    <a:pt x="707511" y="174441"/>
                    <a:pt x="706044" y="170217"/>
                    <a:pt x="703113" y="167112"/>
                  </a:cubicBezTo>
                  <a:cubicBezTo>
                    <a:pt x="700182" y="163835"/>
                    <a:pt x="696302" y="162197"/>
                    <a:pt x="691472" y="162197"/>
                  </a:cubicBezTo>
                  <a:cubicBezTo>
                    <a:pt x="686125" y="162197"/>
                    <a:pt x="681815" y="163749"/>
                    <a:pt x="678537" y="166854"/>
                  </a:cubicBezTo>
                  <a:cubicBezTo>
                    <a:pt x="675260" y="169958"/>
                    <a:pt x="673364" y="174270"/>
                    <a:pt x="672846" y="179788"/>
                  </a:cubicBezTo>
                  <a:close/>
                  <a:moveTo>
                    <a:pt x="767785" y="154437"/>
                  </a:moveTo>
                  <a:lnTo>
                    <a:pt x="767785" y="164525"/>
                  </a:lnTo>
                  <a:cubicBezTo>
                    <a:pt x="766750" y="163835"/>
                    <a:pt x="765542" y="163405"/>
                    <a:pt x="764163" y="163232"/>
                  </a:cubicBezTo>
                  <a:cubicBezTo>
                    <a:pt x="762955" y="162888"/>
                    <a:pt x="761576" y="162715"/>
                    <a:pt x="760024" y="162715"/>
                  </a:cubicBezTo>
                  <a:cubicBezTo>
                    <a:pt x="754506" y="162715"/>
                    <a:pt x="750279" y="164525"/>
                    <a:pt x="747348" y="168147"/>
                  </a:cubicBezTo>
                  <a:cubicBezTo>
                    <a:pt x="744418" y="171595"/>
                    <a:pt x="742951" y="176684"/>
                    <a:pt x="742951" y="183410"/>
                  </a:cubicBezTo>
                  <a:lnTo>
                    <a:pt x="742951" y="214711"/>
                  </a:lnTo>
                  <a:lnTo>
                    <a:pt x="733121" y="214711"/>
                  </a:lnTo>
                  <a:lnTo>
                    <a:pt x="733121" y="155471"/>
                  </a:lnTo>
                  <a:lnTo>
                    <a:pt x="742951" y="155471"/>
                  </a:lnTo>
                  <a:lnTo>
                    <a:pt x="742951" y="164525"/>
                  </a:lnTo>
                  <a:cubicBezTo>
                    <a:pt x="744847" y="160904"/>
                    <a:pt x="747522" y="158232"/>
                    <a:pt x="750970" y="156506"/>
                  </a:cubicBezTo>
                  <a:cubicBezTo>
                    <a:pt x="754248" y="154781"/>
                    <a:pt x="758213" y="153919"/>
                    <a:pt x="762870" y="153919"/>
                  </a:cubicBezTo>
                  <a:cubicBezTo>
                    <a:pt x="763560" y="153919"/>
                    <a:pt x="764248" y="154005"/>
                    <a:pt x="764939" y="154178"/>
                  </a:cubicBezTo>
                  <a:cubicBezTo>
                    <a:pt x="765801" y="154178"/>
                    <a:pt x="766750" y="154263"/>
                    <a:pt x="767785" y="154437"/>
                  </a:cubicBezTo>
                  <a:close/>
                  <a:moveTo>
                    <a:pt x="823144" y="205657"/>
                  </a:moveTo>
                  <a:lnTo>
                    <a:pt x="860654" y="205657"/>
                  </a:lnTo>
                  <a:lnTo>
                    <a:pt x="860654" y="214711"/>
                  </a:lnTo>
                  <a:lnTo>
                    <a:pt x="810210" y="214711"/>
                  </a:lnTo>
                  <a:lnTo>
                    <a:pt x="810210" y="205657"/>
                  </a:lnTo>
                  <a:cubicBezTo>
                    <a:pt x="814348" y="201518"/>
                    <a:pt x="819954" y="195912"/>
                    <a:pt x="827024" y="188842"/>
                  </a:cubicBezTo>
                  <a:cubicBezTo>
                    <a:pt x="833923" y="181772"/>
                    <a:pt x="838321" y="177201"/>
                    <a:pt x="840217" y="175132"/>
                  </a:cubicBezTo>
                  <a:cubicBezTo>
                    <a:pt x="843666" y="171337"/>
                    <a:pt x="845994" y="168062"/>
                    <a:pt x="847202" y="165301"/>
                  </a:cubicBezTo>
                  <a:cubicBezTo>
                    <a:pt x="848581" y="162715"/>
                    <a:pt x="849271" y="160128"/>
                    <a:pt x="849271" y="157541"/>
                  </a:cubicBezTo>
                  <a:cubicBezTo>
                    <a:pt x="849271" y="153229"/>
                    <a:pt x="847804" y="149780"/>
                    <a:pt x="844874" y="147193"/>
                  </a:cubicBezTo>
                  <a:cubicBezTo>
                    <a:pt x="841943" y="144433"/>
                    <a:pt x="838148" y="143054"/>
                    <a:pt x="833491" y="143054"/>
                  </a:cubicBezTo>
                  <a:cubicBezTo>
                    <a:pt x="830043" y="143054"/>
                    <a:pt x="826507" y="143657"/>
                    <a:pt x="822885" y="144865"/>
                  </a:cubicBezTo>
                  <a:cubicBezTo>
                    <a:pt x="819090" y="146073"/>
                    <a:pt x="815039" y="147884"/>
                    <a:pt x="810727" y="150298"/>
                  </a:cubicBezTo>
                  <a:lnTo>
                    <a:pt x="810727" y="139433"/>
                  </a:lnTo>
                  <a:cubicBezTo>
                    <a:pt x="815039" y="137707"/>
                    <a:pt x="819090" y="136414"/>
                    <a:pt x="822885" y="135552"/>
                  </a:cubicBezTo>
                  <a:cubicBezTo>
                    <a:pt x="826680" y="134691"/>
                    <a:pt x="830128" y="134259"/>
                    <a:pt x="833233" y="134259"/>
                  </a:cubicBezTo>
                  <a:cubicBezTo>
                    <a:pt x="841337" y="134259"/>
                    <a:pt x="847893" y="136243"/>
                    <a:pt x="852893" y="140209"/>
                  </a:cubicBezTo>
                  <a:cubicBezTo>
                    <a:pt x="857723" y="144348"/>
                    <a:pt x="860136" y="149866"/>
                    <a:pt x="860136" y="156765"/>
                  </a:cubicBezTo>
                  <a:cubicBezTo>
                    <a:pt x="860136" y="160042"/>
                    <a:pt x="859534" y="163147"/>
                    <a:pt x="858325" y="166077"/>
                  </a:cubicBezTo>
                  <a:cubicBezTo>
                    <a:pt x="857117" y="169008"/>
                    <a:pt x="854877" y="172459"/>
                    <a:pt x="851600" y="176425"/>
                  </a:cubicBezTo>
                  <a:cubicBezTo>
                    <a:pt x="850738" y="177460"/>
                    <a:pt x="847978" y="180391"/>
                    <a:pt x="843321" y="185220"/>
                  </a:cubicBezTo>
                  <a:cubicBezTo>
                    <a:pt x="838492" y="190050"/>
                    <a:pt x="831766" y="196861"/>
                    <a:pt x="823144" y="205657"/>
                  </a:cubicBezTo>
                  <a:close/>
                  <a:moveTo>
                    <a:pt x="905924" y="142537"/>
                  </a:moveTo>
                  <a:cubicBezTo>
                    <a:pt x="900406" y="142537"/>
                    <a:pt x="896267" y="145297"/>
                    <a:pt x="893507" y="150815"/>
                  </a:cubicBezTo>
                  <a:cubicBezTo>
                    <a:pt x="890747" y="156162"/>
                    <a:pt x="889368" y="164267"/>
                    <a:pt x="889368" y="175132"/>
                  </a:cubicBezTo>
                  <a:cubicBezTo>
                    <a:pt x="889368" y="185996"/>
                    <a:pt x="890747" y="194189"/>
                    <a:pt x="893507" y="199707"/>
                  </a:cubicBezTo>
                  <a:cubicBezTo>
                    <a:pt x="896267" y="205054"/>
                    <a:pt x="900406" y="207726"/>
                    <a:pt x="905924" y="207726"/>
                  </a:cubicBezTo>
                  <a:cubicBezTo>
                    <a:pt x="911442" y="207726"/>
                    <a:pt x="915581" y="205054"/>
                    <a:pt x="918341" y="199707"/>
                  </a:cubicBezTo>
                  <a:cubicBezTo>
                    <a:pt x="921272" y="194189"/>
                    <a:pt x="922739" y="185996"/>
                    <a:pt x="922739" y="175132"/>
                  </a:cubicBezTo>
                  <a:cubicBezTo>
                    <a:pt x="922739" y="164267"/>
                    <a:pt x="921272" y="156162"/>
                    <a:pt x="918341" y="150815"/>
                  </a:cubicBezTo>
                  <a:cubicBezTo>
                    <a:pt x="915581" y="145297"/>
                    <a:pt x="911442" y="142537"/>
                    <a:pt x="905924" y="142537"/>
                  </a:cubicBezTo>
                  <a:close/>
                  <a:moveTo>
                    <a:pt x="905924" y="134259"/>
                  </a:moveTo>
                  <a:cubicBezTo>
                    <a:pt x="914893" y="134259"/>
                    <a:pt x="921704" y="137707"/>
                    <a:pt x="926360" y="144606"/>
                  </a:cubicBezTo>
                  <a:cubicBezTo>
                    <a:pt x="931017" y="151676"/>
                    <a:pt x="933345" y="161853"/>
                    <a:pt x="933345" y="175132"/>
                  </a:cubicBezTo>
                  <a:cubicBezTo>
                    <a:pt x="933345" y="188583"/>
                    <a:pt x="931017" y="198845"/>
                    <a:pt x="926360" y="205915"/>
                  </a:cubicBezTo>
                  <a:cubicBezTo>
                    <a:pt x="921704" y="212815"/>
                    <a:pt x="914893" y="216263"/>
                    <a:pt x="905924" y="216263"/>
                  </a:cubicBezTo>
                  <a:cubicBezTo>
                    <a:pt x="897128" y="216263"/>
                    <a:pt x="890317" y="212815"/>
                    <a:pt x="885488" y="205915"/>
                  </a:cubicBezTo>
                  <a:cubicBezTo>
                    <a:pt x="880831" y="198845"/>
                    <a:pt x="878503" y="188583"/>
                    <a:pt x="878503" y="175132"/>
                  </a:cubicBezTo>
                  <a:cubicBezTo>
                    <a:pt x="878503" y="161853"/>
                    <a:pt x="880831" y="151676"/>
                    <a:pt x="885488" y="144606"/>
                  </a:cubicBezTo>
                  <a:cubicBezTo>
                    <a:pt x="890317" y="137707"/>
                    <a:pt x="897128" y="134259"/>
                    <a:pt x="905924" y="134259"/>
                  </a:cubicBezTo>
                  <a:close/>
                  <a:moveTo>
                    <a:pt x="961283" y="205657"/>
                  </a:moveTo>
                  <a:lnTo>
                    <a:pt x="998793" y="205657"/>
                  </a:lnTo>
                  <a:lnTo>
                    <a:pt x="998793" y="214711"/>
                  </a:lnTo>
                  <a:lnTo>
                    <a:pt x="948607" y="214711"/>
                  </a:lnTo>
                  <a:lnTo>
                    <a:pt x="948607" y="205657"/>
                  </a:lnTo>
                  <a:cubicBezTo>
                    <a:pt x="952573" y="201518"/>
                    <a:pt x="958093" y="195912"/>
                    <a:pt x="965163" y="188842"/>
                  </a:cubicBezTo>
                  <a:cubicBezTo>
                    <a:pt x="972233" y="181772"/>
                    <a:pt x="976631" y="177201"/>
                    <a:pt x="978356" y="175132"/>
                  </a:cubicBezTo>
                  <a:cubicBezTo>
                    <a:pt x="981805" y="171337"/>
                    <a:pt x="984221" y="168062"/>
                    <a:pt x="985600" y="165301"/>
                  </a:cubicBezTo>
                  <a:cubicBezTo>
                    <a:pt x="986979" y="162715"/>
                    <a:pt x="987669" y="160128"/>
                    <a:pt x="987669" y="157541"/>
                  </a:cubicBezTo>
                  <a:cubicBezTo>
                    <a:pt x="987669" y="153229"/>
                    <a:pt x="986117" y="149780"/>
                    <a:pt x="983013" y="147193"/>
                  </a:cubicBezTo>
                  <a:cubicBezTo>
                    <a:pt x="980082" y="144433"/>
                    <a:pt x="976287" y="143054"/>
                    <a:pt x="971630" y="143054"/>
                  </a:cubicBezTo>
                  <a:cubicBezTo>
                    <a:pt x="968353" y="143054"/>
                    <a:pt x="964819" y="143657"/>
                    <a:pt x="961024" y="144865"/>
                  </a:cubicBezTo>
                  <a:cubicBezTo>
                    <a:pt x="957229" y="146073"/>
                    <a:pt x="953264" y="147884"/>
                    <a:pt x="949125" y="150298"/>
                  </a:cubicBezTo>
                  <a:lnTo>
                    <a:pt x="949125" y="139433"/>
                  </a:lnTo>
                  <a:cubicBezTo>
                    <a:pt x="953437" y="137707"/>
                    <a:pt x="957403" y="136414"/>
                    <a:pt x="961024" y="135552"/>
                  </a:cubicBezTo>
                  <a:cubicBezTo>
                    <a:pt x="964819" y="134691"/>
                    <a:pt x="968268" y="134259"/>
                    <a:pt x="971372" y="134259"/>
                  </a:cubicBezTo>
                  <a:cubicBezTo>
                    <a:pt x="979650" y="134259"/>
                    <a:pt x="986202" y="136243"/>
                    <a:pt x="991032" y="140209"/>
                  </a:cubicBezTo>
                  <a:cubicBezTo>
                    <a:pt x="995862" y="144348"/>
                    <a:pt x="998275" y="149866"/>
                    <a:pt x="998275" y="156765"/>
                  </a:cubicBezTo>
                  <a:cubicBezTo>
                    <a:pt x="998275" y="160042"/>
                    <a:pt x="997673" y="163147"/>
                    <a:pt x="996465" y="166077"/>
                  </a:cubicBezTo>
                  <a:cubicBezTo>
                    <a:pt x="995256" y="169008"/>
                    <a:pt x="993102" y="172459"/>
                    <a:pt x="989997" y="176425"/>
                  </a:cubicBezTo>
                  <a:cubicBezTo>
                    <a:pt x="988963" y="177460"/>
                    <a:pt x="986117" y="180391"/>
                    <a:pt x="981461" y="185220"/>
                  </a:cubicBezTo>
                  <a:cubicBezTo>
                    <a:pt x="976631" y="190050"/>
                    <a:pt x="969905" y="196861"/>
                    <a:pt x="961283" y="205657"/>
                  </a:cubicBezTo>
                  <a:close/>
                  <a:moveTo>
                    <a:pt x="1050789" y="187290"/>
                  </a:moveTo>
                  <a:lnTo>
                    <a:pt x="1050789" y="144865"/>
                  </a:lnTo>
                  <a:lnTo>
                    <a:pt x="1023627" y="187290"/>
                  </a:lnTo>
                  <a:close/>
                  <a:moveTo>
                    <a:pt x="1015090" y="185738"/>
                  </a:moveTo>
                  <a:lnTo>
                    <a:pt x="1047943" y="135552"/>
                  </a:lnTo>
                  <a:lnTo>
                    <a:pt x="1061395" y="135552"/>
                  </a:lnTo>
                  <a:lnTo>
                    <a:pt x="1061395" y="187290"/>
                  </a:lnTo>
                  <a:lnTo>
                    <a:pt x="1072777" y="187290"/>
                  </a:lnTo>
                  <a:lnTo>
                    <a:pt x="1072777" y="196085"/>
                  </a:lnTo>
                  <a:lnTo>
                    <a:pt x="1061395" y="196085"/>
                  </a:lnTo>
                  <a:lnTo>
                    <a:pt x="1061395" y="214711"/>
                  </a:lnTo>
                  <a:lnTo>
                    <a:pt x="1050789" y="214711"/>
                  </a:lnTo>
                  <a:lnTo>
                    <a:pt x="1050789" y="196085"/>
                  </a:lnTo>
                  <a:lnTo>
                    <a:pt x="1015090" y="196085"/>
                  </a:lnTo>
                  <a:close/>
                </a:path>
              </a:pathLst>
            </a:custGeom>
            <a:solidFill>
              <a:srgbClr val="35987C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3" name="Graphic 16">
              <a:extLst>
                <a:ext uri="{FF2B5EF4-FFF2-40B4-BE49-F238E27FC236}">
                  <a16:creationId xmlns:a16="http://schemas.microsoft.com/office/drawing/2014/main" id="{60507E3D-C41F-9E42-D139-E9E894B90A2A}"/>
                </a:ext>
              </a:extLst>
            </p:cNvPr>
            <p:cNvGrpSpPr/>
            <p:nvPr/>
          </p:nvGrpSpPr>
          <p:grpSpPr>
            <a:xfrm>
              <a:off x="860634" y="5928338"/>
              <a:ext cx="361386" cy="536518"/>
              <a:chOff x="860634" y="5928338"/>
              <a:chExt cx="361386" cy="536518"/>
            </a:xfrm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7EAACE0-121A-CA15-A359-83F8FFEC17F9}"/>
                  </a:ext>
                </a:extLst>
              </p:cNvPr>
              <p:cNvSpPr/>
              <p:nvPr/>
            </p:nvSpPr>
            <p:spPr>
              <a:xfrm>
                <a:off x="1178820" y="5928338"/>
                <a:ext cx="43200" cy="43459"/>
              </a:xfrm>
              <a:custGeom>
                <a:avLst/>
                <a:gdLst>
                  <a:gd name="connsiteX0" fmla="*/ 21730 w 43200"/>
                  <a:gd name="connsiteY0" fmla="*/ 43459 h 43459"/>
                  <a:gd name="connsiteX1" fmla="*/ 0 w 43200"/>
                  <a:gd name="connsiteY1" fmla="*/ 21730 h 43459"/>
                  <a:gd name="connsiteX2" fmla="*/ 21730 w 43200"/>
                  <a:gd name="connsiteY2" fmla="*/ 0 h 43459"/>
                  <a:gd name="connsiteX3" fmla="*/ 43201 w 43200"/>
                  <a:gd name="connsiteY3" fmla="*/ 21730 h 43459"/>
                  <a:gd name="connsiteX4" fmla="*/ 21730 w 43200"/>
                  <a:gd name="connsiteY4" fmla="*/ 43459 h 43459"/>
                  <a:gd name="connsiteX5" fmla="*/ 21730 w 43200"/>
                  <a:gd name="connsiteY5" fmla="*/ 11641 h 43459"/>
                  <a:gd name="connsiteX6" fmla="*/ 11641 w 43200"/>
                  <a:gd name="connsiteY6" fmla="*/ 21730 h 43459"/>
                  <a:gd name="connsiteX7" fmla="*/ 21730 w 43200"/>
                  <a:gd name="connsiteY7" fmla="*/ 31819 h 43459"/>
                  <a:gd name="connsiteX8" fmla="*/ 31819 w 43200"/>
                  <a:gd name="connsiteY8" fmla="*/ 21730 h 43459"/>
                  <a:gd name="connsiteX9" fmla="*/ 21730 w 43200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00" h="43459">
                    <a:moveTo>
                      <a:pt x="21730" y="43459"/>
                    </a:moveTo>
                    <a:cubicBezTo>
                      <a:pt x="9571" y="43459"/>
                      <a:pt x="0" y="33629"/>
                      <a:pt x="0" y="21730"/>
                    </a:cubicBezTo>
                    <a:cubicBezTo>
                      <a:pt x="0" y="9830"/>
                      <a:pt x="9571" y="0"/>
                      <a:pt x="21730" y="0"/>
                    </a:cubicBezTo>
                    <a:cubicBezTo>
                      <a:pt x="33629" y="0"/>
                      <a:pt x="43201" y="9830"/>
                      <a:pt x="43201" y="21730"/>
                    </a:cubicBezTo>
                    <a:cubicBezTo>
                      <a:pt x="43201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E40B75D4-D8EE-1BB4-F92C-35B529B9C127}"/>
                  </a:ext>
                </a:extLst>
              </p:cNvPr>
              <p:cNvSpPr/>
              <p:nvPr/>
            </p:nvSpPr>
            <p:spPr>
              <a:xfrm>
                <a:off x="1152175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1043 w 69845"/>
                  <a:gd name="connsiteY1" fmla="*/ 68035 h 69845"/>
                  <a:gd name="connsiteX2" fmla="*/ 1811 w 69845"/>
                  <a:gd name="connsiteY2" fmla="*/ 39062 h 69845"/>
                  <a:gd name="connsiteX3" fmla="*/ 0 w 69845"/>
                  <a:gd name="connsiteY3" fmla="*/ 34923 h 69845"/>
                  <a:gd name="connsiteX4" fmla="*/ 1811 w 69845"/>
                  <a:gd name="connsiteY4" fmla="*/ 30784 h 69845"/>
                  <a:gd name="connsiteX5" fmla="*/ 31043 w 69845"/>
                  <a:gd name="connsiteY5" fmla="*/ 1552 h 69845"/>
                  <a:gd name="connsiteX6" fmla="*/ 39062 w 69845"/>
                  <a:gd name="connsiteY6" fmla="*/ 1552 h 69845"/>
                  <a:gd name="connsiteX7" fmla="*/ 68294 w 69845"/>
                  <a:gd name="connsiteY7" fmla="*/ 30784 h 69845"/>
                  <a:gd name="connsiteX8" fmla="*/ 69846 w 69845"/>
                  <a:gd name="connsiteY8" fmla="*/ 34923 h 69845"/>
                  <a:gd name="connsiteX9" fmla="*/ 68294 w 69845"/>
                  <a:gd name="connsiteY9" fmla="*/ 39062 h 69845"/>
                  <a:gd name="connsiteX10" fmla="*/ 39062 w 69845"/>
                  <a:gd name="connsiteY10" fmla="*/ 68035 h 69845"/>
                  <a:gd name="connsiteX11" fmla="*/ 34923 w 69845"/>
                  <a:gd name="connsiteY11" fmla="*/ 69846 h 69845"/>
                  <a:gd name="connsiteX12" fmla="*/ 13969 w 69845"/>
                  <a:gd name="connsiteY12" fmla="*/ 34923 h 69845"/>
                  <a:gd name="connsiteX13" fmla="*/ 34923 w 69845"/>
                  <a:gd name="connsiteY13" fmla="*/ 55877 h 69845"/>
                  <a:gd name="connsiteX14" fmla="*/ 55877 w 69845"/>
                  <a:gd name="connsiteY14" fmla="*/ 34923 h 69845"/>
                  <a:gd name="connsiteX15" fmla="*/ 34923 w 69845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629" y="69846"/>
                      <a:pt x="32077" y="69328"/>
                      <a:pt x="31043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1043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294" y="30784"/>
                    </a:lnTo>
                    <a:cubicBezTo>
                      <a:pt x="69328" y="31819"/>
                      <a:pt x="69846" y="33371"/>
                      <a:pt x="69846" y="34923"/>
                    </a:cubicBezTo>
                    <a:cubicBezTo>
                      <a:pt x="69846" y="36475"/>
                      <a:pt x="69328" y="37768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7" name="Graphic 16">
                <a:extLst>
                  <a:ext uri="{FF2B5EF4-FFF2-40B4-BE49-F238E27FC236}">
                    <a16:creationId xmlns:a16="http://schemas.microsoft.com/office/drawing/2014/main" id="{E38E212F-8B8B-0C11-F120-E12CB540FA72}"/>
                  </a:ext>
                </a:extLst>
              </p:cNvPr>
              <p:cNvGrpSpPr/>
              <p:nvPr/>
            </p:nvGrpSpPr>
            <p:grpSpPr>
              <a:xfrm>
                <a:off x="860634" y="5928338"/>
                <a:ext cx="361386" cy="536518"/>
                <a:chOff x="860634" y="5928338"/>
                <a:chExt cx="361386" cy="536518"/>
              </a:xfrm>
            </p:grpSpPr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220488FF-6FE5-49AE-E149-C7955339F68D}"/>
                    </a:ext>
                  </a:extLst>
                </p:cNvPr>
                <p:cNvSpPr/>
                <p:nvPr/>
              </p:nvSpPr>
              <p:spPr>
                <a:xfrm>
                  <a:off x="860634" y="6453215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691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691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691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691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F7BC32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598AB6F3-B0CC-E784-5391-E496CA1FA64F}"/>
                    </a:ext>
                  </a:extLst>
                </p:cNvPr>
                <p:cNvSpPr/>
                <p:nvPr/>
              </p:nvSpPr>
              <p:spPr>
                <a:xfrm>
                  <a:off x="860634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297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297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95B559DB-40C8-0DC0-6A9E-5D0D36CC0850}"/>
                    </a:ext>
                  </a:extLst>
                </p:cNvPr>
                <p:cNvSpPr/>
                <p:nvPr/>
              </p:nvSpPr>
              <p:spPr>
                <a:xfrm>
                  <a:off x="924271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297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297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74EFBB02-6D37-3807-68E5-3C61F5E9663D}"/>
                    </a:ext>
                  </a:extLst>
                </p:cNvPr>
                <p:cNvSpPr/>
                <p:nvPr/>
              </p:nvSpPr>
              <p:spPr>
                <a:xfrm>
                  <a:off x="987909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DFFFF96E-2E2F-6A30-3AE9-BC801426538C}"/>
                    </a:ext>
                  </a:extLst>
                </p:cNvPr>
                <p:cNvSpPr/>
                <p:nvPr/>
              </p:nvSpPr>
              <p:spPr>
                <a:xfrm>
                  <a:off x="1051546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162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162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E9FEB61D-EF4D-7C65-F9F2-B7516AEB5ED8}"/>
                    </a:ext>
                  </a:extLst>
                </p:cNvPr>
                <p:cNvSpPr/>
                <p:nvPr/>
              </p:nvSpPr>
              <p:spPr>
                <a:xfrm>
                  <a:off x="1115183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59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59" y="9830"/>
                        <a:pt x="43459" y="21730"/>
                      </a:cubicBezTo>
                      <a:cubicBezTo>
                        <a:pt x="43459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162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162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3106A679-F75F-38E4-1076-512C4919C5E9}"/>
                    </a:ext>
                  </a:extLst>
                </p:cNvPr>
                <p:cNvSpPr/>
                <p:nvPr/>
              </p:nvSpPr>
              <p:spPr>
                <a:xfrm>
                  <a:off x="860634" y="6365779"/>
                  <a:ext cx="70104" cy="69845"/>
                </a:xfrm>
                <a:custGeom>
                  <a:avLst/>
                  <a:gdLst>
                    <a:gd name="connsiteX0" fmla="*/ 34923 w 70104"/>
                    <a:gd name="connsiteY0" fmla="*/ 69846 h 69845"/>
                    <a:gd name="connsiteX1" fmla="*/ 31042 w 70104"/>
                    <a:gd name="connsiteY1" fmla="*/ 68035 h 69845"/>
                    <a:gd name="connsiteX2" fmla="*/ 1811 w 70104"/>
                    <a:gd name="connsiteY2" fmla="*/ 39062 h 69845"/>
                    <a:gd name="connsiteX3" fmla="*/ 0 w 70104"/>
                    <a:gd name="connsiteY3" fmla="*/ 34923 h 69845"/>
                    <a:gd name="connsiteX4" fmla="*/ 1811 w 70104"/>
                    <a:gd name="connsiteY4" fmla="*/ 30784 h 69845"/>
                    <a:gd name="connsiteX5" fmla="*/ 31042 w 70104"/>
                    <a:gd name="connsiteY5" fmla="*/ 1552 h 69845"/>
                    <a:gd name="connsiteX6" fmla="*/ 39062 w 70104"/>
                    <a:gd name="connsiteY6" fmla="*/ 1552 h 69845"/>
                    <a:gd name="connsiteX7" fmla="*/ 68294 w 70104"/>
                    <a:gd name="connsiteY7" fmla="*/ 30784 h 69845"/>
                    <a:gd name="connsiteX8" fmla="*/ 70104 w 70104"/>
                    <a:gd name="connsiteY8" fmla="*/ 34923 h 69845"/>
                    <a:gd name="connsiteX9" fmla="*/ 68294 w 70104"/>
                    <a:gd name="connsiteY9" fmla="*/ 39062 h 69845"/>
                    <a:gd name="connsiteX10" fmla="*/ 39062 w 70104"/>
                    <a:gd name="connsiteY10" fmla="*/ 68035 h 69845"/>
                    <a:gd name="connsiteX11" fmla="*/ 34923 w 70104"/>
                    <a:gd name="connsiteY11" fmla="*/ 69846 h 69845"/>
                    <a:gd name="connsiteX12" fmla="*/ 13969 w 70104"/>
                    <a:gd name="connsiteY12" fmla="*/ 34923 h 69845"/>
                    <a:gd name="connsiteX13" fmla="*/ 34923 w 70104"/>
                    <a:gd name="connsiteY13" fmla="*/ 55877 h 69845"/>
                    <a:gd name="connsiteX14" fmla="*/ 56135 w 70104"/>
                    <a:gd name="connsiteY14" fmla="*/ 34923 h 69845"/>
                    <a:gd name="connsiteX15" fmla="*/ 34923 w 70104"/>
                    <a:gd name="connsiteY15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104" h="69845">
                      <a:moveTo>
                        <a:pt x="34923" y="69846"/>
                      </a:moveTo>
                      <a:cubicBezTo>
                        <a:pt x="33629" y="69846"/>
                        <a:pt x="32077" y="69328"/>
                        <a:pt x="31042" y="68035"/>
                      </a:cubicBezTo>
                      <a:lnTo>
                        <a:pt x="1811" y="39062"/>
                      </a:lnTo>
                      <a:cubicBezTo>
                        <a:pt x="776" y="37768"/>
                        <a:pt x="0" y="36475"/>
                        <a:pt x="0" y="34923"/>
                      </a:cubicBezTo>
                      <a:cubicBezTo>
                        <a:pt x="0" y="33371"/>
                        <a:pt x="776" y="31819"/>
                        <a:pt x="1811" y="30784"/>
                      </a:cubicBezTo>
                      <a:lnTo>
                        <a:pt x="31042" y="1552"/>
                      </a:lnTo>
                      <a:cubicBezTo>
                        <a:pt x="33112" y="-517"/>
                        <a:pt x="36992" y="-517"/>
                        <a:pt x="39062" y="1552"/>
                      </a:cubicBezTo>
                      <a:lnTo>
                        <a:pt x="68294" y="30784"/>
                      </a:lnTo>
                      <a:cubicBezTo>
                        <a:pt x="69328" y="31819"/>
                        <a:pt x="70104" y="33371"/>
                        <a:pt x="70104" y="34923"/>
                      </a:cubicBezTo>
                      <a:cubicBezTo>
                        <a:pt x="70104" y="36475"/>
                        <a:pt x="69328" y="37768"/>
                        <a:pt x="68294" y="39062"/>
                      </a:cubicBezTo>
                      <a:lnTo>
                        <a:pt x="39062" y="68035"/>
                      </a:lnTo>
                      <a:cubicBezTo>
                        <a:pt x="38027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6135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C309F4D2-01CB-FF99-8E57-23B264D0A1D3}"/>
                    </a:ext>
                  </a:extLst>
                </p:cNvPr>
                <p:cNvSpPr/>
                <p:nvPr/>
              </p:nvSpPr>
              <p:spPr>
                <a:xfrm>
                  <a:off x="919098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552 w 69845"/>
                    <a:gd name="connsiteY2" fmla="*/ 39062 h 69845"/>
                    <a:gd name="connsiteX3" fmla="*/ 1552 w 69845"/>
                    <a:gd name="connsiteY3" fmla="*/ 30784 h 69845"/>
                    <a:gd name="connsiteX4" fmla="*/ 30784 w 69845"/>
                    <a:gd name="connsiteY4" fmla="*/ 1552 h 69845"/>
                    <a:gd name="connsiteX5" fmla="*/ 39062 w 69845"/>
                    <a:gd name="connsiteY5" fmla="*/ 1552 h 69845"/>
                    <a:gd name="connsiteX6" fmla="*/ 68035 w 69845"/>
                    <a:gd name="connsiteY6" fmla="*/ 30784 h 69845"/>
                    <a:gd name="connsiteX7" fmla="*/ 69846 w 69845"/>
                    <a:gd name="connsiteY7" fmla="*/ 34923 h 69845"/>
                    <a:gd name="connsiteX8" fmla="*/ 68035 w 69845"/>
                    <a:gd name="connsiteY8" fmla="*/ 39062 h 69845"/>
                    <a:gd name="connsiteX9" fmla="*/ 39062 w 69845"/>
                    <a:gd name="connsiteY9" fmla="*/ 68035 h 69845"/>
                    <a:gd name="connsiteX10" fmla="*/ 34923 w 69845"/>
                    <a:gd name="connsiteY10" fmla="*/ 69846 h 69845"/>
                    <a:gd name="connsiteX11" fmla="*/ 13969 w 69845"/>
                    <a:gd name="connsiteY11" fmla="*/ 34923 h 69845"/>
                    <a:gd name="connsiteX12" fmla="*/ 34923 w 69845"/>
                    <a:gd name="connsiteY12" fmla="*/ 55877 h 69845"/>
                    <a:gd name="connsiteX13" fmla="*/ 55877 w 69845"/>
                    <a:gd name="connsiteY13" fmla="*/ 34923 h 69845"/>
                    <a:gd name="connsiteX14" fmla="*/ 34923 w 69845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1819" y="69328"/>
                        <a:pt x="30784" y="68035"/>
                      </a:cubicBezTo>
                      <a:lnTo>
                        <a:pt x="1552" y="39062"/>
                      </a:lnTo>
                      <a:cubicBezTo>
                        <a:pt x="-517" y="36734"/>
                        <a:pt x="-517" y="33112"/>
                        <a:pt x="1552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9062" y="1552"/>
                      </a:cubicBezTo>
                      <a:lnTo>
                        <a:pt x="68035" y="30784"/>
                      </a:lnTo>
                      <a:cubicBezTo>
                        <a:pt x="69328" y="31819"/>
                        <a:pt x="69846" y="33371"/>
                        <a:pt x="69846" y="34923"/>
                      </a:cubicBezTo>
                      <a:cubicBezTo>
                        <a:pt x="69846" y="36475"/>
                        <a:pt x="69328" y="37768"/>
                        <a:pt x="68035" y="39062"/>
                      </a:cubicBezTo>
                      <a:lnTo>
                        <a:pt x="39062" y="68035"/>
                      </a:lnTo>
                      <a:cubicBezTo>
                        <a:pt x="37768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EC56A830-019D-E1A1-369B-EC035DE5EEF3}"/>
                    </a:ext>
                  </a:extLst>
                </p:cNvPr>
                <p:cNvSpPr/>
                <p:nvPr/>
              </p:nvSpPr>
              <p:spPr>
                <a:xfrm>
                  <a:off x="977302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811 w 69845"/>
                    <a:gd name="connsiteY2" fmla="*/ 39062 h 69845"/>
                    <a:gd name="connsiteX3" fmla="*/ 0 w 69845"/>
                    <a:gd name="connsiteY3" fmla="*/ 34923 h 69845"/>
                    <a:gd name="connsiteX4" fmla="*/ 1811 w 69845"/>
                    <a:gd name="connsiteY4" fmla="*/ 30784 h 69845"/>
                    <a:gd name="connsiteX5" fmla="*/ 30784 w 69845"/>
                    <a:gd name="connsiteY5" fmla="*/ 1552 h 69845"/>
                    <a:gd name="connsiteX6" fmla="*/ 39062 w 69845"/>
                    <a:gd name="connsiteY6" fmla="*/ 1552 h 69845"/>
                    <a:gd name="connsiteX7" fmla="*/ 68294 w 69845"/>
                    <a:gd name="connsiteY7" fmla="*/ 30784 h 69845"/>
                    <a:gd name="connsiteX8" fmla="*/ 68294 w 69845"/>
                    <a:gd name="connsiteY8" fmla="*/ 39062 h 69845"/>
                    <a:gd name="connsiteX9" fmla="*/ 39062 w 69845"/>
                    <a:gd name="connsiteY9" fmla="*/ 68035 h 69845"/>
                    <a:gd name="connsiteX10" fmla="*/ 34923 w 69845"/>
                    <a:gd name="connsiteY10" fmla="*/ 69846 h 69845"/>
                    <a:gd name="connsiteX11" fmla="*/ 13969 w 69845"/>
                    <a:gd name="connsiteY11" fmla="*/ 34923 h 69845"/>
                    <a:gd name="connsiteX12" fmla="*/ 34923 w 69845"/>
                    <a:gd name="connsiteY12" fmla="*/ 55877 h 69845"/>
                    <a:gd name="connsiteX13" fmla="*/ 55877 w 69845"/>
                    <a:gd name="connsiteY13" fmla="*/ 34923 h 69845"/>
                    <a:gd name="connsiteX14" fmla="*/ 34923 w 69845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2077" y="69328"/>
                        <a:pt x="30784" y="68035"/>
                      </a:cubicBezTo>
                      <a:lnTo>
                        <a:pt x="1811" y="39062"/>
                      </a:lnTo>
                      <a:cubicBezTo>
                        <a:pt x="776" y="37768"/>
                        <a:pt x="0" y="36475"/>
                        <a:pt x="0" y="34923"/>
                      </a:cubicBezTo>
                      <a:cubicBezTo>
                        <a:pt x="0" y="33371"/>
                        <a:pt x="776" y="31819"/>
                        <a:pt x="1811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9062" y="1552"/>
                      </a:cubicBezTo>
                      <a:lnTo>
                        <a:pt x="68294" y="30784"/>
                      </a:lnTo>
                      <a:cubicBezTo>
                        <a:pt x="70363" y="33112"/>
                        <a:pt x="70363" y="36734"/>
                        <a:pt x="68294" y="39062"/>
                      </a:cubicBezTo>
                      <a:lnTo>
                        <a:pt x="39062" y="68035"/>
                      </a:lnTo>
                      <a:cubicBezTo>
                        <a:pt x="38027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337D71EA-EC5E-6022-21A4-16265255646D}"/>
                    </a:ext>
                  </a:extLst>
                </p:cNvPr>
                <p:cNvSpPr/>
                <p:nvPr/>
              </p:nvSpPr>
              <p:spPr>
                <a:xfrm>
                  <a:off x="1035766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552 w 69845"/>
                    <a:gd name="connsiteY2" fmla="*/ 39062 h 69845"/>
                    <a:gd name="connsiteX3" fmla="*/ 0 w 69845"/>
                    <a:gd name="connsiteY3" fmla="*/ 34923 h 69845"/>
                    <a:gd name="connsiteX4" fmla="*/ 1552 w 69845"/>
                    <a:gd name="connsiteY4" fmla="*/ 30784 h 69845"/>
                    <a:gd name="connsiteX5" fmla="*/ 30784 w 69845"/>
                    <a:gd name="connsiteY5" fmla="*/ 1552 h 69845"/>
                    <a:gd name="connsiteX6" fmla="*/ 38803 w 69845"/>
                    <a:gd name="connsiteY6" fmla="*/ 1552 h 69845"/>
                    <a:gd name="connsiteX7" fmla="*/ 68035 w 69845"/>
                    <a:gd name="connsiteY7" fmla="*/ 30784 h 69845"/>
                    <a:gd name="connsiteX8" fmla="*/ 69846 w 69845"/>
                    <a:gd name="connsiteY8" fmla="*/ 34923 h 69845"/>
                    <a:gd name="connsiteX9" fmla="*/ 68035 w 69845"/>
                    <a:gd name="connsiteY9" fmla="*/ 39062 h 69845"/>
                    <a:gd name="connsiteX10" fmla="*/ 38803 w 69845"/>
                    <a:gd name="connsiteY10" fmla="*/ 68035 h 69845"/>
                    <a:gd name="connsiteX11" fmla="*/ 34923 w 69845"/>
                    <a:gd name="connsiteY11" fmla="*/ 69846 h 69845"/>
                    <a:gd name="connsiteX12" fmla="*/ 13969 w 69845"/>
                    <a:gd name="connsiteY12" fmla="*/ 34923 h 69845"/>
                    <a:gd name="connsiteX13" fmla="*/ 34923 w 69845"/>
                    <a:gd name="connsiteY13" fmla="*/ 55877 h 69845"/>
                    <a:gd name="connsiteX14" fmla="*/ 55877 w 69845"/>
                    <a:gd name="connsiteY14" fmla="*/ 34923 h 69845"/>
                    <a:gd name="connsiteX15" fmla="*/ 34923 w 69845"/>
                    <a:gd name="connsiteY15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1819" y="69328"/>
                        <a:pt x="30784" y="68035"/>
                      </a:cubicBezTo>
                      <a:lnTo>
                        <a:pt x="1552" y="39062"/>
                      </a:lnTo>
                      <a:cubicBezTo>
                        <a:pt x="517" y="37768"/>
                        <a:pt x="0" y="36475"/>
                        <a:pt x="0" y="34923"/>
                      </a:cubicBezTo>
                      <a:cubicBezTo>
                        <a:pt x="0" y="33371"/>
                        <a:pt x="517" y="31819"/>
                        <a:pt x="1552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8803" y="1552"/>
                      </a:cubicBezTo>
                      <a:lnTo>
                        <a:pt x="68035" y="30784"/>
                      </a:lnTo>
                      <a:cubicBezTo>
                        <a:pt x="69070" y="31819"/>
                        <a:pt x="69846" y="33371"/>
                        <a:pt x="69846" y="34923"/>
                      </a:cubicBezTo>
                      <a:cubicBezTo>
                        <a:pt x="69846" y="36475"/>
                        <a:pt x="69070" y="37768"/>
                        <a:pt x="68035" y="39062"/>
                      </a:cubicBezTo>
                      <a:lnTo>
                        <a:pt x="38803" y="68035"/>
                      </a:lnTo>
                      <a:cubicBezTo>
                        <a:pt x="37768" y="69328"/>
                        <a:pt x="36216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42292F6D-8721-0F2A-79AE-BB2286E25AF8}"/>
                    </a:ext>
                  </a:extLst>
                </p:cNvPr>
                <p:cNvSpPr/>
                <p:nvPr/>
              </p:nvSpPr>
              <p:spPr>
                <a:xfrm>
                  <a:off x="1094035" y="6365779"/>
                  <a:ext cx="69780" cy="69845"/>
                </a:xfrm>
                <a:custGeom>
                  <a:avLst/>
                  <a:gdLst>
                    <a:gd name="connsiteX0" fmla="*/ 34858 w 69780"/>
                    <a:gd name="connsiteY0" fmla="*/ 69846 h 69845"/>
                    <a:gd name="connsiteX1" fmla="*/ 30719 w 69780"/>
                    <a:gd name="connsiteY1" fmla="*/ 68035 h 69845"/>
                    <a:gd name="connsiteX2" fmla="*/ 1746 w 69780"/>
                    <a:gd name="connsiteY2" fmla="*/ 39062 h 69845"/>
                    <a:gd name="connsiteX3" fmla="*/ 1746 w 69780"/>
                    <a:gd name="connsiteY3" fmla="*/ 30784 h 69845"/>
                    <a:gd name="connsiteX4" fmla="*/ 30719 w 69780"/>
                    <a:gd name="connsiteY4" fmla="*/ 1552 h 69845"/>
                    <a:gd name="connsiteX5" fmla="*/ 38997 w 69780"/>
                    <a:gd name="connsiteY5" fmla="*/ 1552 h 69845"/>
                    <a:gd name="connsiteX6" fmla="*/ 68229 w 69780"/>
                    <a:gd name="connsiteY6" fmla="*/ 30784 h 69845"/>
                    <a:gd name="connsiteX7" fmla="*/ 69781 w 69780"/>
                    <a:gd name="connsiteY7" fmla="*/ 34923 h 69845"/>
                    <a:gd name="connsiteX8" fmla="*/ 68229 w 69780"/>
                    <a:gd name="connsiteY8" fmla="*/ 39062 h 69845"/>
                    <a:gd name="connsiteX9" fmla="*/ 38997 w 69780"/>
                    <a:gd name="connsiteY9" fmla="*/ 68035 h 69845"/>
                    <a:gd name="connsiteX10" fmla="*/ 34858 w 69780"/>
                    <a:gd name="connsiteY10" fmla="*/ 69846 h 69845"/>
                    <a:gd name="connsiteX11" fmla="*/ 13904 w 69780"/>
                    <a:gd name="connsiteY11" fmla="*/ 34923 h 69845"/>
                    <a:gd name="connsiteX12" fmla="*/ 34858 w 69780"/>
                    <a:gd name="connsiteY12" fmla="*/ 55877 h 69845"/>
                    <a:gd name="connsiteX13" fmla="*/ 55812 w 69780"/>
                    <a:gd name="connsiteY13" fmla="*/ 34923 h 69845"/>
                    <a:gd name="connsiteX14" fmla="*/ 34858 w 69780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780" h="69845">
                      <a:moveTo>
                        <a:pt x="34858" y="69846"/>
                      </a:moveTo>
                      <a:cubicBezTo>
                        <a:pt x="33306" y="69846"/>
                        <a:pt x="31754" y="69328"/>
                        <a:pt x="30719" y="68035"/>
                      </a:cubicBezTo>
                      <a:lnTo>
                        <a:pt x="1746" y="39062"/>
                      </a:lnTo>
                      <a:cubicBezTo>
                        <a:pt x="-582" y="36734"/>
                        <a:pt x="-582" y="33112"/>
                        <a:pt x="1746" y="30784"/>
                      </a:cubicBezTo>
                      <a:lnTo>
                        <a:pt x="30719" y="1552"/>
                      </a:lnTo>
                      <a:cubicBezTo>
                        <a:pt x="33047" y="-517"/>
                        <a:pt x="36669" y="-517"/>
                        <a:pt x="38997" y="1552"/>
                      </a:cubicBezTo>
                      <a:lnTo>
                        <a:pt x="68229" y="30784"/>
                      </a:lnTo>
                      <a:cubicBezTo>
                        <a:pt x="69264" y="31819"/>
                        <a:pt x="69781" y="33371"/>
                        <a:pt x="69781" y="34923"/>
                      </a:cubicBezTo>
                      <a:cubicBezTo>
                        <a:pt x="69781" y="36475"/>
                        <a:pt x="69264" y="37768"/>
                        <a:pt x="68229" y="39062"/>
                      </a:cubicBezTo>
                      <a:lnTo>
                        <a:pt x="38997" y="68035"/>
                      </a:lnTo>
                      <a:cubicBezTo>
                        <a:pt x="37962" y="69328"/>
                        <a:pt x="36410" y="69846"/>
                        <a:pt x="34858" y="69846"/>
                      </a:cubicBezTo>
                      <a:close/>
                      <a:moveTo>
                        <a:pt x="13904" y="34923"/>
                      </a:moveTo>
                      <a:lnTo>
                        <a:pt x="34858" y="55877"/>
                      </a:lnTo>
                      <a:lnTo>
                        <a:pt x="55812" y="34923"/>
                      </a:lnTo>
                      <a:lnTo>
                        <a:pt x="34858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6323BB35-086B-6443-D255-4A40AB51E599}"/>
                    </a:ext>
                  </a:extLst>
                </p:cNvPr>
                <p:cNvSpPr/>
                <p:nvPr/>
              </p:nvSpPr>
              <p:spPr>
                <a:xfrm>
                  <a:off x="867101" y="5988095"/>
                  <a:ext cx="349228" cy="353108"/>
                </a:xfrm>
                <a:custGeom>
                  <a:avLst/>
                  <a:gdLst>
                    <a:gd name="connsiteX0" fmla="*/ 349228 w 349228"/>
                    <a:gd name="connsiteY0" fmla="*/ 353109 h 353108"/>
                    <a:gd name="connsiteX1" fmla="*/ 0 w 349228"/>
                    <a:gd name="connsiteY1" fmla="*/ 353109 h 353108"/>
                    <a:gd name="connsiteX2" fmla="*/ 0 w 349228"/>
                    <a:gd name="connsiteY2" fmla="*/ 0 h 353108"/>
                    <a:gd name="connsiteX3" fmla="*/ 349228 w 349228"/>
                    <a:gd name="connsiteY3" fmla="*/ 0 h 353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228" h="353108">
                      <a:moveTo>
                        <a:pt x="349228" y="353109"/>
                      </a:moveTo>
                      <a:lnTo>
                        <a:pt x="0" y="353109"/>
                      </a:lnTo>
                      <a:lnTo>
                        <a:pt x="0" y="0"/>
                      </a:lnTo>
                      <a:lnTo>
                        <a:pt x="349228" y="0"/>
                      </a:lnTo>
                      <a:close/>
                    </a:path>
                  </a:pathLst>
                </a:custGeom>
                <a:solidFill>
                  <a:srgbClr val="004C42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9BC5F5E1-0898-3F68-804B-7A7FEB078DEA}"/>
                    </a:ext>
                  </a:extLst>
                </p:cNvPr>
                <p:cNvSpPr/>
                <p:nvPr/>
              </p:nvSpPr>
              <p:spPr>
                <a:xfrm>
                  <a:off x="860634" y="5988095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691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691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691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691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35987C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645CEF21-AF3B-B64A-F0A0-CBE1095C39D0}"/>
                    </a:ext>
                  </a:extLst>
                </p:cNvPr>
                <p:cNvSpPr/>
                <p:nvPr/>
              </p:nvSpPr>
              <p:spPr>
                <a:xfrm>
                  <a:off x="860634" y="6337841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950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950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950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950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35987C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32" name="Graphic 16">
                  <a:extLst>
                    <a:ext uri="{FF2B5EF4-FFF2-40B4-BE49-F238E27FC236}">
                      <a16:creationId xmlns:a16="http://schemas.microsoft.com/office/drawing/2014/main" id="{3D391A2B-CDE2-FF31-8EA4-9CD1C464741C}"/>
                    </a:ext>
                  </a:extLst>
                </p:cNvPr>
                <p:cNvGrpSpPr/>
                <p:nvPr/>
              </p:nvGrpSpPr>
              <p:grpSpPr>
                <a:xfrm>
                  <a:off x="947678" y="6046041"/>
                  <a:ext cx="187558" cy="240320"/>
                  <a:chOff x="947678" y="6046041"/>
                  <a:chExt cx="187558" cy="240320"/>
                </a:xfrm>
                <a:solidFill>
                  <a:srgbClr val="FFFFFF"/>
                </a:solidFill>
              </p:grpSpPr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B8CD70EA-7394-A8A2-B98B-082E6E144E78}"/>
                      </a:ext>
                    </a:extLst>
                  </p:cNvPr>
                  <p:cNvSpPr/>
                  <p:nvPr/>
                </p:nvSpPr>
                <p:spPr>
                  <a:xfrm>
                    <a:off x="947678" y="6088849"/>
                    <a:ext cx="187558" cy="100505"/>
                  </a:xfrm>
                  <a:custGeom>
                    <a:avLst/>
                    <a:gdLst>
                      <a:gd name="connsiteX0" fmla="*/ 180698 w 187558"/>
                      <a:gd name="connsiteY0" fmla="*/ 100505 h 100505"/>
                      <a:gd name="connsiteX1" fmla="*/ 177853 w 187558"/>
                      <a:gd name="connsiteY1" fmla="*/ 99729 h 100505"/>
                      <a:gd name="connsiteX2" fmla="*/ 3756 w 187558"/>
                      <a:gd name="connsiteY2" fmla="*/ 12810 h 100505"/>
                      <a:gd name="connsiteX3" fmla="*/ 652 w 187558"/>
                      <a:gd name="connsiteY3" fmla="*/ 3756 h 100505"/>
                      <a:gd name="connsiteX4" fmla="*/ 9706 w 187558"/>
                      <a:gd name="connsiteY4" fmla="*/ 652 h 100505"/>
                      <a:gd name="connsiteX5" fmla="*/ 183802 w 187558"/>
                      <a:gd name="connsiteY5" fmla="*/ 87829 h 100505"/>
                      <a:gd name="connsiteX6" fmla="*/ 186907 w 187558"/>
                      <a:gd name="connsiteY6" fmla="*/ 96883 h 100505"/>
                      <a:gd name="connsiteX7" fmla="*/ 180698 w 187558"/>
                      <a:gd name="connsiteY7" fmla="*/ 100505 h 100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558" h="100505">
                        <a:moveTo>
                          <a:pt x="180698" y="100505"/>
                        </a:moveTo>
                        <a:cubicBezTo>
                          <a:pt x="179663" y="100505"/>
                          <a:pt x="178714" y="100246"/>
                          <a:pt x="177853" y="99729"/>
                        </a:cubicBezTo>
                        <a:lnTo>
                          <a:pt x="3756" y="12810"/>
                        </a:lnTo>
                        <a:cubicBezTo>
                          <a:pt x="393" y="10999"/>
                          <a:pt x="-900" y="6860"/>
                          <a:pt x="652" y="3756"/>
                        </a:cubicBezTo>
                        <a:cubicBezTo>
                          <a:pt x="2462" y="393"/>
                          <a:pt x="6343" y="-900"/>
                          <a:pt x="9706" y="652"/>
                        </a:cubicBezTo>
                        <a:lnTo>
                          <a:pt x="183802" y="87829"/>
                        </a:lnTo>
                        <a:cubicBezTo>
                          <a:pt x="187165" y="89381"/>
                          <a:pt x="188459" y="93521"/>
                          <a:pt x="186907" y="96883"/>
                        </a:cubicBezTo>
                        <a:cubicBezTo>
                          <a:pt x="185613" y="99212"/>
                          <a:pt x="183285" y="100505"/>
                          <a:pt x="180698" y="1005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A0CA01B9-3529-4BED-8EAE-00E6738F3438}"/>
                      </a:ext>
                    </a:extLst>
                  </p:cNvPr>
                  <p:cNvSpPr/>
                  <p:nvPr/>
                </p:nvSpPr>
                <p:spPr>
                  <a:xfrm>
                    <a:off x="1034731" y="6046041"/>
                    <a:ext cx="13451" cy="240320"/>
                  </a:xfrm>
                  <a:custGeom>
                    <a:avLst/>
                    <a:gdLst>
                      <a:gd name="connsiteX0" fmla="*/ 6726 w 13451"/>
                      <a:gd name="connsiteY0" fmla="*/ 240321 h 240320"/>
                      <a:gd name="connsiteX1" fmla="*/ 0 w 13451"/>
                      <a:gd name="connsiteY1" fmla="*/ 233595 h 240320"/>
                      <a:gd name="connsiteX2" fmla="*/ 0 w 13451"/>
                      <a:gd name="connsiteY2" fmla="*/ 6726 h 240320"/>
                      <a:gd name="connsiteX3" fmla="*/ 6726 w 13451"/>
                      <a:gd name="connsiteY3" fmla="*/ 0 h 240320"/>
                      <a:gd name="connsiteX4" fmla="*/ 13452 w 13451"/>
                      <a:gd name="connsiteY4" fmla="*/ 6726 h 240320"/>
                      <a:gd name="connsiteX5" fmla="*/ 13452 w 13451"/>
                      <a:gd name="connsiteY5" fmla="*/ 233595 h 240320"/>
                      <a:gd name="connsiteX6" fmla="*/ 6726 w 13451"/>
                      <a:gd name="connsiteY6" fmla="*/ 240321 h 240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51" h="240320">
                        <a:moveTo>
                          <a:pt x="6726" y="240321"/>
                        </a:moveTo>
                        <a:cubicBezTo>
                          <a:pt x="3104" y="240321"/>
                          <a:pt x="0" y="237217"/>
                          <a:pt x="0" y="233595"/>
                        </a:cubicBezTo>
                        <a:lnTo>
                          <a:pt x="0" y="6726"/>
                        </a:lnTo>
                        <a:cubicBezTo>
                          <a:pt x="0" y="2846"/>
                          <a:pt x="3104" y="0"/>
                          <a:pt x="6726" y="0"/>
                        </a:cubicBezTo>
                        <a:cubicBezTo>
                          <a:pt x="10348" y="0"/>
                          <a:pt x="13452" y="2846"/>
                          <a:pt x="13452" y="6726"/>
                        </a:cubicBezTo>
                        <a:lnTo>
                          <a:pt x="13452" y="233595"/>
                        </a:lnTo>
                        <a:cubicBezTo>
                          <a:pt x="13452" y="237217"/>
                          <a:pt x="10348" y="240321"/>
                          <a:pt x="6726" y="2403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F906C15E-9C50-999E-17DF-5AC6F83F2A53}"/>
                      </a:ext>
                    </a:extLst>
                  </p:cNvPr>
                  <p:cNvSpPr/>
                  <p:nvPr/>
                </p:nvSpPr>
                <p:spPr>
                  <a:xfrm>
                    <a:off x="1074828" y="6272910"/>
                    <a:ext cx="33629" cy="13451"/>
                  </a:xfrm>
                  <a:custGeom>
                    <a:avLst/>
                    <a:gdLst>
                      <a:gd name="connsiteX0" fmla="*/ 26903 w 33629"/>
                      <a:gd name="connsiteY0" fmla="*/ 13452 h 13451"/>
                      <a:gd name="connsiteX1" fmla="*/ 6726 w 33629"/>
                      <a:gd name="connsiteY1" fmla="*/ 13452 h 13451"/>
                      <a:gd name="connsiteX2" fmla="*/ 0 w 33629"/>
                      <a:gd name="connsiteY2" fmla="*/ 6726 h 13451"/>
                      <a:gd name="connsiteX3" fmla="*/ 6726 w 33629"/>
                      <a:gd name="connsiteY3" fmla="*/ 0 h 13451"/>
                      <a:gd name="connsiteX4" fmla="*/ 26903 w 33629"/>
                      <a:gd name="connsiteY4" fmla="*/ 0 h 13451"/>
                      <a:gd name="connsiteX5" fmla="*/ 33629 w 33629"/>
                      <a:gd name="connsiteY5" fmla="*/ 6726 h 13451"/>
                      <a:gd name="connsiteX6" fmla="*/ 26903 w 33629"/>
                      <a:gd name="connsiteY6" fmla="*/ 13452 h 1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629" h="13451">
                        <a:moveTo>
                          <a:pt x="26903" y="13452"/>
                        </a:moveTo>
                        <a:lnTo>
                          <a:pt x="6726" y="13452"/>
                        </a:lnTo>
                        <a:cubicBezTo>
                          <a:pt x="3104" y="13452"/>
                          <a:pt x="0" y="10348"/>
                          <a:pt x="0" y="6726"/>
                        </a:cubicBezTo>
                        <a:cubicBezTo>
                          <a:pt x="0" y="2846"/>
                          <a:pt x="3104" y="0"/>
                          <a:pt x="6726" y="0"/>
                        </a:cubicBezTo>
                        <a:lnTo>
                          <a:pt x="26903" y="0"/>
                        </a:lnTo>
                        <a:cubicBezTo>
                          <a:pt x="30525" y="0"/>
                          <a:pt x="33629" y="2846"/>
                          <a:pt x="33629" y="6726"/>
                        </a:cubicBezTo>
                        <a:cubicBezTo>
                          <a:pt x="33629" y="10348"/>
                          <a:pt x="30525" y="13452"/>
                          <a:pt x="26903" y="134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B57A0EA0-46E0-DE24-8698-A77EF5583945}"/>
                      </a:ext>
                    </a:extLst>
                  </p:cNvPr>
                  <p:cNvSpPr/>
                  <p:nvPr/>
                </p:nvSpPr>
                <p:spPr>
                  <a:xfrm>
                    <a:off x="973939" y="6272910"/>
                    <a:ext cx="33370" cy="13451"/>
                  </a:xfrm>
                  <a:custGeom>
                    <a:avLst/>
                    <a:gdLst>
                      <a:gd name="connsiteX0" fmla="*/ 26645 w 33370"/>
                      <a:gd name="connsiteY0" fmla="*/ 13452 h 13451"/>
                      <a:gd name="connsiteX1" fmla="*/ 6726 w 33370"/>
                      <a:gd name="connsiteY1" fmla="*/ 13452 h 13451"/>
                      <a:gd name="connsiteX2" fmla="*/ 0 w 33370"/>
                      <a:gd name="connsiteY2" fmla="*/ 6726 h 13451"/>
                      <a:gd name="connsiteX3" fmla="*/ 6726 w 33370"/>
                      <a:gd name="connsiteY3" fmla="*/ 0 h 13451"/>
                      <a:gd name="connsiteX4" fmla="*/ 26645 w 33370"/>
                      <a:gd name="connsiteY4" fmla="*/ 0 h 13451"/>
                      <a:gd name="connsiteX5" fmla="*/ 33371 w 33370"/>
                      <a:gd name="connsiteY5" fmla="*/ 6726 h 13451"/>
                      <a:gd name="connsiteX6" fmla="*/ 26645 w 33370"/>
                      <a:gd name="connsiteY6" fmla="*/ 13452 h 1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370" h="13451">
                        <a:moveTo>
                          <a:pt x="26645" y="13452"/>
                        </a:moveTo>
                        <a:lnTo>
                          <a:pt x="6726" y="13452"/>
                        </a:lnTo>
                        <a:cubicBezTo>
                          <a:pt x="2846" y="13452"/>
                          <a:pt x="0" y="10348"/>
                          <a:pt x="0" y="6726"/>
                        </a:cubicBezTo>
                        <a:cubicBezTo>
                          <a:pt x="0" y="2846"/>
                          <a:pt x="2846" y="0"/>
                          <a:pt x="6726" y="0"/>
                        </a:cubicBezTo>
                        <a:lnTo>
                          <a:pt x="26645" y="0"/>
                        </a:lnTo>
                        <a:cubicBezTo>
                          <a:pt x="30266" y="0"/>
                          <a:pt x="33371" y="2846"/>
                          <a:pt x="33371" y="6726"/>
                        </a:cubicBezTo>
                        <a:cubicBezTo>
                          <a:pt x="33371" y="10348"/>
                          <a:pt x="30266" y="13452"/>
                          <a:pt x="26645" y="134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D3F96532-2616-4599-4843-BA8EC1267BE6}"/>
                      </a:ext>
                    </a:extLst>
                  </p:cNvPr>
                  <p:cNvSpPr/>
                  <p:nvPr/>
                </p:nvSpPr>
                <p:spPr>
                  <a:xfrm>
                    <a:off x="948027" y="6088073"/>
                    <a:ext cx="186697" cy="102057"/>
                  </a:xfrm>
                  <a:custGeom>
                    <a:avLst/>
                    <a:gdLst>
                      <a:gd name="connsiteX0" fmla="*/ 6770 w 186697"/>
                      <a:gd name="connsiteY0" fmla="*/ 102057 h 102057"/>
                      <a:gd name="connsiteX1" fmla="*/ 820 w 186697"/>
                      <a:gd name="connsiteY1" fmla="*/ 98436 h 102057"/>
                      <a:gd name="connsiteX2" fmla="*/ 3666 w 186697"/>
                      <a:gd name="connsiteY2" fmla="*/ 89381 h 102057"/>
                      <a:gd name="connsiteX3" fmla="*/ 176986 w 186697"/>
                      <a:gd name="connsiteY3" fmla="*/ 652 h 102057"/>
                      <a:gd name="connsiteX4" fmla="*/ 186040 w 186697"/>
                      <a:gd name="connsiteY4" fmla="*/ 3756 h 102057"/>
                      <a:gd name="connsiteX5" fmla="*/ 183195 w 186697"/>
                      <a:gd name="connsiteY5" fmla="*/ 12810 h 102057"/>
                      <a:gd name="connsiteX6" fmla="*/ 9874 w 186697"/>
                      <a:gd name="connsiteY6" fmla="*/ 101281 h 102057"/>
                      <a:gd name="connsiteX7" fmla="*/ 6770 w 186697"/>
                      <a:gd name="connsiteY7" fmla="*/ 102057 h 102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6697" h="102057">
                        <a:moveTo>
                          <a:pt x="6770" y="102057"/>
                        </a:moveTo>
                        <a:cubicBezTo>
                          <a:pt x="4442" y="102057"/>
                          <a:pt x="2113" y="100764"/>
                          <a:pt x="820" y="98436"/>
                        </a:cubicBezTo>
                        <a:cubicBezTo>
                          <a:pt x="-991" y="95073"/>
                          <a:pt x="303" y="90934"/>
                          <a:pt x="3666" y="89381"/>
                        </a:cubicBezTo>
                        <a:lnTo>
                          <a:pt x="176986" y="652"/>
                        </a:lnTo>
                        <a:cubicBezTo>
                          <a:pt x="180349" y="-900"/>
                          <a:pt x="184229" y="393"/>
                          <a:pt x="186040" y="3756"/>
                        </a:cubicBezTo>
                        <a:cubicBezTo>
                          <a:pt x="187592" y="6860"/>
                          <a:pt x="186299" y="10999"/>
                          <a:pt x="183195" y="12810"/>
                        </a:cubicBezTo>
                        <a:lnTo>
                          <a:pt x="9874" y="101281"/>
                        </a:lnTo>
                        <a:cubicBezTo>
                          <a:pt x="8839" y="101798"/>
                          <a:pt x="7805" y="102057"/>
                          <a:pt x="6770" y="10205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868BF48-3F43-F3BA-3806-956A26CD9CD2}"/>
                </a:ext>
              </a:extLst>
            </p:cNvPr>
            <p:cNvSpPr/>
            <p:nvPr/>
          </p:nvSpPr>
          <p:spPr>
            <a:xfrm>
              <a:off x="1293677" y="5928338"/>
              <a:ext cx="9830" cy="534189"/>
            </a:xfrm>
            <a:custGeom>
              <a:avLst/>
              <a:gdLst>
                <a:gd name="connsiteX0" fmla="*/ 9830 w 9830"/>
                <a:gd name="connsiteY0" fmla="*/ 534190 h 534189"/>
                <a:gd name="connsiteX1" fmla="*/ 0 w 9830"/>
                <a:gd name="connsiteY1" fmla="*/ 534190 h 534189"/>
                <a:gd name="connsiteX2" fmla="*/ 0 w 9830"/>
                <a:gd name="connsiteY2" fmla="*/ 0 h 534189"/>
                <a:gd name="connsiteX3" fmla="*/ 9830 w 9830"/>
                <a:gd name="connsiteY3" fmla="*/ 0 h 53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30" h="534189">
                  <a:moveTo>
                    <a:pt x="9830" y="534190"/>
                  </a:moveTo>
                  <a:lnTo>
                    <a:pt x="0" y="534190"/>
                  </a:lnTo>
                  <a:lnTo>
                    <a:pt x="0" y="0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004C42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708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01-Title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4947AD-59D6-2A5A-C268-27595A52C5F0}"/>
              </a:ext>
            </a:extLst>
          </p:cNvPr>
          <p:cNvSpPr/>
          <p:nvPr userDrawn="1"/>
        </p:nvSpPr>
        <p:spPr>
          <a:xfrm>
            <a:off x="3254624" y="360055"/>
            <a:ext cx="8265685" cy="6120120"/>
          </a:xfrm>
          <a:custGeom>
            <a:avLst/>
            <a:gdLst>
              <a:gd name="connsiteX0" fmla="*/ 8265589 w 8265685"/>
              <a:gd name="connsiteY0" fmla="*/ 0 h 6120120"/>
              <a:gd name="connsiteX1" fmla="*/ 8265685 w 8265685"/>
              <a:gd name="connsiteY1" fmla="*/ 2 h 6120120"/>
              <a:gd name="connsiteX2" fmla="*/ 8265685 w 8265685"/>
              <a:gd name="connsiteY2" fmla="*/ 2666997 h 6120120"/>
              <a:gd name="connsiteX3" fmla="*/ 8265589 w 8265685"/>
              <a:gd name="connsiteY3" fmla="*/ 2666995 h 6120120"/>
              <a:gd name="connsiteX4" fmla="*/ 2881587 w 8265685"/>
              <a:gd name="connsiteY4" fmla="*/ 6050455 h 6120120"/>
              <a:gd name="connsiteX5" fmla="*/ 2850092 w 8265685"/>
              <a:gd name="connsiteY5" fmla="*/ 6120120 h 6120120"/>
              <a:gd name="connsiteX6" fmla="*/ 0 w 8265685"/>
              <a:gd name="connsiteY6" fmla="*/ 6120120 h 6120120"/>
              <a:gd name="connsiteX7" fmla="*/ 14026 w 8265685"/>
              <a:gd name="connsiteY7" fmla="*/ 6070728 h 6120120"/>
              <a:gd name="connsiteX8" fmla="*/ 8265589 w 8265685"/>
              <a:gd name="connsiteY8" fmla="*/ 0 h 612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5685" h="6120120">
                <a:moveTo>
                  <a:pt x="8265589" y="0"/>
                </a:moveTo>
                <a:lnTo>
                  <a:pt x="8265685" y="2"/>
                </a:lnTo>
                <a:lnTo>
                  <a:pt x="8265685" y="2666997"/>
                </a:lnTo>
                <a:lnTo>
                  <a:pt x="8265589" y="2666995"/>
                </a:lnTo>
                <a:cubicBezTo>
                  <a:pt x="5894577" y="2666995"/>
                  <a:pt x="3846231" y="4048493"/>
                  <a:pt x="2881587" y="6050455"/>
                </a:cubicBezTo>
                <a:lnTo>
                  <a:pt x="2850092" y="6120120"/>
                </a:lnTo>
                <a:lnTo>
                  <a:pt x="0" y="6120120"/>
                </a:lnTo>
                <a:lnTo>
                  <a:pt x="14026" y="6070728"/>
                </a:lnTo>
                <a:cubicBezTo>
                  <a:pt x="1107950" y="2553656"/>
                  <a:pt x="4388550" y="0"/>
                  <a:pt x="8265589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Текст 12">
            <a:extLst>
              <a:ext uri="{FF2B5EF4-FFF2-40B4-BE49-F238E27FC236}">
                <a16:creationId xmlns:a16="http://schemas.microsoft.com/office/drawing/2014/main" id="{79145E80-3320-A054-8138-1C5E8178A4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188" y="1800148"/>
            <a:ext cx="4320255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3600" b="1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DF8D7A-34DF-1537-4EFA-B0E20972D8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932" y="2880797"/>
            <a:ext cx="4319588" cy="143668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24EE0B5-538A-B2E6-42AD-8ABE42275A62}"/>
              </a:ext>
            </a:extLst>
          </p:cNvPr>
          <p:cNvSpPr/>
          <p:nvPr userDrawn="1"/>
        </p:nvSpPr>
        <p:spPr>
          <a:xfrm>
            <a:off x="10440475" y="6120121"/>
            <a:ext cx="359825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fld id="{B1217D13-E5F9-4B61-A576-8C077BC53425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5A16E2A-AC38-300E-A6C9-FD8D78593A2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20818" y="6120119"/>
            <a:ext cx="3783013" cy="138499"/>
          </a:xfrm>
          <a:prstGeom prst="rect">
            <a:avLst/>
          </a:prstGeom>
        </p:spPr>
        <p:txBody>
          <a:bodyPr horzOverflow="overflow" lIns="0" tIns="0" rIns="0" bIns="0" anchor="ctr">
            <a:spAutoFit/>
          </a:bodyPr>
          <a:lstStyle/>
          <a:p>
            <a:pPr algn="l"/>
            <a:r>
              <a:rPr lang="en-SA" sz="9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en-SA" sz="900" baseline="300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rd</a:t>
            </a:r>
            <a:r>
              <a:rPr lang="en-SA" sz="9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 MENA IAEE Conference</a:t>
            </a:r>
            <a:r>
              <a:rPr lang="en-US" sz="9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, Riyadh, Saudi Arabia, 8-9 December 2024</a:t>
            </a:r>
            <a:endParaRPr lang="en-SA" sz="900" dirty="0">
              <a:solidFill>
                <a:schemeClr val="accent3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3" name="Graphic 16">
            <a:extLst>
              <a:ext uri="{FF2B5EF4-FFF2-40B4-BE49-F238E27FC236}">
                <a16:creationId xmlns:a16="http://schemas.microsoft.com/office/drawing/2014/main" id="{65069976-7F26-703D-475A-9490991CEBC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0256" y="360055"/>
            <a:ext cx="1648299" cy="540000"/>
            <a:chOff x="860634" y="5928338"/>
            <a:chExt cx="1642407" cy="53807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3BC27FB-FE2E-59EF-929D-551F7679B395}"/>
                </a:ext>
              </a:extLst>
            </p:cNvPr>
            <p:cNvSpPr/>
            <p:nvPr/>
          </p:nvSpPr>
          <p:spPr>
            <a:xfrm>
              <a:off x="1383183" y="5929373"/>
              <a:ext cx="1000086" cy="275243"/>
            </a:xfrm>
            <a:custGeom>
              <a:avLst/>
              <a:gdLst>
                <a:gd name="connsiteX0" fmla="*/ 71656 w 1000086"/>
                <a:gd name="connsiteY0" fmla="*/ 73209 h 275243"/>
                <a:gd name="connsiteX1" fmla="*/ 62602 w 1000086"/>
                <a:gd name="connsiteY1" fmla="*/ 94680 h 275243"/>
                <a:gd name="connsiteX2" fmla="*/ 36475 w 1000086"/>
                <a:gd name="connsiteY2" fmla="*/ 102182 h 275243"/>
                <a:gd name="connsiteX3" fmla="*/ 11124 w 1000086"/>
                <a:gd name="connsiteY3" fmla="*/ 94938 h 275243"/>
                <a:gd name="connsiteX4" fmla="*/ 0 w 1000086"/>
                <a:gd name="connsiteY4" fmla="*/ 73726 h 275243"/>
                <a:gd name="connsiteX5" fmla="*/ 20178 w 1000086"/>
                <a:gd name="connsiteY5" fmla="*/ 71915 h 275243"/>
                <a:gd name="connsiteX6" fmla="*/ 36475 w 1000086"/>
                <a:gd name="connsiteY6" fmla="*/ 86143 h 275243"/>
                <a:gd name="connsiteX7" fmla="*/ 47598 w 1000086"/>
                <a:gd name="connsiteY7" fmla="*/ 82780 h 275243"/>
                <a:gd name="connsiteX8" fmla="*/ 51479 w 1000086"/>
                <a:gd name="connsiteY8" fmla="*/ 71915 h 275243"/>
                <a:gd name="connsiteX9" fmla="*/ 46564 w 1000086"/>
                <a:gd name="connsiteY9" fmla="*/ 61826 h 275243"/>
                <a:gd name="connsiteX10" fmla="*/ 32336 w 1000086"/>
                <a:gd name="connsiteY10" fmla="*/ 58205 h 275243"/>
                <a:gd name="connsiteX11" fmla="*/ 25610 w 1000086"/>
                <a:gd name="connsiteY11" fmla="*/ 58205 h 275243"/>
                <a:gd name="connsiteX12" fmla="*/ 25610 w 1000086"/>
                <a:gd name="connsiteY12" fmla="*/ 42166 h 275243"/>
                <a:gd name="connsiteX13" fmla="*/ 32077 w 1000086"/>
                <a:gd name="connsiteY13" fmla="*/ 42166 h 275243"/>
                <a:gd name="connsiteX14" fmla="*/ 44753 w 1000086"/>
                <a:gd name="connsiteY14" fmla="*/ 38803 h 275243"/>
                <a:gd name="connsiteX15" fmla="*/ 49151 w 1000086"/>
                <a:gd name="connsiteY15" fmla="*/ 28714 h 275243"/>
                <a:gd name="connsiteX16" fmla="*/ 45529 w 1000086"/>
                <a:gd name="connsiteY16" fmla="*/ 19143 h 275243"/>
                <a:gd name="connsiteX17" fmla="*/ 35699 w 1000086"/>
                <a:gd name="connsiteY17" fmla="*/ 15780 h 275243"/>
                <a:gd name="connsiteX18" fmla="*/ 25869 w 1000086"/>
                <a:gd name="connsiteY18" fmla="*/ 19143 h 275243"/>
                <a:gd name="connsiteX19" fmla="*/ 21471 w 1000086"/>
                <a:gd name="connsiteY19" fmla="*/ 28714 h 275243"/>
                <a:gd name="connsiteX20" fmla="*/ 1811 w 1000086"/>
                <a:gd name="connsiteY20" fmla="*/ 27162 h 275243"/>
                <a:gd name="connsiteX21" fmla="*/ 12417 w 1000086"/>
                <a:gd name="connsiteY21" fmla="*/ 7243 h 275243"/>
                <a:gd name="connsiteX22" fmla="*/ 35958 w 1000086"/>
                <a:gd name="connsiteY22" fmla="*/ 0 h 275243"/>
                <a:gd name="connsiteX23" fmla="*/ 60274 w 1000086"/>
                <a:gd name="connsiteY23" fmla="*/ 6985 h 275243"/>
                <a:gd name="connsiteX24" fmla="*/ 69070 w 1000086"/>
                <a:gd name="connsiteY24" fmla="*/ 26386 h 275243"/>
                <a:gd name="connsiteX25" fmla="*/ 63637 w 1000086"/>
                <a:gd name="connsiteY25" fmla="*/ 41649 h 275243"/>
                <a:gd name="connsiteX26" fmla="*/ 47857 w 1000086"/>
                <a:gd name="connsiteY26" fmla="*/ 49668 h 275243"/>
                <a:gd name="connsiteX27" fmla="*/ 47857 w 1000086"/>
                <a:gd name="connsiteY27" fmla="*/ 49927 h 275243"/>
                <a:gd name="connsiteX28" fmla="*/ 65448 w 1000086"/>
                <a:gd name="connsiteY28" fmla="*/ 57429 h 275243"/>
                <a:gd name="connsiteX29" fmla="*/ 71656 w 1000086"/>
                <a:gd name="connsiteY29" fmla="*/ 73209 h 275243"/>
                <a:gd name="connsiteX30" fmla="*/ 94421 w 1000086"/>
                <a:gd name="connsiteY30" fmla="*/ 72691 h 275243"/>
                <a:gd name="connsiteX31" fmla="*/ 82780 w 1000086"/>
                <a:gd name="connsiteY31" fmla="*/ 72691 h 275243"/>
                <a:gd name="connsiteX32" fmla="*/ 82780 w 1000086"/>
                <a:gd name="connsiteY32" fmla="*/ 38544 h 275243"/>
                <a:gd name="connsiteX33" fmla="*/ 82521 w 1000086"/>
                <a:gd name="connsiteY33" fmla="*/ 32595 h 275243"/>
                <a:gd name="connsiteX34" fmla="*/ 82521 w 1000086"/>
                <a:gd name="connsiteY34" fmla="*/ 28197 h 275243"/>
                <a:gd name="connsiteX35" fmla="*/ 93386 w 1000086"/>
                <a:gd name="connsiteY35" fmla="*/ 28197 h 275243"/>
                <a:gd name="connsiteX36" fmla="*/ 93645 w 1000086"/>
                <a:gd name="connsiteY36" fmla="*/ 32853 h 275243"/>
                <a:gd name="connsiteX37" fmla="*/ 93904 w 1000086"/>
                <a:gd name="connsiteY37" fmla="*/ 37768 h 275243"/>
                <a:gd name="connsiteX38" fmla="*/ 94162 w 1000086"/>
                <a:gd name="connsiteY38" fmla="*/ 37768 h 275243"/>
                <a:gd name="connsiteX39" fmla="*/ 97008 w 1000086"/>
                <a:gd name="connsiteY39" fmla="*/ 31043 h 275243"/>
                <a:gd name="connsiteX40" fmla="*/ 100371 w 1000086"/>
                <a:gd name="connsiteY40" fmla="*/ 28197 h 275243"/>
                <a:gd name="connsiteX41" fmla="*/ 104768 w 1000086"/>
                <a:gd name="connsiteY41" fmla="*/ 27421 h 275243"/>
                <a:gd name="connsiteX42" fmla="*/ 108390 w 1000086"/>
                <a:gd name="connsiteY42" fmla="*/ 27938 h 275243"/>
                <a:gd name="connsiteX43" fmla="*/ 108390 w 1000086"/>
                <a:gd name="connsiteY43" fmla="*/ 37768 h 275243"/>
                <a:gd name="connsiteX44" fmla="*/ 103475 w 1000086"/>
                <a:gd name="connsiteY44" fmla="*/ 36992 h 275243"/>
                <a:gd name="connsiteX45" fmla="*/ 96749 w 1000086"/>
                <a:gd name="connsiteY45" fmla="*/ 40614 h 275243"/>
                <a:gd name="connsiteX46" fmla="*/ 94421 w 1000086"/>
                <a:gd name="connsiteY46" fmla="*/ 50961 h 275243"/>
                <a:gd name="connsiteX47" fmla="*/ 155471 w 1000086"/>
                <a:gd name="connsiteY47" fmla="*/ 72691 h 275243"/>
                <a:gd name="connsiteX48" fmla="*/ 144348 w 1000086"/>
                <a:gd name="connsiteY48" fmla="*/ 72691 h 275243"/>
                <a:gd name="connsiteX49" fmla="*/ 143830 w 1000086"/>
                <a:gd name="connsiteY49" fmla="*/ 69587 h 275243"/>
                <a:gd name="connsiteX50" fmla="*/ 143572 w 1000086"/>
                <a:gd name="connsiteY50" fmla="*/ 65448 h 275243"/>
                <a:gd name="connsiteX51" fmla="*/ 129344 w 1000086"/>
                <a:gd name="connsiteY51" fmla="*/ 73467 h 275243"/>
                <a:gd name="connsiteX52" fmla="*/ 117185 w 1000086"/>
                <a:gd name="connsiteY52" fmla="*/ 67259 h 275243"/>
                <a:gd name="connsiteX53" fmla="*/ 113046 w 1000086"/>
                <a:gd name="connsiteY53" fmla="*/ 50444 h 275243"/>
                <a:gd name="connsiteX54" fmla="*/ 117444 w 1000086"/>
                <a:gd name="connsiteY54" fmla="*/ 33371 h 275243"/>
                <a:gd name="connsiteX55" fmla="*/ 130120 w 1000086"/>
                <a:gd name="connsiteY55" fmla="*/ 27421 h 275243"/>
                <a:gd name="connsiteX56" fmla="*/ 138139 w 1000086"/>
                <a:gd name="connsiteY56" fmla="*/ 29232 h 275243"/>
                <a:gd name="connsiteX57" fmla="*/ 143572 w 1000086"/>
                <a:gd name="connsiteY57" fmla="*/ 35182 h 275243"/>
                <a:gd name="connsiteX58" fmla="*/ 143572 w 1000086"/>
                <a:gd name="connsiteY58" fmla="*/ 27938 h 275243"/>
                <a:gd name="connsiteX59" fmla="*/ 143572 w 1000086"/>
                <a:gd name="connsiteY59" fmla="*/ 11641 h 275243"/>
                <a:gd name="connsiteX60" fmla="*/ 154954 w 1000086"/>
                <a:gd name="connsiteY60" fmla="*/ 11641 h 275243"/>
                <a:gd name="connsiteX61" fmla="*/ 154954 w 1000086"/>
                <a:gd name="connsiteY61" fmla="*/ 62861 h 275243"/>
                <a:gd name="connsiteX62" fmla="*/ 155471 w 1000086"/>
                <a:gd name="connsiteY62" fmla="*/ 72691 h 275243"/>
                <a:gd name="connsiteX63" fmla="*/ 143572 w 1000086"/>
                <a:gd name="connsiteY63" fmla="*/ 50185 h 275243"/>
                <a:gd name="connsiteX64" fmla="*/ 141243 w 1000086"/>
                <a:gd name="connsiteY64" fmla="*/ 39062 h 275243"/>
                <a:gd name="connsiteX65" fmla="*/ 134259 w 1000086"/>
                <a:gd name="connsiteY65" fmla="*/ 35182 h 275243"/>
                <a:gd name="connsiteX66" fmla="*/ 127274 w 1000086"/>
                <a:gd name="connsiteY66" fmla="*/ 39062 h 275243"/>
                <a:gd name="connsiteX67" fmla="*/ 124946 w 1000086"/>
                <a:gd name="connsiteY67" fmla="*/ 50444 h 275243"/>
                <a:gd name="connsiteX68" fmla="*/ 134259 w 1000086"/>
                <a:gd name="connsiteY68" fmla="*/ 65448 h 275243"/>
                <a:gd name="connsiteX69" fmla="*/ 141243 w 1000086"/>
                <a:gd name="connsiteY69" fmla="*/ 61568 h 275243"/>
                <a:gd name="connsiteX70" fmla="*/ 143572 w 1000086"/>
                <a:gd name="connsiteY70" fmla="*/ 50185 h 275243"/>
                <a:gd name="connsiteX71" fmla="*/ 231267 w 1000086"/>
                <a:gd name="connsiteY71" fmla="*/ 100629 h 275243"/>
                <a:gd name="connsiteX72" fmla="*/ 210572 w 1000086"/>
                <a:gd name="connsiteY72" fmla="*/ 100629 h 275243"/>
                <a:gd name="connsiteX73" fmla="*/ 210572 w 1000086"/>
                <a:gd name="connsiteY73" fmla="*/ 1293 h 275243"/>
                <a:gd name="connsiteX74" fmla="*/ 231267 w 1000086"/>
                <a:gd name="connsiteY74" fmla="*/ 1293 h 275243"/>
                <a:gd name="connsiteX75" fmla="*/ 341209 w 1000086"/>
                <a:gd name="connsiteY75" fmla="*/ 100629 h 275243"/>
                <a:gd name="connsiteX76" fmla="*/ 320773 w 1000086"/>
                <a:gd name="connsiteY76" fmla="*/ 100629 h 275243"/>
                <a:gd name="connsiteX77" fmla="*/ 311977 w 1000086"/>
                <a:gd name="connsiteY77" fmla="*/ 75278 h 275243"/>
                <a:gd name="connsiteX78" fmla="*/ 274209 w 1000086"/>
                <a:gd name="connsiteY78" fmla="*/ 75278 h 275243"/>
                <a:gd name="connsiteX79" fmla="*/ 265413 w 1000086"/>
                <a:gd name="connsiteY79" fmla="*/ 100629 h 275243"/>
                <a:gd name="connsiteX80" fmla="*/ 244718 w 1000086"/>
                <a:gd name="connsiteY80" fmla="*/ 100629 h 275243"/>
                <a:gd name="connsiteX81" fmla="*/ 280676 w 1000086"/>
                <a:gd name="connsiteY81" fmla="*/ 1552 h 275243"/>
                <a:gd name="connsiteX82" fmla="*/ 305251 w 1000086"/>
                <a:gd name="connsiteY82" fmla="*/ 1552 h 275243"/>
                <a:gd name="connsiteX83" fmla="*/ 294386 w 1000086"/>
                <a:gd name="connsiteY83" fmla="*/ 21471 h 275243"/>
                <a:gd name="connsiteX84" fmla="*/ 293093 w 1000086"/>
                <a:gd name="connsiteY84" fmla="*/ 16815 h 275243"/>
                <a:gd name="connsiteX85" fmla="*/ 292576 w 1000086"/>
                <a:gd name="connsiteY85" fmla="*/ 18367 h 275243"/>
                <a:gd name="connsiteX86" fmla="*/ 290765 w 1000086"/>
                <a:gd name="connsiteY86" fmla="*/ 24058 h 275243"/>
                <a:gd name="connsiteX87" fmla="*/ 278865 w 1000086"/>
                <a:gd name="connsiteY87" fmla="*/ 59757 h 275243"/>
                <a:gd name="connsiteX88" fmla="*/ 307321 w 1000086"/>
                <a:gd name="connsiteY88" fmla="*/ 59757 h 275243"/>
                <a:gd name="connsiteX89" fmla="*/ 297491 w 1000086"/>
                <a:gd name="connsiteY89" fmla="*/ 31043 h 275243"/>
                <a:gd name="connsiteX90" fmla="*/ 435371 w 1000086"/>
                <a:gd name="connsiteY90" fmla="*/ 100629 h 275243"/>
                <a:gd name="connsiteX91" fmla="*/ 354661 w 1000086"/>
                <a:gd name="connsiteY91" fmla="*/ 100629 h 275243"/>
                <a:gd name="connsiteX92" fmla="*/ 354661 w 1000086"/>
                <a:gd name="connsiteY92" fmla="*/ 1552 h 275243"/>
                <a:gd name="connsiteX93" fmla="*/ 432526 w 1000086"/>
                <a:gd name="connsiteY93" fmla="*/ 1552 h 275243"/>
                <a:gd name="connsiteX94" fmla="*/ 432526 w 1000086"/>
                <a:gd name="connsiteY94" fmla="*/ 17591 h 275243"/>
                <a:gd name="connsiteX95" fmla="*/ 375356 w 1000086"/>
                <a:gd name="connsiteY95" fmla="*/ 17591 h 275243"/>
                <a:gd name="connsiteX96" fmla="*/ 375356 w 1000086"/>
                <a:gd name="connsiteY96" fmla="*/ 42425 h 275243"/>
                <a:gd name="connsiteX97" fmla="*/ 428387 w 1000086"/>
                <a:gd name="connsiteY97" fmla="*/ 42425 h 275243"/>
                <a:gd name="connsiteX98" fmla="*/ 428387 w 1000086"/>
                <a:gd name="connsiteY98" fmla="*/ 58463 h 275243"/>
                <a:gd name="connsiteX99" fmla="*/ 375356 w 1000086"/>
                <a:gd name="connsiteY99" fmla="*/ 58463 h 275243"/>
                <a:gd name="connsiteX100" fmla="*/ 375356 w 1000086"/>
                <a:gd name="connsiteY100" fmla="*/ 84591 h 275243"/>
                <a:gd name="connsiteX101" fmla="*/ 435371 w 1000086"/>
                <a:gd name="connsiteY101" fmla="*/ 84591 h 275243"/>
                <a:gd name="connsiteX102" fmla="*/ 531603 w 1000086"/>
                <a:gd name="connsiteY102" fmla="*/ 100629 h 275243"/>
                <a:gd name="connsiteX103" fmla="*/ 450892 w 1000086"/>
                <a:gd name="connsiteY103" fmla="*/ 100629 h 275243"/>
                <a:gd name="connsiteX104" fmla="*/ 450892 w 1000086"/>
                <a:gd name="connsiteY104" fmla="*/ 1552 h 275243"/>
                <a:gd name="connsiteX105" fmla="*/ 528757 w 1000086"/>
                <a:gd name="connsiteY105" fmla="*/ 1552 h 275243"/>
                <a:gd name="connsiteX106" fmla="*/ 528757 w 1000086"/>
                <a:gd name="connsiteY106" fmla="*/ 17591 h 275243"/>
                <a:gd name="connsiteX107" fmla="*/ 471587 w 1000086"/>
                <a:gd name="connsiteY107" fmla="*/ 17591 h 275243"/>
                <a:gd name="connsiteX108" fmla="*/ 471587 w 1000086"/>
                <a:gd name="connsiteY108" fmla="*/ 42425 h 275243"/>
                <a:gd name="connsiteX109" fmla="*/ 524360 w 1000086"/>
                <a:gd name="connsiteY109" fmla="*/ 42425 h 275243"/>
                <a:gd name="connsiteX110" fmla="*/ 524360 w 1000086"/>
                <a:gd name="connsiteY110" fmla="*/ 58463 h 275243"/>
                <a:gd name="connsiteX111" fmla="*/ 471587 w 1000086"/>
                <a:gd name="connsiteY111" fmla="*/ 58463 h 275243"/>
                <a:gd name="connsiteX112" fmla="*/ 471587 w 1000086"/>
                <a:gd name="connsiteY112" fmla="*/ 84591 h 275243"/>
                <a:gd name="connsiteX113" fmla="*/ 531603 w 1000086"/>
                <a:gd name="connsiteY113" fmla="*/ 84591 h 275243"/>
                <a:gd name="connsiteX114" fmla="*/ 687850 w 1000086"/>
                <a:gd name="connsiteY114" fmla="*/ 100629 h 275243"/>
                <a:gd name="connsiteX115" fmla="*/ 669225 w 1000086"/>
                <a:gd name="connsiteY115" fmla="*/ 100629 h 275243"/>
                <a:gd name="connsiteX116" fmla="*/ 669225 w 1000086"/>
                <a:gd name="connsiteY116" fmla="*/ 40614 h 275243"/>
                <a:gd name="connsiteX117" fmla="*/ 669225 w 1000086"/>
                <a:gd name="connsiteY117" fmla="*/ 36475 h 275243"/>
                <a:gd name="connsiteX118" fmla="*/ 670001 w 1000086"/>
                <a:gd name="connsiteY118" fmla="*/ 18884 h 275243"/>
                <a:gd name="connsiteX119" fmla="*/ 662758 w 1000086"/>
                <a:gd name="connsiteY119" fmla="*/ 45270 h 275243"/>
                <a:gd name="connsiteX120" fmla="*/ 644649 w 1000086"/>
                <a:gd name="connsiteY120" fmla="*/ 100629 h 275243"/>
                <a:gd name="connsiteX121" fmla="*/ 629904 w 1000086"/>
                <a:gd name="connsiteY121" fmla="*/ 100629 h 275243"/>
                <a:gd name="connsiteX122" fmla="*/ 612055 w 1000086"/>
                <a:gd name="connsiteY122" fmla="*/ 45270 h 275243"/>
                <a:gd name="connsiteX123" fmla="*/ 604553 w 1000086"/>
                <a:gd name="connsiteY123" fmla="*/ 18884 h 275243"/>
                <a:gd name="connsiteX124" fmla="*/ 605329 w 1000086"/>
                <a:gd name="connsiteY124" fmla="*/ 40614 h 275243"/>
                <a:gd name="connsiteX125" fmla="*/ 605329 w 1000086"/>
                <a:gd name="connsiteY125" fmla="*/ 100629 h 275243"/>
                <a:gd name="connsiteX126" fmla="*/ 586962 w 1000086"/>
                <a:gd name="connsiteY126" fmla="*/ 100629 h 275243"/>
                <a:gd name="connsiteX127" fmla="*/ 586962 w 1000086"/>
                <a:gd name="connsiteY127" fmla="*/ 1552 h 275243"/>
                <a:gd name="connsiteX128" fmla="*/ 614642 w 1000086"/>
                <a:gd name="connsiteY128" fmla="*/ 1552 h 275243"/>
                <a:gd name="connsiteX129" fmla="*/ 632491 w 1000086"/>
                <a:gd name="connsiteY129" fmla="*/ 56911 h 275243"/>
                <a:gd name="connsiteX130" fmla="*/ 634043 w 1000086"/>
                <a:gd name="connsiteY130" fmla="*/ 62344 h 275243"/>
                <a:gd name="connsiteX131" fmla="*/ 637406 w 1000086"/>
                <a:gd name="connsiteY131" fmla="*/ 75537 h 275243"/>
                <a:gd name="connsiteX132" fmla="*/ 641804 w 1000086"/>
                <a:gd name="connsiteY132" fmla="*/ 59757 h 275243"/>
                <a:gd name="connsiteX133" fmla="*/ 660171 w 1000086"/>
                <a:gd name="connsiteY133" fmla="*/ 1552 h 275243"/>
                <a:gd name="connsiteX134" fmla="*/ 687850 w 1000086"/>
                <a:gd name="connsiteY134" fmla="*/ 1552 h 275243"/>
                <a:gd name="connsiteX135" fmla="*/ 787962 w 1000086"/>
                <a:gd name="connsiteY135" fmla="*/ 100629 h 275243"/>
                <a:gd name="connsiteX136" fmla="*/ 706993 w 1000086"/>
                <a:gd name="connsiteY136" fmla="*/ 100629 h 275243"/>
                <a:gd name="connsiteX137" fmla="*/ 706993 w 1000086"/>
                <a:gd name="connsiteY137" fmla="*/ 1293 h 275243"/>
                <a:gd name="connsiteX138" fmla="*/ 785117 w 1000086"/>
                <a:gd name="connsiteY138" fmla="*/ 1293 h 275243"/>
                <a:gd name="connsiteX139" fmla="*/ 785117 w 1000086"/>
                <a:gd name="connsiteY139" fmla="*/ 17332 h 275243"/>
                <a:gd name="connsiteX140" fmla="*/ 727688 w 1000086"/>
                <a:gd name="connsiteY140" fmla="*/ 17332 h 275243"/>
                <a:gd name="connsiteX141" fmla="*/ 727688 w 1000086"/>
                <a:gd name="connsiteY141" fmla="*/ 42425 h 275243"/>
                <a:gd name="connsiteX142" fmla="*/ 780719 w 1000086"/>
                <a:gd name="connsiteY142" fmla="*/ 42425 h 275243"/>
                <a:gd name="connsiteX143" fmla="*/ 780719 w 1000086"/>
                <a:gd name="connsiteY143" fmla="*/ 58463 h 275243"/>
                <a:gd name="connsiteX144" fmla="*/ 727688 w 1000086"/>
                <a:gd name="connsiteY144" fmla="*/ 58463 h 275243"/>
                <a:gd name="connsiteX145" fmla="*/ 727688 w 1000086"/>
                <a:gd name="connsiteY145" fmla="*/ 84591 h 275243"/>
                <a:gd name="connsiteX146" fmla="*/ 787962 w 1000086"/>
                <a:gd name="connsiteY146" fmla="*/ 84591 h 275243"/>
                <a:gd name="connsiteX147" fmla="*/ 887816 w 1000086"/>
                <a:gd name="connsiteY147" fmla="*/ 100629 h 275243"/>
                <a:gd name="connsiteX148" fmla="*/ 863499 w 1000086"/>
                <a:gd name="connsiteY148" fmla="*/ 100629 h 275243"/>
                <a:gd name="connsiteX149" fmla="*/ 820298 w 1000086"/>
                <a:gd name="connsiteY149" fmla="*/ 24058 h 275243"/>
                <a:gd name="connsiteX150" fmla="*/ 821592 w 1000086"/>
                <a:gd name="connsiteY150" fmla="*/ 41907 h 275243"/>
                <a:gd name="connsiteX151" fmla="*/ 821592 w 1000086"/>
                <a:gd name="connsiteY151" fmla="*/ 100629 h 275243"/>
                <a:gd name="connsiteX152" fmla="*/ 803225 w 1000086"/>
                <a:gd name="connsiteY152" fmla="*/ 100629 h 275243"/>
                <a:gd name="connsiteX153" fmla="*/ 803225 w 1000086"/>
                <a:gd name="connsiteY153" fmla="*/ 1293 h 275243"/>
                <a:gd name="connsiteX154" fmla="*/ 827024 w 1000086"/>
                <a:gd name="connsiteY154" fmla="*/ 1293 h 275243"/>
                <a:gd name="connsiteX155" fmla="*/ 870742 w 1000086"/>
                <a:gd name="connsiteY155" fmla="*/ 78382 h 275243"/>
                <a:gd name="connsiteX156" fmla="*/ 869449 w 1000086"/>
                <a:gd name="connsiteY156" fmla="*/ 58981 h 275243"/>
                <a:gd name="connsiteX157" fmla="*/ 869449 w 1000086"/>
                <a:gd name="connsiteY157" fmla="*/ 1293 h 275243"/>
                <a:gd name="connsiteX158" fmla="*/ 887816 w 1000086"/>
                <a:gd name="connsiteY158" fmla="*/ 1293 h 275243"/>
                <a:gd name="connsiteX159" fmla="*/ 998017 w 1000086"/>
                <a:gd name="connsiteY159" fmla="*/ 100629 h 275243"/>
                <a:gd name="connsiteX160" fmla="*/ 977322 w 1000086"/>
                <a:gd name="connsiteY160" fmla="*/ 100629 h 275243"/>
                <a:gd name="connsiteX161" fmla="*/ 968526 w 1000086"/>
                <a:gd name="connsiteY161" fmla="*/ 75278 h 275243"/>
                <a:gd name="connsiteX162" fmla="*/ 930758 w 1000086"/>
                <a:gd name="connsiteY162" fmla="*/ 75278 h 275243"/>
                <a:gd name="connsiteX163" fmla="*/ 921962 w 1000086"/>
                <a:gd name="connsiteY163" fmla="*/ 100629 h 275243"/>
                <a:gd name="connsiteX164" fmla="*/ 901267 w 1000086"/>
                <a:gd name="connsiteY164" fmla="*/ 100629 h 275243"/>
                <a:gd name="connsiteX165" fmla="*/ 937484 w 1000086"/>
                <a:gd name="connsiteY165" fmla="*/ 1552 h 275243"/>
                <a:gd name="connsiteX166" fmla="*/ 961800 w 1000086"/>
                <a:gd name="connsiteY166" fmla="*/ 1552 h 275243"/>
                <a:gd name="connsiteX167" fmla="*/ 951194 w 1000086"/>
                <a:gd name="connsiteY167" fmla="*/ 21471 h 275243"/>
                <a:gd name="connsiteX168" fmla="*/ 949901 w 1000086"/>
                <a:gd name="connsiteY168" fmla="*/ 16556 h 275243"/>
                <a:gd name="connsiteX169" fmla="*/ 949383 w 1000086"/>
                <a:gd name="connsiteY169" fmla="*/ 18108 h 275243"/>
                <a:gd name="connsiteX170" fmla="*/ 947831 w 1000086"/>
                <a:gd name="connsiteY170" fmla="*/ 24058 h 275243"/>
                <a:gd name="connsiteX171" fmla="*/ 935673 w 1000086"/>
                <a:gd name="connsiteY171" fmla="*/ 59498 h 275243"/>
                <a:gd name="connsiteX172" fmla="*/ 964129 w 1000086"/>
                <a:gd name="connsiteY172" fmla="*/ 59498 h 275243"/>
                <a:gd name="connsiteX173" fmla="*/ 954298 w 1000086"/>
                <a:gd name="connsiteY173" fmla="*/ 31043 h 275243"/>
                <a:gd name="connsiteX174" fmla="*/ 52514 w 1000086"/>
                <a:gd name="connsiteY174" fmla="*/ 258946 h 275243"/>
                <a:gd name="connsiteX175" fmla="*/ 78641 w 1000086"/>
                <a:gd name="connsiteY175" fmla="*/ 240062 h 275243"/>
                <a:gd name="connsiteX176" fmla="*/ 96749 w 1000086"/>
                <a:gd name="connsiteY176" fmla="*/ 247047 h 275243"/>
                <a:gd name="connsiteX177" fmla="*/ 79676 w 1000086"/>
                <a:gd name="connsiteY177" fmla="*/ 268259 h 275243"/>
                <a:gd name="connsiteX178" fmla="*/ 52514 w 1000086"/>
                <a:gd name="connsiteY178" fmla="*/ 275244 h 275243"/>
                <a:gd name="connsiteX179" fmla="*/ 15521 w 1000086"/>
                <a:gd name="connsiteY179" fmla="*/ 261792 h 275243"/>
                <a:gd name="connsiteX180" fmla="*/ 2587 w 1000086"/>
                <a:gd name="connsiteY180" fmla="*/ 223765 h 275243"/>
                <a:gd name="connsiteX181" fmla="*/ 15263 w 1000086"/>
                <a:gd name="connsiteY181" fmla="*/ 186255 h 275243"/>
                <a:gd name="connsiteX182" fmla="*/ 51738 w 1000086"/>
                <a:gd name="connsiteY182" fmla="*/ 173321 h 275243"/>
                <a:gd name="connsiteX183" fmla="*/ 80193 w 1000086"/>
                <a:gd name="connsiteY183" fmla="*/ 180305 h 275243"/>
                <a:gd name="connsiteX184" fmla="*/ 95456 w 1000086"/>
                <a:gd name="connsiteY184" fmla="*/ 200742 h 275243"/>
                <a:gd name="connsiteX185" fmla="*/ 77348 w 1000086"/>
                <a:gd name="connsiteY185" fmla="*/ 205915 h 275243"/>
                <a:gd name="connsiteX186" fmla="*/ 68035 w 1000086"/>
                <a:gd name="connsiteY186" fmla="*/ 194016 h 275243"/>
                <a:gd name="connsiteX187" fmla="*/ 52255 w 1000086"/>
                <a:gd name="connsiteY187" fmla="*/ 189618 h 275243"/>
                <a:gd name="connsiteX188" fmla="*/ 30784 w 1000086"/>
                <a:gd name="connsiteY188" fmla="*/ 198413 h 275243"/>
                <a:gd name="connsiteX189" fmla="*/ 23541 w 1000086"/>
                <a:gd name="connsiteY189" fmla="*/ 223765 h 275243"/>
                <a:gd name="connsiteX190" fmla="*/ 31043 w 1000086"/>
                <a:gd name="connsiteY190" fmla="*/ 249892 h 275243"/>
                <a:gd name="connsiteX191" fmla="*/ 52514 w 1000086"/>
                <a:gd name="connsiteY191" fmla="*/ 258946 h 275243"/>
                <a:gd name="connsiteX192" fmla="*/ 206950 w 1000086"/>
                <a:gd name="connsiteY192" fmla="*/ 223765 h 275243"/>
                <a:gd name="connsiteX193" fmla="*/ 200741 w 1000086"/>
                <a:gd name="connsiteY193" fmla="*/ 251186 h 275243"/>
                <a:gd name="connsiteX194" fmla="*/ 183151 w 1000086"/>
                <a:gd name="connsiteY194" fmla="*/ 269035 h 275243"/>
                <a:gd name="connsiteX195" fmla="*/ 156506 w 1000086"/>
                <a:gd name="connsiteY195" fmla="*/ 275244 h 275243"/>
                <a:gd name="connsiteX196" fmla="*/ 120031 w 1000086"/>
                <a:gd name="connsiteY196" fmla="*/ 261533 h 275243"/>
                <a:gd name="connsiteX197" fmla="*/ 106579 w 1000086"/>
                <a:gd name="connsiteY197" fmla="*/ 223765 h 275243"/>
                <a:gd name="connsiteX198" fmla="*/ 120031 w 1000086"/>
                <a:gd name="connsiteY198" fmla="*/ 186514 h 275243"/>
                <a:gd name="connsiteX199" fmla="*/ 156765 w 1000086"/>
                <a:gd name="connsiteY199" fmla="*/ 173321 h 275243"/>
                <a:gd name="connsiteX200" fmla="*/ 193498 w 1000086"/>
                <a:gd name="connsiteY200" fmla="*/ 186772 h 275243"/>
                <a:gd name="connsiteX201" fmla="*/ 206950 w 1000086"/>
                <a:gd name="connsiteY201" fmla="*/ 223765 h 275243"/>
                <a:gd name="connsiteX202" fmla="*/ 185738 w 1000086"/>
                <a:gd name="connsiteY202" fmla="*/ 223765 h 275243"/>
                <a:gd name="connsiteX203" fmla="*/ 177977 w 1000086"/>
                <a:gd name="connsiteY203" fmla="*/ 198672 h 275243"/>
                <a:gd name="connsiteX204" fmla="*/ 156765 w 1000086"/>
                <a:gd name="connsiteY204" fmla="*/ 189618 h 275243"/>
                <a:gd name="connsiteX205" fmla="*/ 135294 w 1000086"/>
                <a:gd name="connsiteY205" fmla="*/ 198672 h 275243"/>
                <a:gd name="connsiteX206" fmla="*/ 127533 w 1000086"/>
                <a:gd name="connsiteY206" fmla="*/ 223765 h 275243"/>
                <a:gd name="connsiteX207" fmla="*/ 135294 w 1000086"/>
                <a:gd name="connsiteY207" fmla="*/ 249633 h 275243"/>
                <a:gd name="connsiteX208" fmla="*/ 156506 w 1000086"/>
                <a:gd name="connsiteY208" fmla="*/ 258946 h 275243"/>
                <a:gd name="connsiteX209" fmla="*/ 177977 w 1000086"/>
                <a:gd name="connsiteY209" fmla="*/ 249892 h 275243"/>
                <a:gd name="connsiteX210" fmla="*/ 185738 w 1000086"/>
                <a:gd name="connsiteY210" fmla="*/ 223765 h 275243"/>
                <a:gd name="connsiteX211" fmla="*/ 307321 w 1000086"/>
                <a:gd name="connsiteY211" fmla="*/ 273950 h 275243"/>
                <a:gd name="connsiteX212" fmla="*/ 283004 w 1000086"/>
                <a:gd name="connsiteY212" fmla="*/ 273950 h 275243"/>
                <a:gd name="connsiteX213" fmla="*/ 239803 w 1000086"/>
                <a:gd name="connsiteY213" fmla="*/ 197637 h 275243"/>
                <a:gd name="connsiteX214" fmla="*/ 241097 w 1000086"/>
                <a:gd name="connsiteY214" fmla="*/ 215487 h 275243"/>
                <a:gd name="connsiteX215" fmla="*/ 241097 w 1000086"/>
                <a:gd name="connsiteY215" fmla="*/ 273950 h 275243"/>
                <a:gd name="connsiteX216" fmla="*/ 222471 w 1000086"/>
                <a:gd name="connsiteY216" fmla="*/ 273950 h 275243"/>
                <a:gd name="connsiteX217" fmla="*/ 222471 w 1000086"/>
                <a:gd name="connsiteY217" fmla="*/ 174614 h 275243"/>
                <a:gd name="connsiteX218" fmla="*/ 246271 w 1000086"/>
                <a:gd name="connsiteY218" fmla="*/ 174614 h 275243"/>
                <a:gd name="connsiteX219" fmla="*/ 289989 w 1000086"/>
                <a:gd name="connsiteY219" fmla="*/ 251703 h 275243"/>
                <a:gd name="connsiteX220" fmla="*/ 288954 w 1000086"/>
                <a:gd name="connsiteY220" fmla="*/ 232302 h 275243"/>
                <a:gd name="connsiteX221" fmla="*/ 288954 w 1000086"/>
                <a:gd name="connsiteY221" fmla="*/ 174614 h 275243"/>
                <a:gd name="connsiteX222" fmla="*/ 307321 w 1000086"/>
                <a:gd name="connsiteY222" fmla="*/ 174614 h 275243"/>
                <a:gd name="connsiteX223" fmla="*/ 399672 w 1000086"/>
                <a:gd name="connsiteY223" fmla="*/ 190912 h 275243"/>
                <a:gd name="connsiteX224" fmla="*/ 347417 w 1000086"/>
                <a:gd name="connsiteY224" fmla="*/ 190912 h 275243"/>
                <a:gd name="connsiteX225" fmla="*/ 347417 w 1000086"/>
                <a:gd name="connsiteY225" fmla="*/ 221695 h 275243"/>
                <a:gd name="connsiteX226" fmla="*/ 398120 w 1000086"/>
                <a:gd name="connsiteY226" fmla="*/ 221695 h 275243"/>
                <a:gd name="connsiteX227" fmla="*/ 398120 w 1000086"/>
                <a:gd name="connsiteY227" fmla="*/ 237734 h 275243"/>
                <a:gd name="connsiteX228" fmla="*/ 347417 w 1000086"/>
                <a:gd name="connsiteY228" fmla="*/ 237734 h 275243"/>
                <a:gd name="connsiteX229" fmla="*/ 347417 w 1000086"/>
                <a:gd name="connsiteY229" fmla="*/ 273950 h 275243"/>
                <a:gd name="connsiteX230" fmla="*/ 326722 w 1000086"/>
                <a:gd name="connsiteY230" fmla="*/ 273950 h 275243"/>
                <a:gd name="connsiteX231" fmla="*/ 326722 w 1000086"/>
                <a:gd name="connsiteY231" fmla="*/ 174873 h 275243"/>
                <a:gd name="connsiteX232" fmla="*/ 399672 w 1000086"/>
                <a:gd name="connsiteY232" fmla="*/ 174873 h 275243"/>
                <a:gd name="connsiteX233" fmla="*/ 495645 w 1000086"/>
                <a:gd name="connsiteY233" fmla="*/ 273950 h 275243"/>
                <a:gd name="connsiteX234" fmla="*/ 414676 w 1000086"/>
                <a:gd name="connsiteY234" fmla="*/ 273950 h 275243"/>
                <a:gd name="connsiteX235" fmla="*/ 414676 w 1000086"/>
                <a:gd name="connsiteY235" fmla="*/ 174873 h 275243"/>
                <a:gd name="connsiteX236" fmla="*/ 492800 w 1000086"/>
                <a:gd name="connsiteY236" fmla="*/ 174873 h 275243"/>
                <a:gd name="connsiteX237" fmla="*/ 492800 w 1000086"/>
                <a:gd name="connsiteY237" fmla="*/ 190912 h 275243"/>
                <a:gd name="connsiteX238" fmla="*/ 435371 w 1000086"/>
                <a:gd name="connsiteY238" fmla="*/ 190912 h 275243"/>
                <a:gd name="connsiteX239" fmla="*/ 435371 w 1000086"/>
                <a:gd name="connsiteY239" fmla="*/ 215745 h 275243"/>
                <a:gd name="connsiteX240" fmla="*/ 488402 w 1000086"/>
                <a:gd name="connsiteY240" fmla="*/ 215745 h 275243"/>
                <a:gd name="connsiteX241" fmla="*/ 488402 w 1000086"/>
                <a:gd name="connsiteY241" fmla="*/ 231784 h 275243"/>
                <a:gd name="connsiteX242" fmla="*/ 435371 w 1000086"/>
                <a:gd name="connsiteY242" fmla="*/ 231784 h 275243"/>
                <a:gd name="connsiteX243" fmla="*/ 435371 w 1000086"/>
                <a:gd name="connsiteY243" fmla="*/ 257912 h 275243"/>
                <a:gd name="connsiteX244" fmla="*/ 495645 w 1000086"/>
                <a:gd name="connsiteY244" fmla="*/ 257912 h 275243"/>
                <a:gd name="connsiteX245" fmla="*/ 602225 w 1000086"/>
                <a:gd name="connsiteY245" fmla="*/ 273950 h 275243"/>
                <a:gd name="connsiteX246" fmla="*/ 578943 w 1000086"/>
                <a:gd name="connsiteY246" fmla="*/ 273950 h 275243"/>
                <a:gd name="connsiteX247" fmla="*/ 555920 w 1000086"/>
                <a:gd name="connsiteY247" fmla="*/ 236440 h 275243"/>
                <a:gd name="connsiteX248" fmla="*/ 531603 w 1000086"/>
                <a:gd name="connsiteY248" fmla="*/ 236440 h 275243"/>
                <a:gd name="connsiteX249" fmla="*/ 531603 w 1000086"/>
                <a:gd name="connsiteY249" fmla="*/ 273950 h 275243"/>
                <a:gd name="connsiteX250" fmla="*/ 510908 w 1000086"/>
                <a:gd name="connsiteY250" fmla="*/ 273950 h 275243"/>
                <a:gd name="connsiteX251" fmla="*/ 510908 w 1000086"/>
                <a:gd name="connsiteY251" fmla="*/ 174873 h 275243"/>
                <a:gd name="connsiteX252" fmla="*/ 560317 w 1000086"/>
                <a:gd name="connsiteY252" fmla="*/ 174873 h 275243"/>
                <a:gd name="connsiteX253" fmla="*/ 587738 w 1000086"/>
                <a:gd name="connsiteY253" fmla="*/ 182633 h 275243"/>
                <a:gd name="connsiteX254" fmla="*/ 597310 w 1000086"/>
                <a:gd name="connsiteY254" fmla="*/ 204363 h 275243"/>
                <a:gd name="connsiteX255" fmla="*/ 591618 w 1000086"/>
                <a:gd name="connsiteY255" fmla="*/ 222471 h 275243"/>
                <a:gd name="connsiteX256" fmla="*/ 575580 w 1000086"/>
                <a:gd name="connsiteY256" fmla="*/ 232302 h 275243"/>
                <a:gd name="connsiteX257" fmla="*/ 576356 w 1000086"/>
                <a:gd name="connsiteY257" fmla="*/ 205139 h 275243"/>
                <a:gd name="connsiteX258" fmla="*/ 557989 w 1000086"/>
                <a:gd name="connsiteY258" fmla="*/ 190912 h 275243"/>
                <a:gd name="connsiteX259" fmla="*/ 531344 w 1000086"/>
                <a:gd name="connsiteY259" fmla="*/ 190912 h 275243"/>
                <a:gd name="connsiteX260" fmla="*/ 531344 w 1000086"/>
                <a:gd name="connsiteY260" fmla="*/ 220143 h 275243"/>
                <a:gd name="connsiteX261" fmla="*/ 558506 w 1000086"/>
                <a:gd name="connsiteY261" fmla="*/ 220143 h 275243"/>
                <a:gd name="connsiteX262" fmla="*/ 571958 w 1000086"/>
                <a:gd name="connsiteY262" fmla="*/ 216263 h 275243"/>
                <a:gd name="connsiteX263" fmla="*/ 576356 w 1000086"/>
                <a:gd name="connsiteY263" fmla="*/ 205139 h 275243"/>
                <a:gd name="connsiteX264" fmla="*/ 695611 w 1000086"/>
                <a:gd name="connsiteY264" fmla="*/ 273950 h 275243"/>
                <a:gd name="connsiteX265" fmla="*/ 614642 w 1000086"/>
                <a:gd name="connsiteY265" fmla="*/ 273950 h 275243"/>
                <a:gd name="connsiteX266" fmla="*/ 614642 w 1000086"/>
                <a:gd name="connsiteY266" fmla="*/ 174873 h 275243"/>
                <a:gd name="connsiteX267" fmla="*/ 692765 w 1000086"/>
                <a:gd name="connsiteY267" fmla="*/ 174873 h 275243"/>
                <a:gd name="connsiteX268" fmla="*/ 692765 w 1000086"/>
                <a:gd name="connsiteY268" fmla="*/ 190912 h 275243"/>
                <a:gd name="connsiteX269" fmla="*/ 635595 w 1000086"/>
                <a:gd name="connsiteY269" fmla="*/ 190912 h 275243"/>
                <a:gd name="connsiteX270" fmla="*/ 635595 w 1000086"/>
                <a:gd name="connsiteY270" fmla="*/ 215745 h 275243"/>
                <a:gd name="connsiteX271" fmla="*/ 688368 w 1000086"/>
                <a:gd name="connsiteY271" fmla="*/ 215745 h 275243"/>
                <a:gd name="connsiteX272" fmla="*/ 688368 w 1000086"/>
                <a:gd name="connsiteY272" fmla="*/ 231784 h 275243"/>
                <a:gd name="connsiteX273" fmla="*/ 635595 w 1000086"/>
                <a:gd name="connsiteY273" fmla="*/ 231784 h 275243"/>
                <a:gd name="connsiteX274" fmla="*/ 635595 w 1000086"/>
                <a:gd name="connsiteY274" fmla="*/ 257912 h 275243"/>
                <a:gd name="connsiteX275" fmla="*/ 695611 w 1000086"/>
                <a:gd name="connsiteY275" fmla="*/ 257912 h 275243"/>
                <a:gd name="connsiteX276" fmla="*/ 795723 w 1000086"/>
                <a:gd name="connsiteY276" fmla="*/ 273950 h 275243"/>
                <a:gd name="connsiteX277" fmla="*/ 771406 w 1000086"/>
                <a:gd name="connsiteY277" fmla="*/ 273950 h 275243"/>
                <a:gd name="connsiteX278" fmla="*/ 728206 w 1000086"/>
                <a:gd name="connsiteY278" fmla="*/ 197637 h 275243"/>
                <a:gd name="connsiteX279" fmla="*/ 729240 w 1000086"/>
                <a:gd name="connsiteY279" fmla="*/ 215487 h 275243"/>
                <a:gd name="connsiteX280" fmla="*/ 729240 w 1000086"/>
                <a:gd name="connsiteY280" fmla="*/ 273950 h 275243"/>
                <a:gd name="connsiteX281" fmla="*/ 710873 w 1000086"/>
                <a:gd name="connsiteY281" fmla="*/ 273950 h 275243"/>
                <a:gd name="connsiteX282" fmla="*/ 710873 w 1000086"/>
                <a:gd name="connsiteY282" fmla="*/ 174873 h 275243"/>
                <a:gd name="connsiteX283" fmla="*/ 734673 w 1000086"/>
                <a:gd name="connsiteY283" fmla="*/ 174873 h 275243"/>
                <a:gd name="connsiteX284" fmla="*/ 778391 w 1000086"/>
                <a:gd name="connsiteY284" fmla="*/ 251962 h 275243"/>
                <a:gd name="connsiteX285" fmla="*/ 777097 w 1000086"/>
                <a:gd name="connsiteY285" fmla="*/ 232560 h 275243"/>
                <a:gd name="connsiteX286" fmla="*/ 777097 w 1000086"/>
                <a:gd name="connsiteY286" fmla="*/ 174873 h 275243"/>
                <a:gd name="connsiteX287" fmla="*/ 795723 w 1000086"/>
                <a:gd name="connsiteY287" fmla="*/ 174873 h 275243"/>
                <a:gd name="connsiteX288" fmla="*/ 861430 w 1000086"/>
                <a:gd name="connsiteY288" fmla="*/ 258946 h 275243"/>
                <a:gd name="connsiteX289" fmla="*/ 887557 w 1000086"/>
                <a:gd name="connsiteY289" fmla="*/ 240062 h 275243"/>
                <a:gd name="connsiteX290" fmla="*/ 905407 w 1000086"/>
                <a:gd name="connsiteY290" fmla="*/ 247047 h 275243"/>
                <a:gd name="connsiteX291" fmla="*/ 888333 w 1000086"/>
                <a:gd name="connsiteY291" fmla="*/ 268259 h 275243"/>
                <a:gd name="connsiteX292" fmla="*/ 861430 w 1000086"/>
                <a:gd name="connsiteY292" fmla="*/ 275244 h 275243"/>
                <a:gd name="connsiteX293" fmla="*/ 824179 w 1000086"/>
                <a:gd name="connsiteY293" fmla="*/ 261792 h 275243"/>
                <a:gd name="connsiteX294" fmla="*/ 811244 w 1000086"/>
                <a:gd name="connsiteY294" fmla="*/ 223765 h 275243"/>
                <a:gd name="connsiteX295" fmla="*/ 823920 w 1000086"/>
                <a:gd name="connsiteY295" fmla="*/ 186255 h 275243"/>
                <a:gd name="connsiteX296" fmla="*/ 860395 w 1000086"/>
                <a:gd name="connsiteY296" fmla="*/ 173321 h 275243"/>
                <a:gd name="connsiteX297" fmla="*/ 888850 w 1000086"/>
                <a:gd name="connsiteY297" fmla="*/ 180305 h 275243"/>
                <a:gd name="connsiteX298" fmla="*/ 904372 w 1000086"/>
                <a:gd name="connsiteY298" fmla="*/ 200742 h 275243"/>
                <a:gd name="connsiteX299" fmla="*/ 886005 w 1000086"/>
                <a:gd name="connsiteY299" fmla="*/ 205915 h 275243"/>
                <a:gd name="connsiteX300" fmla="*/ 876692 w 1000086"/>
                <a:gd name="connsiteY300" fmla="*/ 194016 h 275243"/>
                <a:gd name="connsiteX301" fmla="*/ 860912 w 1000086"/>
                <a:gd name="connsiteY301" fmla="*/ 189618 h 275243"/>
                <a:gd name="connsiteX302" fmla="*/ 839441 w 1000086"/>
                <a:gd name="connsiteY302" fmla="*/ 198413 h 275243"/>
                <a:gd name="connsiteX303" fmla="*/ 832198 w 1000086"/>
                <a:gd name="connsiteY303" fmla="*/ 223765 h 275243"/>
                <a:gd name="connsiteX304" fmla="*/ 839700 w 1000086"/>
                <a:gd name="connsiteY304" fmla="*/ 249892 h 275243"/>
                <a:gd name="connsiteX305" fmla="*/ 861430 w 1000086"/>
                <a:gd name="connsiteY305" fmla="*/ 258946 h 275243"/>
                <a:gd name="connsiteX306" fmla="*/ 1000086 w 1000086"/>
                <a:gd name="connsiteY306" fmla="*/ 273950 h 275243"/>
                <a:gd name="connsiteX307" fmla="*/ 919117 w 1000086"/>
                <a:gd name="connsiteY307" fmla="*/ 273950 h 275243"/>
                <a:gd name="connsiteX308" fmla="*/ 919117 w 1000086"/>
                <a:gd name="connsiteY308" fmla="*/ 174614 h 275243"/>
                <a:gd name="connsiteX309" fmla="*/ 996982 w 1000086"/>
                <a:gd name="connsiteY309" fmla="*/ 174614 h 275243"/>
                <a:gd name="connsiteX310" fmla="*/ 996982 w 1000086"/>
                <a:gd name="connsiteY310" fmla="*/ 190912 h 275243"/>
                <a:gd name="connsiteX311" fmla="*/ 939812 w 1000086"/>
                <a:gd name="connsiteY311" fmla="*/ 190912 h 275243"/>
                <a:gd name="connsiteX312" fmla="*/ 939812 w 1000086"/>
                <a:gd name="connsiteY312" fmla="*/ 215745 h 275243"/>
                <a:gd name="connsiteX313" fmla="*/ 992843 w 1000086"/>
                <a:gd name="connsiteY313" fmla="*/ 215745 h 275243"/>
                <a:gd name="connsiteX314" fmla="*/ 992843 w 1000086"/>
                <a:gd name="connsiteY314" fmla="*/ 231784 h 275243"/>
                <a:gd name="connsiteX315" fmla="*/ 939812 w 1000086"/>
                <a:gd name="connsiteY315" fmla="*/ 231784 h 275243"/>
                <a:gd name="connsiteX316" fmla="*/ 939812 w 1000086"/>
                <a:gd name="connsiteY316" fmla="*/ 257912 h 275243"/>
                <a:gd name="connsiteX317" fmla="*/ 1000086 w 1000086"/>
                <a:gd name="connsiteY317" fmla="*/ 257912 h 27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</a:cxnLst>
              <a:rect l="l" t="t" r="r" b="b"/>
              <a:pathLst>
                <a:path w="1000086" h="275243">
                  <a:moveTo>
                    <a:pt x="71656" y="73209"/>
                  </a:moveTo>
                  <a:cubicBezTo>
                    <a:pt x="71656" y="82348"/>
                    <a:pt x="68638" y="89506"/>
                    <a:pt x="62602" y="94680"/>
                  </a:cubicBezTo>
                  <a:cubicBezTo>
                    <a:pt x="56394" y="99680"/>
                    <a:pt x="47684" y="102182"/>
                    <a:pt x="36475" y="102182"/>
                  </a:cubicBezTo>
                  <a:cubicBezTo>
                    <a:pt x="25783" y="102182"/>
                    <a:pt x="17332" y="99768"/>
                    <a:pt x="11124" y="94938"/>
                  </a:cubicBezTo>
                  <a:cubicBezTo>
                    <a:pt x="4742" y="89938"/>
                    <a:pt x="1035" y="82865"/>
                    <a:pt x="0" y="73726"/>
                  </a:cubicBezTo>
                  <a:lnTo>
                    <a:pt x="20178" y="71915"/>
                  </a:lnTo>
                  <a:cubicBezTo>
                    <a:pt x="21386" y="81401"/>
                    <a:pt x="26818" y="86143"/>
                    <a:pt x="36475" y="86143"/>
                  </a:cubicBezTo>
                  <a:cubicBezTo>
                    <a:pt x="41131" y="86143"/>
                    <a:pt x="44838" y="85023"/>
                    <a:pt x="47598" y="82780"/>
                  </a:cubicBezTo>
                  <a:cubicBezTo>
                    <a:pt x="50185" y="80366"/>
                    <a:pt x="51479" y="76745"/>
                    <a:pt x="51479" y="71915"/>
                  </a:cubicBezTo>
                  <a:cubicBezTo>
                    <a:pt x="51479" y="67432"/>
                    <a:pt x="49841" y="64069"/>
                    <a:pt x="46564" y="61826"/>
                  </a:cubicBezTo>
                  <a:cubicBezTo>
                    <a:pt x="43459" y="59413"/>
                    <a:pt x="38718" y="58205"/>
                    <a:pt x="32336" y="58205"/>
                  </a:cubicBezTo>
                  <a:lnTo>
                    <a:pt x="25610" y="58205"/>
                  </a:lnTo>
                  <a:lnTo>
                    <a:pt x="25610" y="42166"/>
                  </a:lnTo>
                  <a:lnTo>
                    <a:pt x="32077" y="42166"/>
                  </a:lnTo>
                  <a:cubicBezTo>
                    <a:pt x="37768" y="42166"/>
                    <a:pt x="41993" y="41046"/>
                    <a:pt x="44753" y="38803"/>
                  </a:cubicBezTo>
                  <a:cubicBezTo>
                    <a:pt x="47684" y="36560"/>
                    <a:pt x="49151" y="33197"/>
                    <a:pt x="49151" y="28714"/>
                  </a:cubicBezTo>
                  <a:cubicBezTo>
                    <a:pt x="49151" y="24749"/>
                    <a:pt x="47943" y="21556"/>
                    <a:pt x="45529" y="19143"/>
                  </a:cubicBezTo>
                  <a:cubicBezTo>
                    <a:pt x="43286" y="16900"/>
                    <a:pt x="40011" y="15780"/>
                    <a:pt x="35699" y="15780"/>
                  </a:cubicBezTo>
                  <a:cubicBezTo>
                    <a:pt x="31560" y="15780"/>
                    <a:pt x="28282" y="16900"/>
                    <a:pt x="25869" y="19143"/>
                  </a:cubicBezTo>
                  <a:cubicBezTo>
                    <a:pt x="23282" y="21386"/>
                    <a:pt x="21815" y="24575"/>
                    <a:pt x="21471" y="28714"/>
                  </a:cubicBezTo>
                  <a:lnTo>
                    <a:pt x="1811" y="27162"/>
                  </a:lnTo>
                  <a:cubicBezTo>
                    <a:pt x="2846" y="18711"/>
                    <a:pt x="6382" y="12073"/>
                    <a:pt x="12417" y="7243"/>
                  </a:cubicBezTo>
                  <a:cubicBezTo>
                    <a:pt x="18452" y="2414"/>
                    <a:pt x="26301" y="0"/>
                    <a:pt x="35958" y="0"/>
                  </a:cubicBezTo>
                  <a:cubicBezTo>
                    <a:pt x="46478" y="0"/>
                    <a:pt x="54583" y="2328"/>
                    <a:pt x="60274" y="6985"/>
                  </a:cubicBezTo>
                  <a:cubicBezTo>
                    <a:pt x="66139" y="11641"/>
                    <a:pt x="69070" y="18108"/>
                    <a:pt x="69070" y="26386"/>
                  </a:cubicBezTo>
                  <a:cubicBezTo>
                    <a:pt x="69070" y="32595"/>
                    <a:pt x="67259" y="37683"/>
                    <a:pt x="63637" y="41649"/>
                  </a:cubicBezTo>
                  <a:cubicBezTo>
                    <a:pt x="60015" y="45614"/>
                    <a:pt x="54756" y="48289"/>
                    <a:pt x="47857" y="49668"/>
                  </a:cubicBezTo>
                  <a:lnTo>
                    <a:pt x="47857" y="49927"/>
                  </a:lnTo>
                  <a:cubicBezTo>
                    <a:pt x="55444" y="50788"/>
                    <a:pt x="61309" y="53290"/>
                    <a:pt x="65448" y="57429"/>
                  </a:cubicBezTo>
                  <a:cubicBezTo>
                    <a:pt x="69587" y="61568"/>
                    <a:pt x="71656" y="66827"/>
                    <a:pt x="71656" y="73209"/>
                  </a:cubicBezTo>
                  <a:close/>
                  <a:moveTo>
                    <a:pt x="94421" y="72691"/>
                  </a:moveTo>
                  <a:lnTo>
                    <a:pt x="82780" y="72691"/>
                  </a:lnTo>
                  <a:lnTo>
                    <a:pt x="82780" y="38544"/>
                  </a:lnTo>
                  <a:cubicBezTo>
                    <a:pt x="82780" y="36131"/>
                    <a:pt x="82695" y="34147"/>
                    <a:pt x="82521" y="32595"/>
                  </a:cubicBezTo>
                  <a:cubicBezTo>
                    <a:pt x="82521" y="30869"/>
                    <a:pt x="82521" y="29405"/>
                    <a:pt x="82521" y="28197"/>
                  </a:cubicBezTo>
                  <a:lnTo>
                    <a:pt x="93386" y="28197"/>
                  </a:lnTo>
                  <a:cubicBezTo>
                    <a:pt x="93560" y="28714"/>
                    <a:pt x="93645" y="30266"/>
                    <a:pt x="93645" y="32853"/>
                  </a:cubicBezTo>
                  <a:cubicBezTo>
                    <a:pt x="93818" y="35267"/>
                    <a:pt x="93904" y="36907"/>
                    <a:pt x="93904" y="37768"/>
                  </a:cubicBezTo>
                  <a:lnTo>
                    <a:pt x="94162" y="37768"/>
                  </a:lnTo>
                  <a:cubicBezTo>
                    <a:pt x="95197" y="34664"/>
                    <a:pt x="96146" y="32421"/>
                    <a:pt x="97008" y="31043"/>
                  </a:cubicBezTo>
                  <a:cubicBezTo>
                    <a:pt x="98043" y="29834"/>
                    <a:pt x="99163" y="28888"/>
                    <a:pt x="100371" y="28197"/>
                  </a:cubicBezTo>
                  <a:cubicBezTo>
                    <a:pt x="101405" y="27680"/>
                    <a:pt x="102872" y="27421"/>
                    <a:pt x="104768" y="27421"/>
                  </a:cubicBezTo>
                  <a:cubicBezTo>
                    <a:pt x="106321" y="27421"/>
                    <a:pt x="107529" y="27594"/>
                    <a:pt x="108390" y="27938"/>
                  </a:cubicBezTo>
                  <a:lnTo>
                    <a:pt x="108390" y="37768"/>
                  </a:lnTo>
                  <a:cubicBezTo>
                    <a:pt x="106494" y="37251"/>
                    <a:pt x="104854" y="36992"/>
                    <a:pt x="103475" y="36992"/>
                  </a:cubicBezTo>
                  <a:cubicBezTo>
                    <a:pt x="100544" y="36992"/>
                    <a:pt x="98301" y="38200"/>
                    <a:pt x="96749" y="40614"/>
                  </a:cubicBezTo>
                  <a:cubicBezTo>
                    <a:pt x="95197" y="42857"/>
                    <a:pt x="94421" y="46305"/>
                    <a:pt x="94421" y="50961"/>
                  </a:cubicBezTo>
                  <a:close/>
                  <a:moveTo>
                    <a:pt x="155471" y="72691"/>
                  </a:moveTo>
                  <a:lnTo>
                    <a:pt x="144348" y="72691"/>
                  </a:lnTo>
                  <a:cubicBezTo>
                    <a:pt x="144174" y="72174"/>
                    <a:pt x="144004" y="71139"/>
                    <a:pt x="143830" y="69587"/>
                  </a:cubicBezTo>
                  <a:cubicBezTo>
                    <a:pt x="143657" y="67862"/>
                    <a:pt x="143572" y="66483"/>
                    <a:pt x="143572" y="65448"/>
                  </a:cubicBezTo>
                  <a:cubicBezTo>
                    <a:pt x="140985" y="70795"/>
                    <a:pt x="136243" y="73467"/>
                    <a:pt x="129344" y="73467"/>
                  </a:cubicBezTo>
                  <a:cubicBezTo>
                    <a:pt x="124170" y="73467"/>
                    <a:pt x="120116" y="71398"/>
                    <a:pt x="117185" y="67259"/>
                  </a:cubicBezTo>
                  <a:cubicBezTo>
                    <a:pt x="114425" y="63293"/>
                    <a:pt x="113046" y="57687"/>
                    <a:pt x="113046" y="50444"/>
                  </a:cubicBezTo>
                  <a:cubicBezTo>
                    <a:pt x="113046" y="43028"/>
                    <a:pt x="114513" y="37336"/>
                    <a:pt x="117444" y="33371"/>
                  </a:cubicBezTo>
                  <a:cubicBezTo>
                    <a:pt x="120375" y="29405"/>
                    <a:pt x="124602" y="27421"/>
                    <a:pt x="130120" y="27421"/>
                  </a:cubicBezTo>
                  <a:cubicBezTo>
                    <a:pt x="133224" y="27421"/>
                    <a:pt x="135896" y="28024"/>
                    <a:pt x="138139" y="29232"/>
                  </a:cubicBezTo>
                  <a:cubicBezTo>
                    <a:pt x="140553" y="30611"/>
                    <a:pt x="142364" y="32595"/>
                    <a:pt x="143572" y="35182"/>
                  </a:cubicBezTo>
                  <a:lnTo>
                    <a:pt x="143572" y="27938"/>
                  </a:lnTo>
                  <a:lnTo>
                    <a:pt x="143572" y="11641"/>
                  </a:lnTo>
                  <a:lnTo>
                    <a:pt x="154954" y="11641"/>
                  </a:lnTo>
                  <a:lnTo>
                    <a:pt x="154954" y="62861"/>
                  </a:lnTo>
                  <a:cubicBezTo>
                    <a:pt x="154954" y="65621"/>
                    <a:pt x="155127" y="68896"/>
                    <a:pt x="155471" y="72691"/>
                  </a:cubicBezTo>
                  <a:close/>
                  <a:moveTo>
                    <a:pt x="143572" y="50185"/>
                  </a:moveTo>
                  <a:cubicBezTo>
                    <a:pt x="143572" y="45356"/>
                    <a:pt x="142795" y="41649"/>
                    <a:pt x="141243" y="39062"/>
                  </a:cubicBezTo>
                  <a:cubicBezTo>
                    <a:pt x="139691" y="36475"/>
                    <a:pt x="137363" y="35182"/>
                    <a:pt x="134259" y="35182"/>
                  </a:cubicBezTo>
                  <a:cubicBezTo>
                    <a:pt x="131155" y="35182"/>
                    <a:pt x="128826" y="36475"/>
                    <a:pt x="127274" y="39062"/>
                  </a:cubicBezTo>
                  <a:cubicBezTo>
                    <a:pt x="125722" y="41475"/>
                    <a:pt x="124946" y="45270"/>
                    <a:pt x="124946" y="50444"/>
                  </a:cubicBezTo>
                  <a:cubicBezTo>
                    <a:pt x="124946" y="60448"/>
                    <a:pt x="128050" y="65448"/>
                    <a:pt x="134259" y="65448"/>
                  </a:cubicBezTo>
                  <a:cubicBezTo>
                    <a:pt x="137190" y="65448"/>
                    <a:pt x="139518" y="64154"/>
                    <a:pt x="141243" y="61568"/>
                  </a:cubicBezTo>
                  <a:cubicBezTo>
                    <a:pt x="142795" y="58807"/>
                    <a:pt x="143572" y="55015"/>
                    <a:pt x="143572" y="50185"/>
                  </a:cubicBezTo>
                  <a:close/>
                  <a:moveTo>
                    <a:pt x="231267" y="100629"/>
                  </a:moveTo>
                  <a:lnTo>
                    <a:pt x="210572" y="100629"/>
                  </a:lnTo>
                  <a:lnTo>
                    <a:pt x="210572" y="1293"/>
                  </a:lnTo>
                  <a:lnTo>
                    <a:pt x="231267" y="1293"/>
                  </a:lnTo>
                  <a:close/>
                  <a:moveTo>
                    <a:pt x="341209" y="100629"/>
                  </a:moveTo>
                  <a:lnTo>
                    <a:pt x="320773" y="100629"/>
                  </a:lnTo>
                  <a:lnTo>
                    <a:pt x="311977" y="75278"/>
                  </a:lnTo>
                  <a:lnTo>
                    <a:pt x="274209" y="75278"/>
                  </a:lnTo>
                  <a:lnTo>
                    <a:pt x="265413" y="100629"/>
                  </a:lnTo>
                  <a:lnTo>
                    <a:pt x="244718" y="100629"/>
                  </a:lnTo>
                  <a:lnTo>
                    <a:pt x="280676" y="1552"/>
                  </a:lnTo>
                  <a:lnTo>
                    <a:pt x="305251" y="1552"/>
                  </a:lnTo>
                  <a:close/>
                  <a:moveTo>
                    <a:pt x="294386" y="21471"/>
                  </a:moveTo>
                  <a:lnTo>
                    <a:pt x="293093" y="16815"/>
                  </a:lnTo>
                  <a:lnTo>
                    <a:pt x="292576" y="18367"/>
                  </a:lnTo>
                  <a:cubicBezTo>
                    <a:pt x="292058" y="19919"/>
                    <a:pt x="291456" y="21815"/>
                    <a:pt x="290765" y="24058"/>
                  </a:cubicBezTo>
                  <a:cubicBezTo>
                    <a:pt x="290247" y="26301"/>
                    <a:pt x="286282" y="38200"/>
                    <a:pt x="278865" y="59757"/>
                  </a:cubicBezTo>
                  <a:lnTo>
                    <a:pt x="307321" y="59757"/>
                  </a:lnTo>
                  <a:lnTo>
                    <a:pt x="297491" y="31043"/>
                  </a:lnTo>
                  <a:close/>
                  <a:moveTo>
                    <a:pt x="435371" y="100629"/>
                  </a:moveTo>
                  <a:lnTo>
                    <a:pt x="354661" y="100629"/>
                  </a:lnTo>
                  <a:lnTo>
                    <a:pt x="354661" y="1552"/>
                  </a:lnTo>
                  <a:lnTo>
                    <a:pt x="432526" y="1552"/>
                  </a:lnTo>
                  <a:lnTo>
                    <a:pt x="432526" y="17591"/>
                  </a:lnTo>
                  <a:lnTo>
                    <a:pt x="375356" y="17591"/>
                  </a:lnTo>
                  <a:lnTo>
                    <a:pt x="375356" y="42425"/>
                  </a:lnTo>
                  <a:lnTo>
                    <a:pt x="428387" y="42425"/>
                  </a:lnTo>
                  <a:lnTo>
                    <a:pt x="428387" y="58463"/>
                  </a:lnTo>
                  <a:lnTo>
                    <a:pt x="375356" y="58463"/>
                  </a:lnTo>
                  <a:lnTo>
                    <a:pt x="375356" y="84591"/>
                  </a:lnTo>
                  <a:lnTo>
                    <a:pt x="435371" y="84591"/>
                  </a:lnTo>
                  <a:close/>
                  <a:moveTo>
                    <a:pt x="531603" y="100629"/>
                  </a:moveTo>
                  <a:lnTo>
                    <a:pt x="450892" y="100629"/>
                  </a:lnTo>
                  <a:lnTo>
                    <a:pt x="450892" y="1552"/>
                  </a:lnTo>
                  <a:lnTo>
                    <a:pt x="528757" y="1552"/>
                  </a:lnTo>
                  <a:lnTo>
                    <a:pt x="528757" y="17591"/>
                  </a:lnTo>
                  <a:lnTo>
                    <a:pt x="471587" y="17591"/>
                  </a:lnTo>
                  <a:lnTo>
                    <a:pt x="471587" y="42425"/>
                  </a:lnTo>
                  <a:lnTo>
                    <a:pt x="524360" y="42425"/>
                  </a:lnTo>
                  <a:lnTo>
                    <a:pt x="524360" y="58463"/>
                  </a:lnTo>
                  <a:lnTo>
                    <a:pt x="471587" y="58463"/>
                  </a:lnTo>
                  <a:lnTo>
                    <a:pt x="471587" y="84591"/>
                  </a:lnTo>
                  <a:lnTo>
                    <a:pt x="531603" y="84591"/>
                  </a:lnTo>
                  <a:close/>
                  <a:moveTo>
                    <a:pt x="687850" y="100629"/>
                  </a:moveTo>
                  <a:lnTo>
                    <a:pt x="669225" y="100629"/>
                  </a:lnTo>
                  <a:lnTo>
                    <a:pt x="669225" y="40614"/>
                  </a:lnTo>
                  <a:cubicBezTo>
                    <a:pt x="669225" y="39235"/>
                    <a:pt x="669225" y="37854"/>
                    <a:pt x="669225" y="36475"/>
                  </a:cubicBezTo>
                  <a:cubicBezTo>
                    <a:pt x="669398" y="35096"/>
                    <a:pt x="669657" y="29232"/>
                    <a:pt x="670001" y="18884"/>
                  </a:cubicBezTo>
                  <a:cubicBezTo>
                    <a:pt x="666723" y="31475"/>
                    <a:pt x="664310" y="40270"/>
                    <a:pt x="662758" y="45270"/>
                  </a:cubicBezTo>
                  <a:lnTo>
                    <a:pt x="644649" y="100629"/>
                  </a:lnTo>
                  <a:lnTo>
                    <a:pt x="629904" y="100629"/>
                  </a:lnTo>
                  <a:lnTo>
                    <a:pt x="612055" y="45270"/>
                  </a:lnTo>
                  <a:lnTo>
                    <a:pt x="604553" y="18884"/>
                  </a:lnTo>
                  <a:cubicBezTo>
                    <a:pt x="605070" y="29749"/>
                    <a:pt x="605329" y="36992"/>
                    <a:pt x="605329" y="40614"/>
                  </a:cubicBezTo>
                  <a:lnTo>
                    <a:pt x="605329" y="100629"/>
                  </a:lnTo>
                  <a:lnTo>
                    <a:pt x="586962" y="100629"/>
                  </a:lnTo>
                  <a:lnTo>
                    <a:pt x="586962" y="1552"/>
                  </a:lnTo>
                  <a:lnTo>
                    <a:pt x="614642" y="1552"/>
                  </a:lnTo>
                  <a:lnTo>
                    <a:pt x="632491" y="56911"/>
                  </a:lnTo>
                  <a:lnTo>
                    <a:pt x="634043" y="62344"/>
                  </a:lnTo>
                  <a:lnTo>
                    <a:pt x="637406" y="75537"/>
                  </a:lnTo>
                  <a:lnTo>
                    <a:pt x="641804" y="59757"/>
                  </a:lnTo>
                  <a:lnTo>
                    <a:pt x="660171" y="1552"/>
                  </a:lnTo>
                  <a:lnTo>
                    <a:pt x="687850" y="1552"/>
                  </a:lnTo>
                  <a:close/>
                  <a:moveTo>
                    <a:pt x="787962" y="100629"/>
                  </a:moveTo>
                  <a:lnTo>
                    <a:pt x="706993" y="100629"/>
                  </a:lnTo>
                  <a:lnTo>
                    <a:pt x="706993" y="1293"/>
                  </a:lnTo>
                  <a:lnTo>
                    <a:pt x="785117" y="1293"/>
                  </a:lnTo>
                  <a:lnTo>
                    <a:pt x="785117" y="17332"/>
                  </a:lnTo>
                  <a:lnTo>
                    <a:pt x="727688" y="17332"/>
                  </a:lnTo>
                  <a:lnTo>
                    <a:pt x="727688" y="42425"/>
                  </a:lnTo>
                  <a:lnTo>
                    <a:pt x="780719" y="42425"/>
                  </a:lnTo>
                  <a:lnTo>
                    <a:pt x="780719" y="58463"/>
                  </a:lnTo>
                  <a:lnTo>
                    <a:pt x="727688" y="58463"/>
                  </a:lnTo>
                  <a:lnTo>
                    <a:pt x="727688" y="84591"/>
                  </a:lnTo>
                  <a:lnTo>
                    <a:pt x="787962" y="84591"/>
                  </a:lnTo>
                  <a:close/>
                  <a:moveTo>
                    <a:pt x="887816" y="100629"/>
                  </a:moveTo>
                  <a:lnTo>
                    <a:pt x="863499" y="100629"/>
                  </a:lnTo>
                  <a:lnTo>
                    <a:pt x="820298" y="24058"/>
                  </a:lnTo>
                  <a:cubicBezTo>
                    <a:pt x="821160" y="31475"/>
                    <a:pt x="821592" y="37424"/>
                    <a:pt x="821592" y="41907"/>
                  </a:cubicBezTo>
                  <a:lnTo>
                    <a:pt x="821592" y="100629"/>
                  </a:lnTo>
                  <a:lnTo>
                    <a:pt x="803225" y="100629"/>
                  </a:lnTo>
                  <a:lnTo>
                    <a:pt x="803225" y="1293"/>
                  </a:lnTo>
                  <a:lnTo>
                    <a:pt x="827024" y="1293"/>
                  </a:lnTo>
                  <a:lnTo>
                    <a:pt x="870742" y="78382"/>
                  </a:lnTo>
                  <a:cubicBezTo>
                    <a:pt x="869881" y="71312"/>
                    <a:pt x="869449" y="64845"/>
                    <a:pt x="869449" y="58981"/>
                  </a:cubicBezTo>
                  <a:lnTo>
                    <a:pt x="869449" y="1293"/>
                  </a:lnTo>
                  <a:lnTo>
                    <a:pt x="887816" y="1293"/>
                  </a:lnTo>
                  <a:close/>
                  <a:moveTo>
                    <a:pt x="998017" y="100629"/>
                  </a:moveTo>
                  <a:lnTo>
                    <a:pt x="977322" y="100629"/>
                  </a:lnTo>
                  <a:lnTo>
                    <a:pt x="968526" y="75278"/>
                  </a:lnTo>
                  <a:lnTo>
                    <a:pt x="930758" y="75278"/>
                  </a:lnTo>
                  <a:lnTo>
                    <a:pt x="921962" y="100629"/>
                  </a:lnTo>
                  <a:lnTo>
                    <a:pt x="901267" y="100629"/>
                  </a:lnTo>
                  <a:lnTo>
                    <a:pt x="937484" y="1552"/>
                  </a:lnTo>
                  <a:lnTo>
                    <a:pt x="961800" y="1552"/>
                  </a:lnTo>
                  <a:close/>
                  <a:moveTo>
                    <a:pt x="951194" y="21471"/>
                  </a:moveTo>
                  <a:lnTo>
                    <a:pt x="949901" y="16556"/>
                  </a:lnTo>
                  <a:lnTo>
                    <a:pt x="949383" y="18108"/>
                  </a:lnTo>
                  <a:cubicBezTo>
                    <a:pt x="948866" y="19834"/>
                    <a:pt x="948349" y="21815"/>
                    <a:pt x="947831" y="24058"/>
                  </a:cubicBezTo>
                  <a:cubicBezTo>
                    <a:pt x="947141" y="26127"/>
                    <a:pt x="943090" y="37942"/>
                    <a:pt x="935673" y="59498"/>
                  </a:cubicBezTo>
                  <a:lnTo>
                    <a:pt x="964129" y="59498"/>
                  </a:lnTo>
                  <a:lnTo>
                    <a:pt x="954298" y="31043"/>
                  </a:lnTo>
                  <a:close/>
                  <a:moveTo>
                    <a:pt x="52514" y="258946"/>
                  </a:moveTo>
                  <a:cubicBezTo>
                    <a:pt x="65104" y="258946"/>
                    <a:pt x="73811" y="252652"/>
                    <a:pt x="78641" y="240062"/>
                  </a:cubicBezTo>
                  <a:lnTo>
                    <a:pt x="96749" y="247047"/>
                  </a:lnTo>
                  <a:cubicBezTo>
                    <a:pt x="92954" y="256533"/>
                    <a:pt x="87263" y="263603"/>
                    <a:pt x="79676" y="268259"/>
                  </a:cubicBezTo>
                  <a:cubicBezTo>
                    <a:pt x="72088" y="272915"/>
                    <a:pt x="63034" y="275244"/>
                    <a:pt x="52514" y="275244"/>
                  </a:cubicBezTo>
                  <a:cubicBezTo>
                    <a:pt x="36648" y="275244"/>
                    <a:pt x="24317" y="270761"/>
                    <a:pt x="15521" y="261792"/>
                  </a:cubicBezTo>
                  <a:cubicBezTo>
                    <a:pt x="6899" y="252652"/>
                    <a:pt x="2587" y="239977"/>
                    <a:pt x="2587" y="223765"/>
                  </a:cubicBezTo>
                  <a:cubicBezTo>
                    <a:pt x="2587" y="207553"/>
                    <a:pt x="6811" y="195050"/>
                    <a:pt x="15263" y="186255"/>
                  </a:cubicBezTo>
                  <a:cubicBezTo>
                    <a:pt x="23541" y="177633"/>
                    <a:pt x="35699" y="173321"/>
                    <a:pt x="51738" y="173321"/>
                  </a:cubicBezTo>
                  <a:cubicBezTo>
                    <a:pt x="63293" y="173321"/>
                    <a:pt x="72777" y="175649"/>
                    <a:pt x="80193" y="180305"/>
                  </a:cubicBezTo>
                  <a:cubicBezTo>
                    <a:pt x="87436" y="184962"/>
                    <a:pt x="92525" y="191773"/>
                    <a:pt x="95456" y="200742"/>
                  </a:cubicBezTo>
                  <a:lnTo>
                    <a:pt x="77348" y="205915"/>
                  </a:lnTo>
                  <a:cubicBezTo>
                    <a:pt x="75795" y="200915"/>
                    <a:pt x="72691" y="196947"/>
                    <a:pt x="68035" y="194016"/>
                  </a:cubicBezTo>
                  <a:cubicBezTo>
                    <a:pt x="63552" y="191085"/>
                    <a:pt x="58290" y="189618"/>
                    <a:pt x="52255" y="189618"/>
                  </a:cubicBezTo>
                  <a:cubicBezTo>
                    <a:pt x="42769" y="189618"/>
                    <a:pt x="35614" y="192549"/>
                    <a:pt x="30784" y="198413"/>
                  </a:cubicBezTo>
                  <a:cubicBezTo>
                    <a:pt x="25954" y="204105"/>
                    <a:pt x="23541" y="212556"/>
                    <a:pt x="23541" y="223765"/>
                  </a:cubicBezTo>
                  <a:cubicBezTo>
                    <a:pt x="23541" y="235147"/>
                    <a:pt x="26042" y="243857"/>
                    <a:pt x="31043" y="249892"/>
                  </a:cubicBezTo>
                  <a:cubicBezTo>
                    <a:pt x="36043" y="255927"/>
                    <a:pt x="43201" y="258946"/>
                    <a:pt x="52514" y="258946"/>
                  </a:cubicBezTo>
                  <a:close/>
                  <a:moveTo>
                    <a:pt x="206950" y="223765"/>
                  </a:moveTo>
                  <a:cubicBezTo>
                    <a:pt x="206950" y="234112"/>
                    <a:pt x="204881" y="243252"/>
                    <a:pt x="200741" y="251186"/>
                  </a:cubicBezTo>
                  <a:cubicBezTo>
                    <a:pt x="196603" y="258946"/>
                    <a:pt x="190738" y="264896"/>
                    <a:pt x="183151" y="269035"/>
                  </a:cubicBezTo>
                  <a:cubicBezTo>
                    <a:pt x="175563" y="273174"/>
                    <a:pt x="166680" y="275244"/>
                    <a:pt x="156506" y="275244"/>
                  </a:cubicBezTo>
                  <a:cubicBezTo>
                    <a:pt x="140985" y="275244"/>
                    <a:pt x="128826" y="270673"/>
                    <a:pt x="120031" y="261533"/>
                  </a:cubicBezTo>
                  <a:cubicBezTo>
                    <a:pt x="111062" y="252394"/>
                    <a:pt x="106579" y="239803"/>
                    <a:pt x="106579" y="223765"/>
                  </a:cubicBezTo>
                  <a:cubicBezTo>
                    <a:pt x="106579" y="207899"/>
                    <a:pt x="111062" y="195482"/>
                    <a:pt x="120031" y="186514"/>
                  </a:cubicBezTo>
                  <a:cubicBezTo>
                    <a:pt x="128826" y="177718"/>
                    <a:pt x="141070" y="173321"/>
                    <a:pt x="156765" y="173321"/>
                  </a:cubicBezTo>
                  <a:cubicBezTo>
                    <a:pt x="172459" y="173321"/>
                    <a:pt x="184703" y="177804"/>
                    <a:pt x="193498" y="186772"/>
                  </a:cubicBezTo>
                  <a:cubicBezTo>
                    <a:pt x="202467" y="195741"/>
                    <a:pt x="206950" y="208070"/>
                    <a:pt x="206950" y="223765"/>
                  </a:cubicBezTo>
                  <a:close/>
                  <a:moveTo>
                    <a:pt x="185738" y="223765"/>
                  </a:moveTo>
                  <a:cubicBezTo>
                    <a:pt x="185738" y="213073"/>
                    <a:pt x="183151" y="204707"/>
                    <a:pt x="177977" y="198672"/>
                  </a:cubicBezTo>
                  <a:cubicBezTo>
                    <a:pt x="172977" y="192637"/>
                    <a:pt x="165904" y="189618"/>
                    <a:pt x="156765" y="189618"/>
                  </a:cubicBezTo>
                  <a:cubicBezTo>
                    <a:pt x="147452" y="189618"/>
                    <a:pt x="140294" y="192637"/>
                    <a:pt x="135294" y="198672"/>
                  </a:cubicBezTo>
                  <a:cubicBezTo>
                    <a:pt x="130120" y="204707"/>
                    <a:pt x="127533" y="213073"/>
                    <a:pt x="127533" y="223765"/>
                  </a:cubicBezTo>
                  <a:cubicBezTo>
                    <a:pt x="127533" y="234630"/>
                    <a:pt x="130120" y="243252"/>
                    <a:pt x="135294" y="249633"/>
                  </a:cubicBezTo>
                  <a:cubicBezTo>
                    <a:pt x="140467" y="255842"/>
                    <a:pt x="147537" y="258946"/>
                    <a:pt x="156506" y="258946"/>
                  </a:cubicBezTo>
                  <a:cubicBezTo>
                    <a:pt x="165819" y="258946"/>
                    <a:pt x="172977" y="255927"/>
                    <a:pt x="177977" y="249892"/>
                  </a:cubicBezTo>
                  <a:cubicBezTo>
                    <a:pt x="183151" y="243684"/>
                    <a:pt x="185738" y="234974"/>
                    <a:pt x="185738" y="223765"/>
                  </a:cubicBezTo>
                  <a:close/>
                  <a:moveTo>
                    <a:pt x="307321" y="273950"/>
                  </a:moveTo>
                  <a:lnTo>
                    <a:pt x="283004" y="273950"/>
                  </a:lnTo>
                  <a:lnTo>
                    <a:pt x="239803" y="197637"/>
                  </a:lnTo>
                  <a:cubicBezTo>
                    <a:pt x="240665" y="205054"/>
                    <a:pt x="241097" y="211004"/>
                    <a:pt x="241097" y="215487"/>
                  </a:cubicBezTo>
                  <a:lnTo>
                    <a:pt x="241097" y="273950"/>
                  </a:lnTo>
                  <a:lnTo>
                    <a:pt x="222471" y="273950"/>
                  </a:lnTo>
                  <a:lnTo>
                    <a:pt x="222471" y="174614"/>
                  </a:lnTo>
                  <a:lnTo>
                    <a:pt x="246271" y="174614"/>
                  </a:lnTo>
                  <a:lnTo>
                    <a:pt x="289989" y="251703"/>
                  </a:lnTo>
                  <a:cubicBezTo>
                    <a:pt x="289298" y="244633"/>
                    <a:pt x="288954" y="238166"/>
                    <a:pt x="288954" y="232302"/>
                  </a:cubicBezTo>
                  <a:lnTo>
                    <a:pt x="288954" y="174614"/>
                  </a:lnTo>
                  <a:lnTo>
                    <a:pt x="307321" y="174614"/>
                  </a:lnTo>
                  <a:close/>
                  <a:moveTo>
                    <a:pt x="399672" y="190912"/>
                  </a:moveTo>
                  <a:lnTo>
                    <a:pt x="347417" y="190912"/>
                  </a:lnTo>
                  <a:lnTo>
                    <a:pt x="347417" y="221695"/>
                  </a:lnTo>
                  <a:lnTo>
                    <a:pt x="398120" y="221695"/>
                  </a:lnTo>
                  <a:lnTo>
                    <a:pt x="398120" y="237734"/>
                  </a:lnTo>
                  <a:lnTo>
                    <a:pt x="347417" y="237734"/>
                  </a:lnTo>
                  <a:lnTo>
                    <a:pt x="347417" y="273950"/>
                  </a:lnTo>
                  <a:lnTo>
                    <a:pt x="326722" y="273950"/>
                  </a:lnTo>
                  <a:lnTo>
                    <a:pt x="326722" y="174873"/>
                  </a:lnTo>
                  <a:lnTo>
                    <a:pt x="399672" y="174873"/>
                  </a:lnTo>
                  <a:close/>
                  <a:moveTo>
                    <a:pt x="495645" y="273950"/>
                  </a:moveTo>
                  <a:lnTo>
                    <a:pt x="414676" y="273950"/>
                  </a:lnTo>
                  <a:lnTo>
                    <a:pt x="414676" y="174873"/>
                  </a:lnTo>
                  <a:lnTo>
                    <a:pt x="492800" y="174873"/>
                  </a:lnTo>
                  <a:lnTo>
                    <a:pt x="492800" y="190912"/>
                  </a:lnTo>
                  <a:lnTo>
                    <a:pt x="435371" y="190912"/>
                  </a:lnTo>
                  <a:lnTo>
                    <a:pt x="435371" y="215745"/>
                  </a:lnTo>
                  <a:lnTo>
                    <a:pt x="488402" y="215745"/>
                  </a:lnTo>
                  <a:lnTo>
                    <a:pt x="488402" y="231784"/>
                  </a:lnTo>
                  <a:lnTo>
                    <a:pt x="435371" y="231784"/>
                  </a:lnTo>
                  <a:lnTo>
                    <a:pt x="435371" y="257912"/>
                  </a:lnTo>
                  <a:lnTo>
                    <a:pt x="495645" y="257912"/>
                  </a:lnTo>
                  <a:close/>
                  <a:moveTo>
                    <a:pt x="602225" y="273950"/>
                  </a:moveTo>
                  <a:lnTo>
                    <a:pt x="578943" y="273950"/>
                  </a:lnTo>
                  <a:lnTo>
                    <a:pt x="555920" y="236440"/>
                  </a:lnTo>
                  <a:lnTo>
                    <a:pt x="531603" y="236440"/>
                  </a:lnTo>
                  <a:lnTo>
                    <a:pt x="531603" y="273950"/>
                  </a:lnTo>
                  <a:lnTo>
                    <a:pt x="510908" y="273950"/>
                  </a:lnTo>
                  <a:lnTo>
                    <a:pt x="510908" y="174873"/>
                  </a:lnTo>
                  <a:lnTo>
                    <a:pt x="560317" y="174873"/>
                  </a:lnTo>
                  <a:cubicBezTo>
                    <a:pt x="572217" y="174873"/>
                    <a:pt x="581356" y="177460"/>
                    <a:pt x="587738" y="182633"/>
                  </a:cubicBezTo>
                  <a:cubicBezTo>
                    <a:pt x="594120" y="187634"/>
                    <a:pt x="597310" y="194877"/>
                    <a:pt x="597310" y="204363"/>
                  </a:cubicBezTo>
                  <a:cubicBezTo>
                    <a:pt x="597310" y="211433"/>
                    <a:pt x="595413" y="217471"/>
                    <a:pt x="591618" y="222471"/>
                  </a:cubicBezTo>
                  <a:cubicBezTo>
                    <a:pt x="587653" y="227472"/>
                    <a:pt x="582306" y="230749"/>
                    <a:pt x="575580" y="232302"/>
                  </a:cubicBezTo>
                  <a:close/>
                  <a:moveTo>
                    <a:pt x="576356" y="205139"/>
                  </a:moveTo>
                  <a:cubicBezTo>
                    <a:pt x="576356" y="195653"/>
                    <a:pt x="570233" y="190912"/>
                    <a:pt x="557989" y="190912"/>
                  </a:cubicBezTo>
                  <a:lnTo>
                    <a:pt x="531344" y="190912"/>
                  </a:lnTo>
                  <a:lnTo>
                    <a:pt x="531344" y="220143"/>
                  </a:lnTo>
                  <a:lnTo>
                    <a:pt x="558506" y="220143"/>
                  </a:lnTo>
                  <a:cubicBezTo>
                    <a:pt x="564371" y="220143"/>
                    <a:pt x="568854" y="218850"/>
                    <a:pt x="571958" y="216263"/>
                  </a:cubicBezTo>
                  <a:cubicBezTo>
                    <a:pt x="574889" y="213676"/>
                    <a:pt x="576356" y="209969"/>
                    <a:pt x="576356" y="205139"/>
                  </a:cubicBezTo>
                  <a:close/>
                  <a:moveTo>
                    <a:pt x="695611" y="273950"/>
                  </a:moveTo>
                  <a:lnTo>
                    <a:pt x="614642" y="273950"/>
                  </a:lnTo>
                  <a:lnTo>
                    <a:pt x="614642" y="174873"/>
                  </a:lnTo>
                  <a:lnTo>
                    <a:pt x="692765" y="174873"/>
                  </a:lnTo>
                  <a:lnTo>
                    <a:pt x="692765" y="190912"/>
                  </a:lnTo>
                  <a:lnTo>
                    <a:pt x="635595" y="190912"/>
                  </a:lnTo>
                  <a:lnTo>
                    <a:pt x="635595" y="215745"/>
                  </a:lnTo>
                  <a:lnTo>
                    <a:pt x="688368" y="215745"/>
                  </a:lnTo>
                  <a:lnTo>
                    <a:pt x="688368" y="231784"/>
                  </a:lnTo>
                  <a:lnTo>
                    <a:pt x="635595" y="231784"/>
                  </a:lnTo>
                  <a:lnTo>
                    <a:pt x="635595" y="257912"/>
                  </a:lnTo>
                  <a:lnTo>
                    <a:pt x="695611" y="257912"/>
                  </a:lnTo>
                  <a:close/>
                  <a:moveTo>
                    <a:pt x="795723" y="273950"/>
                  </a:moveTo>
                  <a:lnTo>
                    <a:pt x="771406" y="273950"/>
                  </a:lnTo>
                  <a:lnTo>
                    <a:pt x="728206" y="197637"/>
                  </a:lnTo>
                  <a:cubicBezTo>
                    <a:pt x="728896" y="205054"/>
                    <a:pt x="729240" y="211004"/>
                    <a:pt x="729240" y="215487"/>
                  </a:cubicBezTo>
                  <a:lnTo>
                    <a:pt x="729240" y="273950"/>
                  </a:lnTo>
                  <a:lnTo>
                    <a:pt x="710873" y="273950"/>
                  </a:lnTo>
                  <a:lnTo>
                    <a:pt x="710873" y="174873"/>
                  </a:lnTo>
                  <a:lnTo>
                    <a:pt x="734673" y="174873"/>
                  </a:lnTo>
                  <a:lnTo>
                    <a:pt x="778391" y="251962"/>
                  </a:lnTo>
                  <a:cubicBezTo>
                    <a:pt x="777530" y="244719"/>
                    <a:pt x="777097" y="238251"/>
                    <a:pt x="777097" y="232560"/>
                  </a:cubicBezTo>
                  <a:lnTo>
                    <a:pt x="777097" y="174873"/>
                  </a:lnTo>
                  <a:lnTo>
                    <a:pt x="795723" y="174873"/>
                  </a:lnTo>
                  <a:close/>
                  <a:moveTo>
                    <a:pt x="861430" y="258946"/>
                  </a:moveTo>
                  <a:cubicBezTo>
                    <a:pt x="873847" y="258946"/>
                    <a:pt x="882557" y="252652"/>
                    <a:pt x="887557" y="240062"/>
                  </a:cubicBezTo>
                  <a:lnTo>
                    <a:pt x="905407" y="247047"/>
                  </a:lnTo>
                  <a:cubicBezTo>
                    <a:pt x="901611" y="256533"/>
                    <a:pt x="895920" y="263603"/>
                    <a:pt x="888333" y="268259"/>
                  </a:cubicBezTo>
                  <a:cubicBezTo>
                    <a:pt x="880916" y="272915"/>
                    <a:pt x="871950" y="275244"/>
                    <a:pt x="861430" y="275244"/>
                  </a:cubicBezTo>
                  <a:cubicBezTo>
                    <a:pt x="845391" y="275244"/>
                    <a:pt x="832974" y="270761"/>
                    <a:pt x="824179" y="261792"/>
                  </a:cubicBezTo>
                  <a:cubicBezTo>
                    <a:pt x="815556" y="252823"/>
                    <a:pt x="811244" y="240147"/>
                    <a:pt x="811244" y="223765"/>
                  </a:cubicBezTo>
                  <a:cubicBezTo>
                    <a:pt x="811244" y="207553"/>
                    <a:pt x="815469" y="195050"/>
                    <a:pt x="823920" y="186255"/>
                  </a:cubicBezTo>
                  <a:cubicBezTo>
                    <a:pt x="832371" y="177633"/>
                    <a:pt x="844530" y="173321"/>
                    <a:pt x="860395" y="173321"/>
                  </a:cubicBezTo>
                  <a:cubicBezTo>
                    <a:pt x="872121" y="173321"/>
                    <a:pt x="881607" y="175649"/>
                    <a:pt x="888850" y="180305"/>
                  </a:cubicBezTo>
                  <a:cubicBezTo>
                    <a:pt x="896094" y="184962"/>
                    <a:pt x="901267" y="191773"/>
                    <a:pt x="904372" y="200742"/>
                  </a:cubicBezTo>
                  <a:lnTo>
                    <a:pt x="886005" y="205915"/>
                  </a:lnTo>
                  <a:cubicBezTo>
                    <a:pt x="884453" y="200915"/>
                    <a:pt x="881349" y="196947"/>
                    <a:pt x="876692" y="194016"/>
                  </a:cubicBezTo>
                  <a:cubicBezTo>
                    <a:pt x="872209" y="191085"/>
                    <a:pt x="866947" y="189618"/>
                    <a:pt x="860912" y="189618"/>
                  </a:cubicBezTo>
                  <a:cubicBezTo>
                    <a:pt x="851426" y="189618"/>
                    <a:pt x="844271" y="192549"/>
                    <a:pt x="839441" y="198413"/>
                  </a:cubicBezTo>
                  <a:cubicBezTo>
                    <a:pt x="834611" y="204105"/>
                    <a:pt x="832198" y="212556"/>
                    <a:pt x="832198" y="223765"/>
                  </a:cubicBezTo>
                  <a:cubicBezTo>
                    <a:pt x="832198" y="235320"/>
                    <a:pt x="834699" y="244028"/>
                    <a:pt x="839700" y="249892"/>
                  </a:cubicBezTo>
                  <a:cubicBezTo>
                    <a:pt x="844700" y="255927"/>
                    <a:pt x="851944" y="258946"/>
                    <a:pt x="861430" y="258946"/>
                  </a:cubicBezTo>
                  <a:close/>
                  <a:moveTo>
                    <a:pt x="1000086" y="273950"/>
                  </a:moveTo>
                  <a:lnTo>
                    <a:pt x="919117" y="273950"/>
                  </a:lnTo>
                  <a:lnTo>
                    <a:pt x="919117" y="174614"/>
                  </a:lnTo>
                  <a:lnTo>
                    <a:pt x="996982" y="174614"/>
                  </a:lnTo>
                  <a:lnTo>
                    <a:pt x="996982" y="190912"/>
                  </a:lnTo>
                  <a:lnTo>
                    <a:pt x="939812" y="190912"/>
                  </a:lnTo>
                  <a:lnTo>
                    <a:pt x="939812" y="215745"/>
                  </a:lnTo>
                  <a:lnTo>
                    <a:pt x="992843" y="215745"/>
                  </a:lnTo>
                  <a:lnTo>
                    <a:pt x="992843" y="231784"/>
                  </a:lnTo>
                  <a:lnTo>
                    <a:pt x="939812" y="231784"/>
                  </a:lnTo>
                  <a:lnTo>
                    <a:pt x="939812" y="257912"/>
                  </a:lnTo>
                  <a:lnTo>
                    <a:pt x="1000086" y="257912"/>
                  </a:lnTo>
                  <a:close/>
                </a:path>
              </a:pathLst>
            </a:custGeom>
            <a:solidFill>
              <a:srgbClr val="004C42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F56265E-EB1B-2EB7-269F-D8D97203F691}"/>
                </a:ext>
              </a:extLst>
            </p:cNvPr>
            <p:cNvSpPr/>
            <p:nvPr/>
          </p:nvSpPr>
          <p:spPr>
            <a:xfrm>
              <a:off x="1387839" y="6250145"/>
              <a:ext cx="1115202" cy="216262"/>
            </a:xfrm>
            <a:custGeom>
              <a:avLst/>
              <a:gdLst>
                <a:gd name="connsiteX0" fmla="*/ 40355 w 1115202"/>
                <a:gd name="connsiteY0" fmla="*/ 45270 h 216262"/>
                <a:gd name="connsiteX1" fmla="*/ 47081 w 1115202"/>
                <a:gd name="connsiteY1" fmla="*/ 50444 h 216262"/>
                <a:gd name="connsiteX2" fmla="*/ 53548 w 1115202"/>
                <a:gd name="connsiteY2" fmla="*/ 60792 h 216262"/>
                <a:gd name="connsiteX3" fmla="*/ 64413 w 1115202"/>
                <a:gd name="connsiteY3" fmla="*/ 82521 h 216262"/>
                <a:gd name="connsiteX4" fmla="*/ 52772 w 1115202"/>
                <a:gd name="connsiteY4" fmla="*/ 82521 h 216262"/>
                <a:gd name="connsiteX5" fmla="*/ 42683 w 1115202"/>
                <a:gd name="connsiteY5" fmla="*/ 62085 h 216262"/>
                <a:gd name="connsiteX6" fmla="*/ 35182 w 1115202"/>
                <a:gd name="connsiteY6" fmla="*/ 51738 h 216262"/>
                <a:gd name="connsiteX7" fmla="*/ 25093 w 1115202"/>
                <a:gd name="connsiteY7" fmla="*/ 49151 h 216262"/>
                <a:gd name="connsiteX8" fmla="*/ 13452 w 1115202"/>
                <a:gd name="connsiteY8" fmla="*/ 49151 h 216262"/>
                <a:gd name="connsiteX9" fmla="*/ 13452 w 1115202"/>
                <a:gd name="connsiteY9" fmla="*/ 82521 h 216262"/>
                <a:gd name="connsiteX10" fmla="*/ 2846 w 1115202"/>
                <a:gd name="connsiteY10" fmla="*/ 82521 h 216262"/>
                <a:gd name="connsiteX11" fmla="*/ 2846 w 1115202"/>
                <a:gd name="connsiteY11" fmla="*/ 3363 h 216262"/>
                <a:gd name="connsiteX12" fmla="*/ 26903 w 1115202"/>
                <a:gd name="connsiteY12" fmla="*/ 3363 h 216262"/>
                <a:gd name="connsiteX13" fmla="*/ 47081 w 1115202"/>
                <a:gd name="connsiteY13" fmla="*/ 9054 h 216262"/>
                <a:gd name="connsiteX14" fmla="*/ 53807 w 1115202"/>
                <a:gd name="connsiteY14" fmla="*/ 26128 h 216262"/>
                <a:gd name="connsiteX15" fmla="*/ 50444 w 1115202"/>
                <a:gd name="connsiteY15" fmla="*/ 38545 h 216262"/>
                <a:gd name="connsiteX16" fmla="*/ 40355 w 1115202"/>
                <a:gd name="connsiteY16" fmla="*/ 45270 h 216262"/>
                <a:gd name="connsiteX17" fmla="*/ 26903 w 1115202"/>
                <a:gd name="connsiteY17" fmla="*/ 12158 h 216262"/>
                <a:gd name="connsiteX18" fmla="*/ 13452 w 1115202"/>
                <a:gd name="connsiteY18" fmla="*/ 12158 h 216262"/>
                <a:gd name="connsiteX19" fmla="*/ 13452 w 1115202"/>
                <a:gd name="connsiteY19" fmla="*/ 40355 h 216262"/>
                <a:gd name="connsiteX20" fmla="*/ 26903 w 1115202"/>
                <a:gd name="connsiteY20" fmla="*/ 40355 h 216262"/>
                <a:gd name="connsiteX21" fmla="*/ 38544 w 1115202"/>
                <a:gd name="connsiteY21" fmla="*/ 36734 h 216262"/>
                <a:gd name="connsiteX22" fmla="*/ 42683 w 1115202"/>
                <a:gd name="connsiteY22" fmla="*/ 26128 h 216262"/>
                <a:gd name="connsiteX23" fmla="*/ 38544 w 1115202"/>
                <a:gd name="connsiteY23" fmla="*/ 15780 h 216262"/>
                <a:gd name="connsiteX24" fmla="*/ 26903 w 1115202"/>
                <a:gd name="connsiteY24" fmla="*/ 12158 h 216262"/>
                <a:gd name="connsiteX25" fmla="*/ 77865 w 1115202"/>
                <a:gd name="connsiteY25" fmla="*/ 82521 h 216262"/>
                <a:gd name="connsiteX26" fmla="*/ 77865 w 1115202"/>
                <a:gd name="connsiteY26" fmla="*/ 23023 h 216262"/>
                <a:gd name="connsiteX27" fmla="*/ 87436 w 1115202"/>
                <a:gd name="connsiteY27" fmla="*/ 23023 h 216262"/>
                <a:gd name="connsiteX28" fmla="*/ 87436 w 1115202"/>
                <a:gd name="connsiteY28" fmla="*/ 82521 h 216262"/>
                <a:gd name="connsiteX29" fmla="*/ 77865 w 1115202"/>
                <a:gd name="connsiteY29" fmla="*/ 12417 h 216262"/>
                <a:gd name="connsiteX30" fmla="*/ 77865 w 1115202"/>
                <a:gd name="connsiteY30" fmla="*/ 0 h 216262"/>
                <a:gd name="connsiteX31" fmla="*/ 87695 w 1115202"/>
                <a:gd name="connsiteY31" fmla="*/ 0 h 216262"/>
                <a:gd name="connsiteX32" fmla="*/ 87695 w 1115202"/>
                <a:gd name="connsiteY32" fmla="*/ 12417 h 216262"/>
                <a:gd name="connsiteX33" fmla="*/ 158834 w 1115202"/>
                <a:gd name="connsiteY33" fmla="*/ 23023 h 216262"/>
                <a:gd name="connsiteX34" fmla="*/ 132707 w 1115202"/>
                <a:gd name="connsiteY34" fmla="*/ 87954 h 216262"/>
                <a:gd name="connsiteX35" fmla="*/ 124687 w 1115202"/>
                <a:gd name="connsiteY35" fmla="*/ 101923 h 216262"/>
                <a:gd name="connsiteX36" fmla="*/ 114340 w 1115202"/>
                <a:gd name="connsiteY36" fmla="*/ 105027 h 216262"/>
                <a:gd name="connsiteX37" fmla="*/ 106321 w 1115202"/>
                <a:gd name="connsiteY37" fmla="*/ 105027 h 216262"/>
                <a:gd name="connsiteX38" fmla="*/ 106321 w 1115202"/>
                <a:gd name="connsiteY38" fmla="*/ 97008 h 216262"/>
                <a:gd name="connsiteX39" fmla="*/ 112270 w 1115202"/>
                <a:gd name="connsiteY39" fmla="*/ 97008 h 216262"/>
                <a:gd name="connsiteX40" fmla="*/ 118479 w 1115202"/>
                <a:gd name="connsiteY40" fmla="*/ 94938 h 216262"/>
                <a:gd name="connsiteX41" fmla="*/ 123394 w 1115202"/>
                <a:gd name="connsiteY41" fmla="*/ 86143 h 216262"/>
                <a:gd name="connsiteX42" fmla="*/ 125205 w 1115202"/>
                <a:gd name="connsiteY42" fmla="*/ 81487 h 216262"/>
                <a:gd name="connsiteX43" fmla="*/ 101147 w 1115202"/>
                <a:gd name="connsiteY43" fmla="*/ 23023 h 216262"/>
                <a:gd name="connsiteX44" fmla="*/ 111494 w 1115202"/>
                <a:gd name="connsiteY44" fmla="*/ 23023 h 216262"/>
                <a:gd name="connsiteX45" fmla="*/ 129861 w 1115202"/>
                <a:gd name="connsiteY45" fmla="*/ 69587 h 216262"/>
                <a:gd name="connsiteX46" fmla="*/ 148487 w 1115202"/>
                <a:gd name="connsiteY46" fmla="*/ 23023 h 216262"/>
                <a:gd name="connsiteX47" fmla="*/ 209020 w 1115202"/>
                <a:gd name="connsiteY47" fmla="*/ 52772 h 216262"/>
                <a:gd name="connsiteX48" fmla="*/ 199448 w 1115202"/>
                <a:gd name="connsiteY48" fmla="*/ 52772 h 216262"/>
                <a:gd name="connsiteX49" fmla="*/ 182892 w 1115202"/>
                <a:gd name="connsiteY49" fmla="*/ 55359 h 216262"/>
                <a:gd name="connsiteX50" fmla="*/ 178494 w 1115202"/>
                <a:gd name="connsiteY50" fmla="*/ 64672 h 216262"/>
                <a:gd name="connsiteX51" fmla="*/ 181857 w 1115202"/>
                <a:gd name="connsiteY51" fmla="*/ 72950 h 216262"/>
                <a:gd name="connsiteX52" fmla="*/ 191170 w 1115202"/>
                <a:gd name="connsiteY52" fmla="*/ 75796 h 216262"/>
                <a:gd name="connsiteX53" fmla="*/ 204104 w 1115202"/>
                <a:gd name="connsiteY53" fmla="*/ 70104 h 216262"/>
                <a:gd name="connsiteX54" fmla="*/ 209020 w 1115202"/>
                <a:gd name="connsiteY54" fmla="*/ 54842 h 216262"/>
                <a:gd name="connsiteX55" fmla="*/ 218850 w 1115202"/>
                <a:gd name="connsiteY55" fmla="*/ 48633 h 216262"/>
                <a:gd name="connsiteX56" fmla="*/ 218850 w 1115202"/>
                <a:gd name="connsiteY56" fmla="*/ 82521 h 216262"/>
                <a:gd name="connsiteX57" fmla="*/ 209020 w 1115202"/>
                <a:gd name="connsiteY57" fmla="*/ 82521 h 216262"/>
                <a:gd name="connsiteX58" fmla="*/ 209020 w 1115202"/>
                <a:gd name="connsiteY58" fmla="*/ 73726 h 216262"/>
                <a:gd name="connsiteX59" fmla="*/ 200742 w 1115202"/>
                <a:gd name="connsiteY59" fmla="*/ 81745 h 216262"/>
                <a:gd name="connsiteX60" fmla="*/ 188583 w 1115202"/>
                <a:gd name="connsiteY60" fmla="*/ 84073 h 216262"/>
                <a:gd name="connsiteX61" fmla="*/ 174097 w 1115202"/>
                <a:gd name="connsiteY61" fmla="*/ 79159 h 216262"/>
                <a:gd name="connsiteX62" fmla="*/ 168664 w 1115202"/>
                <a:gd name="connsiteY62" fmla="*/ 65448 h 216262"/>
                <a:gd name="connsiteX63" fmla="*/ 175390 w 1115202"/>
                <a:gd name="connsiteY63" fmla="*/ 50185 h 216262"/>
                <a:gd name="connsiteX64" fmla="*/ 195309 w 1115202"/>
                <a:gd name="connsiteY64" fmla="*/ 45012 h 216262"/>
                <a:gd name="connsiteX65" fmla="*/ 209020 w 1115202"/>
                <a:gd name="connsiteY65" fmla="*/ 45012 h 216262"/>
                <a:gd name="connsiteX66" fmla="*/ 209020 w 1115202"/>
                <a:gd name="connsiteY66" fmla="*/ 44236 h 216262"/>
                <a:gd name="connsiteX67" fmla="*/ 204622 w 1115202"/>
                <a:gd name="connsiteY67" fmla="*/ 33888 h 216262"/>
                <a:gd name="connsiteX68" fmla="*/ 192205 w 1115202"/>
                <a:gd name="connsiteY68" fmla="*/ 30008 h 216262"/>
                <a:gd name="connsiteX69" fmla="*/ 182375 w 1115202"/>
                <a:gd name="connsiteY69" fmla="*/ 31301 h 216262"/>
                <a:gd name="connsiteX70" fmla="*/ 173062 w 1115202"/>
                <a:gd name="connsiteY70" fmla="*/ 34923 h 216262"/>
                <a:gd name="connsiteX71" fmla="*/ 173062 w 1115202"/>
                <a:gd name="connsiteY71" fmla="*/ 25869 h 216262"/>
                <a:gd name="connsiteX72" fmla="*/ 183409 w 1115202"/>
                <a:gd name="connsiteY72" fmla="*/ 22765 h 216262"/>
                <a:gd name="connsiteX73" fmla="*/ 193240 w 1115202"/>
                <a:gd name="connsiteY73" fmla="*/ 21730 h 216262"/>
                <a:gd name="connsiteX74" fmla="*/ 212383 w 1115202"/>
                <a:gd name="connsiteY74" fmla="*/ 28456 h 216262"/>
                <a:gd name="connsiteX75" fmla="*/ 218850 w 1115202"/>
                <a:gd name="connsiteY75" fmla="*/ 48633 h 216262"/>
                <a:gd name="connsiteX76" fmla="*/ 278089 w 1115202"/>
                <a:gd name="connsiteY76" fmla="*/ 32336 h 216262"/>
                <a:gd name="connsiteX77" fmla="*/ 278089 w 1115202"/>
                <a:gd name="connsiteY77" fmla="*/ 0 h 216262"/>
                <a:gd name="connsiteX78" fmla="*/ 287661 w 1115202"/>
                <a:gd name="connsiteY78" fmla="*/ 0 h 216262"/>
                <a:gd name="connsiteX79" fmla="*/ 287661 w 1115202"/>
                <a:gd name="connsiteY79" fmla="*/ 82521 h 216262"/>
                <a:gd name="connsiteX80" fmla="*/ 278089 w 1115202"/>
                <a:gd name="connsiteY80" fmla="*/ 82521 h 216262"/>
                <a:gd name="connsiteX81" fmla="*/ 278089 w 1115202"/>
                <a:gd name="connsiteY81" fmla="*/ 73726 h 216262"/>
                <a:gd name="connsiteX82" fmla="*/ 270070 w 1115202"/>
                <a:gd name="connsiteY82" fmla="*/ 81745 h 216262"/>
                <a:gd name="connsiteX83" fmla="*/ 258946 w 1115202"/>
                <a:gd name="connsiteY83" fmla="*/ 84073 h 216262"/>
                <a:gd name="connsiteX84" fmla="*/ 241355 w 1115202"/>
                <a:gd name="connsiteY84" fmla="*/ 75537 h 216262"/>
                <a:gd name="connsiteX85" fmla="*/ 234630 w 1115202"/>
                <a:gd name="connsiteY85" fmla="*/ 53031 h 216262"/>
                <a:gd name="connsiteX86" fmla="*/ 241355 w 1115202"/>
                <a:gd name="connsiteY86" fmla="*/ 30266 h 216262"/>
                <a:gd name="connsiteX87" fmla="*/ 258946 w 1115202"/>
                <a:gd name="connsiteY87" fmla="*/ 21730 h 216262"/>
                <a:gd name="connsiteX88" fmla="*/ 270070 w 1115202"/>
                <a:gd name="connsiteY88" fmla="*/ 24317 h 216262"/>
                <a:gd name="connsiteX89" fmla="*/ 278089 w 1115202"/>
                <a:gd name="connsiteY89" fmla="*/ 32336 h 216262"/>
                <a:gd name="connsiteX90" fmla="*/ 244718 w 1115202"/>
                <a:gd name="connsiteY90" fmla="*/ 53031 h 216262"/>
                <a:gd name="connsiteX91" fmla="*/ 249116 w 1115202"/>
                <a:gd name="connsiteY91" fmla="*/ 69846 h 216262"/>
                <a:gd name="connsiteX92" fmla="*/ 261274 w 1115202"/>
                <a:gd name="connsiteY92" fmla="*/ 76054 h 216262"/>
                <a:gd name="connsiteX93" fmla="*/ 273433 w 1115202"/>
                <a:gd name="connsiteY93" fmla="*/ 69846 h 216262"/>
                <a:gd name="connsiteX94" fmla="*/ 278089 w 1115202"/>
                <a:gd name="connsiteY94" fmla="*/ 53031 h 216262"/>
                <a:gd name="connsiteX95" fmla="*/ 273433 w 1115202"/>
                <a:gd name="connsiteY95" fmla="*/ 36216 h 216262"/>
                <a:gd name="connsiteX96" fmla="*/ 261274 w 1115202"/>
                <a:gd name="connsiteY96" fmla="*/ 30008 h 216262"/>
                <a:gd name="connsiteX97" fmla="*/ 249116 w 1115202"/>
                <a:gd name="connsiteY97" fmla="*/ 36216 h 216262"/>
                <a:gd name="connsiteX98" fmla="*/ 244718 w 1115202"/>
                <a:gd name="connsiteY98" fmla="*/ 53031 h 216262"/>
                <a:gd name="connsiteX99" fmla="*/ 357248 w 1115202"/>
                <a:gd name="connsiteY99" fmla="*/ 46823 h 216262"/>
                <a:gd name="connsiteX100" fmla="*/ 357248 w 1115202"/>
                <a:gd name="connsiteY100" fmla="*/ 82521 h 216262"/>
                <a:gd name="connsiteX101" fmla="*/ 347417 w 1115202"/>
                <a:gd name="connsiteY101" fmla="*/ 82521 h 216262"/>
                <a:gd name="connsiteX102" fmla="*/ 347417 w 1115202"/>
                <a:gd name="connsiteY102" fmla="*/ 47081 h 216262"/>
                <a:gd name="connsiteX103" fmla="*/ 344054 w 1115202"/>
                <a:gd name="connsiteY103" fmla="*/ 34406 h 216262"/>
                <a:gd name="connsiteX104" fmla="*/ 334224 w 1115202"/>
                <a:gd name="connsiteY104" fmla="*/ 30266 h 216262"/>
                <a:gd name="connsiteX105" fmla="*/ 321807 w 1115202"/>
                <a:gd name="connsiteY105" fmla="*/ 35440 h 216262"/>
                <a:gd name="connsiteX106" fmla="*/ 317410 w 1115202"/>
                <a:gd name="connsiteY106" fmla="*/ 49151 h 216262"/>
                <a:gd name="connsiteX107" fmla="*/ 317410 w 1115202"/>
                <a:gd name="connsiteY107" fmla="*/ 82521 h 216262"/>
                <a:gd name="connsiteX108" fmla="*/ 307580 w 1115202"/>
                <a:gd name="connsiteY108" fmla="*/ 82521 h 216262"/>
                <a:gd name="connsiteX109" fmla="*/ 307580 w 1115202"/>
                <a:gd name="connsiteY109" fmla="*/ 0 h 216262"/>
                <a:gd name="connsiteX110" fmla="*/ 317410 w 1115202"/>
                <a:gd name="connsiteY110" fmla="*/ 0 h 216262"/>
                <a:gd name="connsiteX111" fmla="*/ 317410 w 1115202"/>
                <a:gd name="connsiteY111" fmla="*/ 32336 h 216262"/>
                <a:gd name="connsiteX112" fmla="*/ 325429 w 1115202"/>
                <a:gd name="connsiteY112" fmla="*/ 24575 h 216262"/>
                <a:gd name="connsiteX113" fmla="*/ 336553 w 1115202"/>
                <a:gd name="connsiteY113" fmla="*/ 21730 h 216262"/>
                <a:gd name="connsiteX114" fmla="*/ 352074 w 1115202"/>
                <a:gd name="connsiteY114" fmla="*/ 28197 h 216262"/>
                <a:gd name="connsiteX115" fmla="*/ 357248 w 1115202"/>
                <a:gd name="connsiteY115" fmla="*/ 46823 h 216262"/>
                <a:gd name="connsiteX116" fmla="*/ 379236 w 1115202"/>
                <a:gd name="connsiteY116" fmla="*/ 78382 h 216262"/>
                <a:gd name="connsiteX117" fmla="*/ 379236 w 1115202"/>
                <a:gd name="connsiteY117" fmla="*/ 69070 h 216262"/>
                <a:gd name="connsiteX118" fmla="*/ 390360 w 1115202"/>
                <a:gd name="connsiteY118" fmla="*/ 69070 h 216262"/>
                <a:gd name="connsiteX119" fmla="*/ 390360 w 1115202"/>
                <a:gd name="connsiteY119" fmla="*/ 78382 h 216262"/>
                <a:gd name="connsiteX120" fmla="*/ 381564 w 1115202"/>
                <a:gd name="connsiteY120" fmla="*/ 95197 h 216262"/>
                <a:gd name="connsiteX121" fmla="*/ 374838 w 1115202"/>
                <a:gd name="connsiteY121" fmla="*/ 95197 h 216262"/>
                <a:gd name="connsiteX122" fmla="*/ 493576 w 1115202"/>
                <a:gd name="connsiteY122" fmla="*/ 6209 h 216262"/>
                <a:gd name="connsiteX123" fmla="*/ 493576 w 1115202"/>
                <a:gd name="connsiteY123" fmla="*/ 16556 h 216262"/>
                <a:gd name="connsiteX124" fmla="*/ 482194 w 1115202"/>
                <a:gd name="connsiteY124" fmla="*/ 12417 h 216262"/>
                <a:gd name="connsiteX125" fmla="*/ 471587 w 1115202"/>
                <a:gd name="connsiteY125" fmla="*/ 10865 h 216262"/>
                <a:gd name="connsiteX126" fmla="*/ 458136 w 1115202"/>
                <a:gd name="connsiteY126" fmla="*/ 14228 h 216262"/>
                <a:gd name="connsiteX127" fmla="*/ 453479 w 1115202"/>
                <a:gd name="connsiteY127" fmla="*/ 23799 h 216262"/>
                <a:gd name="connsiteX128" fmla="*/ 456584 w 1115202"/>
                <a:gd name="connsiteY128" fmla="*/ 31819 h 216262"/>
                <a:gd name="connsiteX129" fmla="*/ 468483 w 1115202"/>
                <a:gd name="connsiteY129" fmla="*/ 36216 h 216262"/>
                <a:gd name="connsiteX130" fmla="*/ 474950 w 1115202"/>
                <a:gd name="connsiteY130" fmla="*/ 37510 h 216262"/>
                <a:gd name="connsiteX131" fmla="*/ 492800 w 1115202"/>
                <a:gd name="connsiteY131" fmla="*/ 45529 h 216262"/>
                <a:gd name="connsiteX132" fmla="*/ 498491 w 1115202"/>
                <a:gd name="connsiteY132" fmla="*/ 61050 h 216262"/>
                <a:gd name="connsiteX133" fmla="*/ 490730 w 1115202"/>
                <a:gd name="connsiteY133" fmla="*/ 78382 h 216262"/>
                <a:gd name="connsiteX134" fmla="*/ 468225 w 1115202"/>
                <a:gd name="connsiteY134" fmla="*/ 84332 h 216262"/>
                <a:gd name="connsiteX135" fmla="*/ 456066 w 1115202"/>
                <a:gd name="connsiteY135" fmla="*/ 83039 h 216262"/>
                <a:gd name="connsiteX136" fmla="*/ 443132 w 1115202"/>
                <a:gd name="connsiteY136" fmla="*/ 79159 h 216262"/>
                <a:gd name="connsiteX137" fmla="*/ 443132 w 1115202"/>
                <a:gd name="connsiteY137" fmla="*/ 68294 h 216262"/>
                <a:gd name="connsiteX138" fmla="*/ 455808 w 1115202"/>
                <a:gd name="connsiteY138" fmla="*/ 73726 h 216262"/>
                <a:gd name="connsiteX139" fmla="*/ 468225 w 1115202"/>
                <a:gd name="connsiteY139" fmla="*/ 75537 h 216262"/>
                <a:gd name="connsiteX140" fmla="*/ 482194 w 1115202"/>
                <a:gd name="connsiteY140" fmla="*/ 71915 h 216262"/>
                <a:gd name="connsiteX141" fmla="*/ 487367 w 1115202"/>
                <a:gd name="connsiteY141" fmla="*/ 61826 h 216262"/>
                <a:gd name="connsiteX142" fmla="*/ 483746 w 1115202"/>
                <a:gd name="connsiteY142" fmla="*/ 52514 h 216262"/>
                <a:gd name="connsiteX143" fmla="*/ 471846 w 1115202"/>
                <a:gd name="connsiteY143" fmla="*/ 47599 h 216262"/>
                <a:gd name="connsiteX144" fmla="*/ 465379 w 1115202"/>
                <a:gd name="connsiteY144" fmla="*/ 46305 h 216262"/>
                <a:gd name="connsiteX145" fmla="*/ 448047 w 1115202"/>
                <a:gd name="connsiteY145" fmla="*/ 38803 h 216262"/>
                <a:gd name="connsiteX146" fmla="*/ 442614 w 1115202"/>
                <a:gd name="connsiteY146" fmla="*/ 24834 h 216262"/>
                <a:gd name="connsiteX147" fmla="*/ 450116 w 1115202"/>
                <a:gd name="connsiteY147" fmla="*/ 8278 h 216262"/>
                <a:gd name="connsiteX148" fmla="*/ 470553 w 1115202"/>
                <a:gd name="connsiteY148" fmla="*/ 2070 h 216262"/>
                <a:gd name="connsiteX149" fmla="*/ 481935 w 1115202"/>
                <a:gd name="connsiteY149" fmla="*/ 3104 h 216262"/>
                <a:gd name="connsiteX150" fmla="*/ 493576 w 1115202"/>
                <a:gd name="connsiteY150" fmla="*/ 6209 h 216262"/>
                <a:gd name="connsiteX151" fmla="*/ 551522 w 1115202"/>
                <a:gd name="connsiteY151" fmla="*/ 53031 h 216262"/>
                <a:gd name="connsiteX152" fmla="*/ 541692 w 1115202"/>
                <a:gd name="connsiteY152" fmla="*/ 53031 h 216262"/>
                <a:gd name="connsiteX153" fmla="*/ 525394 w 1115202"/>
                <a:gd name="connsiteY153" fmla="*/ 55618 h 216262"/>
                <a:gd name="connsiteX154" fmla="*/ 520738 w 1115202"/>
                <a:gd name="connsiteY154" fmla="*/ 64931 h 216262"/>
                <a:gd name="connsiteX155" fmla="*/ 524101 w 1115202"/>
                <a:gd name="connsiteY155" fmla="*/ 73209 h 216262"/>
                <a:gd name="connsiteX156" fmla="*/ 533414 w 1115202"/>
                <a:gd name="connsiteY156" fmla="*/ 76054 h 216262"/>
                <a:gd name="connsiteX157" fmla="*/ 546607 w 1115202"/>
                <a:gd name="connsiteY157" fmla="*/ 70363 h 216262"/>
                <a:gd name="connsiteX158" fmla="*/ 551522 w 1115202"/>
                <a:gd name="connsiteY158" fmla="*/ 55101 h 216262"/>
                <a:gd name="connsiteX159" fmla="*/ 561093 w 1115202"/>
                <a:gd name="connsiteY159" fmla="*/ 48892 h 216262"/>
                <a:gd name="connsiteX160" fmla="*/ 561093 w 1115202"/>
                <a:gd name="connsiteY160" fmla="*/ 82780 h 216262"/>
                <a:gd name="connsiteX161" fmla="*/ 551522 w 1115202"/>
                <a:gd name="connsiteY161" fmla="*/ 82780 h 216262"/>
                <a:gd name="connsiteX162" fmla="*/ 551522 w 1115202"/>
                <a:gd name="connsiteY162" fmla="*/ 73985 h 216262"/>
                <a:gd name="connsiteX163" fmla="*/ 542985 w 1115202"/>
                <a:gd name="connsiteY163" fmla="*/ 82004 h 216262"/>
                <a:gd name="connsiteX164" fmla="*/ 530827 w 1115202"/>
                <a:gd name="connsiteY164" fmla="*/ 84332 h 216262"/>
                <a:gd name="connsiteX165" fmla="*/ 516340 w 1115202"/>
                <a:gd name="connsiteY165" fmla="*/ 79417 h 216262"/>
                <a:gd name="connsiteX166" fmla="*/ 510908 w 1115202"/>
                <a:gd name="connsiteY166" fmla="*/ 65707 h 216262"/>
                <a:gd name="connsiteX167" fmla="*/ 517634 w 1115202"/>
                <a:gd name="connsiteY167" fmla="*/ 50444 h 216262"/>
                <a:gd name="connsiteX168" fmla="*/ 537811 w 1115202"/>
                <a:gd name="connsiteY168" fmla="*/ 45270 h 216262"/>
                <a:gd name="connsiteX169" fmla="*/ 551522 w 1115202"/>
                <a:gd name="connsiteY169" fmla="*/ 45270 h 216262"/>
                <a:gd name="connsiteX170" fmla="*/ 551522 w 1115202"/>
                <a:gd name="connsiteY170" fmla="*/ 44494 h 216262"/>
                <a:gd name="connsiteX171" fmla="*/ 546866 w 1115202"/>
                <a:gd name="connsiteY171" fmla="*/ 34147 h 216262"/>
                <a:gd name="connsiteX172" fmla="*/ 534449 w 1115202"/>
                <a:gd name="connsiteY172" fmla="*/ 30266 h 216262"/>
                <a:gd name="connsiteX173" fmla="*/ 524618 w 1115202"/>
                <a:gd name="connsiteY173" fmla="*/ 31560 h 216262"/>
                <a:gd name="connsiteX174" fmla="*/ 515306 w 1115202"/>
                <a:gd name="connsiteY174" fmla="*/ 35182 h 216262"/>
                <a:gd name="connsiteX175" fmla="*/ 515306 w 1115202"/>
                <a:gd name="connsiteY175" fmla="*/ 26128 h 216262"/>
                <a:gd name="connsiteX176" fmla="*/ 525653 w 1115202"/>
                <a:gd name="connsiteY176" fmla="*/ 23023 h 216262"/>
                <a:gd name="connsiteX177" fmla="*/ 535483 w 1115202"/>
                <a:gd name="connsiteY177" fmla="*/ 21988 h 216262"/>
                <a:gd name="connsiteX178" fmla="*/ 554885 w 1115202"/>
                <a:gd name="connsiteY178" fmla="*/ 28714 h 216262"/>
                <a:gd name="connsiteX179" fmla="*/ 561093 w 1115202"/>
                <a:gd name="connsiteY179" fmla="*/ 48892 h 216262"/>
                <a:gd name="connsiteX180" fmla="*/ 580236 w 1115202"/>
                <a:gd name="connsiteY180" fmla="*/ 59498 h 216262"/>
                <a:gd name="connsiteX181" fmla="*/ 580236 w 1115202"/>
                <a:gd name="connsiteY181" fmla="*/ 23541 h 216262"/>
                <a:gd name="connsiteX182" fmla="*/ 590066 w 1115202"/>
                <a:gd name="connsiteY182" fmla="*/ 23541 h 216262"/>
                <a:gd name="connsiteX183" fmla="*/ 590066 w 1115202"/>
                <a:gd name="connsiteY183" fmla="*/ 58981 h 216262"/>
                <a:gd name="connsiteX184" fmla="*/ 593429 w 1115202"/>
                <a:gd name="connsiteY184" fmla="*/ 71657 h 216262"/>
                <a:gd name="connsiteX185" fmla="*/ 603259 w 1115202"/>
                <a:gd name="connsiteY185" fmla="*/ 76054 h 216262"/>
                <a:gd name="connsiteX186" fmla="*/ 615676 w 1115202"/>
                <a:gd name="connsiteY186" fmla="*/ 70880 h 216262"/>
                <a:gd name="connsiteX187" fmla="*/ 620333 w 1115202"/>
                <a:gd name="connsiteY187" fmla="*/ 57170 h 216262"/>
                <a:gd name="connsiteX188" fmla="*/ 620333 w 1115202"/>
                <a:gd name="connsiteY188" fmla="*/ 23541 h 216262"/>
                <a:gd name="connsiteX189" fmla="*/ 629904 w 1115202"/>
                <a:gd name="connsiteY189" fmla="*/ 23541 h 216262"/>
                <a:gd name="connsiteX190" fmla="*/ 629904 w 1115202"/>
                <a:gd name="connsiteY190" fmla="*/ 82780 h 216262"/>
                <a:gd name="connsiteX191" fmla="*/ 620333 w 1115202"/>
                <a:gd name="connsiteY191" fmla="*/ 82780 h 216262"/>
                <a:gd name="connsiteX192" fmla="*/ 620333 w 1115202"/>
                <a:gd name="connsiteY192" fmla="*/ 73726 h 216262"/>
                <a:gd name="connsiteX193" fmla="*/ 612055 w 1115202"/>
                <a:gd name="connsiteY193" fmla="*/ 81745 h 216262"/>
                <a:gd name="connsiteX194" fmla="*/ 601190 w 1115202"/>
                <a:gd name="connsiteY194" fmla="*/ 84332 h 216262"/>
                <a:gd name="connsiteX195" fmla="*/ 585669 w 1115202"/>
                <a:gd name="connsiteY195" fmla="*/ 78124 h 216262"/>
                <a:gd name="connsiteX196" fmla="*/ 580236 w 1115202"/>
                <a:gd name="connsiteY196" fmla="*/ 59498 h 216262"/>
                <a:gd name="connsiteX197" fmla="*/ 689144 w 1115202"/>
                <a:gd name="connsiteY197" fmla="*/ 32595 h 216262"/>
                <a:gd name="connsiteX198" fmla="*/ 689144 w 1115202"/>
                <a:gd name="connsiteY198" fmla="*/ 259 h 216262"/>
                <a:gd name="connsiteX199" fmla="*/ 698974 w 1115202"/>
                <a:gd name="connsiteY199" fmla="*/ 259 h 216262"/>
                <a:gd name="connsiteX200" fmla="*/ 698974 w 1115202"/>
                <a:gd name="connsiteY200" fmla="*/ 82780 h 216262"/>
                <a:gd name="connsiteX201" fmla="*/ 689144 w 1115202"/>
                <a:gd name="connsiteY201" fmla="*/ 82780 h 216262"/>
                <a:gd name="connsiteX202" fmla="*/ 689144 w 1115202"/>
                <a:gd name="connsiteY202" fmla="*/ 73985 h 216262"/>
                <a:gd name="connsiteX203" fmla="*/ 681383 w 1115202"/>
                <a:gd name="connsiteY203" fmla="*/ 82004 h 216262"/>
                <a:gd name="connsiteX204" fmla="*/ 670259 w 1115202"/>
                <a:gd name="connsiteY204" fmla="*/ 84332 h 216262"/>
                <a:gd name="connsiteX205" fmla="*/ 652669 w 1115202"/>
                <a:gd name="connsiteY205" fmla="*/ 75796 h 216262"/>
                <a:gd name="connsiteX206" fmla="*/ 645943 w 1115202"/>
                <a:gd name="connsiteY206" fmla="*/ 53290 h 216262"/>
                <a:gd name="connsiteX207" fmla="*/ 652669 w 1115202"/>
                <a:gd name="connsiteY207" fmla="*/ 30525 h 216262"/>
                <a:gd name="connsiteX208" fmla="*/ 670259 w 1115202"/>
                <a:gd name="connsiteY208" fmla="*/ 21988 h 216262"/>
                <a:gd name="connsiteX209" fmla="*/ 681383 w 1115202"/>
                <a:gd name="connsiteY209" fmla="*/ 24575 h 216262"/>
                <a:gd name="connsiteX210" fmla="*/ 689144 w 1115202"/>
                <a:gd name="connsiteY210" fmla="*/ 32595 h 216262"/>
                <a:gd name="connsiteX211" fmla="*/ 656032 w 1115202"/>
                <a:gd name="connsiteY211" fmla="*/ 53290 h 216262"/>
                <a:gd name="connsiteX212" fmla="*/ 660429 w 1115202"/>
                <a:gd name="connsiteY212" fmla="*/ 70104 h 216262"/>
                <a:gd name="connsiteX213" fmla="*/ 672588 w 1115202"/>
                <a:gd name="connsiteY213" fmla="*/ 76313 h 216262"/>
                <a:gd name="connsiteX214" fmla="*/ 684746 w 1115202"/>
                <a:gd name="connsiteY214" fmla="*/ 70104 h 216262"/>
                <a:gd name="connsiteX215" fmla="*/ 689144 w 1115202"/>
                <a:gd name="connsiteY215" fmla="*/ 53290 h 216262"/>
                <a:gd name="connsiteX216" fmla="*/ 684746 w 1115202"/>
                <a:gd name="connsiteY216" fmla="*/ 36475 h 216262"/>
                <a:gd name="connsiteX217" fmla="*/ 672588 w 1115202"/>
                <a:gd name="connsiteY217" fmla="*/ 30266 h 216262"/>
                <a:gd name="connsiteX218" fmla="*/ 660429 w 1115202"/>
                <a:gd name="connsiteY218" fmla="*/ 36475 h 216262"/>
                <a:gd name="connsiteX219" fmla="*/ 656032 w 1115202"/>
                <a:gd name="connsiteY219" fmla="*/ 53290 h 216262"/>
                <a:gd name="connsiteX220" fmla="*/ 719151 w 1115202"/>
                <a:gd name="connsiteY220" fmla="*/ 82780 h 216262"/>
                <a:gd name="connsiteX221" fmla="*/ 719151 w 1115202"/>
                <a:gd name="connsiteY221" fmla="*/ 23541 h 216262"/>
                <a:gd name="connsiteX222" fmla="*/ 728723 w 1115202"/>
                <a:gd name="connsiteY222" fmla="*/ 23541 h 216262"/>
                <a:gd name="connsiteX223" fmla="*/ 728723 w 1115202"/>
                <a:gd name="connsiteY223" fmla="*/ 82780 h 216262"/>
                <a:gd name="connsiteX224" fmla="*/ 719151 w 1115202"/>
                <a:gd name="connsiteY224" fmla="*/ 12676 h 216262"/>
                <a:gd name="connsiteX225" fmla="*/ 719151 w 1115202"/>
                <a:gd name="connsiteY225" fmla="*/ 259 h 216262"/>
                <a:gd name="connsiteX226" fmla="*/ 728982 w 1115202"/>
                <a:gd name="connsiteY226" fmla="*/ 259 h 216262"/>
                <a:gd name="connsiteX227" fmla="*/ 728982 w 1115202"/>
                <a:gd name="connsiteY227" fmla="*/ 12676 h 216262"/>
                <a:gd name="connsiteX228" fmla="*/ 825472 w 1115202"/>
                <a:gd name="connsiteY228" fmla="*/ 53548 h 216262"/>
                <a:gd name="connsiteX229" fmla="*/ 810727 w 1115202"/>
                <a:gd name="connsiteY229" fmla="*/ 14228 h 216262"/>
                <a:gd name="connsiteX230" fmla="*/ 796240 w 1115202"/>
                <a:gd name="connsiteY230" fmla="*/ 53548 h 216262"/>
                <a:gd name="connsiteX231" fmla="*/ 774511 w 1115202"/>
                <a:gd name="connsiteY231" fmla="*/ 82780 h 216262"/>
                <a:gd name="connsiteX232" fmla="*/ 804777 w 1115202"/>
                <a:gd name="connsiteY232" fmla="*/ 3622 h 216262"/>
                <a:gd name="connsiteX233" fmla="*/ 816935 w 1115202"/>
                <a:gd name="connsiteY233" fmla="*/ 3622 h 216262"/>
                <a:gd name="connsiteX234" fmla="*/ 847202 w 1115202"/>
                <a:gd name="connsiteY234" fmla="*/ 82780 h 216262"/>
                <a:gd name="connsiteX235" fmla="*/ 836078 w 1115202"/>
                <a:gd name="connsiteY235" fmla="*/ 82780 h 216262"/>
                <a:gd name="connsiteX236" fmla="*/ 828835 w 1115202"/>
                <a:gd name="connsiteY236" fmla="*/ 62602 h 216262"/>
                <a:gd name="connsiteX237" fmla="*/ 793136 w 1115202"/>
                <a:gd name="connsiteY237" fmla="*/ 62602 h 216262"/>
                <a:gd name="connsiteX238" fmla="*/ 785893 w 1115202"/>
                <a:gd name="connsiteY238" fmla="*/ 82780 h 216262"/>
                <a:gd name="connsiteX239" fmla="*/ 892472 w 1115202"/>
                <a:gd name="connsiteY239" fmla="*/ 22506 h 216262"/>
                <a:gd name="connsiteX240" fmla="*/ 892731 w 1115202"/>
                <a:gd name="connsiteY240" fmla="*/ 32595 h 216262"/>
                <a:gd name="connsiteX241" fmla="*/ 889109 w 1115202"/>
                <a:gd name="connsiteY241" fmla="*/ 31301 h 216262"/>
                <a:gd name="connsiteX242" fmla="*/ 884712 w 1115202"/>
                <a:gd name="connsiteY242" fmla="*/ 30784 h 216262"/>
                <a:gd name="connsiteX243" fmla="*/ 872036 w 1115202"/>
                <a:gd name="connsiteY243" fmla="*/ 36216 h 216262"/>
                <a:gd name="connsiteX244" fmla="*/ 867638 w 1115202"/>
                <a:gd name="connsiteY244" fmla="*/ 51479 h 216262"/>
                <a:gd name="connsiteX245" fmla="*/ 867638 w 1115202"/>
                <a:gd name="connsiteY245" fmla="*/ 82780 h 216262"/>
                <a:gd name="connsiteX246" fmla="*/ 857808 w 1115202"/>
                <a:gd name="connsiteY246" fmla="*/ 82780 h 216262"/>
                <a:gd name="connsiteX247" fmla="*/ 857808 w 1115202"/>
                <a:gd name="connsiteY247" fmla="*/ 23541 h 216262"/>
                <a:gd name="connsiteX248" fmla="*/ 867638 w 1115202"/>
                <a:gd name="connsiteY248" fmla="*/ 23541 h 216262"/>
                <a:gd name="connsiteX249" fmla="*/ 867638 w 1115202"/>
                <a:gd name="connsiteY249" fmla="*/ 32595 h 216262"/>
                <a:gd name="connsiteX250" fmla="*/ 875657 w 1115202"/>
                <a:gd name="connsiteY250" fmla="*/ 24834 h 216262"/>
                <a:gd name="connsiteX251" fmla="*/ 887557 w 1115202"/>
                <a:gd name="connsiteY251" fmla="*/ 21988 h 216262"/>
                <a:gd name="connsiteX252" fmla="*/ 889885 w 1115202"/>
                <a:gd name="connsiteY252" fmla="*/ 22247 h 216262"/>
                <a:gd name="connsiteX253" fmla="*/ 892472 w 1115202"/>
                <a:gd name="connsiteY253" fmla="*/ 22506 h 216262"/>
                <a:gd name="connsiteX254" fmla="*/ 939553 w 1115202"/>
                <a:gd name="connsiteY254" fmla="*/ 53031 h 216262"/>
                <a:gd name="connsiteX255" fmla="*/ 929982 w 1115202"/>
                <a:gd name="connsiteY255" fmla="*/ 53031 h 216262"/>
                <a:gd name="connsiteX256" fmla="*/ 913426 w 1115202"/>
                <a:gd name="connsiteY256" fmla="*/ 55618 h 216262"/>
                <a:gd name="connsiteX257" fmla="*/ 909028 w 1115202"/>
                <a:gd name="connsiteY257" fmla="*/ 64931 h 216262"/>
                <a:gd name="connsiteX258" fmla="*/ 912391 w 1115202"/>
                <a:gd name="connsiteY258" fmla="*/ 73209 h 216262"/>
                <a:gd name="connsiteX259" fmla="*/ 921704 w 1115202"/>
                <a:gd name="connsiteY259" fmla="*/ 76313 h 216262"/>
                <a:gd name="connsiteX260" fmla="*/ 934638 w 1115202"/>
                <a:gd name="connsiteY260" fmla="*/ 70622 h 216262"/>
                <a:gd name="connsiteX261" fmla="*/ 939553 w 1115202"/>
                <a:gd name="connsiteY261" fmla="*/ 55101 h 216262"/>
                <a:gd name="connsiteX262" fmla="*/ 949383 w 1115202"/>
                <a:gd name="connsiteY262" fmla="*/ 49151 h 216262"/>
                <a:gd name="connsiteX263" fmla="*/ 949383 w 1115202"/>
                <a:gd name="connsiteY263" fmla="*/ 83039 h 216262"/>
                <a:gd name="connsiteX264" fmla="*/ 939553 w 1115202"/>
                <a:gd name="connsiteY264" fmla="*/ 83039 h 216262"/>
                <a:gd name="connsiteX265" fmla="*/ 939553 w 1115202"/>
                <a:gd name="connsiteY265" fmla="*/ 73985 h 216262"/>
                <a:gd name="connsiteX266" fmla="*/ 931275 w 1115202"/>
                <a:gd name="connsiteY266" fmla="*/ 82004 h 216262"/>
                <a:gd name="connsiteX267" fmla="*/ 919117 w 1115202"/>
                <a:gd name="connsiteY267" fmla="*/ 84591 h 216262"/>
                <a:gd name="connsiteX268" fmla="*/ 904630 w 1115202"/>
                <a:gd name="connsiteY268" fmla="*/ 79417 h 216262"/>
                <a:gd name="connsiteX269" fmla="*/ 899198 w 1115202"/>
                <a:gd name="connsiteY269" fmla="*/ 65707 h 216262"/>
                <a:gd name="connsiteX270" fmla="*/ 905924 w 1115202"/>
                <a:gd name="connsiteY270" fmla="*/ 50703 h 216262"/>
                <a:gd name="connsiteX271" fmla="*/ 925843 w 1115202"/>
                <a:gd name="connsiteY271" fmla="*/ 45529 h 216262"/>
                <a:gd name="connsiteX272" fmla="*/ 939553 w 1115202"/>
                <a:gd name="connsiteY272" fmla="*/ 45529 h 216262"/>
                <a:gd name="connsiteX273" fmla="*/ 939553 w 1115202"/>
                <a:gd name="connsiteY273" fmla="*/ 44494 h 216262"/>
                <a:gd name="connsiteX274" fmla="*/ 935156 w 1115202"/>
                <a:gd name="connsiteY274" fmla="*/ 34147 h 216262"/>
                <a:gd name="connsiteX275" fmla="*/ 922739 w 1115202"/>
                <a:gd name="connsiteY275" fmla="*/ 30525 h 216262"/>
                <a:gd name="connsiteX276" fmla="*/ 912909 w 1115202"/>
                <a:gd name="connsiteY276" fmla="*/ 31560 h 216262"/>
                <a:gd name="connsiteX277" fmla="*/ 903596 w 1115202"/>
                <a:gd name="connsiteY277" fmla="*/ 35440 h 216262"/>
                <a:gd name="connsiteX278" fmla="*/ 903596 w 1115202"/>
                <a:gd name="connsiteY278" fmla="*/ 26386 h 216262"/>
                <a:gd name="connsiteX279" fmla="*/ 913943 w 1115202"/>
                <a:gd name="connsiteY279" fmla="*/ 23282 h 216262"/>
                <a:gd name="connsiteX280" fmla="*/ 923773 w 1115202"/>
                <a:gd name="connsiteY280" fmla="*/ 22247 h 216262"/>
                <a:gd name="connsiteX281" fmla="*/ 942916 w 1115202"/>
                <a:gd name="connsiteY281" fmla="*/ 28973 h 216262"/>
                <a:gd name="connsiteX282" fmla="*/ 949383 w 1115202"/>
                <a:gd name="connsiteY282" fmla="*/ 49151 h 216262"/>
                <a:gd name="connsiteX283" fmla="*/ 1011986 w 1115202"/>
                <a:gd name="connsiteY283" fmla="*/ 53290 h 216262"/>
                <a:gd name="connsiteX284" fmla="*/ 1007588 w 1115202"/>
                <a:gd name="connsiteY284" fmla="*/ 36475 h 216262"/>
                <a:gd name="connsiteX285" fmla="*/ 995430 w 1115202"/>
                <a:gd name="connsiteY285" fmla="*/ 30266 h 216262"/>
                <a:gd name="connsiteX286" fmla="*/ 983271 w 1115202"/>
                <a:gd name="connsiteY286" fmla="*/ 36475 h 216262"/>
                <a:gd name="connsiteX287" fmla="*/ 978874 w 1115202"/>
                <a:gd name="connsiteY287" fmla="*/ 53290 h 216262"/>
                <a:gd name="connsiteX288" fmla="*/ 983271 w 1115202"/>
                <a:gd name="connsiteY288" fmla="*/ 70363 h 216262"/>
                <a:gd name="connsiteX289" fmla="*/ 995430 w 1115202"/>
                <a:gd name="connsiteY289" fmla="*/ 76313 h 216262"/>
                <a:gd name="connsiteX290" fmla="*/ 1007588 w 1115202"/>
                <a:gd name="connsiteY290" fmla="*/ 70363 h 216262"/>
                <a:gd name="connsiteX291" fmla="*/ 1011986 w 1115202"/>
                <a:gd name="connsiteY291" fmla="*/ 53290 h 216262"/>
                <a:gd name="connsiteX292" fmla="*/ 978874 w 1115202"/>
                <a:gd name="connsiteY292" fmla="*/ 517 h 216262"/>
                <a:gd name="connsiteX293" fmla="*/ 978874 w 1115202"/>
                <a:gd name="connsiteY293" fmla="*/ 32595 h 216262"/>
                <a:gd name="connsiteX294" fmla="*/ 986634 w 1115202"/>
                <a:gd name="connsiteY294" fmla="*/ 24834 h 216262"/>
                <a:gd name="connsiteX295" fmla="*/ 997758 w 1115202"/>
                <a:gd name="connsiteY295" fmla="*/ 22247 h 216262"/>
                <a:gd name="connsiteX296" fmla="*/ 1015349 w 1115202"/>
                <a:gd name="connsiteY296" fmla="*/ 30784 h 216262"/>
                <a:gd name="connsiteX297" fmla="*/ 1022075 w 1115202"/>
                <a:gd name="connsiteY297" fmla="*/ 53290 h 216262"/>
                <a:gd name="connsiteX298" fmla="*/ 1015349 w 1115202"/>
                <a:gd name="connsiteY298" fmla="*/ 76054 h 216262"/>
                <a:gd name="connsiteX299" fmla="*/ 997758 w 1115202"/>
                <a:gd name="connsiteY299" fmla="*/ 84591 h 216262"/>
                <a:gd name="connsiteX300" fmla="*/ 986634 w 1115202"/>
                <a:gd name="connsiteY300" fmla="*/ 82004 h 216262"/>
                <a:gd name="connsiteX301" fmla="*/ 978874 w 1115202"/>
                <a:gd name="connsiteY301" fmla="*/ 73985 h 216262"/>
                <a:gd name="connsiteX302" fmla="*/ 978874 w 1115202"/>
                <a:gd name="connsiteY302" fmla="*/ 83039 h 216262"/>
                <a:gd name="connsiteX303" fmla="*/ 969044 w 1115202"/>
                <a:gd name="connsiteY303" fmla="*/ 83039 h 216262"/>
                <a:gd name="connsiteX304" fmla="*/ 969044 w 1115202"/>
                <a:gd name="connsiteY304" fmla="*/ 517 h 216262"/>
                <a:gd name="connsiteX305" fmla="*/ 1038372 w 1115202"/>
                <a:gd name="connsiteY305" fmla="*/ 83039 h 216262"/>
                <a:gd name="connsiteX306" fmla="*/ 1038372 w 1115202"/>
                <a:gd name="connsiteY306" fmla="*/ 23541 h 216262"/>
                <a:gd name="connsiteX307" fmla="*/ 1048202 w 1115202"/>
                <a:gd name="connsiteY307" fmla="*/ 23541 h 216262"/>
                <a:gd name="connsiteX308" fmla="*/ 1048202 w 1115202"/>
                <a:gd name="connsiteY308" fmla="*/ 83039 h 216262"/>
                <a:gd name="connsiteX309" fmla="*/ 1038372 w 1115202"/>
                <a:gd name="connsiteY309" fmla="*/ 12934 h 216262"/>
                <a:gd name="connsiteX310" fmla="*/ 1038372 w 1115202"/>
                <a:gd name="connsiteY310" fmla="*/ 517 h 216262"/>
                <a:gd name="connsiteX311" fmla="*/ 1047943 w 1115202"/>
                <a:gd name="connsiteY311" fmla="*/ 517 h 216262"/>
                <a:gd name="connsiteX312" fmla="*/ 1047943 w 1115202"/>
                <a:gd name="connsiteY312" fmla="*/ 12934 h 216262"/>
                <a:gd name="connsiteX313" fmla="*/ 1105372 w 1115202"/>
                <a:gd name="connsiteY313" fmla="*/ 53031 h 216262"/>
                <a:gd name="connsiteX314" fmla="*/ 1095542 w 1115202"/>
                <a:gd name="connsiteY314" fmla="*/ 53031 h 216262"/>
                <a:gd name="connsiteX315" fmla="*/ 1079245 w 1115202"/>
                <a:gd name="connsiteY315" fmla="*/ 55877 h 216262"/>
                <a:gd name="connsiteX316" fmla="*/ 1074847 w 1115202"/>
                <a:gd name="connsiteY316" fmla="*/ 65189 h 216262"/>
                <a:gd name="connsiteX317" fmla="*/ 1078210 w 1115202"/>
                <a:gd name="connsiteY317" fmla="*/ 73467 h 216262"/>
                <a:gd name="connsiteX318" fmla="*/ 1087523 w 1115202"/>
                <a:gd name="connsiteY318" fmla="*/ 76313 h 216262"/>
                <a:gd name="connsiteX319" fmla="*/ 1100457 w 1115202"/>
                <a:gd name="connsiteY319" fmla="*/ 70622 h 216262"/>
                <a:gd name="connsiteX320" fmla="*/ 1105372 w 1115202"/>
                <a:gd name="connsiteY320" fmla="*/ 55359 h 216262"/>
                <a:gd name="connsiteX321" fmla="*/ 1115202 w 1115202"/>
                <a:gd name="connsiteY321" fmla="*/ 48892 h 216262"/>
                <a:gd name="connsiteX322" fmla="*/ 1115202 w 1115202"/>
                <a:gd name="connsiteY322" fmla="*/ 82780 h 216262"/>
                <a:gd name="connsiteX323" fmla="*/ 1105372 w 1115202"/>
                <a:gd name="connsiteY323" fmla="*/ 82780 h 216262"/>
                <a:gd name="connsiteX324" fmla="*/ 1105372 w 1115202"/>
                <a:gd name="connsiteY324" fmla="*/ 73726 h 216262"/>
                <a:gd name="connsiteX325" fmla="*/ 1097094 w 1115202"/>
                <a:gd name="connsiteY325" fmla="*/ 81745 h 216262"/>
                <a:gd name="connsiteX326" fmla="*/ 1084936 w 1115202"/>
                <a:gd name="connsiteY326" fmla="*/ 84332 h 216262"/>
                <a:gd name="connsiteX327" fmla="*/ 1070191 w 1115202"/>
                <a:gd name="connsiteY327" fmla="*/ 79159 h 216262"/>
                <a:gd name="connsiteX328" fmla="*/ 1065017 w 1115202"/>
                <a:gd name="connsiteY328" fmla="*/ 65448 h 216262"/>
                <a:gd name="connsiteX329" fmla="*/ 1071743 w 1115202"/>
                <a:gd name="connsiteY329" fmla="*/ 50444 h 216262"/>
                <a:gd name="connsiteX330" fmla="*/ 1091662 w 1115202"/>
                <a:gd name="connsiteY330" fmla="*/ 45270 h 216262"/>
                <a:gd name="connsiteX331" fmla="*/ 1105372 w 1115202"/>
                <a:gd name="connsiteY331" fmla="*/ 45270 h 216262"/>
                <a:gd name="connsiteX332" fmla="*/ 1105372 w 1115202"/>
                <a:gd name="connsiteY332" fmla="*/ 44494 h 216262"/>
                <a:gd name="connsiteX333" fmla="*/ 1100974 w 1115202"/>
                <a:gd name="connsiteY333" fmla="*/ 33888 h 216262"/>
                <a:gd name="connsiteX334" fmla="*/ 1088557 w 1115202"/>
                <a:gd name="connsiteY334" fmla="*/ 30266 h 216262"/>
                <a:gd name="connsiteX335" fmla="*/ 1078469 w 1115202"/>
                <a:gd name="connsiteY335" fmla="*/ 31560 h 216262"/>
                <a:gd name="connsiteX336" fmla="*/ 1069415 w 1115202"/>
                <a:gd name="connsiteY336" fmla="*/ 35182 h 216262"/>
                <a:gd name="connsiteX337" fmla="*/ 1069415 w 1115202"/>
                <a:gd name="connsiteY337" fmla="*/ 26128 h 216262"/>
                <a:gd name="connsiteX338" fmla="*/ 1079762 w 1115202"/>
                <a:gd name="connsiteY338" fmla="*/ 23023 h 216262"/>
                <a:gd name="connsiteX339" fmla="*/ 1089592 w 1115202"/>
                <a:gd name="connsiteY339" fmla="*/ 21988 h 216262"/>
                <a:gd name="connsiteX340" fmla="*/ 1108735 w 1115202"/>
                <a:gd name="connsiteY340" fmla="*/ 28714 h 216262"/>
                <a:gd name="connsiteX341" fmla="*/ 1115202 w 1115202"/>
                <a:gd name="connsiteY341" fmla="*/ 48892 h 216262"/>
                <a:gd name="connsiteX342" fmla="*/ 27162 w 1115202"/>
                <a:gd name="connsiteY342" fmla="*/ 177201 h 216262"/>
                <a:gd name="connsiteX343" fmla="*/ 15004 w 1115202"/>
                <a:gd name="connsiteY343" fmla="*/ 181340 h 216262"/>
                <a:gd name="connsiteX344" fmla="*/ 10606 w 1115202"/>
                <a:gd name="connsiteY344" fmla="*/ 192464 h 216262"/>
                <a:gd name="connsiteX345" fmla="*/ 15004 w 1115202"/>
                <a:gd name="connsiteY345" fmla="*/ 203846 h 216262"/>
                <a:gd name="connsiteX346" fmla="*/ 27162 w 1115202"/>
                <a:gd name="connsiteY346" fmla="*/ 207726 h 216262"/>
                <a:gd name="connsiteX347" fmla="*/ 39062 w 1115202"/>
                <a:gd name="connsiteY347" fmla="*/ 203846 h 216262"/>
                <a:gd name="connsiteX348" fmla="*/ 43459 w 1115202"/>
                <a:gd name="connsiteY348" fmla="*/ 192464 h 216262"/>
                <a:gd name="connsiteX349" fmla="*/ 39062 w 1115202"/>
                <a:gd name="connsiteY349" fmla="*/ 181340 h 216262"/>
                <a:gd name="connsiteX350" fmla="*/ 27162 w 1115202"/>
                <a:gd name="connsiteY350" fmla="*/ 177201 h 216262"/>
                <a:gd name="connsiteX351" fmla="*/ 16297 w 1115202"/>
                <a:gd name="connsiteY351" fmla="*/ 172545 h 216262"/>
                <a:gd name="connsiteX352" fmla="*/ 5691 w 1115202"/>
                <a:gd name="connsiteY352" fmla="*/ 166077 h 216262"/>
                <a:gd name="connsiteX353" fmla="*/ 1811 w 1115202"/>
                <a:gd name="connsiteY353" fmla="*/ 154695 h 216262"/>
                <a:gd name="connsiteX354" fmla="*/ 8537 w 1115202"/>
                <a:gd name="connsiteY354" fmla="*/ 139691 h 216262"/>
                <a:gd name="connsiteX355" fmla="*/ 27162 w 1115202"/>
                <a:gd name="connsiteY355" fmla="*/ 134259 h 216262"/>
                <a:gd name="connsiteX356" fmla="*/ 45529 w 1115202"/>
                <a:gd name="connsiteY356" fmla="*/ 139691 h 216262"/>
                <a:gd name="connsiteX357" fmla="*/ 52255 w 1115202"/>
                <a:gd name="connsiteY357" fmla="*/ 154695 h 216262"/>
                <a:gd name="connsiteX358" fmla="*/ 48375 w 1115202"/>
                <a:gd name="connsiteY358" fmla="*/ 166077 h 216262"/>
                <a:gd name="connsiteX359" fmla="*/ 37768 w 1115202"/>
                <a:gd name="connsiteY359" fmla="*/ 172545 h 216262"/>
                <a:gd name="connsiteX360" fmla="*/ 49927 w 1115202"/>
                <a:gd name="connsiteY360" fmla="*/ 179788 h 216262"/>
                <a:gd name="connsiteX361" fmla="*/ 54066 w 1115202"/>
                <a:gd name="connsiteY361" fmla="*/ 192464 h 216262"/>
                <a:gd name="connsiteX362" fmla="*/ 47081 w 1115202"/>
                <a:gd name="connsiteY362" fmla="*/ 210054 h 216262"/>
                <a:gd name="connsiteX363" fmla="*/ 27162 w 1115202"/>
                <a:gd name="connsiteY363" fmla="*/ 216263 h 216262"/>
                <a:gd name="connsiteX364" fmla="*/ 6985 w 1115202"/>
                <a:gd name="connsiteY364" fmla="*/ 210054 h 216262"/>
                <a:gd name="connsiteX365" fmla="*/ 0 w 1115202"/>
                <a:gd name="connsiteY365" fmla="*/ 192464 h 216262"/>
                <a:gd name="connsiteX366" fmla="*/ 4139 w 1115202"/>
                <a:gd name="connsiteY366" fmla="*/ 179788 h 216262"/>
                <a:gd name="connsiteX367" fmla="*/ 16297 w 1115202"/>
                <a:gd name="connsiteY367" fmla="*/ 172545 h 216262"/>
                <a:gd name="connsiteX368" fmla="*/ 12417 w 1115202"/>
                <a:gd name="connsiteY368" fmla="*/ 155730 h 216262"/>
                <a:gd name="connsiteX369" fmla="*/ 16297 w 1115202"/>
                <a:gd name="connsiteY369" fmla="*/ 165301 h 216262"/>
                <a:gd name="connsiteX370" fmla="*/ 27162 w 1115202"/>
                <a:gd name="connsiteY370" fmla="*/ 168664 h 216262"/>
                <a:gd name="connsiteX371" fmla="*/ 37768 w 1115202"/>
                <a:gd name="connsiteY371" fmla="*/ 165301 h 216262"/>
                <a:gd name="connsiteX372" fmla="*/ 41649 w 1115202"/>
                <a:gd name="connsiteY372" fmla="*/ 155730 h 216262"/>
                <a:gd name="connsiteX373" fmla="*/ 37768 w 1115202"/>
                <a:gd name="connsiteY373" fmla="*/ 146159 h 216262"/>
                <a:gd name="connsiteX374" fmla="*/ 27162 w 1115202"/>
                <a:gd name="connsiteY374" fmla="*/ 142537 h 216262"/>
                <a:gd name="connsiteX375" fmla="*/ 16297 w 1115202"/>
                <a:gd name="connsiteY375" fmla="*/ 146159 h 216262"/>
                <a:gd name="connsiteX376" fmla="*/ 12417 w 1115202"/>
                <a:gd name="connsiteY376" fmla="*/ 155730 h 216262"/>
                <a:gd name="connsiteX377" fmla="*/ 67000 w 1115202"/>
                <a:gd name="connsiteY377" fmla="*/ 189359 h 216262"/>
                <a:gd name="connsiteX378" fmla="*/ 67000 w 1115202"/>
                <a:gd name="connsiteY378" fmla="*/ 180564 h 216262"/>
                <a:gd name="connsiteX379" fmla="*/ 95456 w 1115202"/>
                <a:gd name="connsiteY379" fmla="*/ 180564 h 216262"/>
                <a:gd name="connsiteX380" fmla="*/ 95456 w 1115202"/>
                <a:gd name="connsiteY380" fmla="*/ 189359 h 216262"/>
                <a:gd name="connsiteX381" fmla="*/ 112788 w 1115202"/>
                <a:gd name="connsiteY381" fmla="*/ 213159 h 216262"/>
                <a:gd name="connsiteX382" fmla="*/ 112788 w 1115202"/>
                <a:gd name="connsiteY382" fmla="*/ 203329 h 216262"/>
                <a:gd name="connsiteX383" fmla="*/ 121066 w 1115202"/>
                <a:gd name="connsiteY383" fmla="*/ 206174 h 216262"/>
                <a:gd name="connsiteX384" fmla="*/ 129085 w 1115202"/>
                <a:gd name="connsiteY384" fmla="*/ 207209 h 216262"/>
                <a:gd name="connsiteX385" fmla="*/ 145382 w 1115202"/>
                <a:gd name="connsiteY385" fmla="*/ 200224 h 216262"/>
                <a:gd name="connsiteX386" fmla="*/ 151850 w 1115202"/>
                <a:gd name="connsiteY386" fmla="*/ 178494 h 216262"/>
                <a:gd name="connsiteX387" fmla="*/ 143830 w 1115202"/>
                <a:gd name="connsiteY387" fmla="*/ 185479 h 216262"/>
                <a:gd name="connsiteX388" fmla="*/ 133483 w 1115202"/>
                <a:gd name="connsiteY388" fmla="*/ 187807 h 216262"/>
                <a:gd name="connsiteX389" fmla="*/ 114599 w 1115202"/>
                <a:gd name="connsiteY389" fmla="*/ 180823 h 216262"/>
                <a:gd name="connsiteX390" fmla="*/ 107873 w 1115202"/>
                <a:gd name="connsiteY390" fmla="*/ 161163 h 216262"/>
                <a:gd name="connsiteX391" fmla="*/ 115116 w 1115202"/>
                <a:gd name="connsiteY391" fmla="*/ 141502 h 216262"/>
                <a:gd name="connsiteX392" fmla="*/ 134259 w 1115202"/>
                <a:gd name="connsiteY392" fmla="*/ 134259 h 216262"/>
                <a:gd name="connsiteX393" fmla="*/ 155213 w 1115202"/>
                <a:gd name="connsiteY393" fmla="*/ 144606 h 216262"/>
                <a:gd name="connsiteX394" fmla="*/ 162456 w 1115202"/>
                <a:gd name="connsiteY394" fmla="*/ 175132 h 216262"/>
                <a:gd name="connsiteX395" fmla="*/ 153402 w 1115202"/>
                <a:gd name="connsiteY395" fmla="*/ 205139 h 216262"/>
                <a:gd name="connsiteX396" fmla="*/ 129602 w 1115202"/>
                <a:gd name="connsiteY396" fmla="*/ 216263 h 216262"/>
                <a:gd name="connsiteX397" fmla="*/ 121583 w 1115202"/>
                <a:gd name="connsiteY397" fmla="*/ 215487 h 216262"/>
                <a:gd name="connsiteX398" fmla="*/ 112788 w 1115202"/>
                <a:gd name="connsiteY398" fmla="*/ 213159 h 216262"/>
                <a:gd name="connsiteX399" fmla="*/ 134259 w 1115202"/>
                <a:gd name="connsiteY399" fmla="*/ 179529 h 216262"/>
                <a:gd name="connsiteX400" fmla="*/ 145641 w 1115202"/>
                <a:gd name="connsiteY400" fmla="*/ 174614 h 216262"/>
                <a:gd name="connsiteX401" fmla="*/ 149780 w 1115202"/>
                <a:gd name="connsiteY401" fmla="*/ 161163 h 216262"/>
                <a:gd name="connsiteX402" fmla="*/ 145641 w 1115202"/>
                <a:gd name="connsiteY402" fmla="*/ 147711 h 216262"/>
                <a:gd name="connsiteX403" fmla="*/ 134259 w 1115202"/>
                <a:gd name="connsiteY403" fmla="*/ 142537 h 216262"/>
                <a:gd name="connsiteX404" fmla="*/ 122618 w 1115202"/>
                <a:gd name="connsiteY404" fmla="*/ 147711 h 216262"/>
                <a:gd name="connsiteX405" fmla="*/ 118479 w 1115202"/>
                <a:gd name="connsiteY405" fmla="*/ 161163 h 216262"/>
                <a:gd name="connsiteX406" fmla="*/ 122618 w 1115202"/>
                <a:gd name="connsiteY406" fmla="*/ 174614 h 216262"/>
                <a:gd name="connsiteX407" fmla="*/ 134259 w 1115202"/>
                <a:gd name="connsiteY407" fmla="*/ 179529 h 216262"/>
                <a:gd name="connsiteX408" fmla="*/ 238769 w 1115202"/>
                <a:gd name="connsiteY408" fmla="*/ 144348 h 216262"/>
                <a:gd name="connsiteX409" fmla="*/ 225834 w 1115202"/>
                <a:gd name="connsiteY409" fmla="*/ 144348 h 216262"/>
                <a:gd name="connsiteX410" fmla="*/ 225834 w 1115202"/>
                <a:gd name="connsiteY410" fmla="*/ 205915 h 216262"/>
                <a:gd name="connsiteX411" fmla="*/ 238769 w 1115202"/>
                <a:gd name="connsiteY411" fmla="*/ 205915 h 216262"/>
                <a:gd name="connsiteX412" fmla="*/ 262827 w 1115202"/>
                <a:gd name="connsiteY412" fmla="*/ 198413 h 216262"/>
                <a:gd name="connsiteX413" fmla="*/ 270587 w 1115202"/>
                <a:gd name="connsiteY413" fmla="*/ 175132 h 216262"/>
                <a:gd name="connsiteX414" fmla="*/ 262827 w 1115202"/>
                <a:gd name="connsiteY414" fmla="*/ 151850 h 216262"/>
                <a:gd name="connsiteX415" fmla="*/ 238769 w 1115202"/>
                <a:gd name="connsiteY415" fmla="*/ 144348 h 216262"/>
                <a:gd name="connsiteX416" fmla="*/ 215228 w 1115202"/>
                <a:gd name="connsiteY416" fmla="*/ 214711 h 216262"/>
                <a:gd name="connsiteX417" fmla="*/ 215228 w 1115202"/>
                <a:gd name="connsiteY417" fmla="*/ 135552 h 216262"/>
                <a:gd name="connsiteX418" fmla="*/ 237217 w 1115202"/>
                <a:gd name="connsiteY418" fmla="*/ 135552 h 216262"/>
                <a:gd name="connsiteX419" fmla="*/ 271105 w 1115202"/>
                <a:gd name="connsiteY419" fmla="*/ 145124 h 216262"/>
                <a:gd name="connsiteX420" fmla="*/ 281711 w 1115202"/>
                <a:gd name="connsiteY420" fmla="*/ 175132 h 216262"/>
                <a:gd name="connsiteX421" fmla="*/ 270846 w 1115202"/>
                <a:gd name="connsiteY421" fmla="*/ 205139 h 216262"/>
                <a:gd name="connsiteX422" fmla="*/ 237217 w 1115202"/>
                <a:gd name="connsiteY422" fmla="*/ 214711 h 216262"/>
                <a:gd name="connsiteX423" fmla="*/ 349228 w 1115202"/>
                <a:gd name="connsiteY423" fmla="*/ 182634 h 216262"/>
                <a:gd name="connsiteX424" fmla="*/ 349228 w 1115202"/>
                <a:gd name="connsiteY424" fmla="*/ 187290 h 216262"/>
                <a:gd name="connsiteX425" fmla="*/ 304475 w 1115202"/>
                <a:gd name="connsiteY425" fmla="*/ 187290 h 216262"/>
                <a:gd name="connsiteX426" fmla="*/ 310425 w 1115202"/>
                <a:gd name="connsiteY426" fmla="*/ 202811 h 216262"/>
                <a:gd name="connsiteX427" fmla="*/ 325688 w 1115202"/>
                <a:gd name="connsiteY427" fmla="*/ 207985 h 216262"/>
                <a:gd name="connsiteX428" fmla="*/ 336553 w 1115202"/>
                <a:gd name="connsiteY428" fmla="*/ 206691 h 216262"/>
                <a:gd name="connsiteX429" fmla="*/ 346900 w 1115202"/>
                <a:gd name="connsiteY429" fmla="*/ 202553 h 216262"/>
                <a:gd name="connsiteX430" fmla="*/ 346900 w 1115202"/>
                <a:gd name="connsiteY430" fmla="*/ 211865 h 216262"/>
                <a:gd name="connsiteX431" fmla="*/ 336294 w 1115202"/>
                <a:gd name="connsiteY431" fmla="*/ 215228 h 216262"/>
                <a:gd name="connsiteX432" fmla="*/ 324912 w 1115202"/>
                <a:gd name="connsiteY432" fmla="*/ 216263 h 216262"/>
                <a:gd name="connsiteX433" fmla="*/ 302406 w 1115202"/>
                <a:gd name="connsiteY433" fmla="*/ 207985 h 216262"/>
                <a:gd name="connsiteX434" fmla="*/ 294128 w 1115202"/>
                <a:gd name="connsiteY434" fmla="*/ 185738 h 216262"/>
                <a:gd name="connsiteX435" fmla="*/ 302147 w 1115202"/>
                <a:gd name="connsiteY435" fmla="*/ 162456 h 216262"/>
                <a:gd name="connsiteX436" fmla="*/ 323359 w 1115202"/>
                <a:gd name="connsiteY436" fmla="*/ 153919 h 216262"/>
                <a:gd name="connsiteX437" fmla="*/ 342244 w 1115202"/>
                <a:gd name="connsiteY437" fmla="*/ 161680 h 216262"/>
                <a:gd name="connsiteX438" fmla="*/ 349228 w 1115202"/>
                <a:gd name="connsiteY438" fmla="*/ 182634 h 216262"/>
                <a:gd name="connsiteX439" fmla="*/ 304734 w 1115202"/>
                <a:gd name="connsiteY439" fmla="*/ 179788 h 216262"/>
                <a:gd name="connsiteX440" fmla="*/ 339398 w 1115202"/>
                <a:gd name="connsiteY440" fmla="*/ 179788 h 216262"/>
                <a:gd name="connsiteX441" fmla="*/ 335000 w 1115202"/>
                <a:gd name="connsiteY441" fmla="*/ 167112 h 216262"/>
                <a:gd name="connsiteX442" fmla="*/ 323359 w 1115202"/>
                <a:gd name="connsiteY442" fmla="*/ 162197 h 216262"/>
                <a:gd name="connsiteX443" fmla="*/ 310425 w 1115202"/>
                <a:gd name="connsiteY443" fmla="*/ 166854 h 216262"/>
                <a:gd name="connsiteX444" fmla="*/ 304734 w 1115202"/>
                <a:gd name="connsiteY444" fmla="*/ 179788 h 216262"/>
                <a:gd name="connsiteX445" fmla="*/ 407950 w 1115202"/>
                <a:gd name="connsiteY445" fmla="*/ 157541 h 216262"/>
                <a:gd name="connsiteX446" fmla="*/ 407950 w 1115202"/>
                <a:gd name="connsiteY446" fmla="*/ 166854 h 216262"/>
                <a:gd name="connsiteX447" fmla="*/ 399672 w 1115202"/>
                <a:gd name="connsiteY447" fmla="*/ 163491 h 216262"/>
                <a:gd name="connsiteX448" fmla="*/ 391394 w 1115202"/>
                <a:gd name="connsiteY448" fmla="*/ 162197 h 216262"/>
                <a:gd name="connsiteX449" fmla="*/ 376649 w 1115202"/>
                <a:gd name="connsiteY449" fmla="*/ 168147 h 216262"/>
                <a:gd name="connsiteX450" fmla="*/ 371217 w 1115202"/>
                <a:gd name="connsiteY450" fmla="*/ 185220 h 216262"/>
                <a:gd name="connsiteX451" fmla="*/ 376649 w 1115202"/>
                <a:gd name="connsiteY451" fmla="*/ 202035 h 216262"/>
                <a:gd name="connsiteX452" fmla="*/ 391394 w 1115202"/>
                <a:gd name="connsiteY452" fmla="*/ 207985 h 216262"/>
                <a:gd name="connsiteX453" fmla="*/ 399672 w 1115202"/>
                <a:gd name="connsiteY453" fmla="*/ 206950 h 216262"/>
                <a:gd name="connsiteX454" fmla="*/ 407950 w 1115202"/>
                <a:gd name="connsiteY454" fmla="*/ 203587 h 216262"/>
                <a:gd name="connsiteX455" fmla="*/ 407950 w 1115202"/>
                <a:gd name="connsiteY455" fmla="*/ 212383 h 216262"/>
                <a:gd name="connsiteX456" fmla="*/ 399414 w 1115202"/>
                <a:gd name="connsiteY456" fmla="*/ 215228 h 216262"/>
                <a:gd name="connsiteX457" fmla="*/ 390360 w 1115202"/>
                <a:gd name="connsiteY457" fmla="*/ 216263 h 216262"/>
                <a:gd name="connsiteX458" fmla="*/ 368888 w 1115202"/>
                <a:gd name="connsiteY458" fmla="*/ 207985 h 216262"/>
                <a:gd name="connsiteX459" fmla="*/ 361128 w 1115202"/>
                <a:gd name="connsiteY459" fmla="*/ 185220 h 216262"/>
                <a:gd name="connsiteX460" fmla="*/ 368888 w 1115202"/>
                <a:gd name="connsiteY460" fmla="*/ 162197 h 216262"/>
                <a:gd name="connsiteX461" fmla="*/ 390877 w 1115202"/>
                <a:gd name="connsiteY461" fmla="*/ 153919 h 216262"/>
                <a:gd name="connsiteX462" fmla="*/ 399672 w 1115202"/>
                <a:gd name="connsiteY462" fmla="*/ 154954 h 216262"/>
                <a:gd name="connsiteX463" fmla="*/ 407950 w 1115202"/>
                <a:gd name="connsiteY463" fmla="*/ 157541 h 216262"/>
                <a:gd name="connsiteX464" fmla="*/ 475726 w 1115202"/>
                <a:gd name="connsiteY464" fmla="*/ 182634 h 216262"/>
                <a:gd name="connsiteX465" fmla="*/ 475726 w 1115202"/>
                <a:gd name="connsiteY465" fmla="*/ 187290 h 216262"/>
                <a:gd name="connsiteX466" fmla="*/ 430974 w 1115202"/>
                <a:gd name="connsiteY466" fmla="*/ 187290 h 216262"/>
                <a:gd name="connsiteX467" fmla="*/ 436923 w 1115202"/>
                <a:gd name="connsiteY467" fmla="*/ 202811 h 216262"/>
                <a:gd name="connsiteX468" fmla="*/ 452186 w 1115202"/>
                <a:gd name="connsiteY468" fmla="*/ 207985 h 216262"/>
                <a:gd name="connsiteX469" fmla="*/ 463051 w 1115202"/>
                <a:gd name="connsiteY469" fmla="*/ 206691 h 216262"/>
                <a:gd name="connsiteX470" fmla="*/ 473398 w 1115202"/>
                <a:gd name="connsiteY470" fmla="*/ 202553 h 216262"/>
                <a:gd name="connsiteX471" fmla="*/ 473398 w 1115202"/>
                <a:gd name="connsiteY471" fmla="*/ 211865 h 216262"/>
                <a:gd name="connsiteX472" fmla="*/ 462792 w 1115202"/>
                <a:gd name="connsiteY472" fmla="*/ 215228 h 216262"/>
                <a:gd name="connsiteX473" fmla="*/ 451669 w 1115202"/>
                <a:gd name="connsiteY473" fmla="*/ 216263 h 216262"/>
                <a:gd name="connsiteX474" fmla="*/ 428904 w 1115202"/>
                <a:gd name="connsiteY474" fmla="*/ 207985 h 216262"/>
                <a:gd name="connsiteX475" fmla="*/ 420626 w 1115202"/>
                <a:gd name="connsiteY475" fmla="*/ 185738 h 216262"/>
                <a:gd name="connsiteX476" fmla="*/ 428645 w 1115202"/>
                <a:gd name="connsiteY476" fmla="*/ 162456 h 216262"/>
                <a:gd name="connsiteX477" fmla="*/ 449858 w 1115202"/>
                <a:gd name="connsiteY477" fmla="*/ 153919 h 216262"/>
                <a:gd name="connsiteX478" fmla="*/ 468742 w 1115202"/>
                <a:gd name="connsiteY478" fmla="*/ 161680 h 216262"/>
                <a:gd name="connsiteX479" fmla="*/ 475726 w 1115202"/>
                <a:gd name="connsiteY479" fmla="*/ 182634 h 216262"/>
                <a:gd name="connsiteX480" fmla="*/ 431232 w 1115202"/>
                <a:gd name="connsiteY480" fmla="*/ 179788 h 216262"/>
                <a:gd name="connsiteX481" fmla="*/ 466155 w 1115202"/>
                <a:gd name="connsiteY481" fmla="*/ 179788 h 216262"/>
                <a:gd name="connsiteX482" fmla="*/ 461499 w 1115202"/>
                <a:gd name="connsiteY482" fmla="*/ 167112 h 216262"/>
                <a:gd name="connsiteX483" fmla="*/ 449858 w 1115202"/>
                <a:gd name="connsiteY483" fmla="*/ 162197 h 216262"/>
                <a:gd name="connsiteX484" fmla="*/ 436923 w 1115202"/>
                <a:gd name="connsiteY484" fmla="*/ 166854 h 216262"/>
                <a:gd name="connsiteX485" fmla="*/ 431232 w 1115202"/>
                <a:gd name="connsiteY485" fmla="*/ 179788 h 216262"/>
                <a:gd name="connsiteX486" fmla="*/ 538070 w 1115202"/>
                <a:gd name="connsiteY486" fmla="*/ 166854 h 216262"/>
                <a:gd name="connsiteX487" fmla="*/ 546866 w 1115202"/>
                <a:gd name="connsiteY487" fmla="*/ 157023 h 216262"/>
                <a:gd name="connsiteX488" fmla="*/ 558765 w 1115202"/>
                <a:gd name="connsiteY488" fmla="*/ 153919 h 216262"/>
                <a:gd name="connsiteX489" fmla="*/ 572993 w 1115202"/>
                <a:gd name="connsiteY489" fmla="*/ 160386 h 216262"/>
                <a:gd name="connsiteX490" fmla="*/ 578167 w 1115202"/>
                <a:gd name="connsiteY490" fmla="*/ 179012 h 216262"/>
                <a:gd name="connsiteX491" fmla="*/ 578167 w 1115202"/>
                <a:gd name="connsiteY491" fmla="*/ 214711 h 216262"/>
                <a:gd name="connsiteX492" fmla="*/ 568337 w 1115202"/>
                <a:gd name="connsiteY492" fmla="*/ 214711 h 216262"/>
                <a:gd name="connsiteX493" fmla="*/ 568337 w 1115202"/>
                <a:gd name="connsiteY493" fmla="*/ 179271 h 216262"/>
                <a:gd name="connsiteX494" fmla="*/ 565232 w 1115202"/>
                <a:gd name="connsiteY494" fmla="*/ 166595 h 216262"/>
                <a:gd name="connsiteX495" fmla="*/ 556178 w 1115202"/>
                <a:gd name="connsiteY495" fmla="*/ 162456 h 216262"/>
                <a:gd name="connsiteX496" fmla="*/ 544020 w 1115202"/>
                <a:gd name="connsiteY496" fmla="*/ 167371 h 216262"/>
                <a:gd name="connsiteX497" fmla="*/ 539622 w 1115202"/>
                <a:gd name="connsiteY497" fmla="*/ 181081 h 216262"/>
                <a:gd name="connsiteX498" fmla="*/ 539622 w 1115202"/>
                <a:gd name="connsiteY498" fmla="*/ 214711 h 216262"/>
                <a:gd name="connsiteX499" fmla="*/ 529792 w 1115202"/>
                <a:gd name="connsiteY499" fmla="*/ 214711 h 216262"/>
                <a:gd name="connsiteX500" fmla="*/ 529792 w 1115202"/>
                <a:gd name="connsiteY500" fmla="*/ 179271 h 216262"/>
                <a:gd name="connsiteX501" fmla="*/ 526947 w 1115202"/>
                <a:gd name="connsiteY501" fmla="*/ 166595 h 216262"/>
                <a:gd name="connsiteX502" fmla="*/ 517634 w 1115202"/>
                <a:gd name="connsiteY502" fmla="*/ 162456 h 216262"/>
                <a:gd name="connsiteX503" fmla="*/ 505734 w 1115202"/>
                <a:gd name="connsiteY503" fmla="*/ 167630 h 216262"/>
                <a:gd name="connsiteX504" fmla="*/ 501336 w 1115202"/>
                <a:gd name="connsiteY504" fmla="*/ 181081 h 216262"/>
                <a:gd name="connsiteX505" fmla="*/ 501336 w 1115202"/>
                <a:gd name="connsiteY505" fmla="*/ 214711 h 216262"/>
                <a:gd name="connsiteX506" fmla="*/ 491506 w 1115202"/>
                <a:gd name="connsiteY506" fmla="*/ 214711 h 216262"/>
                <a:gd name="connsiteX507" fmla="*/ 491506 w 1115202"/>
                <a:gd name="connsiteY507" fmla="*/ 155471 h 216262"/>
                <a:gd name="connsiteX508" fmla="*/ 501336 w 1115202"/>
                <a:gd name="connsiteY508" fmla="*/ 155471 h 216262"/>
                <a:gd name="connsiteX509" fmla="*/ 501336 w 1115202"/>
                <a:gd name="connsiteY509" fmla="*/ 164525 h 216262"/>
                <a:gd name="connsiteX510" fmla="*/ 509356 w 1115202"/>
                <a:gd name="connsiteY510" fmla="*/ 156506 h 216262"/>
                <a:gd name="connsiteX511" fmla="*/ 520479 w 1115202"/>
                <a:gd name="connsiteY511" fmla="*/ 153919 h 216262"/>
                <a:gd name="connsiteX512" fmla="*/ 531344 w 1115202"/>
                <a:gd name="connsiteY512" fmla="*/ 157282 h 216262"/>
                <a:gd name="connsiteX513" fmla="*/ 538070 w 1115202"/>
                <a:gd name="connsiteY513" fmla="*/ 166854 h 216262"/>
                <a:gd name="connsiteX514" fmla="*/ 640252 w 1115202"/>
                <a:gd name="connsiteY514" fmla="*/ 185220 h 216262"/>
                <a:gd name="connsiteX515" fmla="*/ 635854 w 1115202"/>
                <a:gd name="connsiteY515" fmla="*/ 168147 h 216262"/>
                <a:gd name="connsiteX516" fmla="*/ 623696 w 1115202"/>
                <a:gd name="connsiteY516" fmla="*/ 162197 h 216262"/>
                <a:gd name="connsiteX517" fmla="*/ 611537 w 1115202"/>
                <a:gd name="connsiteY517" fmla="*/ 168147 h 216262"/>
                <a:gd name="connsiteX518" fmla="*/ 607140 w 1115202"/>
                <a:gd name="connsiteY518" fmla="*/ 185220 h 216262"/>
                <a:gd name="connsiteX519" fmla="*/ 611537 w 1115202"/>
                <a:gd name="connsiteY519" fmla="*/ 202035 h 216262"/>
                <a:gd name="connsiteX520" fmla="*/ 623696 w 1115202"/>
                <a:gd name="connsiteY520" fmla="*/ 208244 h 216262"/>
                <a:gd name="connsiteX521" fmla="*/ 635854 w 1115202"/>
                <a:gd name="connsiteY521" fmla="*/ 202035 h 216262"/>
                <a:gd name="connsiteX522" fmla="*/ 640252 w 1115202"/>
                <a:gd name="connsiteY522" fmla="*/ 185220 h 216262"/>
                <a:gd name="connsiteX523" fmla="*/ 607140 w 1115202"/>
                <a:gd name="connsiteY523" fmla="*/ 132189 h 216262"/>
                <a:gd name="connsiteX524" fmla="*/ 607140 w 1115202"/>
                <a:gd name="connsiteY524" fmla="*/ 164267 h 216262"/>
                <a:gd name="connsiteX525" fmla="*/ 614900 w 1115202"/>
                <a:gd name="connsiteY525" fmla="*/ 156506 h 216262"/>
                <a:gd name="connsiteX526" fmla="*/ 626024 w 1115202"/>
                <a:gd name="connsiteY526" fmla="*/ 153919 h 216262"/>
                <a:gd name="connsiteX527" fmla="*/ 643615 w 1115202"/>
                <a:gd name="connsiteY527" fmla="*/ 162456 h 216262"/>
                <a:gd name="connsiteX528" fmla="*/ 650341 w 1115202"/>
                <a:gd name="connsiteY528" fmla="*/ 185220 h 216262"/>
                <a:gd name="connsiteX529" fmla="*/ 643615 w 1115202"/>
                <a:gd name="connsiteY529" fmla="*/ 207726 h 216262"/>
                <a:gd name="connsiteX530" fmla="*/ 626024 w 1115202"/>
                <a:gd name="connsiteY530" fmla="*/ 216263 h 216262"/>
                <a:gd name="connsiteX531" fmla="*/ 614900 w 1115202"/>
                <a:gd name="connsiteY531" fmla="*/ 213676 h 216262"/>
                <a:gd name="connsiteX532" fmla="*/ 607140 w 1115202"/>
                <a:gd name="connsiteY532" fmla="*/ 205915 h 216262"/>
                <a:gd name="connsiteX533" fmla="*/ 607140 w 1115202"/>
                <a:gd name="connsiteY533" fmla="*/ 214711 h 216262"/>
                <a:gd name="connsiteX534" fmla="*/ 597310 w 1115202"/>
                <a:gd name="connsiteY534" fmla="*/ 214711 h 216262"/>
                <a:gd name="connsiteX535" fmla="*/ 597310 w 1115202"/>
                <a:gd name="connsiteY535" fmla="*/ 132189 h 216262"/>
                <a:gd name="connsiteX536" fmla="*/ 717341 w 1115202"/>
                <a:gd name="connsiteY536" fmla="*/ 182634 h 216262"/>
                <a:gd name="connsiteX537" fmla="*/ 717341 w 1115202"/>
                <a:gd name="connsiteY537" fmla="*/ 187290 h 216262"/>
                <a:gd name="connsiteX538" fmla="*/ 672588 w 1115202"/>
                <a:gd name="connsiteY538" fmla="*/ 187290 h 216262"/>
                <a:gd name="connsiteX539" fmla="*/ 678537 w 1115202"/>
                <a:gd name="connsiteY539" fmla="*/ 202811 h 216262"/>
                <a:gd name="connsiteX540" fmla="*/ 693800 w 1115202"/>
                <a:gd name="connsiteY540" fmla="*/ 207985 h 216262"/>
                <a:gd name="connsiteX541" fmla="*/ 704665 w 1115202"/>
                <a:gd name="connsiteY541" fmla="*/ 206691 h 216262"/>
                <a:gd name="connsiteX542" fmla="*/ 715013 w 1115202"/>
                <a:gd name="connsiteY542" fmla="*/ 202553 h 216262"/>
                <a:gd name="connsiteX543" fmla="*/ 715013 w 1115202"/>
                <a:gd name="connsiteY543" fmla="*/ 211865 h 216262"/>
                <a:gd name="connsiteX544" fmla="*/ 704406 w 1115202"/>
                <a:gd name="connsiteY544" fmla="*/ 215228 h 216262"/>
                <a:gd name="connsiteX545" fmla="*/ 693024 w 1115202"/>
                <a:gd name="connsiteY545" fmla="*/ 216263 h 216262"/>
                <a:gd name="connsiteX546" fmla="*/ 670518 w 1115202"/>
                <a:gd name="connsiteY546" fmla="*/ 207985 h 216262"/>
                <a:gd name="connsiteX547" fmla="*/ 662240 w 1115202"/>
                <a:gd name="connsiteY547" fmla="*/ 185738 h 216262"/>
                <a:gd name="connsiteX548" fmla="*/ 670259 w 1115202"/>
                <a:gd name="connsiteY548" fmla="*/ 162456 h 216262"/>
                <a:gd name="connsiteX549" fmla="*/ 691472 w 1115202"/>
                <a:gd name="connsiteY549" fmla="*/ 153919 h 216262"/>
                <a:gd name="connsiteX550" fmla="*/ 710356 w 1115202"/>
                <a:gd name="connsiteY550" fmla="*/ 161680 h 216262"/>
                <a:gd name="connsiteX551" fmla="*/ 717341 w 1115202"/>
                <a:gd name="connsiteY551" fmla="*/ 182634 h 216262"/>
                <a:gd name="connsiteX552" fmla="*/ 672846 w 1115202"/>
                <a:gd name="connsiteY552" fmla="*/ 179788 h 216262"/>
                <a:gd name="connsiteX553" fmla="*/ 707511 w 1115202"/>
                <a:gd name="connsiteY553" fmla="*/ 179788 h 216262"/>
                <a:gd name="connsiteX554" fmla="*/ 703113 w 1115202"/>
                <a:gd name="connsiteY554" fmla="*/ 167112 h 216262"/>
                <a:gd name="connsiteX555" fmla="*/ 691472 w 1115202"/>
                <a:gd name="connsiteY555" fmla="*/ 162197 h 216262"/>
                <a:gd name="connsiteX556" fmla="*/ 678537 w 1115202"/>
                <a:gd name="connsiteY556" fmla="*/ 166854 h 216262"/>
                <a:gd name="connsiteX557" fmla="*/ 672846 w 1115202"/>
                <a:gd name="connsiteY557" fmla="*/ 179788 h 216262"/>
                <a:gd name="connsiteX558" fmla="*/ 767785 w 1115202"/>
                <a:gd name="connsiteY558" fmla="*/ 154437 h 216262"/>
                <a:gd name="connsiteX559" fmla="*/ 767785 w 1115202"/>
                <a:gd name="connsiteY559" fmla="*/ 164525 h 216262"/>
                <a:gd name="connsiteX560" fmla="*/ 764163 w 1115202"/>
                <a:gd name="connsiteY560" fmla="*/ 163232 h 216262"/>
                <a:gd name="connsiteX561" fmla="*/ 760024 w 1115202"/>
                <a:gd name="connsiteY561" fmla="*/ 162715 h 216262"/>
                <a:gd name="connsiteX562" fmla="*/ 747348 w 1115202"/>
                <a:gd name="connsiteY562" fmla="*/ 168147 h 216262"/>
                <a:gd name="connsiteX563" fmla="*/ 742951 w 1115202"/>
                <a:gd name="connsiteY563" fmla="*/ 183410 h 216262"/>
                <a:gd name="connsiteX564" fmla="*/ 742951 w 1115202"/>
                <a:gd name="connsiteY564" fmla="*/ 214711 h 216262"/>
                <a:gd name="connsiteX565" fmla="*/ 733121 w 1115202"/>
                <a:gd name="connsiteY565" fmla="*/ 214711 h 216262"/>
                <a:gd name="connsiteX566" fmla="*/ 733121 w 1115202"/>
                <a:gd name="connsiteY566" fmla="*/ 155471 h 216262"/>
                <a:gd name="connsiteX567" fmla="*/ 742951 w 1115202"/>
                <a:gd name="connsiteY567" fmla="*/ 155471 h 216262"/>
                <a:gd name="connsiteX568" fmla="*/ 742951 w 1115202"/>
                <a:gd name="connsiteY568" fmla="*/ 164525 h 216262"/>
                <a:gd name="connsiteX569" fmla="*/ 750970 w 1115202"/>
                <a:gd name="connsiteY569" fmla="*/ 156506 h 216262"/>
                <a:gd name="connsiteX570" fmla="*/ 762870 w 1115202"/>
                <a:gd name="connsiteY570" fmla="*/ 153919 h 216262"/>
                <a:gd name="connsiteX571" fmla="*/ 764939 w 1115202"/>
                <a:gd name="connsiteY571" fmla="*/ 154178 h 216262"/>
                <a:gd name="connsiteX572" fmla="*/ 767785 w 1115202"/>
                <a:gd name="connsiteY572" fmla="*/ 154437 h 216262"/>
                <a:gd name="connsiteX573" fmla="*/ 823144 w 1115202"/>
                <a:gd name="connsiteY573" fmla="*/ 205657 h 216262"/>
                <a:gd name="connsiteX574" fmla="*/ 860654 w 1115202"/>
                <a:gd name="connsiteY574" fmla="*/ 205657 h 216262"/>
                <a:gd name="connsiteX575" fmla="*/ 860654 w 1115202"/>
                <a:gd name="connsiteY575" fmla="*/ 214711 h 216262"/>
                <a:gd name="connsiteX576" fmla="*/ 810210 w 1115202"/>
                <a:gd name="connsiteY576" fmla="*/ 214711 h 216262"/>
                <a:gd name="connsiteX577" fmla="*/ 810210 w 1115202"/>
                <a:gd name="connsiteY577" fmla="*/ 205657 h 216262"/>
                <a:gd name="connsiteX578" fmla="*/ 827024 w 1115202"/>
                <a:gd name="connsiteY578" fmla="*/ 188842 h 216262"/>
                <a:gd name="connsiteX579" fmla="*/ 840217 w 1115202"/>
                <a:gd name="connsiteY579" fmla="*/ 175132 h 216262"/>
                <a:gd name="connsiteX580" fmla="*/ 847202 w 1115202"/>
                <a:gd name="connsiteY580" fmla="*/ 165301 h 216262"/>
                <a:gd name="connsiteX581" fmla="*/ 849271 w 1115202"/>
                <a:gd name="connsiteY581" fmla="*/ 157541 h 216262"/>
                <a:gd name="connsiteX582" fmla="*/ 844874 w 1115202"/>
                <a:gd name="connsiteY582" fmla="*/ 147193 h 216262"/>
                <a:gd name="connsiteX583" fmla="*/ 833491 w 1115202"/>
                <a:gd name="connsiteY583" fmla="*/ 143054 h 216262"/>
                <a:gd name="connsiteX584" fmla="*/ 822885 w 1115202"/>
                <a:gd name="connsiteY584" fmla="*/ 144865 h 216262"/>
                <a:gd name="connsiteX585" fmla="*/ 810727 w 1115202"/>
                <a:gd name="connsiteY585" fmla="*/ 150298 h 216262"/>
                <a:gd name="connsiteX586" fmla="*/ 810727 w 1115202"/>
                <a:gd name="connsiteY586" fmla="*/ 139433 h 216262"/>
                <a:gd name="connsiteX587" fmla="*/ 822885 w 1115202"/>
                <a:gd name="connsiteY587" fmla="*/ 135552 h 216262"/>
                <a:gd name="connsiteX588" fmla="*/ 833233 w 1115202"/>
                <a:gd name="connsiteY588" fmla="*/ 134259 h 216262"/>
                <a:gd name="connsiteX589" fmla="*/ 852893 w 1115202"/>
                <a:gd name="connsiteY589" fmla="*/ 140209 h 216262"/>
                <a:gd name="connsiteX590" fmla="*/ 860136 w 1115202"/>
                <a:gd name="connsiteY590" fmla="*/ 156765 h 216262"/>
                <a:gd name="connsiteX591" fmla="*/ 858325 w 1115202"/>
                <a:gd name="connsiteY591" fmla="*/ 166077 h 216262"/>
                <a:gd name="connsiteX592" fmla="*/ 851600 w 1115202"/>
                <a:gd name="connsiteY592" fmla="*/ 176425 h 216262"/>
                <a:gd name="connsiteX593" fmla="*/ 843321 w 1115202"/>
                <a:gd name="connsiteY593" fmla="*/ 185220 h 216262"/>
                <a:gd name="connsiteX594" fmla="*/ 823144 w 1115202"/>
                <a:gd name="connsiteY594" fmla="*/ 205657 h 216262"/>
                <a:gd name="connsiteX595" fmla="*/ 905924 w 1115202"/>
                <a:gd name="connsiteY595" fmla="*/ 142537 h 216262"/>
                <a:gd name="connsiteX596" fmla="*/ 893507 w 1115202"/>
                <a:gd name="connsiteY596" fmla="*/ 150815 h 216262"/>
                <a:gd name="connsiteX597" fmla="*/ 889368 w 1115202"/>
                <a:gd name="connsiteY597" fmla="*/ 175132 h 216262"/>
                <a:gd name="connsiteX598" fmla="*/ 893507 w 1115202"/>
                <a:gd name="connsiteY598" fmla="*/ 199707 h 216262"/>
                <a:gd name="connsiteX599" fmla="*/ 905924 w 1115202"/>
                <a:gd name="connsiteY599" fmla="*/ 207726 h 216262"/>
                <a:gd name="connsiteX600" fmla="*/ 918341 w 1115202"/>
                <a:gd name="connsiteY600" fmla="*/ 199707 h 216262"/>
                <a:gd name="connsiteX601" fmla="*/ 922739 w 1115202"/>
                <a:gd name="connsiteY601" fmla="*/ 175132 h 216262"/>
                <a:gd name="connsiteX602" fmla="*/ 918341 w 1115202"/>
                <a:gd name="connsiteY602" fmla="*/ 150815 h 216262"/>
                <a:gd name="connsiteX603" fmla="*/ 905924 w 1115202"/>
                <a:gd name="connsiteY603" fmla="*/ 142537 h 216262"/>
                <a:gd name="connsiteX604" fmla="*/ 905924 w 1115202"/>
                <a:gd name="connsiteY604" fmla="*/ 134259 h 216262"/>
                <a:gd name="connsiteX605" fmla="*/ 926360 w 1115202"/>
                <a:gd name="connsiteY605" fmla="*/ 144606 h 216262"/>
                <a:gd name="connsiteX606" fmla="*/ 933345 w 1115202"/>
                <a:gd name="connsiteY606" fmla="*/ 175132 h 216262"/>
                <a:gd name="connsiteX607" fmla="*/ 926360 w 1115202"/>
                <a:gd name="connsiteY607" fmla="*/ 205915 h 216262"/>
                <a:gd name="connsiteX608" fmla="*/ 905924 w 1115202"/>
                <a:gd name="connsiteY608" fmla="*/ 216263 h 216262"/>
                <a:gd name="connsiteX609" fmla="*/ 885488 w 1115202"/>
                <a:gd name="connsiteY609" fmla="*/ 205915 h 216262"/>
                <a:gd name="connsiteX610" fmla="*/ 878503 w 1115202"/>
                <a:gd name="connsiteY610" fmla="*/ 175132 h 216262"/>
                <a:gd name="connsiteX611" fmla="*/ 885488 w 1115202"/>
                <a:gd name="connsiteY611" fmla="*/ 144606 h 216262"/>
                <a:gd name="connsiteX612" fmla="*/ 905924 w 1115202"/>
                <a:gd name="connsiteY612" fmla="*/ 134259 h 216262"/>
                <a:gd name="connsiteX613" fmla="*/ 961283 w 1115202"/>
                <a:gd name="connsiteY613" fmla="*/ 205657 h 216262"/>
                <a:gd name="connsiteX614" fmla="*/ 998793 w 1115202"/>
                <a:gd name="connsiteY614" fmla="*/ 205657 h 216262"/>
                <a:gd name="connsiteX615" fmla="*/ 998793 w 1115202"/>
                <a:gd name="connsiteY615" fmla="*/ 214711 h 216262"/>
                <a:gd name="connsiteX616" fmla="*/ 948607 w 1115202"/>
                <a:gd name="connsiteY616" fmla="*/ 214711 h 216262"/>
                <a:gd name="connsiteX617" fmla="*/ 948607 w 1115202"/>
                <a:gd name="connsiteY617" fmla="*/ 205657 h 216262"/>
                <a:gd name="connsiteX618" fmla="*/ 965163 w 1115202"/>
                <a:gd name="connsiteY618" fmla="*/ 188842 h 216262"/>
                <a:gd name="connsiteX619" fmla="*/ 978356 w 1115202"/>
                <a:gd name="connsiteY619" fmla="*/ 175132 h 216262"/>
                <a:gd name="connsiteX620" fmla="*/ 985600 w 1115202"/>
                <a:gd name="connsiteY620" fmla="*/ 165301 h 216262"/>
                <a:gd name="connsiteX621" fmla="*/ 987669 w 1115202"/>
                <a:gd name="connsiteY621" fmla="*/ 157541 h 216262"/>
                <a:gd name="connsiteX622" fmla="*/ 983013 w 1115202"/>
                <a:gd name="connsiteY622" fmla="*/ 147193 h 216262"/>
                <a:gd name="connsiteX623" fmla="*/ 971630 w 1115202"/>
                <a:gd name="connsiteY623" fmla="*/ 143054 h 216262"/>
                <a:gd name="connsiteX624" fmla="*/ 961024 w 1115202"/>
                <a:gd name="connsiteY624" fmla="*/ 144865 h 216262"/>
                <a:gd name="connsiteX625" fmla="*/ 949125 w 1115202"/>
                <a:gd name="connsiteY625" fmla="*/ 150298 h 216262"/>
                <a:gd name="connsiteX626" fmla="*/ 949125 w 1115202"/>
                <a:gd name="connsiteY626" fmla="*/ 139433 h 216262"/>
                <a:gd name="connsiteX627" fmla="*/ 961024 w 1115202"/>
                <a:gd name="connsiteY627" fmla="*/ 135552 h 216262"/>
                <a:gd name="connsiteX628" fmla="*/ 971372 w 1115202"/>
                <a:gd name="connsiteY628" fmla="*/ 134259 h 216262"/>
                <a:gd name="connsiteX629" fmla="*/ 991032 w 1115202"/>
                <a:gd name="connsiteY629" fmla="*/ 140209 h 216262"/>
                <a:gd name="connsiteX630" fmla="*/ 998275 w 1115202"/>
                <a:gd name="connsiteY630" fmla="*/ 156765 h 216262"/>
                <a:gd name="connsiteX631" fmla="*/ 996465 w 1115202"/>
                <a:gd name="connsiteY631" fmla="*/ 166077 h 216262"/>
                <a:gd name="connsiteX632" fmla="*/ 989997 w 1115202"/>
                <a:gd name="connsiteY632" fmla="*/ 176425 h 216262"/>
                <a:gd name="connsiteX633" fmla="*/ 981461 w 1115202"/>
                <a:gd name="connsiteY633" fmla="*/ 185220 h 216262"/>
                <a:gd name="connsiteX634" fmla="*/ 961283 w 1115202"/>
                <a:gd name="connsiteY634" fmla="*/ 205657 h 216262"/>
                <a:gd name="connsiteX635" fmla="*/ 1050789 w 1115202"/>
                <a:gd name="connsiteY635" fmla="*/ 187290 h 216262"/>
                <a:gd name="connsiteX636" fmla="*/ 1050789 w 1115202"/>
                <a:gd name="connsiteY636" fmla="*/ 144865 h 216262"/>
                <a:gd name="connsiteX637" fmla="*/ 1023627 w 1115202"/>
                <a:gd name="connsiteY637" fmla="*/ 187290 h 216262"/>
                <a:gd name="connsiteX638" fmla="*/ 1015090 w 1115202"/>
                <a:gd name="connsiteY638" fmla="*/ 185738 h 216262"/>
                <a:gd name="connsiteX639" fmla="*/ 1047943 w 1115202"/>
                <a:gd name="connsiteY639" fmla="*/ 135552 h 216262"/>
                <a:gd name="connsiteX640" fmla="*/ 1061395 w 1115202"/>
                <a:gd name="connsiteY640" fmla="*/ 135552 h 216262"/>
                <a:gd name="connsiteX641" fmla="*/ 1061395 w 1115202"/>
                <a:gd name="connsiteY641" fmla="*/ 187290 h 216262"/>
                <a:gd name="connsiteX642" fmla="*/ 1072777 w 1115202"/>
                <a:gd name="connsiteY642" fmla="*/ 187290 h 216262"/>
                <a:gd name="connsiteX643" fmla="*/ 1072777 w 1115202"/>
                <a:gd name="connsiteY643" fmla="*/ 196085 h 216262"/>
                <a:gd name="connsiteX644" fmla="*/ 1061395 w 1115202"/>
                <a:gd name="connsiteY644" fmla="*/ 196085 h 216262"/>
                <a:gd name="connsiteX645" fmla="*/ 1061395 w 1115202"/>
                <a:gd name="connsiteY645" fmla="*/ 214711 h 216262"/>
                <a:gd name="connsiteX646" fmla="*/ 1050789 w 1115202"/>
                <a:gd name="connsiteY646" fmla="*/ 214711 h 216262"/>
                <a:gd name="connsiteX647" fmla="*/ 1050789 w 1115202"/>
                <a:gd name="connsiteY647" fmla="*/ 196085 h 216262"/>
                <a:gd name="connsiteX648" fmla="*/ 1015090 w 1115202"/>
                <a:gd name="connsiteY648" fmla="*/ 196085 h 21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</a:cxnLst>
              <a:rect l="l" t="t" r="r" b="b"/>
              <a:pathLst>
                <a:path w="1115202" h="216262">
                  <a:moveTo>
                    <a:pt x="40355" y="45270"/>
                  </a:moveTo>
                  <a:cubicBezTo>
                    <a:pt x="42598" y="46132"/>
                    <a:pt x="44838" y="47857"/>
                    <a:pt x="47081" y="50444"/>
                  </a:cubicBezTo>
                  <a:cubicBezTo>
                    <a:pt x="49151" y="53031"/>
                    <a:pt x="51306" y="56479"/>
                    <a:pt x="53548" y="60792"/>
                  </a:cubicBezTo>
                  <a:lnTo>
                    <a:pt x="64413" y="82521"/>
                  </a:lnTo>
                  <a:lnTo>
                    <a:pt x="52772" y="82521"/>
                  </a:lnTo>
                  <a:lnTo>
                    <a:pt x="42683" y="62085"/>
                  </a:lnTo>
                  <a:cubicBezTo>
                    <a:pt x="40097" y="56911"/>
                    <a:pt x="37595" y="53463"/>
                    <a:pt x="35182" y="51738"/>
                  </a:cubicBezTo>
                  <a:cubicBezTo>
                    <a:pt x="32768" y="50012"/>
                    <a:pt x="29405" y="49151"/>
                    <a:pt x="25093" y="49151"/>
                  </a:cubicBezTo>
                  <a:lnTo>
                    <a:pt x="13452" y="49151"/>
                  </a:lnTo>
                  <a:lnTo>
                    <a:pt x="13452" y="82521"/>
                  </a:lnTo>
                  <a:lnTo>
                    <a:pt x="2846" y="82521"/>
                  </a:lnTo>
                  <a:lnTo>
                    <a:pt x="2846" y="3363"/>
                  </a:lnTo>
                  <a:lnTo>
                    <a:pt x="26903" y="3363"/>
                  </a:lnTo>
                  <a:cubicBezTo>
                    <a:pt x="36043" y="3363"/>
                    <a:pt x="42769" y="5259"/>
                    <a:pt x="47081" y="9054"/>
                  </a:cubicBezTo>
                  <a:cubicBezTo>
                    <a:pt x="51564" y="12849"/>
                    <a:pt x="53807" y="18540"/>
                    <a:pt x="53807" y="26128"/>
                  </a:cubicBezTo>
                  <a:cubicBezTo>
                    <a:pt x="53807" y="31128"/>
                    <a:pt x="52687" y="35267"/>
                    <a:pt x="50444" y="38545"/>
                  </a:cubicBezTo>
                  <a:cubicBezTo>
                    <a:pt x="48030" y="41822"/>
                    <a:pt x="44668" y="44062"/>
                    <a:pt x="40355" y="45270"/>
                  </a:cubicBezTo>
                  <a:close/>
                  <a:moveTo>
                    <a:pt x="26903" y="12158"/>
                  </a:moveTo>
                  <a:lnTo>
                    <a:pt x="13452" y="12158"/>
                  </a:lnTo>
                  <a:lnTo>
                    <a:pt x="13452" y="40355"/>
                  </a:lnTo>
                  <a:lnTo>
                    <a:pt x="26903" y="40355"/>
                  </a:lnTo>
                  <a:cubicBezTo>
                    <a:pt x="32077" y="40355"/>
                    <a:pt x="35958" y="39147"/>
                    <a:pt x="38544" y="36734"/>
                  </a:cubicBezTo>
                  <a:cubicBezTo>
                    <a:pt x="41305" y="34320"/>
                    <a:pt x="42683" y="30784"/>
                    <a:pt x="42683" y="26128"/>
                  </a:cubicBezTo>
                  <a:cubicBezTo>
                    <a:pt x="42683" y="21471"/>
                    <a:pt x="41305" y="18023"/>
                    <a:pt x="38544" y="15780"/>
                  </a:cubicBezTo>
                  <a:cubicBezTo>
                    <a:pt x="35958" y="13367"/>
                    <a:pt x="32077" y="12158"/>
                    <a:pt x="26903" y="12158"/>
                  </a:cubicBezTo>
                  <a:close/>
                  <a:moveTo>
                    <a:pt x="77865" y="82521"/>
                  </a:moveTo>
                  <a:lnTo>
                    <a:pt x="77865" y="23023"/>
                  </a:lnTo>
                  <a:lnTo>
                    <a:pt x="87436" y="23023"/>
                  </a:lnTo>
                  <a:lnTo>
                    <a:pt x="87436" y="82521"/>
                  </a:lnTo>
                  <a:close/>
                  <a:moveTo>
                    <a:pt x="77865" y="12417"/>
                  </a:moveTo>
                  <a:lnTo>
                    <a:pt x="77865" y="0"/>
                  </a:lnTo>
                  <a:lnTo>
                    <a:pt x="87695" y="0"/>
                  </a:lnTo>
                  <a:lnTo>
                    <a:pt x="87695" y="12417"/>
                  </a:lnTo>
                  <a:close/>
                  <a:moveTo>
                    <a:pt x="158834" y="23023"/>
                  </a:moveTo>
                  <a:lnTo>
                    <a:pt x="132707" y="87954"/>
                  </a:lnTo>
                  <a:cubicBezTo>
                    <a:pt x="129947" y="95024"/>
                    <a:pt x="127274" y="99680"/>
                    <a:pt x="124687" y="101923"/>
                  </a:cubicBezTo>
                  <a:cubicBezTo>
                    <a:pt x="122101" y="103992"/>
                    <a:pt x="118652" y="105027"/>
                    <a:pt x="114340" y="105027"/>
                  </a:cubicBezTo>
                  <a:lnTo>
                    <a:pt x="106321" y="105027"/>
                  </a:lnTo>
                  <a:lnTo>
                    <a:pt x="106321" y="97008"/>
                  </a:lnTo>
                  <a:lnTo>
                    <a:pt x="112270" y="97008"/>
                  </a:lnTo>
                  <a:cubicBezTo>
                    <a:pt x="114857" y="97008"/>
                    <a:pt x="116927" y="96317"/>
                    <a:pt x="118479" y="94938"/>
                  </a:cubicBezTo>
                  <a:cubicBezTo>
                    <a:pt x="119858" y="93730"/>
                    <a:pt x="121498" y="90799"/>
                    <a:pt x="123394" y="86143"/>
                  </a:cubicBezTo>
                  <a:lnTo>
                    <a:pt x="125205" y="81487"/>
                  </a:lnTo>
                  <a:lnTo>
                    <a:pt x="101147" y="23023"/>
                  </a:lnTo>
                  <a:lnTo>
                    <a:pt x="111494" y="23023"/>
                  </a:lnTo>
                  <a:lnTo>
                    <a:pt x="129861" y="69587"/>
                  </a:lnTo>
                  <a:lnTo>
                    <a:pt x="148487" y="23023"/>
                  </a:lnTo>
                  <a:close/>
                  <a:moveTo>
                    <a:pt x="209020" y="52772"/>
                  </a:moveTo>
                  <a:lnTo>
                    <a:pt x="199448" y="52772"/>
                  </a:lnTo>
                  <a:cubicBezTo>
                    <a:pt x="191514" y="52772"/>
                    <a:pt x="185996" y="53634"/>
                    <a:pt x="182892" y="55359"/>
                  </a:cubicBezTo>
                  <a:cubicBezTo>
                    <a:pt x="179961" y="57085"/>
                    <a:pt x="178494" y="60189"/>
                    <a:pt x="178494" y="64672"/>
                  </a:cubicBezTo>
                  <a:cubicBezTo>
                    <a:pt x="178494" y="68120"/>
                    <a:pt x="179615" y="70880"/>
                    <a:pt x="181857" y="72950"/>
                  </a:cubicBezTo>
                  <a:cubicBezTo>
                    <a:pt x="184100" y="74846"/>
                    <a:pt x="187204" y="75796"/>
                    <a:pt x="191170" y="75796"/>
                  </a:cubicBezTo>
                  <a:cubicBezTo>
                    <a:pt x="196517" y="75796"/>
                    <a:pt x="200827" y="73899"/>
                    <a:pt x="204104" y="70104"/>
                  </a:cubicBezTo>
                  <a:cubicBezTo>
                    <a:pt x="207382" y="66309"/>
                    <a:pt x="209020" y="61224"/>
                    <a:pt x="209020" y="54842"/>
                  </a:cubicBezTo>
                  <a:close/>
                  <a:moveTo>
                    <a:pt x="218850" y="48633"/>
                  </a:moveTo>
                  <a:lnTo>
                    <a:pt x="218850" y="82521"/>
                  </a:lnTo>
                  <a:lnTo>
                    <a:pt x="209020" y="82521"/>
                  </a:lnTo>
                  <a:lnTo>
                    <a:pt x="209020" y="73726"/>
                  </a:lnTo>
                  <a:cubicBezTo>
                    <a:pt x="206777" y="77174"/>
                    <a:pt x="204019" y="79849"/>
                    <a:pt x="200742" y="81745"/>
                  </a:cubicBezTo>
                  <a:cubicBezTo>
                    <a:pt x="197464" y="83297"/>
                    <a:pt x="193413" y="84073"/>
                    <a:pt x="188583" y="84073"/>
                  </a:cubicBezTo>
                  <a:cubicBezTo>
                    <a:pt x="182375" y="84073"/>
                    <a:pt x="177545" y="82436"/>
                    <a:pt x="174097" y="79159"/>
                  </a:cubicBezTo>
                  <a:cubicBezTo>
                    <a:pt x="170475" y="75710"/>
                    <a:pt x="168664" y="71139"/>
                    <a:pt x="168664" y="65448"/>
                  </a:cubicBezTo>
                  <a:cubicBezTo>
                    <a:pt x="168664" y="58722"/>
                    <a:pt x="170907" y="53634"/>
                    <a:pt x="175390" y="50185"/>
                  </a:cubicBezTo>
                  <a:cubicBezTo>
                    <a:pt x="179873" y="46737"/>
                    <a:pt x="186514" y="45012"/>
                    <a:pt x="195309" y="45012"/>
                  </a:cubicBezTo>
                  <a:lnTo>
                    <a:pt x="209020" y="45012"/>
                  </a:lnTo>
                  <a:lnTo>
                    <a:pt x="209020" y="44236"/>
                  </a:lnTo>
                  <a:cubicBezTo>
                    <a:pt x="209020" y="39753"/>
                    <a:pt x="207553" y="36302"/>
                    <a:pt x="204622" y="33888"/>
                  </a:cubicBezTo>
                  <a:cubicBezTo>
                    <a:pt x="201691" y="31301"/>
                    <a:pt x="197552" y="30008"/>
                    <a:pt x="192205" y="30008"/>
                  </a:cubicBezTo>
                  <a:cubicBezTo>
                    <a:pt x="188757" y="30008"/>
                    <a:pt x="185479" y="30440"/>
                    <a:pt x="182375" y="31301"/>
                  </a:cubicBezTo>
                  <a:cubicBezTo>
                    <a:pt x="179097" y="32163"/>
                    <a:pt x="175993" y="33371"/>
                    <a:pt x="173062" y="34923"/>
                  </a:cubicBezTo>
                  <a:lnTo>
                    <a:pt x="173062" y="25869"/>
                  </a:lnTo>
                  <a:cubicBezTo>
                    <a:pt x="176510" y="24490"/>
                    <a:pt x="179961" y="23455"/>
                    <a:pt x="183409" y="22765"/>
                  </a:cubicBezTo>
                  <a:cubicBezTo>
                    <a:pt x="186687" y="22074"/>
                    <a:pt x="189962" y="21730"/>
                    <a:pt x="193240" y="21730"/>
                  </a:cubicBezTo>
                  <a:cubicBezTo>
                    <a:pt x="201862" y="21730"/>
                    <a:pt x="208243" y="23973"/>
                    <a:pt x="212383" y="28456"/>
                  </a:cubicBezTo>
                  <a:cubicBezTo>
                    <a:pt x="216695" y="32939"/>
                    <a:pt x="218850" y="39665"/>
                    <a:pt x="218850" y="48633"/>
                  </a:cubicBezTo>
                  <a:close/>
                  <a:moveTo>
                    <a:pt x="278089" y="32336"/>
                  </a:moveTo>
                  <a:lnTo>
                    <a:pt x="278089" y="0"/>
                  </a:lnTo>
                  <a:lnTo>
                    <a:pt x="287661" y="0"/>
                  </a:lnTo>
                  <a:lnTo>
                    <a:pt x="287661" y="82521"/>
                  </a:lnTo>
                  <a:lnTo>
                    <a:pt x="278089" y="82521"/>
                  </a:lnTo>
                  <a:lnTo>
                    <a:pt x="278089" y="73726"/>
                  </a:lnTo>
                  <a:cubicBezTo>
                    <a:pt x="276020" y="77174"/>
                    <a:pt x="273347" y="79849"/>
                    <a:pt x="270070" y="81745"/>
                  </a:cubicBezTo>
                  <a:cubicBezTo>
                    <a:pt x="266966" y="83297"/>
                    <a:pt x="263259" y="84073"/>
                    <a:pt x="258946" y="84073"/>
                  </a:cubicBezTo>
                  <a:cubicBezTo>
                    <a:pt x="251703" y="84073"/>
                    <a:pt x="245839" y="81228"/>
                    <a:pt x="241355" y="75537"/>
                  </a:cubicBezTo>
                  <a:cubicBezTo>
                    <a:pt x="236872" y="69846"/>
                    <a:pt x="234630" y="62344"/>
                    <a:pt x="234630" y="53031"/>
                  </a:cubicBezTo>
                  <a:cubicBezTo>
                    <a:pt x="234630" y="43718"/>
                    <a:pt x="236872" y="36131"/>
                    <a:pt x="241355" y="30266"/>
                  </a:cubicBezTo>
                  <a:cubicBezTo>
                    <a:pt x="245839" y="24575"/>
                    <a:pt x="251703" y="21730"/>
                    <a:pt x="258946" y="21730"/>
                  </a:cubicBezTo>
                  <a:cubicBezTo>
                    <a:pt x="263259" y="21730"/>
                    <a:pt x="266966" y="22591"/>
                    <a:pt x="270070" y="24317"/>
                  </a:cubicBezTo>
                  <a:cubicBezTo>
                    <a:pt x="273347" y="26042"/>
                    <a:pt x="276020" y="28714"/>
                    <a:pt x="278089" y="32336"/>
                  </a:cubicBezTo>
                  <a:close/>
                  <a:moveTo>
                    <a:pt x="244718" y="53031"/>
                  </a:moveTo>
                  <a:cubicBezTo>
                    <a:pt x="244718" y="60101"/>
                    <a:pt x="246185" y="65707"/>
                    <a:pt x="249116" y="69846"/>
                  </a:cubicBezTo>
                  <a:cubicBezTo>
                    <a:pt x="252047" y="73985"/>
                    <a:pt x="256101" y="76054"/>
                    <a:pt x="261274" y="76054"/>
                  </a:cubicBezTo>
                  <a:cubicBezTo>
                    <a:pt x="266448" y="76054"/>
                    <a:pt x="270502" y="73985"/>
                    <a:pt x="273433" y="69846"/>
                  </a:cubicBezTo>
                  <a:cubicBezTo>
                    <a:pt x="276537" y="65707"/>
                    <a:pt x="278089" y="60101"/>
                    <a:pt x="278089" y="53031"/>
                  </a:cubicBezTo>
                  <a:cubicBezTo>
                    <a:pt x="278089" y="45788"/>
                    <a:pt x="276537" y="40182"/>
                    <a:pt x="273433" y="36216"/>
                  </a:cubicBezTo>
                  <a:cubicBezTo>
                    <a:pt x="270502" y="32077"/>
                    <a:pt x="266448" y="30008"/>
                    <a:pt x="261274" y="30008"/>
                  </a:cubicBezTo>
                  <a:cubicBezTo>
                    <a:pt x="256101" y="30008"/>
                    <a:pt x="252047" y="32077"/>
                    <a:pt x="249116" y="36216"/>
                  </a:cubicBezTo>
                  <a:cubicBezTo>
                    <a:pt x="246185" y="40182"/>
                    <a:pt x="244718" y="45788"/>
                    <a:pt x="244718" y="53031"/>
                  </a:cubicBezTo>
                  <a:close/>
                  <a:moveTo>
                    <a:pt x="357248" y="46823"/>
                  </a:moveTo>
                  <a:lnTo>
                    <a:pt x="357248" y="82521"/>
                  </a:lnTo>
                  <a:lnTo>
                    <a:pt x="347417" y="82521"/>
                  </a:lnTo>
                  <a:lnTo>
                    <a:pt x="347417" y="47081"/>
                  </a:lnTo>
                  <a:cubicBezTo>
                    <a:pt x="347417" y="41390"/>
                    <a:pt x="346297" y="37166"/>
                    <a:pt x="344054" y="34406"/>
                  </a:cubicBezTo>
                  <a:cubicBezTo>
                    <a:pt x="341985" y="31645"/>
                    <a:pt x="338707" y="30266"/>
                    <a:pt x="334224" y="30266"/>
                  </a:cubicBezTo>
                  <a:cubicBezTo>
                    <a:pt x="329051" y="30266"/>
                    <a:pt x="324912" y="31992"/>
                    <a:pt x="321807" y="35440"/>
                  </a:cubicBezTo>
                  <a:cubicBezTo>
                    <a:pt x="318876" y="38718"/>
                    <a:pt x="317410" y="43286"/>
                    <a:pt x="317410" y="49151"/>
                  </a:cubicBezTo>
                  <a:lnTo>
                    <a:pt x="317410" y="82521"/>
                  </a:lnTo>
                  <a:lnTo>
                    <a:pt x="307580" y="82521"/>
                  </a:lnTo>
                  <a:lnTo>
                    <a:pt x="307580" y="0"/>
                  </a:lnTo>
                  <a:lnTo>
                    <a:pt x="317410" y="0"/>
                  </a:lnTo>
                  <a:lnTo>
                    <a:pt x="317410" y="32336"/>
                  </a:lnTo>
                  <a:cubicBezTo>
                    <a:pt x="319652" y="28888"/>
                    <a:pt x="322325" y="26301"/>
                    <a:pt x="325429" y="24575"/>
                  </a:cubicBezTo>
                  <a:cubicBezTo>
                    <a:pt x="328707" y="22679"/>
                    <a:pt x="332414" y="21730"/>
                    <a:pt x="336553" y="21730"/>
                  </a:cubicBezTo>
                  <a:cubicBezTo>
                    <a:pt x="343278" y="21730"/>
                    <a:pt x="348452" y="23885"/>
                    <a:pt x="352074" y="28197"/>
                  </a:cubicBezTo>
                  <a:cubicBezTo>
                    <a:pt x="355522" y="32336"/>
                    <a:pt x="357248" y="38545"/>
                    <a:pt x="357248" y="46823"/>
                  </a:cubicBezTo>
                  <a:close/>
                  <a:moveTo>
                    <a:pt x="379236" y="78382"/>
                  </a:moveTo>
                  <a:lnTo>
                    <a:pt x="379236" y="69070"/>
                  </a:lnTo>
                  <a:lnTo>
                    <a:pt x="390360" y="69070"/>
                  </a:lnTo>
                  <a:lnTo>
                    <a:pt x="390360" y="78382"/>
                  </a:lnTo>
                  <a:lnTo>
                    <a:pt x="381564" y="95197"/>
                  </a:lnTo>
                  <a:lnTo>
                    <a:pt x="374838" y="95197"/>
                  </a:lnTo>
                  <a:close/>
                  <a:moveTo>
                    <a:pt x="493576" y="6209"/>
                  </a:moveTo>
                  <a:lnTo>
                    <a:pt x="493576" y="16556"/>
                  </a:lnTo>
                  <a:cubicBezTo>
                    <a:pt x="489610" y="14660"/>
                    <a:pt x="485815" y="13278"/>
                    <a:pt x="482194" y="12417"/>
                  </a:cubicBezTo>
                  <a:cubicBezTo>
                    <a:pt x="478572" y="11382"/>
                    <a:pt x="475036" y="10865"/>
                    <a:pt x="471587" y="10865"/>
                  </a:cubicBezTo>
                  <a:cubicBezTo>
                    <a:pt x="465896" y="10865"/>
                    <a:pt x="461413" y="11985"/>
                    <a:pt x="458136" y="14228"/>
                  </a:cubicBezTo>
                  <a:cubicBezTo>
                    <a:pt x="455031" y="16471"/>
                    <a:pt x="453479" y="19660"/>
                    <a:pt x="453479" y="23799"/>
                  </a:cubicBezTo>
                  <a:cubicBezTo>
                    <a:pt x="453479" y="27421"/>
                    <a:pt x="454514" y="30093"/>
                    <a:pt x="456584" y="31819"/>
                  </a:cubicBezTo>
                  <a:cubicBezTo>
                    <a:pt x="458653" y="33544"/>
                    <a:pt x="462619" y="35008"/>
                    <a:pt x="468483" y="36216"/>
                  </a:cubicBezTo>
                  <a:lnTo>
                    <a:pt x="474950" y="37510"/>
                  </a:lnTo>
                  <a:cubicBezTo>
                    <a:pt x="483055" y="39062"/>
                    <a:pt x="489005" y="41734"/>
                    <a:pt x="492800" y="45529"/>
                  </a:cubicBezTo>
                  <a:cubicBezTo>
                    <a:pt x="496595" y="49324"/>
                    <a:pt x="498491" y="54498"/>
                    <a:pt x="498491" y="61050"/>
                  </a:cubicBezTo>
                  <a:cubicBezTo>
                    <a:pt x="498491" y="68638"/>
                    <a:pt x="495904" y="74417"/>
                    <a:pt x="490730" y="78382"/>
                  </a:cubicBezTo>
                  <a:cubicBezTo>
                    <a:pt x="485557" y="82348"/>
                    <a:pt x="478055" y="84332"/>
                    <a:pt x="468225" y="84332"/>
                  </a:cubicBezTo>
                  <a:cubicBezTo>
                    <a:pt x="464430" y="84332"/>
                    <a:pt x="460379" y="83900"/>
                    <a:pt x="456066" y="83039"/>
                  </a:cubicBezTo>
                  <a:cubicBezTo>
                    <a:pt x="451927" y="82177"/>
                    <a:pt x="447615" y="80884"/>
                    <a:pt x="443132" y="79159"/>
                  </a:cubicBezTo>
                  <a:lnTo>
                    <a:pt x="443132" y="68294"/>
                  </a:lnTo>
                  <a:cubicBezTo>
                    <a:pt x="447444" y="70707"/>
                    <a:pt x="451669" y="72518"/>
                    <a:pt x="455808" y="73726"/>
                  </a:cubicBezTo>
                  <a:cubicBezTo>
                    <a:pt x="459946" y="74934"/>
                    <a:pt x="464085" y="75537"/>
                    <a:pt x="468225" y="75537"/>
                  </a:cubicBezTo>
                  <a:cubicBezTo>
                    <a:pt x="474260" y="75537"/>
                    <a:pt x="478916" y="74329"/>
                    <a:pt x="482194" y="71915"/>
                  </a:cubicBezTo>
                  <a:cubicBezTo>
                    <a:pt x="485642" y="69502"/>
                    <a:pt x="487367" y="66139"/>
                    <a:pt x="487367" y="61826"/>
                  </a:cubicBezTo>
                  <a:cubicBezTo>
                    <a:pt x="487367" y="57861"/>
                    <a:pt x="486159" y="54757"/>
                    <a:pt x="483746" y="52514"/>
                  </a:cubicBezTo>
                  <a:cubicBezTo>
                    <a:pt x="481332" y="50444"/>
                    <a:pt x="477364" y="48807"/>
                    <a:pt x="471846" y="47599"/>
                  </a:cubicBezTo>
                  <a:lnTo>
                    <a:pt x="465379" y="46305"/>
                  </a:lnTo>
                  <a:cubicBezTo>
                    <a:pt x="457445" y="44753"/>
                    <a:pt x="451669" y="42251"/>
                    <a:pt x="448047" y="38803"/>
                  </a:cubicBezTo>
                  <a:cubicBezTo>
                    <a:pt x="444425" y="35526"/>
                    <a:pt x="442614" y="30869"/>
                    <a:pt x="442614" y="24834"/>
                  </a:cubicBezTo>
                  <a:cubicBezTo>
                    <a:pt x="442614" y="17764"/>
                    <a:pt x="445116" y="12244"/>
                    <a:pt x="450116" y="8278"/>
                  </a:cubicBezTo>
                  <a:cubicBezTo>
                    <a:pt x="455117" y="4139"/>
                    <a:pt x="461931" y="2070"/>
                    <a:pt x="470553" y="2070"/>
                  </a:cubicBezTo>
                  <a:cubicBezTo>
                    <a:pt x="474174" y="2070"/>
                    <a:pt x="477969" y="2414"/>
                    <a:pt x="481935" y="3104"/>
                  </a:cubicBezTo>
                  <a:cubicBezTo>
                    <a:pt x="485730" y="3795"/>
                    <a:pt x="489610" y="4830"/>
                    <a:pt x="493576" y="6209"/>
                  </a:cubicBezTo>
                  <a:close/>
                  <a:moveTo>
                    <a:pt x="551522" y="53031"/>
                  </a:moveTo>
                  <a:lnTo>
                    <a:pt x="541692" y="53031"/>
                  </a:lnTo>
                  <a:cubicBezTo>
                    <a:pt x="533758" y="53031"/>
                    <a:pt x="528325" y="53892"/>
                    <a:pt x="525394" y="55618"/>
                  </a:cubicBezTo>
                  <a:cubicBezTo>
                    <a:pt x="522290" y="57343"/>
                    <a:pt x="520738" y="60448"/>
                    <a:pt x="520738" y="64931"/>
                  </a:cubicBezTo>
                  <a:cubicBezTo>
                    <a:pt x="520738" y="68379"/>
                    <a:pt x="521858" y="71139"/>
                    <a:pt x="524101" y="73209"/>
                  </a:cubicBezTo>
                  <a:cubicBezTo>
                    <a:pt x="526515" y="75105"/>
                    <a:pt x="529619" y="76054"/>
                    <a:pt x="533414" y="76054"/>
                  </a:cubicBezTo>
                  <a:cubicBezTo>
                    <a:pt x="538932" y="76054"/>
                    <a:pt x="543329" y="74158"/>
                    <a:pt x="546607" y="70363"/>
                  </a:cubicBezTo>
                  <a:cubicBezTo>
                    <a:pt x="549884" y="66568"/>
                    <a:pt x="551522" y="61482"/>
                    <a:pt x="551522" y="55101"/>
                  </a:cubicBezTo>
                  <a:close/>
                  <a:moveTo>
                    <a:pt x="561093" y="48892"/>
                  </a:moveTo>
                  <a:lnTo>
                    <a:pt x="561093" y="82780"/>
                  </a:lnTo>
                  <a:lnTo>
                    <a:pt x="551522" y="82780"/>
                  </a:lnTo>
                  <a:lnTo>
                    <a:pt x="551522" y="73985"/>
                  </a:lnTo>
                  <a:cubicBezTo>
                    <a:pt x="549279" y="77433"/>
                    <a:pt x="546434" y="80108"/>
                    <a:pt x="542985" y="82004"/>
                  </a:cubicBezTo>
                  <a:cubicBezTo>
                    <a:pt x="539708" y="83556"/>
                    <a:pt x="535657" y="84332"/>
                    <a:pt x="530827" y="84332"/>
                  </a:cubicBezTo>
                  <a:cubicBezTo>
                    <a:pt x="524792" y="84332"/>
                    <a:pt x="519962" y="82695"/>
                    <a:pt x="516340" y="79417"/>
                  </a:cubicBezTo>
                  <a:cubicBezTo>
                    <a:pt x="512719" y="75969"/>
                    <a:pt x="510908" y="71398"/>
                    <a:pt x="510908" y="65707"/>
                  </a:cubicBezTo>
                  <a:cubicBezTo>
                    <a:pt x="510908" y="58981"/>
                    <a:pt x="513151" y="53892"/>
                    <a:pt x="517634" y="50444"/>
                  </a:cubicBezTo>
                  <a:cubicBezTo>
                    <a:pt x="522117" y="46996"/>
                    <a:pt x="528843" y="45270"/>
                    <a:pt x="537811" y="45270"/>
                  </a:cubicBezTo>
                  <a:lnTo>
                    <a:pt x="551522" y="45270"/>
                  </a:lnTo>
                  <a:lnTo>
                    <a:pt x="551522" y="44494"/>
                  </a:lnTo>
                  <a:cubicBezTo>
                    <a:pt x="551522" y="40011"/>
                    <a:pt x="549970" y="36560"/>
                    <a:pt x="546866" y="34147"/>
                  </a:cubicBezTo>
                  <a:cubicBezTo>
                    <a:pt x="543935" y="31560"/>
                    <a:pt x="539796" y="30266"/>
                    <a:pt x="534449" y="30266"/>
                  </a:cubicBezTo>
                  <a:cubicBezTo>
                    <a:pt x="531171" y="30266"/>
                    <a:pt x="527896" y="30698"/>
                    <a:pt x="524618" y="31560"/>
                  </a:cubicBezTo>
                  <a:cubicBezTo>
                    <a:pt x="521341" y="32421"/>
                    <a:pt x="518237" y="33629"/>
                    <a:pt x="515306" y="35182"/>
                  </a:cubicBezTo>
                  <a:lnTo>
                    <a:pt x="515306" y="26128"/>
                  </a:lnTo>
                  <a:cubicBezTo>
                    <a:pt x="518927" y="24749"/>
                    <a:pt x="522376" y="23714"/>
                    <a:pt x="525653" y="23023"/>
                  </a:cubicBezTo>
                  <a:cubicBezTo>
                    <a:pt x="529101" y="22332"/>
                    <a:pt x="532379" y="21988"/>
                    <a:pt x="535483" y="21988"/>
                  </a:cubicBezTo>
                  <a:cubicBezTo>
                    <a:pt x="544105" y="21988"/>
                    <a:pt x="550573" y="24231"/>
                    <a:pt x="554885" y="28714"/>
                  </a:cubicBezTo>
                  <a:cubicBezTo>
                    <a:pt x="559024" y="33197"/>
                    <a:pt x="561093" y="39923"/>
                    <a:pt x="561093" y="48892"/>
                  </a:cubicBezTo>
                  <a:close/>
                  <a:moveTo>
                    <a:pt x="580236" y="59498"/>
                  </a:moveTo>
                  <a:lnTo>
                    <a:pt x="580236" y="23541"/>
                  </a:lnTo>
                  <a:lnTo>
                    <a:pt x="590066" y="23541"/>
                  </a:lnTo>
                  <a:lnTo>
                    <a:pt x="590066" y="58981"/>
                  </a:lnTo>
                  <a:cubicBezTo>
                    <a:pt x="590066" y="64672"/>
                    <a:pt x="591186" y="68896"/>
                    <a:pt x="593429" y="71657"/>
                  </a:cubicBezTo>
                  <a:cubicBezTo>
                    <a:pt x="595499" y="74587"/>
                    <a:pt x="598776" y="76054"/>
                    <a:pt x="603259" y="76054"/>
                  </a:cubicBezTo>
                  <a:cubicBezTo>
                    <a:pt x="608433" y="76054"/>
                    <a:pt x="612572" y="74329"/>
                    <a:pt x="615676" y="70880"/>
                  </a:cubicBezTo>
                  <a:cubicBezTo>
                    <a:pt x="618781" y="67603"/>
                    <a:pt x="620333" y="63034"/>
                    <a:pt x="620333" y="57170"/>
                  </a:cubicBezTo>
                  <a:lnTo>
                    <a:pt x="620333" y="23541"/>
                  </a:lnTo>
                  <a:lnTo>
                    <a:pt x="629904" y="23541"/>
                  </a:lnTo>
                  <a:lnTo>
                    <a:pt x="629904" y="82780"/>
                  </a:lnTo>
                  <a:lnTo>
                    <a:pt x="620333" y="82780"/>
                  </a:lnTo>
                  <a:lnTo>
                    <a:pt x="620333" y="73726"/>
                  </a:lnTo>
                  <a:cubicBezTo>
                    <a:pt x="617919" y="77348"/>
                    <a:pt x="615159" y="80020"/>
                    <a:pt x="612055" y="81745"/>
                  </a:cubicBezTo>
                  <a:cubicBezTo>
                    <a:pt x="608951" y="83471"/>
                    <a:pt x="605329" y="84332"/>
                    <a:pt x="601190" y="84332"/>
                  </a:cubicBezTo>
                  <a:cubicBezTo>
                    <a:pt x="594291" y="84332"/>
                    <a:pt x="589117" y="82263"/>
                    <a:pt x="585669" y="78124"/>
                  </a:cubicBezTo>
                  <a:cubicBezTo>
                    <a:pt x="582047" y="73811"/>
                    <a:pt x="580236" y="67603"/>
                    <a:pt x="580236" y="59498"/>
                  </a:cubicBezTo>
                  <a:close/>
                  <a:moveTo>
                    <a:pt x="689144" y="32595"/>
                  </a:moveTo>
                  <a:lnTo>
                    <a:pt x="689144" y="259"/>
                  </a:lnTo>
                  <a:lnTo>
                    <a:pt x="698974" y="259"/>
                  </a:lnTo>
                  <a:lnTo>
                    <a:pt x="698974" y="82780"/>
                  </a:lnTo>
                  <a:lnTo>
                    <a:pt x="689144" y="82780"/>
                  </a:lnTo>
                  <a:lnTo>
                    <a:pt x="689144" y="73985"/>
                  </a:lnTo>
                  <a:cubicBezTo>
                    <a:pt x="687074" y="77433"/>
                    <a:pt x="684487" y="80108"/>
                    <a:pt x="681383" y="82004"/>
                  </a:cubicBezTo>
                  <a:cubicBezTo>
                    <a:pt x="678279" y="83556"/>
                    <a:pt x="674572" y="84332"/>
                    <a:pt x="670259" y="84332"/>
                  </a:cubicBezTo>
                  <a:cubicBezTo>
                    <a:pt x="663016" y="84332"/>
                    <a:pt x="657152" y="81487"/>
                    <a:pt x="652669" y="75796"/>
                  </a:cubicBezTo>
                  <a:cubicBezTo>
                    <a:pt x="648186" y="70104"/>
                    <a:pt x="645943" y="62602"/>
                    <a:pt x="645943" y="53290"/>
                  </a:cubicBezTo>
                  <a:cubicBezTo>
                    <a:pt x="645943" y="43977"/>
                    <a:pt x="648186" y="36390"/>
                    <a:pt x="652669" y="30525"/>
                  </a:cubicBezTo>
                  <a:cubicBezTo>
                    <a:pt x="657152" y="24834"/>
                    <a:pt x="663016" y="21988"/>
                    <a:pt x="670259" y="21988"/>
                  </a:cubicBezTo>
                  <a:cubicBezTo>
                    <a:pt x="674572" y="21988"/>
                    <a:pt x="678279" y="22850"/>
                    <a:pt x="681383" y="24575"/>
                  </a:cubicBezTo>
                  <a:cubicBezTo>
                    <a:pt x="684487" y="26301"/>
                    <a:pt x="687074" y="28973"/>
                    <a:pt x="689144" y="32595"/>
                  </a:cubicBezTo>
                  <a:close/>
                  <a:moveTo>
                    <a:pt x="656032" y="53290"/>
                  </a:moveTo>
                  <a:cubicBezTo>
                    <a:pt x="656032" y="60360"/>
                    <a:pt x="657498" y="65965"/>
                    <a:pt x="660429" y="70104"/>
                  </a:cubicBezTo>
                  <a:cubicBezTo>
                    <a:pt x="663360" y="74243"/>
                    <a:pt x="667414" y="76313"/>
                    <a:pt x="672588" y="76313"/>
                  </a:cubicBezTo>
                  <a:cubicBezTo>
                    <a:pt x="677761" y="76313"/>
                    <a:pt x="681815" y="74243"/>
                    <a:pt x="684746" y="70104"/>
                  </a:cubicBezTo>
                  <a:cubicBezTo>
                    <a:pt x="687677" y="65965"/>
                    <a:pt x="689144" y="60360"/>
                    <a:pt x="689144" y="53290"/>
                  </a:cubicBezTo>
                  <a:cubicBezTo>
                    <a:pt x="689144" y="46047"/>
                    <a:pt x="687677" y="40441"/>
                    <a:pt x="684746" y="36475"/>
                  </a:cubicBezTo>
                  <a:cubicBezTo>
                    <a:pt x="681815" y="32336"/>
                    <a:pt x="677761" y="30266"/>
                    <a:pt x="672588" y="30266"/>
                  </a:cubicBezTo>
                  <a:cubicBezTo>
                    <a:pt x="667414" y="30266"/>
                    <a:pt x="663360" y="32336"/>
                    <a:pt x="660429" y="36475"/>
                  </a:cubicBezTo>
                  <a:cubicBezTo>
                    <a:pt x="657498" y="40441"/>
                    <a:pt x="656032" y="46047"/>
                    <a:pt x="656032" y="53290"/>
                  </a:cubicBezTo>
                  <a:close/>
                  <a:moveTo>
                    <a:pt x="719151" y="82780"/>
                  </a:moveTo>
                  <a:lnTo>
                    <a:pt x="719151" y="23541"/>
                  </a:lnTo>
                  <a:lnTo>
                    <a:pt x="728723" y="23541"/>
                  </a:lnTo>
                  <a:lnTo>
                    <a:pt x="728723" y="82780"/>
                  </a:lnTo>
                  <a:close/>
                  <a:moveTo>
                    <a:pt x="719151" y="12676"/>
                  </a:moveTo>
                  <a:lnTo>
                    <a:pt x="719151" y="259"/>
                  </a:lnTo>
                  <a:lnTo>
                    <a:pt x="728982" y="259"/>
                  </a:lnTo>
                  <a:lnTo>
                    <a:pt x="728982" y="12676"/>
                  </a:lnTo>
                  <a:close/>
                  <a:moveTo>
                    <a:pt x="825472" y="53548"/>
                  </a:moveTo>
                  <a:lnTo>
                    <a:pt x="810727" y="14228"/>
                  </a:lnTo>
                  <a:lnTo>
                    <a:pt x="796240" y="53548"/>
                  </a:lnTo>
                  <a:close/>
                  <a:moveTo>
                    <a:pt x="774511" y="82780"/>
                  </a:moveTo>
                  <a:lnTo>
                    <a:pt x="804777" y="3622"/>
                  </a:lnTo>
                  <a:lnTo>
                    <a:pt x="816935" y="3622"/>
                  </a:lnTo>
                  <a:lnTo>
                    <a:pt x="847202" y="82780"/>
                  </a:lnTo>
                  <a:lnTo>
                    <a:pt x="836078" y="82780"/>
                  </a:lnTo>
                  <a:lnTo>
                    <a:pt x="828835" y="62602"/>
                  </a:lnTo>
                  <a:lnTo>
                    <a:pt x="793136" y="62602"/>
                  </a:lnTo>
                  <a:lnTo>
                    <a:pt x="785893" y="82780"/>
                  </a:lnTo>
                  <a:close/>
                  <a:moveTo>
                    <a:pt x="892472" y="22506"/>
                  </a:moveTo>
                  <a:lnTo>
                    <a:pt x="892731" y="32595"/>
                  </a:lnTo>
                  <a:cubicBezTo>
                    <a:pt x="891523" y="31904"/>
                    <a:pt x="890317" y="31475"/>
                    <a:pt x="889109" y="31301"/>
                  </a:cubicBezTo>
                  <a:cubicBezTo>
                    <a:pt x="887730" y="30957"/>
                    <a:pt x="886264" y="30784"/>
                    <a:pt x="884712" y="30784"/>
                  </a:cubicBezTo>
                  <a:cubicBezTo>
                    <a:pt x="879194" y="30784"/>
                    <a:pt x="874967" y="32595"/>
                    <a:pt x="872036" y="36216"/>
                  </a:cubicBezTo>
                  <a:cubicBezTo>
                    <a:pt x="869105" y="39838"/>
                    <a:pt x="867638" y="44926"/>
                    <a:pt x="867638" y="51479"/>
                  </a:cubicBezTo>
                  <a:lnTo>
                    <a:pt x="867638" y="82780"/>
                  </a:lnTo>
                  <a:lnTo>
                    <a:pt x="857808" y="82780"/>
                  </a:lnTo>
                  <a:lnTo>
                    <a:pt x="857808" y="23541"/>
                  </a:lnTo>
                  <a:lnTo>
                    <a:pt x="867638" y="23541"/>
                  </a:lnTo>
                  <a:lnTo>
                    <a:pt x="867638" y="32595"/>
                  </a:lnTo>
                  <a:cubicBezTo>
                    <a:pt x="869708" y="29146"/>
                    <a:pt x="872380" y="26560"/>
                    <a:pt x="875657" y="24834"/>
                  </a:cubicBezTo>
                  <a:cubicBezTo>
                    <a:pt x="878935" y="22938"/>
                    <a:pt x="882901" y="21988"/>
                    <a:pt x="887557" y="21988"/>
                  </a:cubicBezTo>
                  <a:cubicBezTo>
                    <a:pt x="888248" y="21988"/>
                    <a:pt x="889024" y="22074"/>
                    <a:pt x="889885" y="22247"/>
                  </a:cubicBezTo>
                  <a:cubicBezTo>
                    <a:pt x="890747" y="22247"/>
                    <a:pt x="891611" y="22332"/>
                    <a:pt x="892472" y="22506"/>
                  </a:cubicBezTo>
                  <a:close/>
                  <a:moveTo>
                    <a:pt x="939553" y="53031"/>
                  </a:moveTo>
                  <a:lnTo>
                    <a:pt x="929982" y="53031"/>
                  </a:lnTo>
                  <a:cubicBezTo>
                    <a:pt x="922048" y="53031"/>
                    <a:pt x="916530" y="53892"/>
                    <a:pt x="913426" y="55618"/>
                  </a:cubicBezTo>
                  <a:cubicBezTo>
                    <a:pt x="910495" y="57514"/>
                    <a:pt x="909028" y="60618"/>
                    <a:pt x="909028" y="64931"/>
                  </a:cubicBezTo>
                  <a:cubicBezTo>
                    <a:pt x="909028" y="68379"/>
                    <a:pt x="910148" y="71139"/>
                    <a:pt x="912391" y="73209"/>
                  </a:cubicBezTo>
                  <a:cubicBezTo>
                    <a:pt x="914634" y="75278"/>
                    <a:pt x="917738" y="76313"/>
                    <a:pt x="921704" y="76313"/>
                  </a:cubicBezTo>
                  <a:cubicBezTo>
                    <a:pt x="927051" y="76313"/>
                    <a:pt x="931361" y="74417"/>
                    <a:pt x="934638" y="70622"/>
                  </a:cubicBezTo>
                  <a:cubicBezTo>
                    <a:pt x="937916" y="66656"/>
                    <a:pt x="939553" y="61482"/>
                    <a:pt x="939553" y="55101"/>
                  </a:cubicBezTo>
                  <a:close/>
                  <a:moveTo>
                    <a:pt x="949383" y="49151"/>
                  </a:moveTo>
                  <a:lnTo>
                    <a:pt x="949383" y="83039"/>
                  </a:lnTo>
                  <a:lnTo>
                    <a:pt x="939553" y="83039"/>
                  </a:lnTo>
                  <a:lnTo>
                    <a:pt x="939553" y="73985"/>
                  </a:lnTo>
                  <a:cubicBezTo>
                    <a:pt x="937310" y="77606"/>
                    <a:pt x="934553" y="80279"/>
                    <a:pt x="931275" y="82004"/>
                  </a:cubicBezTo>
                  <a:cubicBezTo>
                    <a:pt x="927998" y="83729"/>
                    <a:pt x="923947" y="84591"/>
                    <a:pt x="919117" y="84591"/>
                  </a:cubicBezTo>
                  <a:cubicBezTo>
                    <a:pt x="912909" y="84591"/>
                    <a:pt x="908079" y="82865"/>
                    <a:pt x="904630" y="79417"/>
                  </a:cubicBezTo>
                  <a:cubicBezTo>
                    <a:pt x="901009" y="75969"/>
                    <a:pt x="899198" y="71398"/>
                    <a:pt x="899198" y="65707"/>
                  </a:cubicBezTo>
                  <a:cubicBezTo>
                    <a:pt x="899198" y="58981"/>
                    <a:pt x="901441" y="53980"/>
                    <a:pt x="905924" y="50703"/>
                  </a:cubicBezTo>
                  <a:cubicBezTo>
                    <a:pt x="910407" y="47255"/>
                    <a:pt x="917047" y="45529"/>
                    <a:pt x="925843" y="45529"/>
                  </a:cubicBezTo>
                  <a:lnTo>
                    <a:pt x="939553" y="45529"/>
                  </a:lnTo>
                  <a:lnTo>
                    <a:pt x="939553" y="44494"/>
                  </a:lnTo>
                  <a:cubicBezTo>
                    <a:pt x="939553" y="40011"/>
                    <a:pt x="938086" y="36560"/>
                    <a:pt x="935156" y="34147"/>
                  </a:cubicBezTo>
                  <a:cubicBezTo>
                    <a:pt x="932225" y="31733"/>
                    <a:pt x="928086" y="30525"/>
                    <a:pt x="922739" y="30525"/>
                  </a:cubicBezTo>
                  <a:cubicBezTo>
                    <a:pt x="919290" y="30525"/>
                    <a:pt x="916013" y="30869"/>
                    <a:pt x="912909" y="31560"/>
                  </a:cubicBezTo>
                  <a:cubicBezTo>
                    <a:pt x="909631" y="32421"/>
                    <a:pt x="906527" y="33715"/>
                    <a:pt x="903596" y="35440"/>
                  </a:cubicBezTo>
                  <a:lnTo>
                    <a:pt x="903596" y="26386"/>
                  </a:lnTo>
                  <a:cubicBezTo>
                    <a:pt x="907044" y="25007"/>
                    <a:pt x="910495" y="23973"/>
                    <a:pt x="913943" y="23282"/>
                  </a:cubicBezTo>
                  <a:cubicBezTo>
                    <a:pt x="917221" y="22591"/>
                    <a:pt x="920496" y="22247"/>
                    <a:pt x="923773" y="22247"/>
                  </a:cubicBezTo>
                  <a:cubicBezTo>
                    <a:pt x="932395" y="22247"/>
                    <a:pt x="938777" y="24490"/>
                    <a:pt x="942916" y="28973"/>
                  </a:cubicBezTo>
                  <a:cubicBezTo>
                    <a:pt x="947229" y="33285"/>
                    <a:pt x="949383" y="40011"/>
                    <a:pt x="949383" y="49151"/>
                  </a:cubicBezTo>
                  <a:close/>
                  <a:moveTo>
                    <a:pt x="1011986" y="53290"/>
                  </a:moveTo>
                  <a:cubicBezTo>
                    <a:pt x="1011986" y="46220"/>
                    <a:pt x="1010519" y="40614"/>
                    <a:pt x="1007588" y="36475"/>
                  </a:cubicBezTo>
                  <a:cubicBezTo>
                    <a:pt x="1004657" y="32336"/>
                    <a:pt x="1000603" y="30266"/>
                    <a:pt x="995430" y="30266"/>
                  </a:cubicBezTo>
                  <a:cubicBezTo>
                    <a:pt x="990256" y="30266"/>
                    <a:pt x="986202" y="32336"/>
                    <a:pt x="983271" y="36475"/>
                  </a:cubicBezTo>
                  <a:cubicBezTo>
                    <a:pt x="980340" y="40614"/>
                    <a:pt x="978874" y="46220"/>
                    <a:pt x="978874" y="53290"/>
                  </a:cubicBezTo>
                  <a:cubicBezTo>
                    <a:pt x="978874" y="60533"/>
                    <a:pt x="980340" y="66224"/>
                    <a:pt x="983271" y="70363"/>
                  </a:cubicBezTo>
                  <a:cubicBezTo>
                    <a:pt x="986202" y="74329"/>
                    <a:pt x="990256" y="76313"/>
                    <a:pt x="995430" y="76313"/>
                  </a:cubicBezTo>
                  <a:cubicBezTo>
                    <a:pt x="1000603" y="76313"/>
                    <a:pt x="1004657" y="74329"/>
                    <a:pt x="1007588" y="70363"/>
                  </a:cubicBezTo>
                  <a:cubicBezTo>
                    <a:pt x="1010519" y="66224"/>
                    <a:pt x="1011986" y="60533"/>
                    <a:pt x="1011986" y="53290"/>
                  </a:cubicBezTo>
                  <a:close/>
                  <a:moveTo>
                    <a:pt x="978874" y="517"/>
                  </a:moveTo>
                  <a:lnTo>
                    <a:pt x="978874" y="32595"/>
                  </a:lnTo>
                  <a:cubicBezTo>
                    <a:pt x="980943" y="29146"/>
                    <a:pt x="983530" y="26560"/>
                    <a:pt x="986634" y="24834"/>
                  </a:cubicBezTo>
                  <a:cubicBezTo>
                    <a:pt x="989739" y="23109"/>
                    <a:pt x="993446" y="22247"/>
                    <a:pt x="997758" y="22247"/>
                  </a:cubicBezTo>
                  <a:cubicBezTo>
                    <a:pt x="1005001" y="22247"/>
                    <a:pt x="1010866" y="25093"/>
                    <a:pt x="1015349" y="30784"/>
                  </a:cubicBezTo>
                  <a:cubicBezTo>
                    <a:pt x="1019832" y="36475"/>
                    <a:pt x="1022075" y="43977"/>
                    <a:pt x="1022075" y="53290"/>
                  </a:cubicBezTo>
                  <a:cubicBezTo>
                    <a:pt x="1022075" y="62602"/>
                    <a:pt x="1019832" y="70190"/>
                    <a:pt x="1015349" y="76054"/>
                  </a:cubicBezTo>
                  <a:cubicBezTo>
                    <a:pt x="1010866" y="81745"/>
                    <a:pt x="1005001" y="84591"/>
                    <a:pt x="997758" y="84591"/>
                  </a:cubicBezTo>
                  <a:cubicBezTo>
                    <a:pt x="993446" y="84591"/>
                    <a:pt x="989739" y="83729"/>
                    <a:pt x="986634" y="82004"/>
                  </a:cubicBezTo>
                  <a:cubicBezTo>
                    <a:pt x="983530" y="80279"/>
                    <a:pt x="980943" y="77606"/>
                    <a:pt x="978874" y="73985"/>
                  </a:cubicBezTo>
                  <a:lnTo>
                    <a:pt x="978874" y="83039"/>
                  </a:lnTo>
                  <a:lnTo>
                    <a:pt x="969044" y="83039"/>
                  </a:lnTo>
                  <a:lnTo>
                    <a:pt x="969044" y="517"/>
                  </a:lnTo>
                  <a:close/>
                  <a:moveTo>
                    <a:pt x="1038372" y="83039"/>
                  </a:moveTo>
                  <a:lnTo>
                    <a:pt x="1038372" y="23541"/>
                  </a:lnTo>
                  <a:lnTo>
                    <a:pt x="1048202" y="23541"/>
                  </a:lnTo>
                  <a:lnTo>
                    <a:pt x="1048202" y="83039"/>
                  </a:lnTo>
                  <a:close/>
                  <a:moveTo>
                    <a:pt x="1038372" y="12934"/>
                  </a:moveTo>
                  <a:lnTo>
                    <a:pt x="1038372" y="517"/>
                  </a:lnTo>
                  <a:lnTo>
                    <a:pt x="1047943" y="517"/>
                  </a:lnTo>
                  <a:lnTo>
                    <a:pt x="1047943" y="12934"/>
                  </a:lnTo>
                  <a:close/>
                  <a:moveTo>
                    <a:pt x="1105372" y="53031"/>
                  </a:moveTo>
                  <a:lnTo>
                    <a:pt x="1095542" y="53031"/>
                  </a:lnTo>
                  <a:cubicBezTo>
                    <a:pt x="1087781" y="53031"/>
                    <a:pt x="1082349" y="53980"/>
                    <a:pt x="1079245" y="55877"/>
                  </a:cubicBezTo>
                  <a:cubicBezTo>
                    <a:pt x="1076314" y="57602"/>
                    <a:pt x="1074847" y="60706"/>
                    <a:pt x="1074847" y="65189"/>
                  </a:cubicBezTo>
                  <a:cubicBezTo>
                    <a:pt x="1074847" y="68638"/>
                    <a:pt x="1075967" y="71398"/>
                    <a:pt x="1078210" y="73467"/>
                  </a:cubicBezTo>
                  <a:cubicBezTo>
                    <a:pt x="1080453" y="75363"/>
                    <a:pt x="1083557" y="76313"/>
                    <a:pt x="1087523" y="76313"/>
                  </a:cubicBezTo>
                  <a:cubicBezTo>
                    <a:pt x="1092870" y="76313"/>
                    <a:pt x="1097179" y="74417"/>
                    <a:pt x="1100457" y="70622"/>
                  </a:cubicBezTo>
                  <a:cubicBezTo>
                    <a:pt x="1103735" y="66827"/>
                    <a:pt x="1105372" y="61741"/>
                    <a:pt x="1105372" y="55359"/>
                  </a:cubicBezTo>
                  <a:close/>
                  <a:moveTo>
                    <a:pt x="1115202" y="48892"/>
                  </a:moveTo>
                  <a:lnTo>
                    <a:pt x="1115202" y="82780"/>
                  </a:lnTo>
                  <a:lnTo>
                    <a:pt x="1105372" y="82780"/>
                  </a:lnTo>
                  <a:lnTo>
                    <a:pt x="1105372" y="73726"/>
                  </a:lnTo>
                  <a:cubicBezTo>
                    <a:pt x="1103129" y="77348"/>
                    <a:pt x="1100372" y="80020"/>
                    <a:pt x="1097094" y="81745"/>
                  </a:cubicBezTo>
                  <a:cubicBezTo>
                    <a:pt x="1093816" y="83471"/>
                    <a:pt x="1089765" y="84332"/>
                    <a:pt x="1084936" y="84332"/>
                  </a:cubicBezTo>
                  <a:cubicBezTo>
                    <a:pt x="1078727" y="84332"/>
                    <a:pt x="1073812" y="82607"/>
                    <a:pt x="1070191" y="79159"/>
                  </a:cubicBezTo>
                  <a:cubicBezTo>
                    <a:pt x="1066742" y="75881"/>
                    <a:pt x="1065017" y="71312"/>
                    <a:pt x="1065017" y="65448"/>
                  </a:cubicBezTo>
                  <a:cubicBezTo>
                    <a:pt x="1065017" y="58895"/>
                    <a:pt x="1067260" y="53892"/>
                    <a:pt x="1071743" y="50444"/>
                  </a:cubicBezTo>
                  <a:cubicBezTo>
                    <a:pt x="1076226" y="46996"/>
                    <a:pt x="1082866" y="45270"/>
                    <a:pt x="1091662" y="45270"/>
                  </a:cubicBezTo>
                  <a:lnTo>
                    <a:pt x="1105372" y="45270"/>
                  </a:lnTo>
                  <a:lnTo>
                    <a:pt x="1105372" y="44494"/>
                  </a:lnTo>
                  <a:cubicBezTo>
                    <a:pt x="1105372" y="40011"/>
                    <a:pt x="1103905" y="36475"/>
                    <a:pt x="1100974" y="33888"/>
                  </a:cubicBezTo>
                  <a:cubicBezTo>
                    <a:pt x="1098043" y="31475"/>
                    <a:pt x="1093904" y="30266"/>
                    <a:pt x="1088557" y="30266"/>
                  </a:cubicBezTo>
                  <a:cubicBezTo>
                    <a:pt x="1085109" y="30266"/>
                    <a:pt x="1081746" y="30698"/>
                    <a:pt x="1078469" y="31560"/>
                  </a:cubicBezTo>
                  <a:cubicBezTo>
                    <a:pt x="1075364" y="32251"/>
                    <a:pt x="1072345" y="33456"/>
                    <a:pt x="1069415" y="35182"/>
                  </a:cubicBezTo>
                  <a:lnTo>
                    <a:pt x="1069415" y="26128"/>
                  </a:lnTo>
                  <a:cubicBezTo>
                    <a:pt x="1072863" y="24749"/>
                    <a:pt x="1076314" y="23714"/>
                    <a:pt x="1079762" y="23023"/>
                  </a:cubicBezTo>
                  <a:cubicBezTo>
                    <a:pt x="1083040" y="22332"/>
                    <a:pt x="1086314" y="21988"/>
                    <a:pt x="1089592" y="21988"/>
                  </a:cubicBezTo>
                  <a:cubicBezTo>
                    <a:pt x="1098214" y="21988"/>
                    <a:pt x="1104596" y="24231"/>
                    <a:pt x="1108735" y="28714"/>
                  </a:cubicBezTo>
                  <a:cubicBezTo>
                    <a:pt x="1113047" y="33197"/>
                    <a:pt x="1115202" y="39923"/>
                    <a:pt x="1115202" y="48892"/>
                  </a:cubicBezTo>
                  <a:close/>
                  <a:moveTo>
                    <a:pt x="27162" y="177201"/>
                  </a:moveTo>
                  <a:cubicBezTo>
                    <a:pt x="21988" y="177201"/>
                    <a:pt x="17935" y="178580"/>
                    <a:pt x="15004" y="181340"/>
                  </a:cubicBezTo>
                  <a:cubicBezTo>
                    <a:pt x="12073" y="183927"/>
                    <a:pt x="10606" y="187634"/>
                    <a:pt x="10606" y="192464"/>
                  </a:cubicBezTo>
                  <a:cubicBezTo>
                    <a:pt x="10606" y="197293"/>
                    <a:pt x="12073" y="201086"/>
                    <a:pt x="15004" y="203846"/>
                  </a:cubicBezTo>
                  <a:cubicBezTo>
                    <a:pt x="17935" y="206433"/>
                    <a:pt x="21988" y="207726"/>
                    <a:pt x="27162" y="207726"/>
                  </a:cubicBezTo>
                  <a:cubicBezTo>
                    <a:pt x="32163" y="207726"/>
                    <a:pt x="36131" y="206433"/>
                    <a:pt x="39062" y="203846"/>
                  </a:cubicBezTo>
                  <a:cubicBezTo>
                    <a:pt x="41993" y="201086"/>
                    <a:pt x="43459" y="197293"/>
                    <a:pt x="43459" y="192464"/>
                  </a:cubicBezTo>
                  <a:cubicBezTo>
                    <a:pt x="43459" y="187634"/>
                    <a:pt x="41993" y="183927"/>
                    <a:pt x="39062" y="181340"/>
                  </a:cubicBezTo>
                  <a:cubicBezTo>
                    <a:pt x="36131" y="178580"/>
                    <a:pt x="32163" y="177201"/>
                    <a:pt x="27162" y="177201"/>
                  </a:cubicBezTo>
                  <a:close/>
                  <a:moveTo>
                    <a:pt x="16297" y="172545"/>
                  </a:moveTo>
                  <a:cubicBezTo>
                    <a:pt x="11641" y="171510"/>
                    <a:pt x="8105" y="169355"/>
                    <a:pt x="5691" y="166077"/>
                  </a:cubicBezTo>
                  <a:cubicBezTo>
                    <a:pt x="3104" y="162973"/>
                    <a:pt x="1811" y="159178"/>
                    <a:pt x="1811" y="154695"/>
                  </a:cubicBezTo>
                  <a:cubicBezTo>
                    <a:pt x="1811" y="148313"/>
                    <a:pt x="4054" y="143313"/>
                    <a:pt x="8537" y="139691"/>
                  </a:cubicBezTo>
                  <a:cubicBezTo>
                    <a:pt x="13020" y="136070"/>
                    <a:pt x="19228" y="134259"/>
                    <a:pt x="27162" y="134259"/>
                  </a:cubicBezTo>
                  <a:cubicBezTo>
                    <a:pt x="34923" y="134259"/>
                    <a:pt x="41046" y="136070"/>
                    <a:pt x="45529" y="139691"/>
                  </a:cubicBezTo>
                  <a:cubicBezTo>
                    <a:pt x="50012" y="143313"/>
                    <a:pt x="52255" y="148313"/>
                    <a:pt x="52255" y="154695"/>
                  </a:cubicBezTo>
                  <a:cubicBezTo>
                    <a:pt x="52255" y="159178"/>
                    <a:pt x="50961" y="162973"/>
                    <a:pt x="48375" y="166077"/>
                  </a:cubicBezTo>
                  <a:cubicBezTo>
                    <a:pt x="45961" y="169355"/>
                    <a:pt x="42425" y="171510"/>
                    <a:pt x="37768" y="172545"/>
                  </a:cubicBezTo>
                  <a:cubicBezTo>
                    <a:pt x="42942" y="173753"/>
                    <a:pt x="46996" y="176166"/>
                    <a:pt x="49927" y="179788"/>
                  </a:cubicBezTo>
                  <a:cubicBezTo>
                    <a:pt x="52687" y="183236"/>
                    <a:pt x="54066" y="187463"/>
                    <a:pt x="54066" y="192464"/>
                  </a:cubicBezTo>
                  <a:cubicBezTo>
                    <a:pt x="54066" y="200224"/>
                    <a:pt x="51738" y="206089"/>
                    <a:pt x="47081" y="210054"/>
                  </a:cubicBezTo>
                  <a:cubicBezTo>
                    <a:pt x="42425" y="214193"/>
                    <a:pt x="35784" y="216263"/>
                    <a:pt x="27162" y="216263"/>
                  </a:cubicBezTo>
                  <a:cubicBezTo>
                    <a:pt x="18367" y="216263"/>
                    <a:pt x="11641" y="214193"/>
                    <a:pt x="6985" y="210054"/>
                  </a:cubicBezTo>
                  <a:cubicBezTo>
                    <a:pt x="2328" y="206089"/>
                    <a:pt x="0" y="200224"/>
                    <a:pt x="0" y="192464"/>
                  </a:cubicBezTo>
                  <a:cubicBezTo>
                    <a:pt x="0" y="187463"/>
                    <a:pt x="1379" y="183236"/>
                    <a:pt x="4139" y="179788"/>
                  </a:cubicBezTo>
                  <a:cubicBezTo>
                    <a:pt x="7070" y="176166"/>
                    <a:pt x="11124" y="173753"/>
                    <a:pt x="16297" y="172545"/>
                  </a:cubicBezTo>
                  <a:close/>
                  <a:moveTo>
                    <a:pt x="12417" y="155730"/>
                  </a:moveTo>
                  <a:cubicBezTo>
                    <a:pt x="12417" y="159869"/>
                    <a:pt x="13710" y="163059"/>
                    <a:pt x="16297" y="165301"/>
                  </a:cubicBezTo>
                  <a:cubicBezTo>
                    <a:pt x="18884" y="167544"/>
                    <a:pt x="22506" y="168664"/>
                    <a:pt x="27162" y="168664"/>
                  </a:cubicBezTo>
                  <a:cubicBezTo>
                    <a:pt x="31645" y="168664"/>
                    <a:pt x="35182" y="167544"/>
                    <a:pt x="37768" y="165301"/>
                  </a:cubicBezTo>
                  <a:cubicBezTo>
                    <a:pt x="40355" y="163059"/>
                    <a:pt x="41649" y="159869"/>
                    <a:pt x="41649" y="155730"/>
                  </a:cubicBezTo>
                  <a:cubicBezTo>
                    <a:pt x="41649" y="151591"/>
                    <a:pt x="40355" y="148401"/>
                    <a:pt x="37768" y="146159"/>
                  </a:cubicBezTo>
                  <a:cubicBezTo>
                    <a:pt x="35182" y="143745"/>
                    <a:pt x="31645" y="142537"/>
                    <a:pt x="27162" y="142537"/>
                  </a:cubicBezTo>
                  <a:cubicBezTo>
                    <a:pt x="22506" y="142537"/>
                    <a:pt x="18884" y="143745"/>
                    <a:pt x="16297" y="146159"/>
                  </a:cubicBezTo>
                  <a:cubicBezTo>
                    <a:pt x="13710" y="148401"/>
                    <a:pt x="12417" y="151591"/>
                    <a:pt x="12417" y="155730"/>
                  </a:cubicBezTo>
                  <a:close/>
                  <a:moveTo>
                    <a:pt x="67000" y="189359"/>
                  </a:moveTo>
                  <a:lnTo>
                    <a:pt x="67000" y="180564"/>
                  </a:lnTo>
                  <a:lnTo>
                    <a:pt x="95456" y="180564"/>
                  </a:lnTo>
                  <a:lnTo>
                    <a:pt x="95456" y="189359"/>
                  </a:lnTo>
                  <a:close/>
                  <a:moveTo>
                    <a:pt x="112788" y="213159"/>
                  </a:moveTo>
                  <a:lnTo>
                    <a:pt x="112788" y="203329"/>
                  </a:lnTo>
                  <a:cubicBezTo>
                    <a:pt x="115548" y="204707"/>
                    <a:pt x="118306" y="205657"/>
                    <a:pt x="121066" y="206174"/>
                  </a:cubicBezTo>
                  <a:cubicBezTo>
                    <a:pt x="123826" y="206865"/>
                    <a:pt x="126498" y="207209"/>
                    <a:pt x="129085" y="207209"/>
                  </a:cubicBezTo>
                  <a:cubicBezTo>
                    <a:pt x="136155" y="207209"/>
                    <a:pt x="141587" y="204881"/>
                    <a:pt x="145382" y="200224"/>
                  </a:cubicBezTo>
                  <a:cubicBezTo>
                    <a:pt x="149177" y="195395"/>
                    <a:pt x="151332" y="188151"/>
                    <a:pt x="151850" y="178494"/>
                  </a:cubicBezTo>
                  <a:cubicBezTo>
                    <a:pt x="149780" y="181599"/>
                    <a:pt x="147108" y="183927"/>
                    <a:pt x="143830" y="185479"/>
                  </a:cubicBezTo>
                  <a:cubicBezTo>
                    <a:pt x="140726" y="187031"/>
                    <a:pt x="137278" y="187807"/>
                    <a:pt x="133483" y="187807"/>
                  </a:cubicBezTo>
                  <a:cubicBezTo>
                    <a:pt x="125549" y="187807"/>
                    <a:pt x="119255" y="185479"/>
                    <a:pt x="114599" y="180823"/>
                  </a:cubicBezTo>
                  <a:cubicBezTo>
                    <a:pt x="110116" y="175993"/>
                    <a:pt x="107873" y="169440"/>
                    <a:pt x="107873" y="161163"/>
                  </a:cubicBezTo>
                  <a:cubicBezTo>
                    <a:pt x="107873" y="153058"/>
                    <a:pt x="110286" y="146503"/>
                    <a:pt x="115116" y="141502"/>
                  </a:cubicBezTo>
                  <a:cubicBezTo>
                    <a:pt x="119772" y="136672"/>
                    <a:pt x="126154" y="134259"/>
                    <a:pt x="134259" y="134259"/>
                  </a:cubicBezTo>
                  <a:cubicBezTo>
                    <a:pt x="143398" y="134259"/>
                    <a:pt x="150383" y="137707"/>
                    <a:pt x="155213" y="144606"/>
                  </a:cubicBezTo>
                  <a:cubicBezTo>
                    <a:pt x="160042" y="151676"/>
                    <a:pt x="162456" y="161853"/>
                    <a:pt x="162456" y="175132"/>
                  </a:cubicBezTo>
                  <a:cubicBezTo>
                    <a:pt x="162456" y="187722"/>
                    <a:pt x="159437" y="197723"/>
                    <a:pt x="153402" y="205139"/>
                  </a:cubicBezTo>
                  <a:cubicBezTo>
                    <a:pt x="147537" y="212556"/>
                    <a:pt x="139606" y="216263"/>
                    <a:pt x="129602" y="216263"/>
                  </a:cubicBezTo>
                  <a:cubicBezTo>
                    <a:pt x="127016" y="216263"/>
                    <a:pt x="124343" y="216004"/>
                    <a:pt x="121583" y="215487"/>
                  </a:cubicBezTo>
                  <a:cubicBezTo>
                    <a:pt x="118823" y="214970"/>
                    <a:pt x="115892" y="214193"/>
                    <a:pt x="112788" y="213159"/>
                  </a:cubicBezTo>
                  <a:close/>
                  <a:moveTo>
                    <a:pt x="134259" y="179529"/>
                  </a:moveTo>
                  <a:cubicBezTo>
                    <a:pt x="139089" y="179529"/>
                    <a:pt x="142881" y="177892"/>
                    <a:pt x="145641" y="174614"/>
                  </a:cubicBezTo>
                  <a:cubicBezTo>
                    <a:pt x="148401" y="171337"/>
                    <a:pt x="149780" y="166854"/>
                    <a:pt x="149780" y="161163"/>
                  </a:cubicBezTo>
                  <a:cubicBezTo>
                    <a:pt x="149780" y="155471"/>
                    <a:pt x="148401" y="150988"/>
                    <a:pt x="145641" y="147711"/>
                  </a:cubicBezTo>
                  <a:cubicBezTo>
                    <a:pt x="142881" y="144262"/>
                    <a:pt x="139089" y="142537"/>
                    <a:pt x="134259" y="142537"/>
                  </a:cubicBezTo>
                  <a:cubicBezTo>
                    <a:pt x="129429" y="142537"/>
                    <a:pt x="125549" y="144262"/>
                    <a:pt x="122618" y="147711"/>
                  </a:cubicBezTo>
                  <a:cubicBezTo>
                    <a:pt x="119858" y="150988"/>
                    <a:pt x="118479" y="155471"/>
                    <a:pt x="118479" y="161163"/>
                  </a:cubicBezTo>
                  <a:cubicBezTo>
                    <a:pt x="118479" y="166854"/>
                    <a:pt x="119858" y="171337"/>
                    <a:pt x="122618" y="174614"/>
                  </a:cubicBezTo>
                  <a:cubicBezTo>
                    <a:pt x="125549" y="177892"/>
                    <a:pt x="129429" y="179529"/>
                    <a:pt x="134259" y="179529"/>
                  </a:cubicBezTo>
                  <a:close/>
                  <a:moveTo>
                    <a:pt x="238769" y="144348"/>
                  </a:moveTo>
                  <a:lnTo>
                    <a:pt x="225834" y="144348"/>
                  </a:lnTo>
                  <a:lnTo>
                    <a:pt x="225834" y="205915"/>
                  </a:lnTo>
                  <a:lnTo>
                    <a:pt x="238769" y="205915"/>
                  </a:lnTo>
                  <a:cubicBezTo>
                    <a:pt x="249807" y="205915"/>
                    <a:pt x="257826" y="203414"/>
                    <a:pt x="262827" y="198413"/>
                  </a:cubicBezTo>
                  <a:cubicBezTo>
                    <a:pt x="268000" y="193584"/>
                    <a:pt x="270587" y="185823"/>
                    <a:pt x="270587" y="175132"/>
                  </a:cubicBezTo>
                  <a:cubicBezTo>
                    <a:pt x="270587" y="164440"/>
                    <a:pt x="268000" y="156679"/>
                    <a:pt x="262827" y="151850"/>
                  </a:cubicBezTo>
                  <a:cubicBezTo>
                    <a:pt x="257826" y="146849"/>
                    <a:pt x="249807" y="144348"/>
                    <a:pt x="238769" y="144348"/>
                  </a:cubicBezTo>
                  <a:close/>
                  <a:moveTo>
                    <a:pt x="215228" y="214711"/>
                  </a:moveTo>
                  <a:lnTo>
                    <a:pt x="215228" y="135552"/>
                  </a:lnTo>
                  <a:lnTo>
                    <a:pt x="237217" y="135552"/>
                  </a:lnTo>
                  <a:cubicBezTo>
                    <a:pt x="252564" y="135552"/>
                    <a:pt x="263861" y="138742"/>
                    <a:pt x="271105" y="145124"/>
                  </a:cubicBezTo>
                  <a:cubicBezTo>
                    <a:pt x="278174" y="151506"/>
                    <a:pt x="281711" y="161507"/>
                    <a:pt x="281711" y="175132"/>
                  </a:cubicBezTo>
                  <a:cubicBezTo>
                    <a:pt x="281711" y="188757"/>
                    <a:pt x="278089" y="198757"/>
                    <a:pt x="270846" y="205139"/>
                  </a:cubicBezTo>
                  <a:cubicBezTo>
                    <a:pt x="263776" y="211521"/>
                    <a:pt x="252564" y="214711"/>
                    <a:pt x="237217" y="214711"/>
                  </a:cubicBezTo>
                  <a:close/>
                  <a:moveTo>
                    <a:pt x="349228" y="182634"/>
                  </a:moveTo>
                  <a:lnTo>
                    <a:pt x="349228" y="187290"/>
                  </a:lnTo>
                  <a:lnTo>
                    <a:pt x="304475" y="187290"/>
                  </a:lnTo>
                  <a:cubicBezTo>
                    <a:pt x="304819" y="194016"/>
                    <a:pt x="306803" y="199189"/>
                    <a:pt x="310425" y="202811"/>
                  </a:cubicBezTo>
                  <a:cubicBezTo>
                    <a:pt x="314047" y="206259"/>
                    <a:pt x="319135" y="207985"/>
                    <a:pt x="325688" y="207985"/>
                  </a:cubicBezTo>
                  <a:cubicBezTo>
                    <a:pt x="329309" y="207985"/>
                    <a:pt x="332931" y="207553"/>
                    <a:pt x="336553" y="206691"/>
                  </a:cubicBezTo>
                  <a:cubicBezTo>
                    <a:pt x="340001" y="205830"/>
                    <a:pt x="343452" y="204449"/>
                    <a:pt x="346900" y="202553"/>
                  </a:cubicBezTo>
                  <a:lnTo>
                    <a:pt x="346900" y="211865"/>
                  </a:lnTo>
                  <a:cubicBezTo>
                    <a:pt x="343452" y="213244"/>
                    <a:pt x="339915" y="214367"/>
                    <a:pt x="336294" y="215228"/>
                  </a:cubicBezTo>
                  <a:cubicBezTo>
                    <a:pt x="332499" y="215919"/>
                    <a:pt x="328707" y="216263"/>
                    <a:pt x="324912" y="216263"/>
                  </a:cubicBezTo>
                  <a:cubicBezTo>
                    <a:pt x="315599" y="216263"/>
                    <a:pt x="308097" y="213503"/>
                    <a:pt x="302406" y="207985"/>
                  </a:cubicBezTo>
                  <a:cubicBezTo>
                    <a:pt x="296888" y="202467"/>
                    <a:pt x="294128" y="195051"/>
                    <a:pt x="294128" y="185738"/>
                  </a:cubicBezTo>
                  <a:cubicBezTo>
                    <a:pt x="294128" y="175908"/>
                    <a:pt x="296800" y="168147"/>
                    <a:pt x="302147" y="162456"/>
                  </a:cubicBezTo>
                  <a:cubicBezTo>
                    <a:pt x="307321" y="156765"/>
                    <a:pt x="314391" y="153919"/>
                    <a:pt x="323359" y="153919"/>
                  </a:cubicBezTo>
                  <a:cubicBezTo>
                    <a:pt x="331293" y="153919"/>
                    <a:pt x="337587" y="156506"/>
                    <a:pt x="342244" y="161680"/>
                  </a:cubicBezTo>
                  <a:cubicBezTo>
                    <a:pt x="346900" y="166854"/>
                    <a:pt x="349228" y="173838"/>
                    <a:pt x="349228" y="182634"/>
                  </a:cubicBezTo>
                  <a:close/>
                  <a:moveTo>
                    <a:pt x="304734" y="179788"/>
                  </a:moveTo>
                  <a:lnTo>
                    <a:pt x="339398" y="179788"/>
                  </a:lnTo>
                  <a:cubicBezTo>
                    <a:pt x="339398" y="174441"/>
                    <a:pt x="337931" y="170217"/>
                    <a:pt x="335000" y="167112"/>
                  </a:cubicBezTo>
                  <a:cubicBezTo>
                    <a:pt x="332069" y="163835"/>
                    <a:pt x="328189" y="162197"/>
                    <a:pt x="323359" y="162197"/>
                  </a:cubicBezTo>
                  <a:cubicBezTo>
                    <a:pt x="318012" y="162197"/>
                    <a:pt x="313703" y="163749"/>
                    <a:pt x="310425" y="166854"/>
                  </a:cubicBezTo>
                  <a:cubicBezTo>
                    <a:pt x="307148" y="169958"/>
                    <a:pt x="305251" y="174270"/>
                    <a:pt x="304734" y="179788"/>
                  </a:cubicBezTo>
                  <a:close/>
                  <a:moveTo>
                    <a:pt x="407950" y="157541"/>
                  </a:moveTo>
                  <a:lnTo>
                    <a:pt x="407950" y="166854"/>
                  </a:lnTo>
                  <a:cubicBezTo>
                    <a:pt x="405190" y="165301"/>
                    <a:pt x="402432" y="164181"/>
                    <a:pt x="399672" y="163491"/>
                  </a:cubicBezTo>
                  <a:cubicBezTo>
                    <a:pt x="396912" y="162629"/>
                    <a:pt x="394155" y="162197"/>
                    <a:pt x="391394" y="162197"/>
                  </a:cubicBezTo>
                  <a:cubicBezTo>
                    <a:pt x="385012" y="162197"/>
                    <a:pt x="380097" y="164181"/>
                    <a:pt x="376649" y="168147"/>
                  </a:cubicBezTo>
                  <a:cubicBezTo>
                    <a:pt x="373028" y="172286"/>
                    <a:pt x="371217" y="177977"/>
                    <a:pt x="371217" y="185220"/>
                  </a:cubicBezTo>
                  <a:cubicBezTo>
                    <a:pt x="371217" y="192464"/>
                    <a:pt x="373028" y="198069"/>
                    <a:pt x="376649" y="202035"/>
                  </a:cubicBezTo>
                  <a:cubicBezTo>
                    <a:pt x="380097" y="206001"/>
                    <a:pt x="385012" y="207985"/>
                    <a:pt x="391394" y="207985"/>
                  </a:cubicBezTo>
                  <a:cubicBezTo>
                    <a:pt x="394155" y="207985"/>
                    <a:pt x="396912" y="207641"/>
                    <a:pt x="399672" y="206950"/>
                  </a:cubicBezTo>
                  <a:cubicBezTo>
                    <a:pt x="402432" y="206089"/>
                    <a:pt x="405190" y="204966"/>
                    <a:pt x="407950" y="203587"/>
                  </a:cubicBezTo>
                  <a:lnTo>
                    <a:pt x="407950" y="212383"/>
                  </a:lnTo>
                  <a:cubicBezTo>
                    <a:pt x="405363" y="213761"/>
                    <a:pt x="402518" y="214711"/>
                    <a:pt x="399414" y="215228"/>
                  </a:cubicBezTo>
                  <a:cubicBezTo>
                    <a:pt x="396653" y="215919"/>
                    <a:pt x="393637" y="216263"/>
                    <a:pt x="390360" y="216263"/>
                  </a:cubicBezTo>
                  <a:cubicBezTo>
                    <a:pt x="381391" y="216263"/>
                    <a:pt x="374236" y="213503"/>
                    <a:pt x="368888" y="207985"/>
                  </a:cubicBezTo>
                  <a:cubicBezTo>
                    <a:pt x="363715" y="202294"/>
                    <a:pt x="361128" y="194706"/>
                    <a:pt x="361128" y="185220"/>
                  </a:cubicBezTo>
                  <a:cubicBezTo>
                    <a:pt x="361128" y="175390"/>
                    <a:pt x="363715" y="167715"/>
                    <a:pt x="368888" y="162197"/>
                  </a:cubicBezTo>
                  <a:cubicBezTo>
                    <a:pt x="374236" y="156679"/>
                    <a:pt x="381564" y="153919"/>
                    <a:pt x="390877" y="153919"/>
                  </a:cubicBezTo>
                  <a:cubicBezTo>
                    <a:pt x="393808" y="153919"/>
                    <a:pt x="396741" y="154263"/>
                    <a:pt x="399672" y="154954"/>
                  </a:cubicBezTo>
                  <a:cubicBezTo>
                    <a:pt x="402603" y="155471"/>
                    <a:pt x="405363" y="156333"/>
                    <a:pt x="407950" y="157541"/>
                  </a:cubicBezTo>
                  <a:close/>
                  <a:moveTo>
                    <a:pt x="475726" y="182634"/>
                  </a:moveTo>
                  <a:lnTo>
                    <a:pt x="475726" y="187290"/>
                  </a:lnTo>
                  <a:lnTo>
                    <a:pt x="430974" y="187290"/>
                  </a:lnTo>
                  <a:cubicBezTo>
                    <a:pt x="431318" y="194016"/>
                    <a:pt x="433302" y="199189"/>
                    <a:pt x="436923" y="202811"/>
                  </a:cubicBezTo>
                  <a:cubicBezTo>
                    <a:pt x="440545" y="206259"/>
                    <a:pt x="445633" y="207985"/>
                    <a:pt x="452186" y="207985"/>
                  </a:cubicBezTo>
                  <a:cubicBezTo>
                    <a:pt x="455981" y="207985"/>
                    <a:pt x="459602" y="207553"/>
                    <a:pt x="463051" y="206691"/>
                  </a:cubicBezTo>
                  <a:cubicBezTo>
                    <a:pt x="466499" y="205830"/>
                    <a:pt x="469950" y="204449"/>
                    <a:pt x="473398" y="202553"/>
                  </a:cubicBezTo>
                  <a:lnTo>
                    <a:pt x="473398" y="211865"/>
                  </a:lnTo>
                  <a:cubicBezTo>
                    <a:pt x="469950" y="213244"/>
                    <a:pt x="466414" y="214367"/>
                    <a:pt x="462792" y="215228"/>
                  </a:cubicBezTo>
                  <a:cubicBezTo>
                    <a:pt x="459170" y="215919"/>
                    <a:pt x="455463" y="216263"/>
                    <a:pt x="451669" y="216263"/>
                  </a:cubicBezTo>
                  <a:cubicBezTo>
                    <a:pt x="442182" y="216263"/>
                    <a:pt x="434595" y="213503"/>
                    <a:pt x="428904" y="207985"/>
                  </a:cubicBezTo>
                  <a:cubicBezTo>
                    <a:pt x="423386" y="202467"/>
                    <a:pt x="420626" y="195051"/>
                    <a:pt x="420626" y="185738"/>
                  </a:cubicBezTo>
                  <a:cubicBezTo>
                    <a:pt x="420626" y="175908"/>
                    <a:pt x="423298" y="168147"/>
                    <a:pt x="428645" y="162456"/>
                  </a:cubicBezTo>
                  <a:cubicBezTo>
                    <a:pt x="433819" y="156765"/>
                    <a:pt x="440889" y="153919"/>
                    <a:pt x="449858" y="153919"/>
                  </a:cubicBezTo>
                  <a:cubicBezTo>
                    <a:pt x="457792" y="153919"/>
                    <a:pt x="464085" y="156506"/>
                    <a:pt x="468742" y="161680"/>
                  </a:cubicBezTo>
                  <a:cubicBezTo>
                    <a:pt x="473398" y="166854"/>
                    <a:pt x="475726" y="173838"/>
                    <a:pt x="475726" y="182634"/>
                  </a:cubicBezTo>
                  <a:close/>
                  <a:moveTo>
                    <a:pt x="431232" y="179788"/>
                  </a:moveTo>
                  <a:lnTo>
                    <a:pt x="466155" y="179788"/>
                  </a:lnTo>
                  <a:cubicBezTo>
                    <a:pt x="465982" y="174441"/>
                    <a:pt x="464430" y="170217"/>
                    <a:pt x="461499" y="167112"/>
                  </a:cubicBezTo>
                  <a:cubicBezTo>
                    <a:pt x="458568" y="163835"/>
                    <a:pt x="454687" y="162197"/>
                    <a:pt x="449858" y="162197"/>
                  </a:cubicBezTo>
                  <a:cubicBezTo>
                    <a:pt x="444511" y="162197"/>
                    <a:pt x="440201" y="163749"/>
                    <a:pt x="436923" y="166854"/>
                  </a:cubicBezTo>
                  <a:cubicBezTo>
                    <a:pt x="433646" y="169958"/>
                    <a:pt x="431750" y="174270"/>
                    <a:pt x="431232" y="179788"/>
                  </a:cubicBezTo>
                  <a:close/>
                  <a:moveTo>
                    <a:pt x="538070" y="166854"/>
                  </a:moveTo>
                  <a:cubicBezTo>
                    <a:pt x="540484" y="162371"/>
                    <a:pt x="543417" y="159093"/>
                    <a:pt x="546866" y="157023"/>
                  </a:cubicBezTo>
                  <a:cubicBezTo>
                    <a:pt x="550143" y="154954"/>
                    <a:pt x="554109" y="153919"/>
                    <a:pt x="558765" y="153919"/>
                  </a:cubicBezTo>
                  <a:cubicBezTo>
                    <a:pt x="564974" y="153919"/>
                    <a:pt x="569715" y="156074"/>
                    <a:pt x="572993" y="160386"/>
                  </a:cubicBezTo>
                  <a:cubicBezTo>
                    <a:pt x="576441" y="164699"/>
                    <a:pt x="578167" y="170907"/>
                    <a:pt x="578167" y="179012"/>
                  </a:cubicBezTo>
                  <a:lnTo>
                    <a:pt x="578167" y="214711"/>
                  </a:lnTo>
                  <a:lnTo>
                    <a:pt x="568337" y="214711"/>
                  </a:lnTo>
                  <a:lnTo>
                    <a:pt x="568337" y="179271"/>
                  </a:lnTo>
                  <a:cubicBezTo>
                    <a:pt x="568337" y="173579"/>
                    <a:pt x="567302" y="169355"/>
                    <a:pt x="565232" y="166595"/>
                  </a:cubicBezTo>
                  <a:cubicBezTo>
                    <a:pt x="563336" y="163835"/>
                    <a:pt x="560317" y="162456"/>
                    <a:pt x="556178" y="162456"/>
                  </a:cubicBezTo>
                  <a:cubicBezTo>
                    <a:pt x="551005" y="162456"/>
                    <a:pt x="546951" y="164093"/>
                    <a:pt x="544020" y="167371"/>
                  </a:cubicBezTo>
                  <a:cubicBezTo>
                    <a:pt x="541089" y="170819"/>
                    <a:pt x="539622" y="175390"/>
                    <a:pt x="539622" y="181081"/>
                  </a:cubicBezTo>
                  <a:lnTo>
                    <a:pt x="539622" y="214711"/>
                  </a:lnTo>
                  <a:lnTo>
                    <a:pt x="529792" y="214711"/>
                  </a:lnTo>
                  <a:lnTo>
                    <a:pt x="529792" y="179271"/>
                  </a:lnTo>
                  <a:cubicBezTo>
                    <a:pt x="529792" y="173579"/>
                    <a:pt x="528843" y="169355"/>
                    <a:pt x="526947" y="166595"/>
                  </a:cubicBezTo>
                  <a:cubicBezTo>
                    <a:pt x="524877" y="163835"/>
                    <a:pt x="521773" y="162456"/>
                    <a:pt x="517634" y="162456"/>
                  </a:cubicBezTo>
                  <a:cubicBezTo>
                    <a:pt x="512633" y="162456"/>
                    <a:pt x="508665" y="164181"/>
                    <a:pt x="505734" y="167630"/>
                  </a:cubicBezTo>
                  <a:cubicBezTo>
                    <a:pt x="502803" y="170907"/>
                    <a:pt x="501336" y="175390"/>
                    <a:pt x="501336" y="181081"/>
                  </a:cubicBezTo>
                  <a:lnTo>
                    <a:pt x="501336" y="214711"/>
                  </a:lnTo>
                  <a:lnTo>
                    <a:pt x="491506" y="214711"/>
                  </a:lnTo>
                  <a:lnTo>
                    <a:pt x="491506" y="155471"/>
                  </a:lnTo>
                  <a:lnTo>
                    <a:pt x="501336" y="155471"/>
                  </a:lnTo>
                  <a:lnTo>
                    <a:pt x="501336" y="164525"/>
                  </a:lnTo>
                  <a:cubicBezTo>
                    <a:pt x="503579" y="160904"/>
                    <a:pt x="506252" y="158232"/>
                    <a:pt x="509356" y="156506"/>
                  </a:cubicBezTo>
                  <a:cubicBezTo>
                    <a:pt x="512460" y="154781"/>
                    <a:pt x="516167" y="153919"/>
                    <a:pt x="520479" y="153919"/>
                  </a:cubicBezTo>
                  <a:cubicBezTo>
                    <a:pt x="524792" y="153919"/>
                    <a:pt x="528413" y="155039"/>
                    <a:pt x="531344" y="157282"/>
                  </a:cubicBezTo>
                  <a:cubicBezTo>
                    <a:pt x="534449" y="159352"/>
                    <a:pt x="536691" y="162541"/>
                    <a:pt x="538070" y="166854"/>
                  </a:cubicBezTo>
                  <a:close/>
                  <a:moveTo>
                    <a:pt x="640252" y="185220"/>
                  </a:moveTo>
                  <a:cubicBezTo>
                    <a:pt x="640252" y="177977"/>
                    <a:pt x="638785" y="172286"/>
                    <a:pt x="635854" y="168147"/>
                  </a:cubicBezTo>
                  <a:cubicBezTo>
                    <a:pt x="632923" y="164181"/>
                    <a:pt x="628870" y="162197"/>
                    <a:pt x="623696" y="162197"/>
                  </a:cubicBezTo>
                  <a:cubicBezTo>
                    <a:pt x="618522" y="162197"/>
                    <a:pt x="614468" y="164181"/>
                    <a:pt x="611537" y="168147"/>
                  </a:cubicBezTo>
                  <a:cubicBezTo>
                    <a:pt x="608606" y="172286"/>
                    <a:pt x="607140" y="177977"/>
                    <a:pt x="607140" y="185220"/>
                  </a:cubicBezTo>
                  <a:cubicBezTo>
                    <a:pt x="607140" y="192290"/>
                    <a:pt x="608606" y="197896"/>
                    <a:pt x="611537" y="202035"/>
                  </a:cubicBezTo>
                  <a:cubicBezTo>
                    <a:pt x="614468" y="206174"/>
                    <a:pt x="618522" y="208244"/>
                    <a:pt x="623696" y="208244"/>
                  </a:cubicBezTo>
                  <a:cubicBezTo>
                    <a:pt x="628870" y="208244"/>
                    <a:pt x="632923" y="206174"/>
                    <a:pt x="635854" y="202035"/>
                  </a:cubicBezTo>
                  <a:cubicBezTo>
                    <a:pt x="638785" y="197896"/>
                    <a:pt x="640252" y="192290"/>
                    <a:pt x="640252" y="185220"/>
                  </a:cubicBezTo>
                  <a:close/>
                  <a:moveTo>
                    <a:pt x="607140" y="132189"/>
                  </a:moveTo>
                  <a:lnTo>
                    <a:pt x="607140" y="164267"/>
                  </a:lnTo>
                  <a:cubicBezTo>
                    <a:pt x="609209" y="160818"/>
                    <a:pt x="611796" y="158232"/>
                    <a:pt x="614900" y="156506"/>
                  </a:cubicBezTo>
                  <a:cubicBezTo>
                    <a:pt x="618005" y="154781"/>
                    <a:pt x="621712" y="153919"/>
                    <a:pt x="626024" y="153919"/>
                  </a:cubicBezTo>
                  <a:cubicBezTo>
                    <a:pt x="633267" y="153919"/>
                    <a:pt x="639132" y="156765"/>
                    <a:pt x="643615" y="162456"/>
                  </a:cubicBezTo>
                  <a:cubicBezTo>
                    <a:pt x="648098" y="168320"/>
                    <a:pt x="650341" y="175908"/>
                    <a:pt x="650341" y="185220"/>
                  </a:cubicBezTo>
                  <a:cubicBezTo>
                    <a:pt x="650341" y="194533"/>
                    <a:pt x="648098" y="202035"/>
                    <a:pt x="643615" y="207726"/>
                  </a:cubicBezTo>
                  <a:cubicBezTo>
                    <a:pt x="639132" y="213417"/>
                    <a:pt x="633267" y="216263"/>
                    <a:pt x="626024" y="216263"/>
                  </a:cubicBezTo>
                  <a:cubicBezTo>
                    <a:pt x="621712" y="216263"/>
                    <a:pt x="618005" y="215401"/>
                    <a:pt x="614900" y="213676"/>
                  </a:cubicBezTo>
                  <a:cubicBezTo>
                    <a:pt x="611796" y="211951"/>
                    <a:pt x="609209" y="209364"/>
                    <a:pt x="607140" y="205915"/>
                  </a:cubicBezTo>
                  <a:lnTo>
                    <a:pt x="607140" y="214711"/>
                  </a:lnTo>
                  <a:lnTo>
                    <a:pt x="597310" y="214711"/>
                  </a:lnTo>
                  <a:lnTo>
                    <a:pt x="597310" y="132189"/>
                  </a:lnTo>
                  <a:close/>
                  <a:moveTo>
                    <a:pt x="717341" y="182634"/>
                  </a:moveTo>
                  <a:lnTo>
                    <a:pt x="717341" y="187290"/>
                  </a:lnTo>
                  <a:lnTo>
                    <a:pt x="672588" y="187290"/>
                  </a:lnTo>
                  <a:cubicBezTo>
                    <a:pt x="672932" y="194016"/>
                    <a:pt x="674916" y="199189"/>
                    <a:pt x="678537" y="202811"/>
                  </a:cubicBezTo>
                  <a:cubicBezTo>
                    <a:pt x="682159" y="206259"/>
                    <a:pt x="687248" y="207985"/>
                    <a:pt x="693800" y="207985"/>
                  </a:cubicBezTo>
                  <a:cubicBezTo>
                    <a:pt x="697422" y="207985"/>
                    <a:pt x="701043" y="207553"/>
                    <a:pt x="704665" y="206691"/>
                  </a:cubicBezTo>
                  <a:cubicBezTo>
                    <a:pt x="708113" y="205830"/>
                    <a:pt x="711564" y="204449"/>
                    <a:pt x="715013" y="202553"/>
                  </a:cubicBezTo>
                  <a:lnTo>
                    <a:pt x="715013" y="211865"/>
                  </a:lnTo>
                  <a:cubicBezTo>
                    <a:pt x="711564" y="213244"/>
                    <a:pt x="708028" y="214367"/>
                    <a:pt x="704406" y="215228"/>
                  </a:cubicBezTo>
                  <a:cubicBezTo>
                    <a:pt x="700611" y="215919"/>
                    <a:pt x="696819" y="216263"/>
                    <a:pt x="693024" y="216263"/>
                  </a:cubicBezTo>
                  <a:cubicBezTo>
                    <a:pt x="683711" y="216263"/>
                    <a:pt x="676209" y="213503"/>
                    <a:pt x="670518" y="207985"/>
                  </a:cubicBezTo>
                  <a:cubicBezTo>
                    <a:pt x="665000" y="202467"/>
                    <a:pt x="662240" y="195051"/>
                    <a:pt x="662240" y="185738"/>
                  </a:cubicBezTo>
                  <a:cubicBezTo>
                    <a:pt x="662240" y="175908"/>
                    <a:pt x="664912" y="168147"/>
                    <a:pt x="670259" y="162456"/>
                  </a:cubicBezTo>
                  <a:cubicBezTo>
                    <a:pt x="675433" y="156765"/>
                    <a:pt x="682503" y="153919"/>
                    <a:pt x="691472" y="153919"/>
                  </a:cubicBezTo>
                  <a:cubicBezTo>
                    <a:pt x="699406" y="153919"/>
                    <a:pt x="705700" y="156506"/>
                    <a:pt x="710356" y="161680"/>
                  </a:cubicBezTo>
                  <a:cubicBezTo>
                    <a:pt x="715013" y="166854"/>
                    <a:pt x="717341" y="173838"/>
                    <a:pt x="717341" y="182634"/>
                  </a:cubicBezTo>
                  <a:close/>
                  <a:moveTo>
                    <a:pt x="672846" y="179788"/>
                  </a:moveTo>
                  <a:lnTo>
                    <a:pt x="707511" y="179788"/>
                  </a:lnTo>
                  <a:cubicBezTo>
                    <a:pt x="707511" y="174441"/>
                    <a:pt x="706044" y="170217"/>
                    <a:pt x="703113" y="167112"/>
                  </a:cubicBezTo>
                  <a:cubicBezTo>
                    <a:pt x="700182" y="163835"/>
                    <a:pt x="696302" y="162197"/>
                    <a:pt x="691472" y="162197"/>
                  </a:cubicBezTo>
                  <a:cubicBezTo>
                    <a:pt x="686125" y="162197"/>
                    <a:pt x="681815" y="163749"/>
                    <a:pt x="678537" y="166854"/>
                  </a:cubicBezTo>
                  <a:cubicBezTo>
                    <a:pt x="675260" y="169958"/>
                    <a:pt x="673364" y="174270"/>
                    <a:pt x="672846" y="179788"/>
                  </a:cubicBezTo>
                  <a:close/>
                  <a:moveTo>
                    <a:pt x="767785" y="154437"/>
                  </a:moveTo>
                  <a:lnTo>
                    <a:pt x="767785" y="164525"/>
                  </a:lnTo>
                  <a:cubicBezTo>
                    <a:pt x="766750" y="163835"/>
                    <a:pt x="765542" y="163405"/>
                    <a:pt x="764163" y="163232"/>
                  </a:cubicBezTo>
                  <a:cubicBezTo>
                    <a:pt x="762955" y="162888"/>
                    <a:pt x="761576" y="162715"/>
                    <a:pt x="760024" y="162715"/>
                  </a:cubicBezTo>
                  <a:cubicBezTo>
                    <a:pt x="754506" y="162715"/>
                    <a:pt x="750279" y="164525"/>
                    <a:pt x="747348" y="168147"/>
                  </a:cubicBezTo>
                  <a:cubicBezTo>
                    <a:pt x="744418" y="171595"/>
                    <a:pt x="742951" y="176684"/>
                    <a:pt x="742951" y="183410"/>
                  </a:cubicBezTo>
                  <a:lnTo>
                    <a:pt x="742951" y="214711"/>
                  </a:lnTo>
                  <a:lnTo>
                    <a:pt x="733121" y="214711"/>
                  </a:lnTo>
                  <a:lnTo>
                    <a:pt x="733121" y="155471"/>
                  </a:lnTo>
                  <a:lnTo>
                    <a:pt x="742951" y="155471"/>
                  </a:lnTo>
                  <a:lnTo>
                    <a:pt x="742951" y="164525"/>
                  </a:lnTo>
                  <a:cubicBezTo>
                    <a:pt x="744847" y="160904"/>
                    <a:pt x="747522" y="158232"/>
                    <a:pt x="750970" y="156506"/>
                  </a:cubicBezTo>
                  <a:cubicBezTo>
                    <a:pt x="754248" y="154781"/>
                    <a:pt x="758213" y="153919"/>
                    <a:pt x="762870" y="153919"/>
                  </a:cubicBezTo>
                  <a:cubicBezTo>
                    <a:pt x="763560" y="153919"/>
                    <a:pt x="764248" y="154005"/>
                    <a:pt x="764939" y="154178"/>
                  </a:cubicBezTo>
                  <a:cubicBezTo>
                    <a:pt x="765801" y="154178"/>
                    <a:pt x="766750" y="154263"/>
                    <a:pt x="767785" y="154437"/>
                  </a:cubicBezTo>
                  <a:close/>
                  <a:moveTo>
                    <a:pt x="823144" y="205657"/>
                  </a:moveTo>
                  <a:lnTo>
                    <a:pt x="860654" y="205657"/>
                  </a:lnTo>
                  <a:lnTo>
                    <a:pt x="860654" y="214711"/>
                  </a:lnTo>
                  <a:lnTo>
                    <a:pt x="810210" y="214711"/>
                  </a:lnTo>
                  <a:lnTo>
                    <a:pt x="810210" y="205657"/>
                  </a:lnTo>
                  <a:cubicBezTo>
                    <a:pt x="814348" y="201518"/>
                    <a:pt x="819954" y="195912"/>
                    <a:pt x="827024" y="188842"/>
                  </a:cubicBezTo>
                  <a:cubicBezTo>
                    <a:pt x="833923" y="181772"/>
                    <a:pt x="838321" y="177201"/>
                    <a:pt x="840217" y="175132"/>
                  </a:cubicBezTo>
                  <a:cubicBezTo>
                    <a:pt x="843666" y="171337"/>
                    <a:pt x="845994" y="168062"/>
                    <a:pt x="847202" y="165301"/>
                  </a:cubicBezTo>
                  <a:cubicBezTo>
                    <a:pt x="848581" y="162715"/>
                    <a:pt x="849271" y="160128"/>
                    <a:pt x="849271" y="157541"/>
                  </a:cubicBezTo>
                  <a:cubicBezTo>
                    <a:pt x="849271" y="153229"/>
                    <a:pt x="847804" y="149780"/>
                    <a:pt x="844874" y="147193"/>
                  </a:cubicBezTo>
                  <a:cubicBezTo>
                    <a:pt x="841943" y="144433"/>
                    <a:pt x="838148" y="143054"/>
                    <a:pt x="833491" y="143054"/>
                  </a:cubicBezTo>
                  <a:cubicBezTo>
                    <a:pt x="830043" y="143054"/>
                    <a:pt x="826507" y="143657"/>
                    <a:pt x="822885" y="144865"/>
                  </a:cubicBezTo>
                  <a:cubicBezTo>
                    <a:pt x="819090" y="146073"/>
                    <a:pt x="815039" y="147884"/>
                    <a:pt x="810727" y="150298"/>
                  </a:cubicBezTo>
                  <a:lnTo>
                    <a:pt x="810727" y="139433"/>
                  </a:lnTo>
                  <a:cubicBezTo>
                    <a:pt x="815039" y="137707"/>
                    <a:pt x="819090" y="136414"/>
                    <a:pt x="822885" y="135552"/>
                  </a:cubicBezTo>
                  <a:cubicBezTo>
                    <a:pt x="826680" y="134691"/>
                    <a:pt x="830128" y="134259"/>
                    <a:pt x="833233" y="134259"/>
                  </a:cubicBezTo>
                  <a:cubicBezTo>
                    <a:pt x="841337" y="134259"/>
                    <a:pt x="847893" y="136243"/>
                    <a:pt x="852893" y="140209"/>
                  </a:cubicBezTo>
                  <a:cubicBezTo>
                    <a:pt x="857723" y="144348"/>
                    <a:pt x="860136" y="149866"/>
                    <a:pt x="860136" y="156765"/>
                  </a:cubicBezTo>
                  <a:cubicBezTo>
                    <a:pt x="860136" y="160042"/>
                    <a:pt x="859534" y="163147"/>
                    <a:pt x="858325" y="166077"/>
                  </a:cubicBezTo>
                  <a:cubicBezTo>
                    <a:pt x="857117" y="169008"/>
                    <a:pt x="854877" y="172459"/>
                    <a:pt x="851600" y="176425"/>
                  </a:cubicBezTo>
                  <a:cubicBezTo>
                    <a:pt x="850738" y="177460"/>
                    <a:pt x="847978" y="180391"/>
                    <a:pt x="843321" y="185220"/>
                  </a:cubicBezTo>
                  <a:cubicBezTo>
                    <a:pt x="838492" y="190050"/>
                    <a:pt x="831766" y="196861"/>
                    <a:pt x="823144" y="205657"/>
                  </a:cubicBezTo>
                  <a:close/>
                  <a:moveTo>
                    <a:pt x="905924" y="142537"/>
                  </a:moveTo>
                  <a:cubicBezTo>
                    <a:pt x="900406" y="142537"/>
                    <a:pt x="896267" y="145297"/>
                    <a:pt x="893507" y="150815"/>
                  </a:cubicBezTo>
                  <a:cubicBezTo>
                    <a:pt x="890747" y="156162"/>
                    <a:pt x="889368" y="164267"/>
                    <a:pt x="889368" y="175132"/>
                  </a:cubicBezTo>
                  <a:cubicBezTo>
                    <a:pt x="889368" y="185996"/>
                    <a:pt x="890747" y="194189"/>
                    <a:pt x="893507" y="199707"/>
                  </a:cubicBezTo>
                  <a:cubicBezTo>
                    <a:pt x="896267" y="205054"/>
                    <a:pt x="900406" y="207726"/>
                    <a:pt x="905924" y="207726"/>
                  </a:cubicBezTo>
                  <a:cubicBezTo>
                    <a:pt x="911442" y="207726"/>
                    <a:pt x="915581" y="205054"/>
                    <a:pt x="918341" y="199707"/>
                  </a:cubicBezTo>
                  <a:cubicBezTo>
                    <a:pt x="921272" y="194189"/>
                    <a:pt x="922739" y="185996"/>
                    <a:pt x="922739" y="175132"/>
                  </a:cubicBezTo>
                  <a:cubicBezTo>
                    <a:pt x="922739" y="164267"/>
                    <a:pt x="921272" y="156162"/>
                    <a:pt x="918341" y="150815"/>
                  </a:cubicBezTo>
                  <a:cubicBezTo>
                    <a:pt x="915581" y="145297"/>
                    <a:pt x="911442" y="142537"/>
                    <a:pt x="905924" y="142537"/>
                  </a:cubicBezTo>
                  <a:close/>
                  <a:moveTo>
                    <a:pt x="905924" y="134259"/>
                  </a:moveTo>
                  <a:cubicBezTo>
                    <a:pt x="914893" y="134259"/>
                    <a:pt x="921704" y="137707"/>
                    <a:pt x="926360" y="144606"/>
                  </a:cubicBezTo>
                  <a:cubicBezTo>
                    <a:pt x="931017" y="151676"/>
                    <a:pt x="933345" y="161853"/>
                    <a:pt x="933345" y="175132"/>
                  </a:cubicBezTo>
                  <a:cubicBezTo>
                    <a:pt x="933345" y="188583"/>
                    <a:pt x="931017" y="198845"/>
                    <a:pt x="926360" y="205915"/>
                  </a:cubicBezTo>
                  <a:cubicBezTo>
                    <a:pt x="921704" y="212815"/>
                    <a:pt x="914893" y="216263"/>
                    <a:pt x="905924" y="216263"/>
                  </a:cubicBezTo>
                  <a:cubicBezTo>
                    <a:pt x="897128" y="216263"/>
                    <a:pt x="890317" y="212815"/>
                    <a:pt x="885488" y="205915"/>
                  </a:cubicBezTo>
                  <a:cubicBezTo>
                    <a:pt x="880831" y="198845"/>
                    <a:pt x="878503" y="188583"/>
                    <a:pt x="878503" y="175132"/>
                  </a:cubicBezTo>
                  <a:cubicBezTo>
                    <a:pt x="878503" y="161853"/>
                    <a:pt x="880831" y="151676"/>
                    <a:pt x="885488" y="144606"/>
                  </a:cubicBezTo>
                  <a:cubicBezTo>
                    <a:pt x="890317" y="137707"/>
                    <a:pt x="897128" y="134259"/>
                    <a:pt x="905924" y="134259"/>
                  </a:cubicBezTo>
                  <a:close/>
                  <a:moveTo>
                    <a:pt x="961283" y="205657"/>
                  </a:moveTo>
                  <a:lnTo>
                    <a:pt x="998793" y="205657"/>
                  </a:lnTo>
                  <a:lnTo>
                    <a:pt x="998793" y="214711"/>
                  </a:lnTo>
                  <a:lnTo>
                    <a:pt x="948607" y="214711"/>
                  </a:lnTo>
                  <a:lnTo>
                    <a:pt x="948607" y="205657"/>
                  </a:lnTo>
                  <a:cubicBezTo>
                    <a:pt x="952573" y="201518"/>
                    <a:pt x="958093" y="195912"/>
                    <a:pt x="965163" y="188842"/>
                  </a:cubicBezTo>
                  <a:cubicBezTo>
                    <a:pt x="972233" y="181772"/>
                    <a:pt x="976631" y="177201"/>
                    <a:pt x="978356" y="175132"/>
                  </a:cubicBezTo>
                  <a:cubicBezTo>
                    <a:pt x="981805" y="171337"/>
                    <a:pt x="984221" y="168062"/>
                    <a:pt x="985600" y="165301"/>
                  </a:cubicBezTo>
                  <a:cubicBezTo>
                    <a:pt x="986979" y="162715"/>
                    <a:pt x="987669" y="160128"/>
                    <a:pt x="987669" y="157541"/>
                  </a:cubicBezTo>
                  <a:cubicBezTo>
                    <a:pt x="987669" y="153229"/>
                    <a:pt x="986117" y="149780"/>
                    <a:pt x="983013" y="147193"/>
                  </a:cubicBezTo>
                  <a:cubicBezTo>
                    <a:pt x="980082" y="144433"/>
                    <a:pt x="976287" y="143054"/>
                    <a:pt x="971630" y="143054"/>
                  </a:cubicBezTo>
                  <a:cubicBezTo>
                    <a:pt x="968353" y="143054"/>
                    <a:pt x="964819" y="143657"/>
                    <a:pt x="961024" y="144865"/>
                  </a:cubicBezTo>
                  <a:cubicBezTo>
                    <a:pt x="957229" y="146073"/>
                    <a:pt x="953264" y="147884"/>
                    <a:pt x="949125" y="150298"/>
                  </a:cubicBezTo>
                  <a:lnTo>
                    <a:pt x="949125" y="139433"/>
                  </a:lnTo>
                  <a:cubicBezTo>
                    <a:pt x="953437" y="137707"/>
                    <a:pt x="957403" y="136414"/>
                    <a:pt x="961024" y="135552"/>
                  </a:cubicBezTo>
                  <a:cubicBezTo>
                    <a:pt x="964819" y="134691"/>
                    <a:pt x="968268" y="134259"/>
                    <a:pt x="971372" y="134259"/>
                  </a:cubicBezTo>
                  <a:cubicBezTo>
                    <a:pt x="979650" y="134259"/>
                    <a:pt x="986202" y="136243"/>
                    <a:pt x="991032" y="140209"/>
                  </a:cubicBezTo>
                  <a:cubicBezTo>
                    <a:pt x="995862" y="144348"/>
                    <a:pt x="998275" y="149866"/>
                    <a:pt x="998275" y="156765"/>
                  </a:cubicBezTo>
                  <a:cubicBezTo>
                    <a:pt x="998275" y="160042"/>
                    <a:pt x="997673" y="163147"/>
                    <a:pt x="996465" y="166077"/>
                  </a:cubicBezTo>
                  <a:cubicBezTo>
                    <a:pt x="995256" y="169008"/>
                    <a:pt x="993102" y="172459"/>
                    <a:pt x="989997" y="176425"/>
                  </a:cubicBezTo>
                  <a:cubicBezTo>
                    <a:pt x="988963" y="177460"/>
                    <a:pt x="986117" y="180391"/>
                    <a:pt x="981461" y="185220"/>
                  </a:cubicBezTo>
                  <a:cubicBezTo>
                    <a:pt x="976631" y="190050"/>
                    <a:pt x="969905" y="196861"/>
                    <a:pt x="961283" y="205657"/>
                  </a:cubicBezTo>
                  <a:close/>
                  <a:moveTo>
                    <a:pt x="1050789" y="187290"/>
                  </a:moveTo>
                  <a:lnTo>
                    <a:pt x="1050789" y="144865"/>
                  </a:lnTo>
                  <a:lnTo>
                    <a:pt x="1023627" y="187290"/>
                  </a:lnTo>
                  <a:close/>
                  <a:moveTo>
                    <a:pt x="1015090" y="185738"/>
                  </a:moveTo>
                  <a:lnTo>
                    <a:pt x="1047943" y="135552"/>
                  </a:lnTo>
                  <a:lnTo>
                    <a:pt x="1061395" y="135552"/>
                  </a:lnTo>
                  <a:lnTo>
                    <a:pt x="1061395" y="187290"/>
                  </a:lnTo>
                  <a:lnTo>
                    <a:pt x="1072777" y="187290"/>
                  </a:lnTo>
                  <a:lnTo>
                    <a:pt x="1072777" y="196085"/>
                  </a:lnTo>
                  <a:lnTo>
                    <a:pt x="1061395" y="196085"/>
                  </a:lnTo>
                  <a:lnTo>
                    <a:pt x="1061395" y="214711"/>
                  </a:lnTo>
                  <a:lnTo>
                    <a:pt x="1050789" y="214711"/>
                  </a:lnTo>
                  <a:lnTo>
                    <a:pt x="1050789" y="196085"/>
                  </a:lnTo>
                  <a:lnTo>
                    <a:pt x="1015090" y="196085"/>
                  </a:lnTo>
                  <a:close/>
                </a:path>
              </a:pathLst>
            </a:custGeom>
            <a:solidFill>
              <a:srgbClr val="35987C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aphic 16">
              <a:extLst>
                <a:ext uri="{FF2B5EF4-FFF2-40B4-BE49-F238E27FC236}">
                  <a16:creationId xmlns:a16="http://schemas.microsoft.com/office/drawing/2014/main" id="{2DDE0CD3-C36A-9307-47EE-C44009AFAA2E}"/>
                </a:ext>
              </a:extLst>
            </p:cNvPr>
            <p:cNvGrpSpPr/>
            <p:nvPr/>
          </p:nvGrpSpPr>
          <p:grpSpPr>
            <a:xfrm>
              <a:off x="860634" y="5928338"/>
              <a:ext cx="361386" cy="536518"/>
              <a:chOff x="860634" y="5928338"/>
              <a:chExt cx="361386" cy="536518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936C320-155B-1D42-FD01-97625DF27C65}"/>
                  </a:ext>
                </a:extLst>
              </p:cNvPr>
              <p:cNvSpPr/>
              <p:nvPr/>
            </p:nvSpPr>
            <p:spPr>
              <a:xfrm>
                <a:off x="1178820" y="5928338"/>
                <a:ext cx="43200" cy="43459"/>
              </a:xfrm>
              <a:custGeom>
                <a:avLst/>
                <a:gdLst>
                  <a:gd name="connsiteX0" fmla="*/ 21730 w 43200"/>
                  <a:gd name="connsiteY0" fmla="*/ 43459 h 43459"/>
                  <a:gd name="connsiteX1" fmla="*/ 0 w 43200"/>
                  <a:gd name="connsiteY1" fmla="*/ 21730 h 43459"/>
                  <a:gd name="connsiteX2" fmla="*/ 21730 w 43200"/>
                  <a:gd name="connsiteY2" fmla="*/ 0 h 43459"/>
                  <a:gd name="connsiteX3" fmla="*/ 43201 w 43200"/>
                  <a:gd name="connsiteY3" fmla="*/ 21730 h 43459"/>
                  <a:gd name="connsiteX4" fmla="*/ 21730 w 43200"/>
                  <a:gd name="connsiteY4" fmla="*/ 43459 h 43459"/>
                  <a:gd name="connsiteX5" fmla="*/ 21730 w 43200"/>
                  <a:gd name="connsiteY5" fmla="*/ 11641 h 43459"/>
                  <a:gd name="connsiteX6" fmla="*/ 11641 w 43200"/>
                  <a:gd name="connsiteY6" fmla="*/ 21730 h 43459"/>
                  <a:gd name="connsiteX7" fmla="*/ 21730 w 43200"/>
                  <a:gd name="connsiteY7" fmla="*/ 31819 h 43459"/>
                  <a:gd name="connsiteX8" fmla="*/ 31819 w 43200"/>
                  <a:gd name="connsiteY8" fmla="*/ 21730 h 43459"/>
                  <a:gd name="connsiteX9" fmla="*/ 21730 w 43200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00" h="43459">
                    <a:moveTo>
                      <a:pt x="21730" y="43459"/>
                    </a:moveTo>
                    <a:cubicBezTo>
                      <a:pt x="9571" y="43459"/>
                      <a:pt x="0" y="33629"/>
                      <a:pt x="0" y="21730"/>
                    </a:cubicBezTo>
                    <a:cubicBezTo>
                      <a:pt x="0" y="9830"/>
                      <a:pt x="9571" y="0"/>
                      <a:pt x="21730" y="0"/>
                    </a:cubicBezTo>
                    <a:cubicBezTo>
                      <a:pt x="33629" y="0"/>
                      <a:pt x="43201" y="9830"/>
                      <a:pt x="43201" y="21730"/>
                    </a:cubicBezTo>
                    <a:cubicBezTo>
                      <a:pt x="43201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BE55F87-45CF-1571-3DFA-4D307957DA12}"/>
                  </a:ext>
                </a:extLst>
              </p:cNvPr>
              <p:cNvSpPr/>
              <p:nvPr/>
            </p:nvSpPr>
            <p:spPr>
              <a:xfrm>
                <a:off x="1152175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1043 w 69845"/>
                  <a:gd name="connsiteY1" fmla="*/ 68035 h 69845"/>
                  <a:gd name="connsiteX2" fmla="*/ 1811 w 69845"/>
                  <a:gd name="connsiteY2" fmla="*/ 39062 h 69845"/>
                  <a:gd name="connsiteX3" fmla="*/ 0 w 69845"/>
                  <a:gd name="connsiteY3" fmla="*/ 34923 h 69845"/>
                  <a:gd name="connsiteX4" fmla="*/ 1811 w 69845"/>
                  <a:gd name="connsiteY4" fmla="*/ 30784 h 69845"/>
                  <a:gd name="connsiteX5" fmla="*/ 31043 w 69845"/>
                  <a:gd name="connsiteY5" fmla="*/ 1552 h 69845"/>
                  <a:gd name="connsiteX6" fmla="*/ 39062 w 69845"/>
                  <a:gd name="connsiteY6" fmla="*/ 1552 h 69845"/>
                  <a:gd name="connsiteX7" fmla="*/ 68294 w 69845"/>
                  <a:gd name="connsiteY7" fmla="*/ 30784 h 69845"/>
                  <a:gd name="connsiteX8" fmla="*/ 69846 w 69845"/>
                  <a:gd name="connsiteY8" fmla="*/ 34923 h 69845"/>
                  <a:gd name="connsiteX9" fmla="*/ 68294 w 69845"/>
                  <a:gd name="connsiteY9" fmla="*/ 39062 h 69845"/>
                  <a:gd name="connsiteX10" fmla="*/ 39062 w 69845"/>
                  <a:gd name="connsiteY10" fmla="*/ 68035 h 69845"/>
                  <a:gd name="connsiteX11" fmla="*/ 34923 w 69845"/>
                  <a:gd name="connsiteY11" fmla="*/ 69846 h 69845"/>
                  <a:gd name="connsiteX12" fmla="*/ 13969 w 69845"/>
                  <a:gd name="connsiteY12" fmla="*/ 34923 h 69845"/>
                  <a:gd name="connsiteX13" fmla="*/ 34923 w 69845"/>
                  <a:gd name="connsiteY13" fmla="*/ 55877 h 69845"/>
                  <a:gd name="connsiteX14" fmla="*/ 55877 w 69845"/>
                  <a:gd name="connsiteY14" fmla="*/ 34923 h 69845"/>
                  <a:gd name="connsiteX15" fmla="*/ 34923 w 69845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629" y="69846"/>
                      <a:pt x="32077" y="69328"/>
                      <a:pt x="31043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1043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294" y="30784"/>
                    </a:lnTo>
                    <a:cubicBezTo>
                      <a:pt x="69328" y="31819"/>
                      <a:pt x="69846" y="33371"/>
                      <a:pt x="69846" y="34923"/>
                    </a:cubicBezTo>
                    <a:cubicBezTo>
                      <a:pt x="69846" y="36475"/>
                      <a:pt x="69328" y="37768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" name="Graphic 16">
                <a:extLst>
                  <a:ext uri="{FF2B5EF4-FFF2-40B4-BE49-F238E27FC236}">
                    <a16:creationId xmlns:a16="http://schemas.microsoft.com/office/drawing/2014/main" id="{039F031B-00EB-3B32-2A4E-DAC83A708FFA}"/>
                  </a:ext>
                </a:extLst>
              </p:cNvPr>
              <p:cNvGrpSpPr/>
              <p:nvPr/>
            </p:nvGrpSpPr>
            <p:grpSpPr>
              <a:xfrm>
                <a:off x="860634" y="5928338"/>
                <a:ext cx="361386" cy="536518"/>
                <a:chOff x="860634" y="5928338"/>
                <a:chExt cx="361386" cy="536518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725AB61-62C5-80C3-AEDF-211BD7DDBE93}"/>
                    </a:ext>
                  </a:extLst>
                </p:cNvPr>
                <p:cNvSpPr/>
                <p:nvPr/>
              </p:nvSpPr>
              <p:spPr>
                <a:xfrm>
                  <a:off x="860634" y="6453215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691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691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691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691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F7BC32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0A4DDC88-2F00-6DC6-248C-E61BAA9DFD82}"/>
                    </a:ext>
                  </a:extLst>
                </p:cNvPr>
                <p:cNvSpPr/>
                <p:nvPr/>
              </p:nvSpPr>
              <p:spPr>
                <a:xfrm>
                  <a:off x="860634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297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297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4DEE4D99-17BA-FA06-D314-0A01486E7199}"/>
                    </a:ext>
                  </a:extLst>
                </p:cNvPr>
                <p:cNvSpPr/>
                <p:nvPr/>
              </p:nvSpPr>
              <p:spPr>
                <a:xfrm>
                  <a:off x="924271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297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297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9F3C2296-BB08-88D9-39E0-7FEAFCEC22D3}"/>
                    </a:ext>
                  </a:extLst>
                </p:cNvPr>
                <p:cNvSpPr/>
                <p:nvPr/>
              </p:nvSpPr>
              <p:spPr>
                <a:xfrm>
                  <a:off x="987909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0CE175E3-1809-1DBC-7AD1-5431C555BA0C}"/>
                    </a:ext>
                  </a:extLst>
                </p:cNvPr>
                <p:cNvSpPr/>
                <p:nvPr/>
              </p:nvSpPr>
              <p:spPr>
                <a:xfrm>
                  <a:off x="1051546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162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162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A7E3CCA-54A8-CDF6-CF5B-CED15543D277}"/>
                    </a:ext>
                  </a:extLst>
                </p:cNvPr>
                <p:cNvSpPr/>
                <p:nvPr/>
              </p:nvSpPr>
              <p:spPr>
                <a:xfrm>
                  <a:off x="1115183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59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59" y="9830"/>
                        <a:pt x="43459" y="21730"/>
                      </a:cubicBezTo>
                      <a:cubicBezTo>
                        <a:pt x="43459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162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162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79E6D1CC-A72D-3794-44B9-20889556FBB9}"/>
                    </a:ext>
                  </a:extLst>
                </p:cNvPr>
                <p:cNvSpPr/>
                <p:nvPr/>
              </p:nvSpPr>
              <p:spPr>
                <a:xfrm>
                  <a:off x="860634" y="6365779"/>
                  <a:ext cx="70104" cy="69845"/>
                </a:xfrm>
                <a:custGeom>
                  <a:avLst/>
                  <a:gdLst>
                    <a:gd name="connsiteX0" fmla="*/ 34923 w 70104"/>
                    <a:gd name="connsiteY0" fmla="*/ 69846 h 69845"/>
                    <a:gd name="connsiteX1" fmla="*/ 31042 w 70104"/>
                    <a:gd name="connsiteY1" fmla="*/ 68035 h 69845"/>
                    <a:gd name="connsiteX2" fmla="*/ 1811 w 70104"/>
                    <a:gd name="connsiteY2" fmla="*/ 39062 h 69845"/>
                    <a:gd name="connsiteX3" fmla="*/ 0 w 70104"/>
                    <a:gd name="connsiteY3" fmla="*/ 34923 h 69845"/>
                    <a:gd name="connsiteX4" fmla="*/ 1811 w 70104"/>
                    <a:gd name="connsiteY4" fmla="*/ 30784 h 69845"/>
                    <a:gd name="connsiteX5" fmla="*/ 31042 w 70104"/>
                    <a:gd name="connsiteY5" fmla="*/ 1552 h 69845"/>
                    <a:gd name="connsiteX6" fmla="*/ 39062 w 70104"/>
                    <a:gd name="connsiteY6" fmla="*/ 1552 h 69845"/>
                    <a:gd name="connsiteX7" fmla="*/ 68294 w 70104"/>
                    <a:gd name="connsiteY7" fmla="*/ 30784 h 69845"/>
                    <a:gd name="connsiteX8" fmla="*/ 70104 w 70104"/>
                    <a:gd name="connsiteY8" fmla="*/ 34923 h 69845"/>
                    <a:gd name="connsiteX9" fmla="*/ 68294 w 70104"/>
                    <a:gd name="connsiteY9" fmla="*/ 39062 h 69845"/>
                    <a:gd name="connsiteX10" fmla="*/ 39062 w 70104"/>
                    <a:gd name="connsiteY10" fmla="*/ 68035 h 69845"/>
                    <a:gd name="connsiteX11" fmla="*/ 34923 w 70104"/>
                    <a:gd name="connsiteY11" fmla="*/ 69846 h 69845"/>
                    <a:gd name="connsiteX12" fmla="*/ 13969 w 70104"/>
                    <a:gd name="connsiteY12" fmla="*/ 34923 h 69845"/>
                    <a:gd name="connsiteX13" fmla="*/ 34923 w 70104"/>
                    <a:gd name="connsiteY13" fmla="*/ 55877 h 69845"/>
                    <a:gd name="connsiteX14" fmla="*/ 56135 w 70104"/>
                    <a:gd name="connsiteY14" fmla="*/ 34923 h 69845"/>
                    <a:gd name="connsiteX15" fmla="*/ 34923 w 70104"/>
                    <a:gd name="connsiteY15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104" h="69845">
                      <a:moveTo>
                        <a:pt x="34923" y="69846"/>
                      </a:moveTo>
                      <a:cubicBezTo>
                        <a:pt x="33629" y="69846"/>
                        <a:pt x="32077" y="69328"/>
                        <a:pt x="31042" y="68035"/>
                      </a:cubicBezTo>
                      <a:lnTo>
                        <a:pt x="1811" y="39062"/>
                      </a:lnTo>
                      <a:cubicBezTo>
                        <a:pt x="776" y="37768"/>
                        <a:pt x="0" y="36475"/>
                        <a:pt x="0" y="34923"/>
                      </a:cubicBezTo>
                      <a:cubicBezTo>
                        <a:pt x="0" y="33371"/>
                        <a:pt x="776" y="31819"/>
                        <a:pt x="1811" y="30784"/>
                      </a:cubicBezTo>
                      <a:lnTo>
                        <a:pt x="31042" y="1552"/>
                      </a:lnTo>
                      <a:cubicBezTo>
                        <a:pt x="33112" y="-517"/>
                        <a:pt x="36992" y="-517"/>
                        <a:pt x="39062" y="1552"/>
                      </a:cubicBezTo>
                      <a:lnTo>
                        <a:pt x="68294" y="30784"/>
                      </a:lnTo>
                      <a:cubicBezTo>
                        <a:pt x="69328" y="31819"/>
                        <a:pt x="70104" y="33371"/>
                        <a:pt x="70104" y="34923"/>
                      </a:cubicBezTo>
                      <a:cubicBezTo>
                        <a:pt x="70104" y="36475"/>
                        <a:pt x="69328" y="37768"/>
                        <a:pt x="68294" y="39062"/>
                      </a:cubicBezTo>
                      <a:lnTo>
                        <a:pt x="39062" y="68035"/>
                      </a:lnTo>
                      <a:cubicBezTo>
                        <a:pt x="38027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6135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7985DF74-08DD-7483-63CF-706848F8C5F9}"/>
                    </a:ext>
                  </a:extLst>
                </p:cNvPr>
                <p:cNvSpPr/>
                <p:nvPr/>
              </p:nvSpPr>
              <p:spPr>
                <a:xfrm>
                  <a:off x="919098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552 w 69845"/>
                    <a:gd name="connsiteY2" fmla="*/ 39062 h 69845"/>
                    <a:gd name="connsiteX3" fmla="*/ 1552 w 69845"/>
                    <a:gd name="connsiteY3" fmla="*/ 30784 h 69845"/>
                    <a:gd name="connsiteX4" fmla="*/ 30784 w 69845"/>
                    <a:gd name="connsiteY4" fmla="*/ 1552 h 69845"/>
                    <a:gd name="connsiteX5" fmla="*/ 39062 w 69845"/>
                    <a:gd name="connsiteY5" fmla="*/ 1552 h 69845"/>
                    <a:gd name="connsiteX6" fmla="*/ 68035 w 69845"/>
                    <a:gd name="connsiteY6" fmla="*/ 30784 h 69845"/>
                    <a:gd name="connsiteX7" fmla="*/ 69846 w 69845"/>
                    <a:gd name="connsiteY7" fmla="*/ 34923 h 69845"/>
                    <a:gd name="connsiteX8" fmla="*/ 68035 w 69845"/>
                    <a:gd name="connsiteY8" fmla="*/ 39062 h 69845"/>
                    <a:gd name="connsiteX9" fmla="*/ 39062 w 69845"/>
                    <a:gd name="connsiteY9" fmla="*/ 68035 h 69845"/>
                    <a:gd name="connsiteX10" fmla="*/ 34923 w 69845"/>
                    <a:gd name="connsiteY10" fmla="*/ 69846 h 69845"/>
                    <a:gd name="connsiteX11" fmla="*/ 13969 w 69845"/>
                    <a:gd name="connsiteY11" fmla="*/ 34923 h 69845"/>
                    <a:gd name="connsiteX12" fmla="*/ 34923 w 69845"/>
                    <a:gd name="connsiteY12" fmla="*/ 55877 h 69845"/>
                    <a:gd name="connsiteX13" fmla="*/ 55877 w 69845"/>
                    <a:gd name="connsiteY13" fmla="*/ 34923 h 69845"/>
                    <a:gd name="connsiteX14" fmla="*/ 34923 w 69845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1819" y="69328"/>
                        <a:pt x="30784" y="68035"/>
                      </a:cubicBezTo>
                      <a:lnTo>
                        <a:pt x="1552" y="39062"/>
                      </a:lnTo>
                      <a:cubicBezTo>
                        <a:pt x="-517" y="36734"/>
                        <a:pt x="-517" y="33112"/>
                        <a:pt x="1552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9062" y="1552"/>
                      </a:cubicBezTo>
                      <a:lnTo>
                        <a:pt x="68035" y="30784"/>
                      </a:lnTo>
                      <a:cubicBezTo>
                        <a:pt x="69328" y="31819"/>
                        <a:pt x="69846" y="33371"/>
                        <a:pt x="69846" y="34923"/>
                      </a:cubicBezTo>
                      <a:cubicBezTo>
                        <a:pt x="69846" y="36475"/>
                        <a:pt x="69328" y="37768"/>
                        <a:pt x="68035" y="39062"/>
                      </a:cubicBezTo>
                      <a:lnTo>
                        <a:pt x="39062" y="68035"/>
                      </a:lnTo>
                      <a:cubicBezTo>
                        <a:pt x="37768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871FA73B-4371-E51A-3632-26A99A333616}"/>
                    </a:ext>
                  </a:extLst>
                </p:cNvPr>
                <p:cNvSpPr/>
                <p:nvPr/>
              </p:nvSpPr>
              <p:spPr>
                <a:xfrm>
                  <a:off x="977302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811 w 69845"/>
                    <a:gd name="connsiteY2" fmla="*/ 39062 h 69845"/>
                    <a:gd name="connsiteX3" fmla="*/ 0 w 69845"/>
                    <a:gd name="connsiteY3" fmla="*/ 34923 h 69845"/>
                    <a:gd name="connsiteX4" fmla="*/ 1811 w 69845"/>
                    <a:gd name="connsiteY4" fmla="*/ 30784 h 69845"/>
                    <a:gd name="connsiteX5" fmla="*/ 30784 w 69845"/>
                    <a:gd name="connsiteY5" fmla="*/ 1552 h 69845"/>
                    <a:gd name="connsiteX6" fmla="*/ 39062 w 69845"/>
                    <a:gd name="connsiteY6" fmla="*/ 1552 h 69845"/>
                    <a:gd name="connsiteX7" fmla="*/ 68294 w 69845"/>
                    <a:gd name="connsiteY7" fmla="*/ 30784 h 69845"/>
                    <a:gd name="connsiteX8" fmla="*/ 68294 w 69845"/>
                    <a:gd name="connsiteY8" fmla="*/ 39062 h 69845"/>
                    <a:gd name="connsiteX9" fmla="*/ 39062 w 69845"/>
                    <a:gd name="connsiteY9" fmla="*/ 68035 h 69845"/>
                    <a:gd name="connsiteX10" fmla="*/ 34923 w 69845"/>
                    <a:gd name="connsiteY10" fmla="*/ 69846 h 69845"/>
                    <a:gd name="connsiteX11" fmla="*/ 13969 w 69845"/>
                    <a:gd name="connsiteY11" fmla="*/ 34923 h 69845"/>
                    <a:gd name="connsiteX12" fmla="*/ 34923 w 69845"/>
                    <a:gd name="connsiteY12" fmla="*/ 55877 h 69845"/>
                    <a:gd name="connsiteX13" fmla="*/ 55877 w 69845"/>
                    <a:gd name="connsiteY13" fmla="*/ 34923 h 69845"/>
                    <a:gd name="connsiteX14" fmla="*/ 34923 w 69845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2077" y="69328"/>
                        <a:pt x="30784" y="68035"/>
                      </a:cubicBezTo>
                      <a:lnTo>
                        <a:pt x="1811" y="39062"/>
                      </a:lnTo>
                      <a:cubicBezTo>
                        <a:pt x="776" y="37768"/>
                        <a:pt x="0" y="36475"/>
                        <a:pt x="0" y="34923"/>
                      </a:cubicBezTo>
                      <a:cubicBezTo>
                        <a:pt x="0" y="33371"/>
                        <a:pt x="776" y="31819"/>
                        <a:pt x="1811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9062" y="1552"/>
                      </a:cubicBezTo>
                      <a:lnTo>
                        <a:pt x="68294" y="30784"/>
                      </a:lnTo>
                      <a:cubicBezTo>
                        <a:pt x="70363" y="33112"/>
                        <a:pt x="70363" y="36734"/>
                        <a:pt x="68294" y="39062"/>
                      </a:cubicBezTo>
                      <a:lnTo>
                        <a:pt x="39062" y="68035"/>
                      </a:lnTo>
                      <a:cubicBezTo>
                        <a:pt x="38027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4CEA6735-94F9-5CB6-F783-638F10FA3E77}"/>
                    </a:ext>
                  </a:extLst>
                </p:cNvPr>
                <p:cNvSpPr/>
                <p:nvPr/>
              </p:nvSpPr>
              <p:spPr>
                <a:xfrm>
                  <a:off x="1035766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552 w 69845"/>
                    <a:gd name="connsiteY2" fmla="*/ 39062 h 69845"/>
                    <a:gd name="connsiteX3" fmla="*/ 0 w 69845"/>
                    <a:gd name="connsiteY3" fmla="*/ 34923 h 69845"/>
                    <a:gd name="connsiteX4" fmla="*/ 1552 w 69845"/>
                    <a:gd name="connsiteY4" fmla="*/ 30784 h 69845"/>
                    <a:gd name="connsiteX5" fmla="*/ 30784 w 69845"/>
                    <a:gd name="connsiteY5" fmla="*/ 1552 h 69845"/>
                    <a:gd name="connsiteX6" fmla="*/ 38803 w 69845"/>
                    <a:gd name="connsiteY6" fmla="*/ 1552 h 69845"/>
                    <a:gd name="connsiteX7" fmla="*/ 68035 w 69845"/>
                    <a:gd name="connsiteY7" fmla="*/ 30784 h 69845"/>
                    <a:gd name="connsiteX8" fmla="*/ 69846 w 69845"/>
                    <a:gd name="connsiteY8" fmla="*/ 34923 h 69845"/>
                    <a:gd name="connsiteX9" fmla="*/ 68035 w 69845"/>
                    <a:gd name="connsiteY9" fmla="*/ 39062 h 69845"/>
                    <a:gd name="connsiteX10" fmla="*/ 38803 w 69845"/>
                    <a:gd name="connsiteY10" fmla="*/ 68035 h 69845"/>
                    <a:gd name="connsiteX11" fmla="*/ 34923 w 69845"/>
                    <a:gd name="connsiteY11" fmla="*/ 69846 h 69845"/>
                    <a:gd name="connsiteX12" fmla="*/ 13969 w 69845"/>
                    <a:gd name="connsiteY12" fmla="*/ 34923 h 69845"/>
                    <a:gd name="connsiteX13" fmla="*/ 34923 w 69845"/>
                    <a:gd name="connsiteY13" fmla="*/ 55877 h 69845"/>
                    <a:gd name="connsiteX14" fmla="*/ 55877 w 69845"/>
                    <a:gd name="connsiteY14" fmla="*/ 34923 h 69845"/>
                    <a:gd name="connsiteX15" fmla="*/ 34923 w 69845"/>
                    <a:gd name="connsiteY15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1819" y="69328"/>
                        <a:pt x="30784" y="68035"/>
                      </a:cubicBezTo>
                      <a:lnTo>
                        <a:pt x="1552" y="39062"/>
                      </a:lnTo>
                      <a:cubicBezTo>
                        <a:pt x="517" y="37768"/>
                        <a:pt x="0" y="36475"/>
                        <a:pt x="0" y="34923"/>
                      </a:cubicBezTo>
                      <a:cubicBezTo>
                        <a:pt x="0" y="33371"/>
                        <a:pt x="517" y="31819"/>
                        <a:pt x="1552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8803" y="1552"/>
                      </a:cubicBezTo>
                      <a:lnTo>
                        <a:pt x="68035" y="30784"/>
                      </a:lnTo>
                      <a:cubicBezTo>
                        <a:pt x="69070" y="31819"/>
                        <a:pt x="69846" y="33371"/>
                        <a:pt x="69846" y="34923"/>
                      </a:cubicBezTo>
                      <a:cubicBezTo>
                        <a:pt x="69846" y="36475"/>
                        <a:pt x="69070" y="37768"/>
                        <a:pt x="68035" y="39062"/>
                      </a:cubicBezTo>
                      <a:lnTo>
                        <a:pt x="38803" y="68035"/>
                      </a:lnTo>
                      <a:cubicBezTo>
                        <a:pt x="37768" y="69328"/>
                        <a:pt x="36216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F0595369-CA82-BD30-9060-D6A70528544F}"/>
                    </a:ext>
                  </a:extLst>
                </p:cNvPr>
                <p:cNvSpPr/>
                <p:nvPr/>
              </p:nvSpPr>
              <p:spPr>
                <a:xfrm>
                  <a:off x="1094035" y="6365779"/>
                  <a:ext cx="69780" cy="69845"/>
                </a:xfrm>
                <a:custGeom>
                  <a:avLst/>
                  <a:gdLst>
                    <a:gd name="connsiteX0" fmla="*/ 34858 w 69780"/>
                    <a:gd name="connsiteY0" fmla="*/ 69846 h 69845"/>
                    <a:gd name="connsiteX1" fmla="*/ 30719 w 69780"/>
                    <a:gd name="connsiteY1" fmla="*/ 68035 h 69845"/>
                    <a:gd name="connsiteX2" fmla="*/ 1746 w 69780"/>
                    <a:gd name="connsiteY2" fmla="*/ 39062 h 69845"/>
                    <a:gd name="connsiteX3" fmla="*/ 1746 w 69780"/>
                    <a:gd name="connsiteY3" fmla="*/ 30784 h 69845"/>
                    <a:gd name="connsiteX4" fmla="*/ 30719 w 69780"/>
                    <a:gd name="connsiteY4" fmla="*/ 1552 h 69845"/>
                    <a:gd name="connsiteX5" fmla="*/ 38997 w 69780"/>
                    <a:gd name="connsiteY5" fmla="*/ 1552 h 69845"/>
                    <a:gd name="connsiteX6" fmla="*/ 68229 w 69780"/>
                    <a:gd name="connsiteY6" fmla="*/ 30784 h 69845"/>
                    <a:gd name="connsiteX7" fmla="*/ 69781 w 69780"/>
                    <a:gd name="connsiteY7" fmla="*/ 34923 h 69845"/>
                    <a:gd name="connsiteX8" fmla="*/ 68229 w 69780"/>
                    <a:gd name="connsiteY8" fmla="*/ 39062 h 69845"/>
                    <a:gd name="connsiteX9" fmla="*/ 38997 w 69780"/>
                    <a:gd name="connsiteY9" fmla="*/ 68035 h 69845"/>
                    <a:gd name="connsiteX10" fmla="*/ 34858 w 69780"/>
                    <a:gd name="connsiteY10" fmla="*/ 69846 h 69845"/>
                    <a:gd name="connsiteX11" fmla="*/ 13904 w 69780"/>
                    <a:gd name="connsiteY11" fmla="*/ 34923 h 69845"/>
                    <a:gd name="connsiteX12" fmla="*/ 34858 w 69780"/>
                    <a:gd name="connsiteY12" fmla="*/ 55877 h 69845"/>
                    <a:gd name="connsiteX13" fmla="*/ 55812 w 69780"/>
                    <a:gd name="connsiteY13" fmla="*/ 34923 h 69845"/>
                    <a:gd name="connsiteX14" fmla="*/ 34858 w 69780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780" h="69845">
                      <a:moveTo>
                        <a:pt x="34858" y="69846"/>
                      </a:moveTo>
                      <a:cubicBezTo>
                        <a:pt x="33306" y="69846"/>
                        <a:pt x="31754" y="69328"/>
                        <a:pt x="30719" y="68035"/>
                      </a:cubicBezTo>
                      <a:lnTo>
                        <a:pt x="1746" y="39062"/>
                      </a:lnTo>
                      <a:cubicBezTo>
                        <a:pt x="-582" y="36734"/>
                        <a:pt x="-582" y="33112"/>
                        <a:pt x="1746" y="30784"/>
                      </a:cubicBezTo>
                      <a:lnTo>
                        <a:pt x="30719" y="1552"/>
                      </a:lnTo>
                      <a:cubicBezTo>
                        <a:pt x="33047" y="-517"/>
                        <a:pt x="36669" y="-517"/>
                        <a:pt x="38997" y="1552"/>
                      </a:cubicBezTo>
                      <a:lnTo>
                        <a:pt x="68229" y="30784"/>
                      </a:lnTo>
                      <a:cubicBezTo>
                        <a:pt x="69264" y="31819"/>
                        <a:pt x="69781" y="33371"/>
                        <a:pt x="69781" y="34923"/>
                      </a:cubicBezTo>
                      <a:cubicBezTo>
                        <a:pt x="69781" y="36475"/>
                        <a:pt x="69264" y="37768"/>
                        <a:pt x="68229" y="39062"/>
                      </a:cubicBezTo>
                      <a:lnTo>
                        <a:pt x="38997" y="68035"/>
                      </a:lnTo>
                      <a:cubicBezTo>
                        <a:pt x="37962" y="69328"/>
                        <a:pt x="36410" y="69846"/>
                        <a:pt x="34858" y="69846"/>
                      </a:cubicBezTo>
                      <a:close/>
                      <a:moveTo>
                        <a:pt x="13904" y="34923"/>
                      </a:moveTo>
                      <a:lnTo>
                        <a:pt x="34858" y="55877"/>
                      </a:lnTo>
                      <a:lnTo>
                        <a:pt x="55812" y="34923"/>
                      </a:lnTo>
                      <a:lnTo>
                        <a:pt x="34858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1D6F7EAF-9572-02F4-B1E8-A77025C1FF35}"/>
                    </a:ext>
                  </a:extLst>
                </p:cNvPr>
                <p:cNvSpPr/>
                <p:nvPr/>
              </p:nvSpPr>
              <p:spPr>
                <a:xfrm>
                  <a:off x="867101" y="5988095"/>
                  <a:ext cx="349228" cy="353108"/>
                </a:xfrm>
                <a:custGeom>
                  <a:avLst/>
                  <a:gdLst>
                    <a:gd name="connsiteX0" fmla="*/ 349228 w 349228"/>
                    <a:gd name="connsiteY0" fmla="*/ 353109 h 353108"/>
                    <a:gd name="connsiteX1" fmla="*/ 0 w 349228"/>
                    <a:gd name="connsiteY1" fmla="*/ 353109 h 353108"/>
                    <a:gd name="connsiteX2" fmla="*/ 0 w 349228"/>
                    <a:gd name="connsiteY2" fmla="*/ 0 h 353108"/>
                    <a:gd name="connsiteX3" fmla="*/ 349228 w 349228"/>
                    <a:gd name="connsiteY3" fmla="*/ 0 h 353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228" h="353108">
                      <a:moveTo>
                        <a:pt x="349228" y="353109"/>
                      </a:moveTo>
                      <a:lnTo>
                        <a:pt x="0" y="353109"/>
                      </a:lnTo>
                      <a:lnTo>
                        <a:pt x="0" y="0"/>
                      </a:lnTo>
                      <a:lnTo>
                        <a:pt x="349228" y="0"/>
                      </a:lnTo>
                      <a:close/>
                    </a:path>
                  </a:pathLst>
                </a:custGeom>
                <a:solidFill>
                  <a:srgbClr val="004C42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664CAE40-84AF-B6DE-E798-E00B0F8941EE}"/>
                    </a:ext>
                  </a:extLst>
                </p:cNvPr>
                <p:cNvSpPr/>
                <p:nvPr/>
              </p:nvSpPr>
              <p:spPr>
                <a:xfrm>
                  <a:off x="860634" y="5988095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691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691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691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691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35987C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32B380CF-4EB8-1E8E-C0E9-52711CB48BBB}"/>
                    </a:ext>
                  </a:extLst>
                </p:cNvPr>
                <p:cNvSpPr/>
                <p:nvPr/>
              </p:nvSpPr>
              <p:spPr>
                <a:xfrm>
                  <a:off x="860634" y="6337841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950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950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950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950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35987C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8" name="Graphic 16">
                  <a:extLst>
                    <a:ext uri="{FF2B5EF4-FFF2-40B4-BE49-F238E27FC236}">
                      <a16:creationId xmlns:a16="http://schemas.microsoft.com/office/drawing/2014/main" id="{6FE44C26-C161-A3C3-1074-F6F554A146E7}"/>
                    </a:ext>
                  </a:extLst>
                </p:cNvPr>
                <p:cNvGrpSpPr/>
                <p:nvPr/>
              </p:nvGrpSpPr>
              <p:grpSpPr>
                <a:xfrm>
                  <a:off x="947678" y="6046041"/>
                  <a:ext cx="187558" cy="240320"/>
                  <a:chOff x="947678" y="6046041"/>
                  <a:chExt cx="187558" cy="240320"/>
                </a:xfrm>
                <a:solidFill>
                  <a:srgbClr val="FFFFFF"/>
                </a:solidFill>
              </p:grpSpPr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594DE82F-00FD-6ED1-3AF1-C21B868CED91}"/>
                      </a:ext>
                    </a:extLst>
                  </p:cNvPr>
                  <p:cNvSpPr/>
                  <p:nvPr/>
                </p:nvSpPr>
                <p:spPr>
                  <a:xfrm>
                    <a:off x="947678" y="6088849"/>
                    <a:ext cx="187558" cy="100505"/>
                  </a:xfrm>
                  <a:custGeom>
                    <a:avLst/>
                    <a:gdLst>
                      <a:gd name="connsiteX0" fmla="*/ 180698 w 187558"/>
                      <a:gd name="connsiteY0" fmla="*/ 100505 h 100505"/>
                      <a:gd name="connsiteX1" fmla="*/ 177853 w 187558"/>
                      <a:gd name="connsiteY1" fmla="*/ 99729 h 100505"/>
                      <a:gd name="connsiteX2" fmla="*/ 3756 w 187558"/>
                      <a:gd name="connsiteY2" fmla="*/ 12810 h 100505"/>
                      <a:gd name="connsiteX3" fmla="*/ 652 w 187558"/>
                      <a:gd name="connsiteY3" fmla="*/ 3756 h 100505"/>
                      <a:gd name="connsiteX4" fmla="*/ 9706 w 187558"/>
                      <a:gd name="connsiteY4" fmla="*/ 652 h 100505"/>
                      <a:gd name="connsiteX5" fmla="*/ 183802 w 187558"/>
                      <a:gd name="connsiteY5" fmla="*/ 87829 h 100505"/>
                      <a:gd name="connsiteX6" fmla="*/ 186907 w 187558"/>
                      <a:gd name="connsiteY6" fmla="*/ 96883 h 100505"/>
                      <a:gd name="connsiteX7" fmla="*/ 180698 w 187558"/>
                      <a:gd name="connsiteY7" fmla="*/ 100505 h 100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558" h="100505">
                        <a:moveTo>
                          <a:pt x="180698" y="100505"/>
                        </a:moveTo>
                        <a:cubicBezTo>
                          <a:pt x="179663" y="100505"/>
                          <a:pt x="178714" y="100246"/>
                          <a:pt x="177853" y="99729"/>
                        </a:cubicBezTo>
                        <a:lnTo>
                          <a:pt x="3756" y="12810"/>
                        </a:lnTo>
                        <a:cubicBezTo>
                          <a:pt x="393" y="10999"/>
                          <a:pt x="-900" y="6860"/>
                          <a:pt x="652" y="3756"/>
                        </a:cubicBezTo>
                        <a:cubicBezTo>
                          <a:pt x="2462" y="393"/>
                          <a:pt x="6343" y="-900"/>
                          <a:pt x="9706" y="652"/>
                        </a:cubicBezTo>
                        <a:lnTo>
                          <a:pt x="183802" y="87829"/>
                        </a:lnTo>
                        <a:cubicBezTo>
                          <a:pt x="187165" y="89381"/>
                          <a:pt x="188459" y="93521"/>
                          <a:pt x="186907" y="96883"/>
                        </a:cubicBezTo>
                        <a:cubicBezTo>
                          <a:pt x="185613" y="99212"/>
                          <a:pt x="183285" y="100505"/>
                          <a:pt x="180698" y="1005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7DAC1B83-D003-C166-26A1-5085D331B39D}"/>
                      </a:ext>
                    </a:extLst>
                  </p:cNvPr>
                  <p:cNvSpPr/>
                  <p:nvPr/>
                </p:nvSpPr>
                <p:spPr>
                  <a:xfrm>
                    <a:off x="1034731" y="6046041"/>
                    <a:ext cx="13451" cy="240320"/>
                  </a:xfrm>
                  <a:custGeom>
                    <a:avLst/>
                    <a:gdLst>
                      <a:gd name="connsiteX0" fmla="*/ 6726 w 13451"/>
                      <a:gd name="connsiteY0" fmla="*/ 240321 h 240320"/>
                      <a:gd name="connsiteX1" fmla="*/ 0 w 13451"/>
                      <a:gd name="connsiteY1" fmla="*/ 233595 h 240320"/>
                      <a:gd name="connsiteX2" fmla="*/ 0 w 13451"/>
                      <a:gd name="connsiteY2" fmla="*/ 6726 h 240320"/>
                      <a:gd name="connsiteX3" fmla="*/ 6726 w 13451"/>
                      <a:gd name="connsiteY3" fmla="*/ 0 h 240320"/>
                      <a:gd name="connsiteX4" fmla="*/ 13452 w 13451"/>
                      <a:gd name="connsiteY4" fmla="*/ 6726 h 240320"/>
                      <a:gd name="connsiteX5" fmla="*/ 13452 w 13451"/>
                      <a:gd name="connsiteY5" fmla="*/ 233595 h 240320"/>
                      <a:gd name="connsiteX6" fmla="*/ 6726 w 13451"/>
                      <a:gd name="connsiteY6" fmla="*/ 240321 h 240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51" h="240320">
                        <a:moveTo>
                          <a:pt x="6726" y="240321"/>
                        </a:moveTo>
                        <a:cubicBezTo>
                          <a:pt x="3104" y="240321"/>
                          <a:pt x="0" y="237217"/>
                          <a:pt x="0" y="233595"/>
                        </a:cubicBezTo>
                        <a:lnTo>
                          <a:pt x="0" y="6726"/>
                        </a:lnTo>
                        <a:cubicBezTo>
                          <a:pt x="0" y="2846"/>
                          <a:pt x="3104" y="0"/>
                          <a:pt x="6726" y="0"/>
                        </a:cubicBezTo>
                        <a:cubicBezTo>
                          <a:pt x="10348" y="0"/>
                          <a:pt x="13452" y="2846"/>
                          <a:pt x="13452" y="6726"/>
                        </a:cubicBezTo>
                        <a:lnTo>
                          <a:pt x="13452" y="233595"/>
                        </a:lnTo>
                        <a:cubicBezTo>
                          <a:pt x="13452" y="237217"/>
                          <a:pt x="10348" y="240321"/>
                          <a:pt x="6726" y="2403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A929682A-2671-694E-3C3A-90EF9CDE2B32}"/>
                      </a:ext>
                    </a:extLst>
                  </p:cNvPr>
                  <p:cNvSpPr/>
                  <p:nvPr/>
                </p:nvSpPr>
                <p:spPr>
                  <a:xfrm>
                    <a:off x="1074828" y="6272910"/>
                    <a:ext cx="33629" cy="13451"/>
                  </a:xfrm>
                  <a:custGeom>
                    <a:avLst/>
                    <a:gdLst>
                      <a:gd name="connsiteX0" fmla="*/ 26903 w 33629"/>
                      <a:gd name="connsiteY0" fmla="*/ 13452 h 13451"/>
                      <a:gd name="connsiteX1" fmla="*/ 6726 w 33629"/>
                      <a:gd name="connsiteY1" fmla="*/ 13452 h 13451"/>
                      <a:gd name="connsiteX2" fmla="*/ 0 w 33629"/>
                      <a:gd name="connsiteY2" fmla="*/ 6726 h 13451"/>
                      <a:gd name="connsiteX3" fmla="*/ 6726 w 33629"/>
                      <a:gd name="connsiteY3" fmla="*/ 0 h 13451"/>
                      <a:gd name="connsiteX4" fmla="*/ 26903 w 33629"/>
                      <a:gd name="connsiteY4" fmla="*/ 0 h 13451"/>
                      <a:gd name="connsiteX5" fmla="*/ 33629 w 33629"/>
                      <a:gd name="connsiteY5" fmla="*/ 6726 h 13451"/>
                      <a:gd name="connsiteX6" fmla="*/ 26903 w 33629"/>
                      <a:gd name="connsiteY6" fmla="*/ 13452 h 1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629" h="13451">
                        <a:moveTo>
                          <a:pt x="26903" y="13452"/>
                        </a:moveTo>
                        <a:lnTo>
                          <a:pt x="6726" y="13452"/>
                        </a:lnTo>
                        <a:cubicBezTo>
                          <a:pt x="3104" y="13452"/>
                          <a:pt x="0" y="10348"/>
                          <a:pt x="0" y="6726"/>
                        </a:cubicBezTo>
                        <a:cubicBezTo>
                          <a:pt x="0" y="2846"/>
                          <a:pt x="3104" y="0"/>
                          <a:pt x="6726" y="0"/>
                        </a:cubicBezTo>
                        <a:lnTo>
                          <a:pt x="26903" y="0"/>
                        </a:lnTo>
                        <a:cubicBezTo>
                          <a:pt x="30525" y="0"/>
                          <a:pt x="33629" y="2846"/>
                          <a:pt x="33629" y="6726"/>
                        </a:cubicBezTo>
                        <a:cubicBezTo>
                          <a:pt x="33629" y="10348"/>
                          <a:pt x="30525" y="13452"/>
                          <a:pt x="26903" y="134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552F41DC-1868-8217-54FA-C15507BB8734}"/>
                      </a:ext>
                    </a:extLst>
                  </p:cNvPr>
                  <p:cNvSpPr/>
                  <p:nvPr/>
                </p:nvSpPr>
                <p:spPr>
                  <a:xfrm>
                    <a:off x="973939" y="6272910"/>
                    <a:ext cx="33370" cy="13451"/>
                  </a:xfrm>
                  <a:custGeom>
                    <a:avLst/>
                    <a:gdLst>
                      <a:gd name="connsiteX0" fmla="*/ 26645 w 33370"/>
                      <a:gd name="connsiteY0" fmla="*/ 13452 h 13451"/>
                      <a:gd name="connsiteX1" fmla="*/ 6726 w 33370"/>
                      <a:gd name="connsiteY1" fmla="*/ 13452 h 13451"/>
                      <a:gd name="connsiteX2" fmla="*/ 0 w 33370"/>
                      <a:gd name="connsiteY2" fmla="*/ 6726 h 13451"/>
                      <a:gd name="connsiteX3" fmla="*/ 6726 w 33370"/>
                      <a:gd name="connsiteY3" fmla="*/ 0 h 13451"/>
                      <a:gd name="connsiteX4" fmla="*/ 26645 w 33370"/>
                      <a:gd name="connsiteY4" fmla="*/ 0 h 13451"/>
                      <a:gd name="connsiteX5" fmla="*/ 33371 w 33370"/>
                      <a:gd name="connsiteY5" fmla="*/ 6726 h 13451"/>
                      <a:gd name="connsiteX6" fmla="*/ 26645 w 33370"/>
                      <a:gd name="connsiteY6" fmla="*/ 13452 h 1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370" h="13451">
                        <a:moveTo>
                          <a:pt x="26645" y="13452"/>
                        </a:moveTo>
                        <a:lnTo>
                          <a:pt x="6726" y="13452"/>
                        </a:lnTo>
                        <a:cubicBezTo>
                          <a:pt x="2846" y="13452"/>
                          <a:pt x="0" y="10348"/>
                          <a:pt x="0" y="6726"/>
                        </a:cubicBezTo>
                        <a:cubicBezTo>
                          <a:pt x="0" y="2846"/>
                          <a:pt x="2846" y="0"/>
                          <a:pt x="6726" y="0"/>
                        </a:cubicBezTo>
                        <a:lnTo>
                          <a:pt x="26645" y="0"/>
                        </a:lnTo>
                        <a:cubicBezTo>
                          <a:pt x="30266" y="0"/>
                          <a:pt x="33371" y="2846"/>
                          <a:pt x="33371" y="6726"/>
                        </a:cubicBezTo>
                        <a:cubicBezTo>
                          <a:pt x="33371" y="10348"/>
                          <a:pt x="30266" y="13452"/>
                          <a:pt x="26645" y="134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394CDC43-C9ED-207C-7083-093343B5B5F6}"/>
                      </a:ext>
                    </a:extLst>
                  </p:cNvPr>
                  <p:cNvSpPr/>
                  <p:nvPr/>
                </p:nvSpPr>
                <p:spPr>
                  <a:xfrm>
                    <a:off x="948027" y="6088073"/>
                    <a:ext cx="186697" cy="102057"/>
                  </a:xfrm>
                  <a:custGeom>
                    <a:avLst/>
                    <a:gdLst>
                      <a:gd name="connsiteX0" fmla="*/ 6770 w 186697"/>
                      <a:gd name="connsiteY0" fmla="*/ 102057 h 102057"/>
                      <a:gd name="connsiteX1" fmla="*/ 820 w 186697"/>
                      <a:gd name="connsiteY1" fmla="*/ 98436 h 102057"/>
                      <a:gd name="connsiteX2" fmla="*/ 3666 w 186697"/>
                      <a:gd name="connsiteY2" fmla="*/ 89381 h 102057"/>
                      <a:gd name="connsiteX3" fmla="*/ 176986 w 186697"/>
                      <a:gd name="connsiteY3" fmla="*/ 652 h 102057"/>
                      <a:gd name="connsiteX4" fmla="*/ 186040 w 186697"/>
                      <a:gd name="connsiteY4" fmla="*/ 3756 h 102057"/>
                      <a:gd name="connsiteX5" fmla="*/ 183195 w 186697"/>
                      <a:gd name="connsiteY5" fmla="*/ 12810 h 102057"/>
                      <a:gd name="connsiteX6" fmla="*/ 9874 w 186697"/>
                      <a:gd name="connsiteY6" fmla="*/ 101281 h 102057"/>
                      <a:gd name="connsiteX7" fmla="*/ 6770 w 186697"/>
                      <a:gd name="connsiteY7" fmla="*/ 102057 h 102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6697" h="102057">
                        <a:moveTo>
                          <a:pt x="6770" y="102057"/>
                        </a:moveTo>
                        <a:cubicBezTo>
                          <a:pt x="4442" y="102057"/>
                          <a:pt x="2113" y="100764"/>
                          <a:pt x="820" y="98436"/>
                        </a:cubicBezTo>
                        <a:cubicBezTo>
                          <a:pt x="-991" y="95073"/>
                          <a:pt x="303" y="90934"/>
                          <a:pt x="3666" y="89381"/>
                        </a:cubicBezTo>
                        <a:lnTo>
                          <a:pt x="176986" y="652"/>
                        </a:lnTo>
                        <a:cubicBezTo>
                          <a:pt x="180349" y="-900"/>
                          <a:pt x="184229" y="393"/>
                          <a:pt x="186040" y="3756"/>
                        </a:cubicBezTo>
                        <a:cubicBezTo>
                          <a:pt x="187592" y="6860"/>
                          <a:pt x="186299" y="10999"/>
                          <a:pt x="183195" y="12810"/>
                        </a:cubicBezTo>
                        <a:lnTo>
                          <a:pt x="9874" y="101281"/>
                        </a:lnTo>
                        <a:cubicBezTo>
                          <a:pt x="8839" y="101798"/>
                          <a:pt x="7805" y="102057"/>
                          <a:pt x="6770" y="10205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B8A874C-1D76-0BA0-79B7-D6D74495C2D2}"/>
                </a:ext>
              </a:extLst>
            </p:cNvPr>
            <p:cNvSpPr/>
            <p:nvPr/>
          </p:nvSpPr>
          <p:spPr>
            <a:xfrm>
              <a:off x="1293677" y="5928338"/>
              <a:ext cx="9830" cy="534189"/>
            </a:xfrm>
            <a:custGeom>
              <a:avLst/>
              <a:gdLst>
                <a:gd name="connsiteX0" fmla="*/ 9830 w 9830"/>
                <a:gd name="connsiteY0" fmla="*/ 534190 h 534189"/>
                <a:gd name="connsiteX1" fmla="*/ 0 w 9830"/>
                <a:gd name="connsiteY1" fmla="*/ 534190 h 534189"/>
                <a:gd name="connsiteX2" fmla="*/ 0 w 9830"/>
                <a:gd name="connsiteY2" fmla="*/ 0 h 534189"/>
                <a:gd name="connsiteX3" fmla="*/ 9830 w 9830"/>
                <a:gd name="connsiteY3" fmla="*/ 0 h 53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30" h="534189">
                  <a:moveTo>
                    <a:pt x="9830" y="534190"/>
                  </a:moveTo>
                  <a:lnTo>
                    <a:pt x="0" y="534190"/>
                  </a:lnTo>
                  <a:lnTo>
                    <a:pt x="0" y="0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004C42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7619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-Title-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E5CE4-39F1-FC2C-8B7E-B78862482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20488" cy="6480175"/>
          </a:xfrm>
          <a:pattFill prst="wdUpDiag">
            <a:fgClr>
              <a:schemeClr val="bg2"/>
            </a:fgClr>
            <a:bgClr>
              <a:schemeClr val="accent2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" name="Текст 12">
            <a:extLst>
              <a:ext uri="{FF2B5EF4-FFF2-40B4-BE49-F238E27FC236}">
                <a16:creationId xmlns:a16="http://schemas.microsoft.com/office/drawing/2014/main" id="{79145E80-3320-A054-8138-1C5E8178A4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1" y="2520156"/>
            <a:ext cx="4320255" cy="719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Header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DF8D7A-34DF-1537-4EFA-B0E20972D8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725" y="3960813"/>
            <a:ext cx="4319588" cy="14366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422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itle-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2">
            <a:extLst>
              <a:ext uri="{FF2B5EF4-FFF2-40B4-BE49-F238E27FC236}">
                <a16:creationId xmlns:a16="http://schemas.microsoft.com/office/drawing/2014/main" id="{39B48824-CABF-24C9-A15F-A54F805B0A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188" y="4950106"/>
            <a:ext cx="4320048" cy="4499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Header</a:t>
            </a:r>
            <a:endParaRPr lang="ru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9C9E9-629D-0F3C-25E0-498A2A18CD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362" y="369243"/>
            <a:ext cx="10799763" cy="4320000"/>
          </a:xfrm>
          <a:pattFill prst="wdUpDiag">
            <a:fgClr>
              <a:schemeClr val="bg2"/>
            </a:fgClr>
            <a:bgClr>
              <a:schemeClr val="accent2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5D8D13-7643-5EE4-1E6D-46F95D30C5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1038" y="4949825"/>
            <a:ext cx="5016500" cy="809625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2465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itle-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F2D25A-3123-DD6C-21B7-CF47EB1ACF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363" y="360361"/>
            <a:ext cx="10799941" cy="5039702"/>
          </a:xfrm>
          <a:custGeom>
            <a:avLst/>
            <a:gdLst>
              <a:gd name="connsiteX0" fmla="*/ 0 w 10799941"/>
              <a:gd name="connsiteY0" fmla="*/ 0 h 5039702"/>
              <a:gd name="connsiteX1" fmla="*/ 10799941 w 10799941"/>
              <a:gd name="connsiteY1" fmla="*/ 0 h 5039702"/>
              <a:gd name="connsiteX2" fmla="*/ 10799941 w 10799941"/>
              <a:gd name="connsiteY2" fmla="*/ 5039702 h 5039702"/>
              <a:gd name="connsiteX3" fmla="*/ 6119889 w 10799941"/>
              <a:gd name="connsiteY3" fmla="*/ 5039702 h 5039702"/>
              <a:gd name="connsiteX4" fmla="*/ 6119889 w 10799941"/>
              <a:gd name="connsiteY4" fmla="*/ 3599734 h 5039702"/>
              <a:gd name="connsiteX5" fmla="*/ 719829 w 10799941"/>
              <a:gd name="connsiteY5" fmla="*/ 3599734 h 5039702"/>
              <a:gd name="connsiteX6" fmla="*/ 719829 w 10799941"/>
              <a:gd name="connsiteY6" fmla="*/ 5039702 h 5039702"/>
              <a:gd name="connsiteX7" fmla="*/ 0 w 10799941"/>
              <a:gd name="connsiteY7" fmla="*/ 5039702 h 503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9941" h="5039702">
                <a:moveTo>
                  <a:pt x="0" y="0"/>
                </a:moveTo>
                <a:lnTo>
                  <a:pt x="10799941" y="0"/>
                </a:lnTo>
                <a:lnTo>
                  <a:pt x="10799941" y="5039702"/>
                </a:lnTo>
                <a:lnTo>
                  <a:pt x="6119889" y="5039702"/>
                </a:lnTo>
                <a:lnTo>
                  <a:pt x="6119889" y="3599734"/>
                </a:lnTo>
                <a:lnTo>
                  <a:pt x="719829" y="3599734"/>
                </a:lnTo>
                <a:lnTo>
                  <a:pt x="719829" y="5039702"/>
                </a:lnTo>
                <a:lnTo>
                  <a:pt x="0" y="5039702"/>
                </a:lnTo>
                <a:close/>
              </a:path>
            </a:pathLst>
          </a:custGeom>
          <a:pattFill prst="wdUpDiag">
            <a:fgClr>
              <a:schemeClr val="bg2"/>
            </a:fgClr>
            <a:bgClr>
              <a:schemeClr val="accent2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</a:lstStyle>
          <a:p>
            <a:pPr lvl="0"/>
            <a:endParaRPr lang="en-US" dirty="0"/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39B48824-CABF-24C9-A15F-A54F805B0A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0195" y="4410101"/>
            <a:ext cx="4500230" cy="9899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3200" b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 dirty="0"/>
              <a:t>Header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024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8DF82D-4B06-7E7C-D199-09F65BA2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63" y="360363"/>
            <a:ext cx="10078500" cy="7207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92074-62D1-7C9D-A2AC-298A8840F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725" y="1439864"/>
            <a:ext cx="10079038" cy="3960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432C02-6960-DF1A-8DAC-192B627D416F}"/>
              </a:ext>
            </a:extLst>
          </p:cNvPr>
          <p:cNvSpPr/>
          <p:nvPr userDrawn="1"/>
        </p:nvSpPr>
        <p:spPr>
          <a:xfrm>
            <a:off x="10530297" y="5940119"/>
            <a:ext cx="270003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r"/>
            <a:fld id="{B1217D13-E5F9-4B61-A576-8C077BC53425}" type="slidenum">
              <a:rPr lang="en-US" sz="800" smtClean="0">
                <a:solidFill>
                  <a:schemeClr val="accent2"/>
                </a:solidFill>
              </a:rPr>
              <a:pPr algn="r"/>
              <a:t>‹#›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EAD87E-1B16-5A72-21BA-F29FBDA4673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091794" y="5940119"/>
            <a:ext cx="3438503" cy="180000"/>
          </a:xfrm>
          <a:prstGeom prst="rect">
            <a:avLst/>
          </a:prstGeom>
        </p:spPr>
        <p:txBody>
          <a:bodyPr horzOverflow="overflow" lIns="0" tIns="0" rIns="0" bIns="0" anchor="ctr" anchorCtr="0">
            <a:noAutofit/>
          </a:bodyPr>
          <a:lstStyle/>
          <a:p>
            <a:pPr algn="l"/>
            <a:r>
              <a:rPr lang="en-SA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3</a:t>
            </a:r>
            <a:r>
              <a:rPr lang="en-SA" sz="800" baseline="300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rd</a:t>
            </a:r>
            <a:r>
              <a:rPr lang="en-SA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 MENA IAEE Conference</a:t>
            </a:r>
            <a:r>
              <a:rPr lang="en-US" sz="8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, Riyadh, Saudi Arabia, 8-9 December 2024     |</a:t>
            </a:r>
            <a:endParaRPr lang="en-SA" sz="800" dirty="0">
              <a:solidFill>
                <a:schemeClr val="accent3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15" name="Graphic 16">
            <a:extLst>
              <a:ext uri="{FF2B5EF4-FFF2-40B4-BE49-F238E27FC236}">
                <a16:creationId xmlns:a16="http://schemas.microsoft.com/office/drawing/2014/main" id="{31822B9D-17B5-240E-B2AD-64BEC5B9F326}"/>
              </a:ext>
            </a:extLst>
          </p:cNvPr>
          <p:cNvGrpSpPr/>
          <p:nvPr/>
        </p:nvGrpSpPr>
        <p:grpSpPr>
          <a:xfrm>
            <a:off x="720725" y="5810066"/>
            <a:ext cx="269466" cy="400052"/>
            <a:chOff x="860634" y="5928338"/>
            <a:chExt cx="361386" cy="53651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0C6066-23FD-92C4-B78B-95C322CFF068}"/>
                </a:ext>
              </a:extLst>
            </p:cNvPr>
            <p:cNvSpPr/>
            <p:nvPr/>
          </p:nvSpPr>
          <p:spPr>
            <a:xfrm>
              <a:off x="1178820" y="5928338"/>
              <a:ext cx="43200" cy="43459"/>
            </a:xfrm>
            <a:custGeom>
              <a:avLst/>
              <a:gdLst>
                <a:gd name="connsiteX0" fmla="*/ 21730 w 43200"/>
                <a:gd name="connsiteY0" fmla="*/ 43459 h 43459"/>
                <a:gd name="connsiteX1" fmla="*/ 0 w 43200"/>
                <a:gd name="connsiteY1" fmla="*/ 21730 h 43459"/>
                <a:gd name="connsiteX2" fmla="*/ 21730 w 43200"/>
                <a:gd name="connsiteY2" fmla="*/ 0 h 43459"/>
                <a:gd name="connsiteX3" fmla="*/ 43201 w 43200"/>
                <a:gd name="connsiteY3" fmla="*/ 21730 h 43459"/>
                <a:gd name="connsiteX4" fmla="*/ 21730 w 43200"/>
                <a:gd name="connsiteY4" fmla="*/ 43459 h 43459"/>
                <a:gd name="connsiteX5" fmla="*/ 21730 w 43200"/>
                <a:gd name="connsiteY5" fmla="*/ 11641 h 43459"/>
                <a:gd name="connsiteX6" fmla="*/ 11641 w 43200"/>
                <a:gd name="connsiteY6" fmla="*/ 21730 h 43459"/>
                <a:gd name="connsiteX7" fmla="*/ 21730 w 43200"/>
                <a:gd name="connsiteY7" fmla="*/ 31819 h 43459"/>
                <a:gd name="connsiteX8" fmla="*/ 31819 w 43200"/>
                <a:gd name="connsiteY8" fmla="*/ 21730 h 43459"/>
                <a:gd name="connsiteX9" fmla="*/ 21730 w 43200"/>
                <a:gd name="connsiteY9" fmla="*/ 11641 h 4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" h="43459">
                  <a:moveTo>
                    <a:pt x="21730" y="43459"/>
                  </a:moveTo>
                  <a:cubicBezTo>
                    <a:pt x="9571" y="43459"/>
                    <a:pt x="0" y="33629"/>
                    <a:pt x="0" y="21730"/>
                  </a:cubicBezTo>
                  <a:cubicBezTo>
                    <a:pt x="0" y="9830"/>
                    <a:pt x="9571" y="0"/>
                    <a:pt x="21730" y="0"/>
                  </a:cubicBezTo>
                  <a:cubicBezTo>
                    <a:pt x="33629" y="0"/>
                    <a:pt x="43201" y="9830"/>
                    <a:pt x="43201" y="21730"/>
                  </a:cubicBezTo>
                  <a:cubicBezTo>
                    <a:pt x="43201" y="33629"/>
                    <a:pt x="33629" y="43459"/>
                    <a:pt x="21730" y="43459"/>
                  </a:cubicBezTo>
                  <a:close/>
                  <a:moveTo>
                    <a:pt x="21730" y="11641"/>
                  </a:moveTo>
                  <a:cubicBezTo>
                    <a:pt x="16039" y="11641"/>
                    <a:pt x="11641" y="16297"/>
                    <a:pt x="11641" y="21730"/>
                  </a:cubicBezTo>
                  <a:cubicBezTo>
                    <a:pt x="11641" y="27421"/>
                    <a:pt x="16039" y="31819"/>
                    <a:pt x="21730" y="31819"/>
                  </a:cubicBezTo>
                  <a:cubicBezTo>
                    <a:pt x="27162" y="31819"/>
                    <a:pt x="31819" y="27421"/>
                    <a:pt x="31819" y="21730"/>
                  </a:cubicBezTo>
                  <a:cubicBezTo>
                    <a:pt x="31819" y="16297"/>
                    <a:pt x="27162" y="11641"/>
                    <a:pt x="21730" y="11641"/>
                  </a:cubicBezTo>
                  <a:close/>
                </a:path>
              </a:pathLst>
            </a:custGeom>
            <a:solidFill>
              <a:srgbClr val="CF564E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94BDF9-2CEA-5F3B-4837-EDA01020C306}"/>
                </a:ext>
              </a:extLst>
            </p:cNvPr>
            <p:cNvSpPr/>
            <p:nvPr/>
          </p:nvSpPr>
          <p:spPr>
            <a:xfrm>
              <a:off x="1152175" y="6365779"/>
              <a:ext cx="69845" cy="69845"/>
            </a:xfrm>
            <a:custGeom>
              <a:avLst/>
              <a:gdLst>
                <a:gd name="connsiteX0" fmla="*/ 34923 w 69845"/>
                <a:gd name="connsiteY0" fmla="*/ 69846 h 69845"/>
                <a:gd name="connsiteX1" fmla="*/ 31043 w 69845"/>
                <a:gd name="connsiteY1" fmla="*/ 68035 h 69845"/>
                <a:gd name="connsiteX2" fmla="*/ 1811 w 69845"/>
                <a:gd name="connsiteY2" fmla="*/ 39062 h 69845"/>
                <a:gd name="connsiteX3" fmla="*/ 0 w 69845"/>
                <a:gd name="connsiteY3" fmla="*/ 34923 h 69845"/>
                <a:gd name="connsiteX4" fmla="*/ 1811 w 69845"/>
                <a:gd name="connsiteY4" fmla="*/ 30784 h 69845"/>
                <a:gd name="connsiteX5" fmla="*/ 31043 w 69845"/>
                <a:gd name="connsiteY5" fmla="*/ 1552 h 69845"/>
                <a:gd name="connsiteX6" fmla="*/ 39062 w 69845"/>
                <a:gd name="connsiteY6" fmla="*/ 1552 h 69845"/>
                <a:gd name="connsiteX7" fmla="*/ 68294 w 69845"/>
                <a:gd name="connsiteY7" fmla="*/ 30784 h 69845"/>
                <a:gd name="connsiteX8" fmla="*/ 69846 w 69845"/>
                <a:gd name="connsiteY8" fmla="*/ 34923 h 69845"/>
                <a:gd name="connsiteX9" fmla="*/ 68294 w 69845"/>
                <a:gd name="connsiteY9" fmla="*/ 39062 h 69845"/>
                <a:gd name="connsiteX10" fmla="*/ 39062 w 69845"/>
                <a:gd name="connsiteY10" fmla="*/ 68035 h 69845"/>
                <a:gd name="connsiteX11" fmla="*/ 34923 w 69845"/>
                <a:gd name="connsiteY11" fmla="*/ 69846 h 69845"/>
                <a:gd name="connsiteX12" fmla="*/ 13969 w 69845"/>
                <a:gd name="connsiteY12" fmla="*/ 34923 h 69845"/>
                <a:gd name="connsiteX13" fmla="*/ 34923 w 69845"/>
                <a:gd name="connsiteY13" fmla="*/ 55877 h 69845"/>
                <a:gd name="connsiteX14" fmla="*/ 55877 w 69845"/>
                <a:gd name="connsiteY14" fmla="*/ 34923 h 69845"/>
                <a:gd name="connsiteX15" fmla="*/ 34923 w 69845"/>
                <a:gd name="connsiteY15" fmla="*/ 13969 h 6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45" h="69845">
                  <a:moveTo>
                    <a:pt x="34923" y="69846"/>
                  </a:moveTo>
                  <a:cubicBezTo>
                    <a:pt x="33629" y="69846"/>
                    <a:pt x="32077" y="69328"/>
                    <a:pt x="31043" y="68035"/>
                  </a:cubicBezTo>
                  <a:lnTo>
                    <a:pt x="1811" y="39062"/>
                  </a:lnTo>
                  <a:cubicBezTo>
                    <a:pt x="776" y="37768"/>
                    <a:pt x="0" y="36475"/>
                    <a:pt x="0" y="34923"/>
                  </a:cubicBezTo>
                  <a:cubicBezTo>
                    <a:pt x="0" y="33371"/>
                    <a:pt x="776" y="31819"/>
                    <a:pt x="1811" y="30784"/>
                  </a:cubicBezTo>
                  <a:lnTo>
                    <a:pt x="31043" y="1552"/>
                  </a:lnTo>
                  <a:cubicBezTo>
                    <a:pt x="33112" y="-517"/>
                    <a:pt x="36734" y="-517"/>
                    <a:pt x="39062" y="1552"/>
                  </a:cubicBezTo>
                  <a:lnTo>
                    <a:pt x="68294" y="30784"/>
                  </a:lnTo>
                  <a:cubicBezTo>
                    <a:pt x="69328" y="31819"/>
                    <a:pt x="69846" y="33371"/>
                    <a:pt x="69846" y="34923"/>
                  </a:cubicBezTo>
                  <a:cubicBezTo>
                    <a:pt x="69846" y="36475"/>
                    <a:pt x="69328" y="37768"/>
                    <a:pt x="68294" y="39062"/>
                  </a:cubicBezTo>
                  <a:lnTo>
                    <a:pt x="39062" y="68035"/>
                  </a:lnTo>
                  <a:cubicBezTo>
                    <a:pt x="38027" y="69328"/>
                    <a:pt x="36475" y="69846"/>
                    <a:pt x="34923" y="69846"/>
                  </a:cubicBezTo>
                  <a:close/>
                  <a:moveTo>
                    <a:pt x="13969" y="34923"/>
                  </a:moveTo>
                  <a:lnTo>
                    <a:pt x="34923" y="55877"/>
                  </a:lnTo>
                  <a:lnTo>
                    <a:pt x="55877" y="34923"/>
                  </a:lnTo>
                  <a:lnTo>
                    <a:pt x="34923" y="13969"/>
                  </a:lnTo>
                  <a:close/>
                </a:path>
              </a:pathLst>
            </a:custGeom>
            <a:solidFill>
              <a:srgbClr val="8EC149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aphic 16">
              <a:extLst>
                <a:ext uri="{FF2B5EF4-FFF2-40B4-BE49-F238E27FC236}">
                  <a16:creationId xmlns:a16="http://schemas.microsoft.com/office/drawing/2014/main" id="{BDCC0A9F-46AF-4AB2-1F64-1973347F5DE7}"/>
                </a:ext>
              </a:extLst>
            </p:cNvPr>
            <p:cNvGrpSpPr/>
            <p:nvPr/>
          </p:nvGrpSpPr>
          <p:grpSpPr>
            <a:xfrm>
              <a:off x="860634" y="5928338"/>
              <a:ext cx="361386" cy="536518"/>
              <a:chOff x="860634" y="5928338"/>
              <a:chExt cx="361386" cy="536518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6D4E577-43BA-E571-ECC1-492BE0C05110}"/>
                  </a:ext>
                </a:extLst>
              </p:cNvPr>
              <p:cNvSpPr/>
              <p:nvPr/>
            </p:nvSpPr>
            <p:spPr>
              <a:xfrm>
                <a:off x="860634" y="645321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F7BC3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1994725-5608-46A6-D680-D9A3E450CA93}"/>
                  </a:ext>
                </a:extLst>
              </p:cNvPr>
              <p:cNvSpPr/>
              <p:nvPr/>
            </p:nvSpPr>
            <p:spPr>
              <a:xfrm>
                <a:off x="860634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C61C5F9-E0C2-A4C1-48C9-828990B899D1}"/>
                  </a:ext>
                </a:extLst>
              </p:cNvPr>
              <p:cNvSpPr/>
              <p:nvPr/>
            </p:nvSpPr>
            <p:spPr>
              <a:xfrm>
                <a:off x="924271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297" y="11641"/>
                      <a:pt x="11641" y="16297"/>
                      <a:pt x="11641" y="21730"/>
                    </a:cubicBezTo>
                    <a:cubicBezTo>
                      <a:pt x="11641" y="27421"/>
                      <a:pt x="16297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35FC931-1545-C095-FD23-B557E580C37A}"/>
                  </a:ext>
                </a:extLst>
              </p:cNvPr>
              <p:cNvSpPr/>
              <p:nvPr/>
            </p:nvSpPr>
            <p:spPr>
              <a:xfrm>
                <a:off x="987909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421" y="31819"/>
                      <a:pt x="31819" y="27421"/>
                      <a:pt x="31819" y="21730"/>
                    </a:cubicBezTo>
                    <a:cubicBezTo>
                      <a:pt x="31819" y="16297"/>
                      <a:pt x="27421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87911B3-078F-BA50-AFF4-7DE25ED99BC5}"/>
                  </a:ext>
                </a:extLst>
              </p:cNvPr>
              <p:cNvSpPr/>
              <p:nvPr/>
            </p:nvSpPr>
            <p:spPr>
              <a:xfrm>
                <a:off x="1051546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60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60" y="9830"/>
                      <a:pt x="43460" y="21730"/>
                    </a:cubicBezTo>
                    <a:cubicBezTo>
                      <a:pt x="43460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559D857-E59C-FEE5-AD8E-01FD72A7D318}"/>
                  </a:ext>
                </a:extLst>
              </p:cNvPr>
              <p:cNvSpPr/>
              <p:nvPr/>
            </p:nvSpPr>
            <p:spPr>
              <a:xfrm>
                <a:off x="1115183" y="5928338"/>
                <a:ext cx="43459" cy="43459"/>
              </a:xfrm>
              <a:custGeom>
                <a:avLst/>
                <a:gdLst>
                  <a:gd name="connsiteX0" fmla="*/ 21730 w 43459"/>
                  <a:gd name="connsiteY0" fmla="*/ 43459 h 43459"/>
                  <a:gd name="connsiteX1" fmla="*/ 0 w 43459"/>
                  <a:gd name="connsiteY1" fmla="*/ 21730 h 43459"/>
                  <a:gd name="connsiteX2" fmla="*/ 21730 w 43459"/>
                  <a:gd name="connsiteY2" fmla="*/ 0 h 43459"/>
                  <a:gd name="connsiteX3" fmla="*/ 43459 w 43459"/>
                  <a:gd name="connsiteY3" fmla="*/ 21730 h 43459"/>
                  <a:gd name="connsiteX4" fmla="*/ 21730 w 43459"/>
                  <a:gd name="connsiteY4" fmla="*/ 43459 h 43459"/>
                  <a:gd name="connsiteX5" fmla="*/ 21730 w 43459"/>
                  <a:gd name="connsiteY5" fmla="*/ 11641 h 43459"/>
                  <a:gd name="connsiteX6" fmla="*/ 11641 w 43459"/>
                  <a:gd name="connsiteY6" fmla="*/ 21730 h 43459"/>
                  <a:gd name="connsiteX7" fmla="*/ 21730 w 43459"/>
                  <a:gd name="connsiteY7" fmla="*/ 31819 h 43459"/>
                  <a:gd name="connsiteX8" fmla="*/ 31819 w 43459"/>
                  <a:gd name="connsiteY8" fmla="*/ 21730 h 43459"/>
                  <a:gd name="connsiteX9" fmla="*/ 21730 w 43459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59" h="43459">
                    <a:moveTo>
                      <a:pt x="21730" y="43459"/>
                    </a:moveTo>
                    <a:cubicBezTo>
                      <a:pt x="9830" y="43459"/>
                      <a:pt x="0" y="33629"/>
                      <a:pt x="0" y="21730"/>
                    </a:cubicBezTo>
                    <a:cubicBezTo>
                      <a:pt x="0" y="9830"/>
                      <a:pt x="9830" y="0"/>
                      <a:pt x="21730" y="0"/>
                    </a:cubicBezTo>
                    <a:cubicBezTo>
                      <a:pt x="33629" y="0"/>
                      <a:pt x="43459" y="9830"/>
                      <a:pt x="43459" y="21730"/>
                    </a:cubicBezTo>
                    <a:cubicBezTo>
                      <a:pt x="43459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0688D6D-866E-DFD9-7B40-4175600F479A}"/>
                  </a:ext>
                </a:extLst>
              </p:cNvPr>
              <p:cNvSpPr/>
              <p:nvPr/>
            </p:nvSpPr>
            <p:spPr>
              <a:xfrm>
                <a:off x="860634" y="6365779"/>
                <a:ext cx="70104" cy="69845"/>
              </a:xfrm>
              <a:custGeom>
                <a:avLst/>
                <a:gdLst>
                  <a:gd name="connsiteX0" fmla="*/ 34923 w 70104"/>
                  <a:gd name="connsiteY0" fmla="*/ 69846 h 69845"/>
                  <a:gd name="connsiteX1" fmla="*/ 31042 w 70104"/>
                  <a:gd name="connsiteY1" fmla="*/ 68035 h 69845"/>
                  <a:gd name="connsiteX2" fmla="*/ 1811 w 70104"/>
                  <a:gd name="connsiteY2" fmla="*/ 39062 h 69845"/>
                  <a:gd name="connsiteX3" fmla="*/ 0 w 70104"/>
                  <a:gd name="connsiteY3" fmla="*/ 34923 h 69845"/>
                  <a:gd name="connsiteX4" fmla="*/ 1811 w 70104"/>
                  <a:gd name="connsiteY4" fmla="*/ 30784 h 69845"/>
                  <a:gd name="connsiteX5" fmla="*/ 31042 w 70104"/>
                  <a:gd name="connsiteY5" fmla="*/ 1552 h 69845"/>
                  <a:gd name="connsiteX6" fmla="*/ 39062 w 70104"/>
                  <a:gd name="connsiteY6" fmla="*/ 1552 h 69845"/>
                  <a:gd name="connsiteX7" fmla="*/ 68294 w 70104"/>
                  <a:gd name="connsiteY7" fmla="*/ 30784 h 69845"/>
                  <a:gd name="connsiteX8" fmla="*/ 70104 w 70104"/>
                  <a:gd name="connsiteY8" fmla="*/ 34923 h 69845"/>
                  <a:gd name="connsiteX9" fmla="*/ 68294 w 70104"/>
                  <a:gd name="connsiteY9" fmla="*/ 39062 h 69845"/>
                  <a:gd name="connsiteX10" fmla="*/ 39062 w 70104"/>
                  <a:gd name="connsiteY10" fmla="*/ 68035 h 69845"/>
                  <a:gd name="connsiteX11" fmla="*/ 34923 w 70104"/>
                  <a:gd name="connsiteY11" fmla="*/ 69846 h 69845"/>
                  <a:gd name="connsiteX12" fmla="*/ 13969 w 70104"/>
                  <a:gd name="connsiteY12" fmla="*/ 34923 h 69845"/>
                  <a:gd name="connsiteX13" fmla="*/ 34923 w 70104"/>
                  <a:gd name="connsiteY13" fmla="*/ 55877 h 69845"/>
                  <a:gd name="connsiteX14" fmla="*/ 56135 w 70104"/>
                  <a:gd name="connsiteY14" fmla="*/ 34923 h 69845"/>
                  <a:gd name="connsiteX15" fmla="*/ 34923 w 70104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04" h="69845">
                    <a:moveTo>
                      <a:pt x="34923" y="69846"/>
                    </a:moveTo>
                    <a:cubicBezTo>
                      <a:pt x="33629" y="69846"/>
                      <a:pt x="32077" y="69328"/>
                      <a:pt x="31042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1042" y="1552"/>
                    </a:lnTo>
                    <a:cubicBezTo>
                      <a:pt x="33112" y="-517"/>
                      <a:pt x="36992" y="-517"/>
                      <a:pt x="39062" y="1552"/>
                    </a:cubicBezTo>
                    <a:lnTo>
                      <a:pt x="68294" y="30784"/>
                    </a:lnTo>
                    <a:cubicBezTo>
                      <a:pt x="69328" y="31819"/>
                      <a:pt x="70104" y="33371"/>
                      <a:pt x="70104" y="34923"/>
                    </a:cubicBezTo>
                    <a:cubicBezTo>
                      <a:pt x="70104" y="36475"/>
                      <a:pt x="69328" y="37768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6135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862CD69-E1DF-E106-EB5A-EE4A5A7F2EF7}"/>
                  </a:ext>
                </a:extLst>
              </p:cNvPr>
              <p:cNvSpPr/>
              <p:nvPr/>
            </p:nvSpPr>
            <p:spPr>
              <a:xfrm>
                <a:off x="919098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1552 w 69845"/>
                  <a:gd name="connsiteY3" fmla="*/ 30784 h 69845"/>
                  <a:gd name="connsiteX4" fmla="*/ 30784 w 69845"/>
                  <a:gd name="connsiteY4" fmla="*/ 1552 h 69845"/>
                  <a:gd name="connsiteX5" fmla="*/ 39062 w 69845"/>
                  <a:gd name="connsiteY5" fmla="*/ 1552 h 69845"/>
                  <a:gd name="connsiteX6" fmla="*/ 68035 w 69845"/>
                  <a:gd name="connsiteY6" fmla="*/ 30784 h 69845"/>
                  <a:gd name="connsiteX7" fmla="*/ 69846 w 69845"/>
                  <a:gd name="connsiteY7" fmla="*/ 34923 h 69845"/>
                  <a:gd name="connsiteX8" fmla="*/ 68035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-517" y="36734"/>
                      <a:pt x="-517" y="33112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035" y="30784"/>
                    </a:lnTo>
                    <a:cubicBezTo>
                      <a:pt x="69328" y="31819"/>
                      <a:pt x="69846" y="33371"/>
                      <a:pt x="69846" y="34923"/>
                    </a:cubicBezTo>
                    <a:cubicBezTo>
                      <a:pt x="69846" y="36475"/>
                      <a:pt x="69328" y="37768"/>
                      <a:pt x="68035" y="39062"/>
                    </a:cubicBezTo>
                    <a:lnTo>
                      <a:pt x="39062" y="68035"/>
                    </a:lnTo>
                    <a:cubicBezTo>
                      <a:pt x="37768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13E88F8-833B-704C-B541-C9035868964F}"/>
                  </a:ext>
                </a:extLst>
              </p:cNvPr>
              <p:cNvSpPr/>
              <p:nvPr/>
            </p:nvSpPr>
            <p:spPr>
              <a:xfrm>
                <a:off x="977302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811 w 69845"/>
                  <a:gd name="connsiteY2" fmla="*/ 39062 h 69845"/>
                  <a:gd name="connsiteX3" fmla="*/ 0 w 69845"/>
                  <a:gd name="connsiteY3" fmla="*/ 34923 h 69845"/>
                  <a:gd name="connsiteX4" fmla="*/ 1811 w 69845"/>
                  <a:gd name="connsiteY4" fmla="*/ 30784 h 69845"/>
                  <a:gd name="connsiteX5" fmla="*/ 30784 w 69845"/>
                  <a:gd name="connsiteY5" fmla="*/ 1552 h 69845"/>
                  <a:gd name="connsiteX6" fmla="*/ 39062 w 69845"/>
                  <a:gd name="connsiteY6" fmla="*/ 1552 h 69845"/>
                  <a:gd name="connsiteX7" fmla="*/ 68294 w 69845"/>
                  <a:gd name="connsiteY7" fmla="*/ 30784 h 69845"/>
                  <a:gd name="connsiteX8" fmla="*/ 68294 w 69845"/>
                  <a:gd name="connsiteY8" fmla="*/ 39062 h 69845"/>
                  <a:gd name="connsiteX9" fmla="*/ 39062 w 69845"/>
                  <a:gd name="connsiteY9" fmla="*/ 68035 h 69845"/>
                  <a:gd name="connsiteX10" fmla="*/ 34923 w 69845"/>
                  <a:gd name="connsiteY10" fmla="*/ 69846 h 69845"/>
                  <a:gd name="connsiteX11" fmla="*/ 13969 w 69845"/>
                  <a:gd name="connsiteY11" fmla="*/ 34923 h 69845"/>
                  <a:gd name="connsiteX12" fmla="*/ 34923 w 69845"/>
                  <a:gd name="connsiteY12" fmla="*/ 55877 h 69845"/>
                  <a:gd name="connsiteX13" fmla="*/ 55877 w 69845"/>
                  <a:gd name="connsiteY13" fmla="*/ 34923 h 69845"/>
                  <a:gd name="connsiteX14" fmla="*/ 34923 w 69845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2077" y="69328"/>
                      <a:pt x="30784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294" y="30784"/>
                    </a:lnTo>
                    <a:cubicBezTo>
                      <a:pt x="70363" y="33112"/>
                      <a:pt x="70363" y="36734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56A566C-7053-0870-5D43-4040D496D04B}"/>
                  </a:ext>
                </a:extLst>
              </p:cNvPr>
              <p:cNvSpPr/>
              <p:nvPr/>
            </p:nvSpPr>
            <p:spPr>
              <a:xfrm>
                <a:off x="1035766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0784 w 69845"/>
                  <a:gd name="connsiteY1" fmla="*/ 68035 h 69845"/>
                  <a:gd name="connsiteX2" fmla="*/ 1552 w 69845"/>
                  <a:gd name="connsiteY2" fmla="*/ 39062 h 69845"/>
                  <a:gd name="connsiteX3" fmla="*/ 0 w 69845"/>
                  <a:gd name="connsiteY3" fmla="*/ 34923 h 69845"/>
                  <a:gd name="connsiteX4" fmla="*/ 1552 w 69845"/>
                  <a:gd name="connsiteY4" fmla="*/ 30784 h 69845"/>
                  <a:gd name="connsiteX5" fmla="*/ 30784 w 69845"/>
                  <a:gd name="connsiteY5" fmla="*/ 1552 h 69845"/>
                  <a:gd name="connsiteX6" fmla="*/ 38803 w 69845"/>
                  <a:gd name="connsiteY6" fmla="*/ 1552 h 69845"/>
                  <a:gd name="connsiteX7" fmla="*/ 68035 w 69845"/>
                  <a:gd name="connsiteY7" fmla="*/ 30784 h 69845"/>
                  <a:gd name="connsiteX8" fmla="*/ 69846 w 69845"/>
                  <a:gd name="connsiteY8" fmla="*/ 34923 h 69845"/>
                  <a:gd name="connsiteX9" fmla="*/ 68035 w 69845"/>
                  <a:gd name="connsiteY9" fmla="*/ 39062 h 69845"/>
                  <a:gd name="connsiteX10" fmla="*/ 38803 w 69845"/>
                  <a:gd name="connsiteY10" fmla="*/ 68035 h 69845"/>
                  <a:gd name="connsiteX11" fmla="*/ 34923 w 69845"/>
                  <a:gd name="connsiteY11" fmla="*/ 69846 h 69845"/>
                  <a:gd name="connsiteX12" fmla="*/ 13969 w 69845"/>
                  <a:gd name="connsiteY12" fmla="*/ 34923 h 69845"/>
                  <a:gd name="connsiteX13" fmla="*/ 34923 w 69845"/>
                  <a:gd name="connsiteY13" fmla="*/ 55877 h 69845"/>
                  <a:gd name="connsiteX14" fmla="*/ 55877 w 69845"/>
                  <a:gd name="connsiteY14" fmla="*/ 34923 h 69845"/>
                  <a:gd name="connsiteX15" fmla="*/ 34923 w 69845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371" y="69846"/>
                      <a:pt x="31819" y="69328"/>
                      <a:pt x="30784" y="68035"/>
                    </a:cubicBezTo>
                    <a:lnTo>
                      <a:pt x="1552" y="39062"/>
                    </a:lnTo>
                    <a:cubicBezTo>
                      <a:pt x="517" y="37768"/>
                      <a:pt x="0" y="36475"/>
                      <a:pt x="0" y="34923"/>
                    </a:cubicBezTo>
                    <a:cubicBezTo>
                      <a:pt x="0" y="33371"/>
                      <a:pt x="517" y="31819"/>
                      <a:pt x="1552" y="30784"/>
                    </a:cubicBezTo>
                    <a:lnTo>
                      <a:pt x="30784" y="1552"/>
                    </a:lnTo>
                    <a:cubicBezTo>
                      <a:pt x="33112" y="-517"/>
                      <a:pt x="36734" y="-517"/>
                      <a:pt x="38803" y="1552"/>
                    </a:cubicBezTo>
                    <a:lnTo>
                      <a:pt x="68035" y="30784"/>
                    </a:lnTo>
                    <a:cubicBezTo>
                      <a:pt x="69070" y="31819"/>
                      <a:pt x="69846" y="33371"/>
                      <a:pt x="69846" y="34923"/>
                    </a:cubicBezTo>
                    <a:cubicBezTo>
                      <a:pt x="69846" y="36475"/>
                      <a:pt x="69070" y="37768"/>
                      <a:pt x="68035" y="39062"/>
                    </a:cubicBezTo>
                    <a:lnTo>
                      <a:pt x="38803" y="68035"/>
                    </a:lnTo>
                    <a:cubicBezTo>
                      <a:pt x="37768" y="69328"/>
                      <a:pt x="36216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08A8AB4-E5A8-E3F6-B5FA-FE8D70546DE8}"/>
                  </a:ext>
                </a:extLst>
              </p:cNvPr>
              <p:cNvSpPr/>
              <p:nvPr/>
            </p:nvSpPr>
            <p:spPr>
              <a:xfrm>
                <a:off x="1094035" y="6365779"/>
                <a:ext cx="69780" cy="69845"/>
              </a:xfrm>
              <a:custGeom>
                <a:avLst/>
                <a:gdLst>
                  <a:gd name="connsiteX0" fmla="*/ 34858 w 69780"/>
                  <a:gd name="connsiteY0" fmla="*/ 69846 h 69845"/>
                  <a:gd name="connsiteX1" fmla="*/ 30719 w 69780"/>
                  <a:gd name="connsiteY1" fmla="*/ 68035 h 69845"/>
                  <a:gd name="connsiteX2" fmla="*/ 1746 w 69780"/>
                  <a:gd name="connsiteY2" fmla="*/ 39062 h 69845"/>
                  <a:gd name="connsiteX3" fmla="*/ 1746 w 69780"/>
                  <a:gd name="connsiteY3" fmla="*/ 30784 h 69845"/>
                  <a:gd name="connsiteX4" fmla="*/ 30719 w 69780"/>
                  <a:gd name="connsiteY4" fmla="*/ 1552 h 69845"/>
                  <a:gd name="connsiteX5" fmla="*/ 38997 w 69780"/>
                  <a:gd name="connsiteY5" fmla="*/ 1552 h 69845"/>
                  <a:gd name="connsiteX6" fmla="*/ 68229 w 69780"/>
                  <a:gd name="connsiteY6" fmla="*/ 30784 h 69845"/>
                  <a:gd name="connsiteX7" fmla="*/ 69781 w 69780"/>
                  <a:gd name="connsiteY7" fmla="*/ 34923 h 69845"/>
                  <a:gd name="connsiteX8" fmla="*/ 68229 w 69780"/>
                  <a:gd name="connsiteY8" fmla="*/ 39062 h 69845"/>
                  <a:gd name="connsiteX9" fmla="*/ 38997 w 69780"/>
                  <a:gd name="connsiteY9" fmla="*/ 68035 h 69845"/>
                  <a:gd name="connsiteX10" fmla="*/ 34858 w 69780"/>
                  <a:gd name="connsiteY10" fmla="*/ 69846 h 69845"/>
                  <a:gd name="connsiteX11" fmla="*/ 13904 w 69780"/>
                  <a:gd name="connsiteY11" fmla="*/ 34923 h 69845"/>
                  <a:gd name="connsiteX12" fmla="*/ 34858 w 69780"/>
                  <a:gd name="connsiteY12" fmla="*/ 55877 h 69845"/>
                  <a:gd name="connsiteX13" fmla="*/ 55812 w 69780"/>
                  <a:gd name="connsiteY13" fmla="*/ 34923 h 69845"/>
                  <a:gd name="connsiteX14" fmla="*/ 34858 w 69780"/>
                  <a:gd name="connsiteY14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80" h="69845">
                    <a:moveTo>
                      <a:pt x="34858" y="69846"/>
                    </a:moveTo>
                    <a:cubicBezTo>
                      <a:pt x="33306" y="69846"/>
                      <a:pt x="31754" y="69328"/>
                      <a:pt x="30719" y="68035"/>
                    </a:cubicBezTo>
                    <a:lnTo>
                      <a:pt x="1746" y="39062"/>
                    </a:lnTo>
                    <a:cubicBezTo>
                      <a:pt x="-582" y="36734"/>
                      <a:pt x="-582" y="33112"/>
                      <a:pt x="1746" y="30784"/>
                    </a:cubicBezTo>
                    <a:lnTo>
                      <a:pt x="30719" y="1552"/>
                    </a:lnTo>
                    <a:cubicBezTo>
                      <a:pt x="33047" y="-517"/>
                      <a:pt x="36669" y="-517"/>
                      <a:pt x="38997" y="1552"/>
                    </a:cubicBezTo>
                    <a:lnTo>
                      <a:pt x="68229" y="30784"/>
                    </a:lnTo>
                    <a:cubicBezTo>
                      <a:pt x="69264" y="31819"/>
                      <a:pt x="69781" y="33371"/>
                      <a:pt x="69781" y="34923"/>
                    </a:cubicBezTo>
                    <a:cubicBezTo>
                      <a:pt x="69781" y="36475"/>
                      <a:pt x="69264" y="37768"/>
                      <a:pt x="68229" y="39062"/>
                    </a:cubicBezTo>
                    <a:lnTo>
                      <a:pt x="38997" y="68035"/>
                    </a:lnTo>
                    <a:cubicBezTo>
                      <a:pt x="37962" y="69328"/>
                      <a:pt x="36410" y="69846"/>
                      <a:pt x="34858" y="69846"/>
                    </a:cubicBezTo>
                    <a:close/>
                    <a:moveTo>
                      <a:pt x="13904" y="34923"/>
                    </a:moveTo>
                    <a:lnTo>
                      <a:pt x="34858" y="55877"/>
                    </a:lnTo>
                    <a:lnTo>
                      <a:pt x="55812" y="34923"/>
                    </a:lnTo>
                    <a:lnTo>
                      <a:pt x="34858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622D057-44D0-B78B-2133-AE738DD35BFC}"/>
                  </a:ext>
                </a:extLst>
              </p:cNvPr>
              <p:cNvSpPr/>
              <p:nvPr/>
            </p:nvSpPr>
            <p:spPr>
              <a:xfrm>
                <a:off x="867101" y="5988095"/>
                <a:ext cx="349228" cy="353108"/>
              </a:xfrm>
              <a:custGeom>
                <a:avLst/>
                <a:gdLst>
                  <a:gd name="connsiteX0" fmla="*/ 349228 w 349228"/>
                  <a:gd name="connsiteY0" fmla="*/ 353109 h 353108"/>
                  <a:gd name="connsiteX1" fmla="*/ 0 w 349228"/>
                  <a:gd name="connsiteY1" fmla="*/ 353109 h 353108"/>
                  <a:gd name="connsiteX2" fmla="*/ 0 w 349228"/>
                  <a:gd name="connsiteY2" fmla="*/ 0 h 353108"/>
                  <a:gd name="connsiteX3" fmla="*/ 349228 w 349228"/>
                  <a:gd name="connsiteY3" fmla="*/ 0 h 35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28" h="353108">
                    <a:moveTo>
                      <a:pt x="349228" y="353109"/>
                    </a:moveTo>
                    <a:lnTo>
                      <a:pt x="0" y="353109"/>
                    </a:lnTo>
                    <a:lnTo>
                      <a:pt x="0" y="0"/>
                    </a:lnTo>
                    <a:lnTo>
                      <a:pt x="349228" y="0"/>
                    </a:lnTo>
                    <a:close/>
                  </a:path>
                </a:pathLst>
              </a:custGeom>
              <a:solidFill>
                <a:srgbClr val="004C42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195BC18-7BF4-CD5F-761A-C996FB41C546}"/>
                  </a:ext>
                </a:extLst>
              </p:cNvPr>
              <p:cNvSpPr/>
              <p:nvPr/>
            </p:nvSpPr>
            <p:spPr>
              <a:xfrm>
                <a:off x="860634" y="5988095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691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691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691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691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B227934-94CC-FA44-0EDB-D169B0F29316}"/>
                  </a:ext>
                </a:extLst>
              </p:cNvPr>
              <p:cNvSpPr/>
              <p:nvPr/>
            </p:nvSpPr>
            <p:spPr>
              <a:xfrm>
                <a:off x="860634" y="6337841"/>
                <a:ext cx="361386" cy="11640"/>
              </a:xfrm>
              <a:custGeom>
                <a:avLst/>
                <a:gdLst>
                  <a:gd name="connsiteX0" fmla="*/ 355695 w 361386"/>
                  <a:gd name="connsiteY0" fmla="*/ 11641 h 11640"/>
                  <a:gd name="connsiteX1" fmla="*/ 5950 w 361386"/>
                  <a:gd name="connsiteY1" fmla="*/ 11641 h 11640"/>
                  <a:gd name="connsiteX2" fmla="*/ 0 w 361386"/>
                  <a:gd name="connsiteY2" fmla="*/ 5950 h 11640"/>
                  <a:gd name="connsiteX3" fmla="*/ 5950 w 361386"/>
                  <a:gd name="connsiteY3" fmla="*/ 0 h 11640"/>
                  <a:gd name="connsiteX4" fmla="*/ 355695 w 361386"/>
                  <a:gd name="connsiteY4" fmla="*/ 0 h 11640"/>
                  <a:gd name="connsiteX5" fmla="*/ 361387 w 361386"/>
                  <a:gd name="connsiteY5" fmla="*/ 5950 h 11640"/>
                  <a:gd name="connsiteX6" fmla="*/ 355695 w 361386"/>
                  <a:gd name="connsiteY6" fmla="*/ 11641 h 1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386" h="11640">
                    <a:moveTo>
                      <a:pt x="355695" y="11641"/>
                    </a:moveTo>
                    <a:lnTo>
                      <a:pt x="5950" y="11641"/>
                    </a:lnTo>
                    <a:cubicBezTo>
                      <a:pt x="2587" y="11641"/>
                      <a:pt x="0" y="9054"/>
                      <a:pt x="0" y="5950"/>
                    </a:cubicBezTo>
                    <a:cubicBezTo>
                      <a:pt x="0" y="2587"/>
                      <a:pt x="2587" y="0"/>
                      <a:pt x="5950" y="0"/>
                    </a:cubicBezTo>
                    <a:lnTo>
                      <a:pt x="355695" y="0"/>
                    </a:lnTo>
                    <a:cubicBezTo>
                      <a:pt x="358800" y="0"/>
                      <a:pt x="361387" y="2587"/>
                      <a:pt x="361387" y="5950"/>
                    </a:cubicBezTo>
                    <a:cubicBezTo>
                      <a:pt x="361387" y="9054"/>
                      <a:pt x="358800" y="11641"/>
                      <a:pt x="355695" y="11641"/>
                    </a:cubicBezTo>
                    <a:close/>
                  </a:path>
                </a:pathLst>
              </a:custGeom>
              <a:solidFill>
                <a:srgbClr val="35987C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5" name="Graphic 16">
                <a:extLst>
                  <a:ext uri="{FF2B5EF4-FFF2-40B4-BE49-F238E27FC236}">
                    <a16:creationId xmlns:a16="http://schemas.microsoft.com/office/drawing/2014/main" id="{8D8ADC7C-FE25-69C1-3D90-594614F28E87}"/>
                  </a:ext>
                </a:extLst>
              </p:cNvPr>
              <p:cNvGrpSpPr/>
              <p:nvPr/>
            </p:nvGrpSpPr>
            <p:grpSpPr>
              <a:xfrm>
                <a:off x="947678" y="6046041"/>
                <a:ext cx="187558" cy="240320"/>
                <a:chOff x="947678" y="6046041"/>
                <a:chExt cx="187558" cy="240320"/>
              </a:xfrm>
              <a:solidFill>
                <a:srgbClr val="FFFFFF"/>
              </a:solidFill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0408D093-2FD9-50CA-79B7-1263C6A3D7E4}"/>
                    </a:ext>
                  </a:extLst>
                </p:cNvPr>
                <p:cNvSpPr/>
                <p:nvPr/>
              </p:nvSpPr>
              <p:spPr>
                <a:xfrm>
                  <a:off x="947678" y="6088849"/>
                  <a:ext cx="187558" cy="100505"/>
                </a:xfrm>
                <a:custGeom>
                  <a:avLst/>
                  <a:gdLst>
                    <a:gd name="connsiteX0" fmla="*/ 180698 w 187558"/>
                    <a:gd name="connsiteY0" fmla="*/ 100505 h 100505"/>
                    <a:gd name="connsiteX1" fmla="*/ 177853 w 187558"/>
                    <a:gd name="connsiteY1" fmla="*/ 99729 h 100505"/>
                    <a:gd name="connsiteX2" fmla="*/ 3756 w 187558"/>
                    <a:gd name="connsiteY2" fmla="*/ 12810 h 100505"/>
                    <a:gd name="connsiteX3" fmla="*/ 652 w 187558"/>
                    <a:gd name="connsiteY3" fmla="*/ 3756 h 100505"/>
                    <a:gd name="connsiteX4" fmla="*/ 9706 w 187558"/>
                    <a:gd name="connsiteY4" fmla="*/ 652 h 100505"/>
                    <a:gd name="connsiteX5" fmla="*/ 183802 w 187558"/>
                    <a:gd name="connsiteY5" fmla="*/ 87829 h 100505"/>
                    <a:gd name="connsiteX6" fmla="*/ 186907 w 187558"/>
                    <a:gd name="connsiteY6" fmla="*/ 96883 h 100505"/>
                    <a:gd name="connsiteX7" fmla="*/ 180698 w 187558"/>
                    <a:gd name="connsiteY7" fmla="*/ 100505 h 100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7558" h="100505">
                      <a:moveTo>
                        <a:pt x="180698" y="100505"/>
                      </a:moveTo>
                      <a:cubicBezTo>
                        <a:pt x="179663" y="100505"/>
                        <a:pt x="178714" y="100246"/>
                        <a:pt x="177853" y="99729"/>
                      </a:cubicBezTo>
                      <a:lnTo>
                        <a:pt x="3756" y="12810"/>
                      </a:lnTo>
                      <a:cubicBezTo>
                        <a:pt x="393" y="10999"/>
                        <a:pt x="-900" y="6860"/>
                        <a:pt x="652" y="3756"/>
                      </a:cubicBezTo>
                      <a:cubicBezTo>
                        <a:pt x="2462" y="393"/>
                        <a:pt x="6343" y="-900"/>
                        <a:pt x="9706" y="652"/>
                      </a:cubicBezTo>
                      <a:lnTo>
                        <a:pt x="183802" y="87829"/>
                      </a:lnTo>
                      <a:cubicBezTo>
                        <a:pt x="187165" y="89381"/>
                        <a:pt x="188459" y="93521"/>
                        <a:pt x="186907" y="96883"/>
                      </a:cubicBezTo>
                      <a:cubicBezTo>
                        <a:pt x="185613" y="99212"/>
                        <a:pt x="183285" y="100505"/>
                        <a:pt x="180698" y="1005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ADFAB27C-0ACB-BA3B-6903-995F57AC7CBA}"/>
                    </a:ext>
                  </a:extLst>
                </p:cNvPr>
                <p:cNvSpPr/>
                <p:nvPr/>
              </p:nvSpPr>
              <p:spPr>
                <a:xfrm>
                  <a:off x="1034731" y="6046041"/>
                  <a:ext cx="13451" cy="240320"/>
                </a:xfrm>
                <a:custGeom>
                  <a:avLst/>
                  <a:gdLst>
                    <a:gd name="connsiteX0" fmla="*/ 6726 w 13451"/>
                    <a:gd name="connsiteY0" fmla="*/ 240321 h 240320"/>
                    <a:gd name="connsiteX1" fmla="*/ 0 w 13451"/>
                    <a:gd name="connsiteY1" fmla="*/ 233595 h 240320"/>
                    <a:gd name="connsiteX2" fmla="*/ 0 w 13451"/>
                    <a:gd name="connsiteY2" fmla="*/ 6726 h 240320"/>
                    <a:gd name="connsiteX3" fmla="*/ 6726 w 13451"/>
                    <a:gd name="connsiteY3" fmla="*/ 0 h 240320"/>
                    <a:gd name="connsiteX4" fmla="*/ 13452 w 13451"/>
                    <a:gd name="connsiteY4" fmla="*/ 6726 h 240320"/>
                    <a:gd name="connsiteX5" fmla="*/ 13452 w 13451"/>
                    <a:gd name="connsiteY5" fmla="*/ 233595 h 240320"/>
                    <a:gd name="connsiteX6" fmla="*/ 6726 w 13451"/>
                    <a:gd name="connsiteY6" fmla="*/ 240321 h 240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51" h="240320">
                      <a:moveTo>
                        <a:pt x="6726" y="240321"/>
                      </a:moveTo>
                      <a:cubicBezTo>
                        <a:pt x="3104" y="240321"/>
                        <a:pt x="0" y="237217"/>
                        <a:pt x="0" y="233595"/>
                      </a:cubicBezTo>
                      <a:lnTo>
                        <a:pt x="0" y="6726"/>
                      </a:lnTo>
                      <a:cubicBezTo>
                        <a:pt x="0" y="2846"/>
                        <a:pt x="3104" y="0"/>
                        <a:pt x="6726" y="0"/>
                      </a:cubicBezTo>
                      <a:cubicBezTo>
                        <a:pt x="10348" y="0"/>
                        <a:pt x="13452" y="2846"/>
                        <a:pt x="13452" y="6726"/>
                      </a:cubicBezTo>
                      <a:lnTo>
                        <a:pt x="13452" y="233595"/>
                      </a:lnTo>
                      <a:cubicBezTo>
                        <a:pt x="13452" y="237217"/>
                        <a:pt x="10348" y="240321"/>
                        <a:pt x="6726" y="2403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1143A148-358D-C9C1-CEAE-8A3AD434AC31}"/>
                    </a:ext>
                  </a:extLst>
                </p:cNvPr>
                <p:cNvSpPr/>
                <p:nvPr/>
              </p:nvSpPr>
              <p:spPr>
                <a:xfrm>
                  <a:off x="1074828" y="6272910"/>
                  <a:ext cx="33629" cy="13451"/>
                </a:xfrm>
                <a:custGeom>
                  <a:avLst/>
                  <a:gdLst>
                    <a:gd name="connsiteX0" fmla="*/ 26903 w 33629"/>
                    <a:gd name="connsiteY0" fmla="*/ 13452 h 13451"/>
                    <a:gd name="connsiteX1" fmla="*/ 6726 w 33629"/>
                    <a:gd name="connsiteY1" fmla="*/ 13452 h 13451"/>
                    <a:gd name="connsiteX2" fmla="*/ 0 w 33629"/>
                    <a:gd name="connsiteY2" fmla="*/ 6726 h 13451"/>
                    <a:gd name="connsiteX3" fmla="*/ 6726 w 33629"/>
                    <a:gd name="connsiteY3" fmla="*/ 0 h 13451"/>
                    <a:gd name="connsiteX4" fmla="*/ 26903 w 33629"/>
                    <a:gd name="connsiteY4" fmla="*/ 0 h 13451"/>
                    <a:gd name="connsiteX5" fmla="*/ 33629 w 33629"/>
                    <a:gd name="connsiteY5" fmla="*/ 6726 h 13451"/>
                    <a:gd name="connsiteX6" fmla="*/ 26903 w 33629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629" h="13451">
                      <a:moveTo>
                        <a:pt x="26903" y="13452"/>
                      </a:moveTo>
                      <a:lnTo>
                        <a:pt x="6726" y="13452"/>
                      </a:lnTo>
                      <a:cubicBezTo>
                        <a:pt x="3104" y="13452"/>
                        <a:pt x="0" y="10348"/>
                        <a:pt x="0" y="6726"/>
                      </a:cubicBezTo>
                      <a:cubicBezTo>
                        <a:pt x="0" y="2846"/>
                        <a:pt x="3104" y="0"/>
                        <a:pt x="6726" y="0"/>
                      </a:cubicBezTo>
                      <a:lnTo>
                        <a:pt x="26903" y="0"/>
                      </a:lnTo>
                      <a:cubicBezTo>
                        <a:pt x="30525" y="0"/>
                        <a:pt x="33629" y="2846"/>
                        <a:pt x="33629" y="6726"/>
                      </a:cubicBezTo>
                      <a:cubicBezTo>
                        <a:pt x="33629" y="10348"/>
                        <a:pt x="30525" y="13452"/>
                        <a:pt x="26903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8AAEF2EA-089B-BB47-A98C-890B42E68E24}"/>
                    </a:ext>
                  </a:extLst>
                </p:cNvPr>
                <p:cNvSpPr/>
                <p:nvPr/>
              </p:nvSpPr>
              <p:spPr>
                <a:xfrm>
                  <a:off x="973939" y="6272910"/>
                  <a:ext cx="33370" cy="13451"/>
                </a:xfrm>
                <a:custGeom>
                  <a:avLst/>
                  <a:gdLst>
                    <a:gd name="connsiteX0" fmla="*/ 26645 w 33370"/>
                    <a:gd name="connsiteY0" fmla="*/ 13452 h 13451"/>
                    <a:gd name="connsiteX1" fmla="*/ 6726 w 33370"/>
                    <a:gd name="connsiteY1" fmla="*/ 13452 h 13451"/>
                    <a:gd name="connsiteX2" fmla="*/ 0 w 33370"/>
                    <a:gd name="connsiteY2" fmla="*/ 6726 h 13451"/>
                    <a:gd name="connsiteX3" fmla="*/ 6726 w 33370"/>
                    <a:gd name="connsiteY3" fmla="*/ 0 h 13451"/>
                    <a:gd name="connsiteX4" fmla="*/ 26645 w 33370"/>
                    <a:gd name="connsiteY4" fmla="*/ 0 h 13451"/>
                    <a:gd name="connsiteX5" fmla="*/ 33371 w 33370"/>
                    <a:gd name="connsiteY5" fmla="*/ 6726 h 13451"/>
                    <a:gd name="connsiteX6" fmla="*/ 26645 w 33370"/>
                    <a:gd name="connsiteY6" fmla="*/ 13452 h 13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70" h="13451">
                      <a:moveTo>
                        <a:pt x="26645" y="13452"/>
                      </a:moveTo>
                      <a:lnTo>
                        <a:pt x="6726" y="13452"/>
                      </a:lnTo>
                      <a:cubicBezTo>
                        <a:pt x="2846" y="13452"/>
                        <a:pt x="0" y="10348"/>
                        <a:pt x="0" y="6726"/>
                      </a:cubicBezTo>
                      <a:cubicBezTo>
                        <a:pt x="0" y="2846"/>
                        <a:pt x="2846" y="0"/>
                        <a:pt x="6726" y="0"/>
                      </a:cubicBezTo>
                      <a:lnTo>
                        <a:pt x="26645" y="0"/>
                      </a:lnTo>
                      <a:cubicBezTo>
                        <a:pt x="30266" y="0"/>
                        <a:pt x="33371" y="2846"/>
                        <a:pt x="33371" y="6726"/>
                      </a:cubicBezTo>
                      <a:cubicBezTo>
                        <a:pt x="33371" y="10348"/>
                        <a:pt x="30266" y="13452"/>
                        <a:pt x="26645" y="134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3977870A-0A60-E028-31EF-9052ADEA81FD}"/>
                    </a:ext>
                  </a:extLst>
                </p:cNvPr>
                <p:cNvSpPr/>
                <p:nvPr/>
              </p:nvSpPr>
              <p:spPr>
                <a:xfrm>
                  <a:off x="948027" y="6088073"/>
                  <a:ext cx="186697" cy="102057"/>
                </a:xfrm>
                <a:custGeom>
                  <a:avLst/>
                  <a:gdLst>
                    <a:gd name="connsiteX0" fmla="*/ 6770 w 186697"/>
                    <a:gd name="connsiteY0" fmla="*/ 102057 h 102057"/>
                    <a:gd name="connsiteX1" fmla="*/ 820 w 186697"/>
                    <a:gd name="connsiteY1" fmla="*/ 98436 h 102057"/>
                    <a:gd name="connsiteX2" fmla="*/ 3666 w 186697"/>
                    <a:gd name="connsiteY2" fmla="*/ 89381 h 102057"/>
                    <a:gd name="connsiteX3" fmla="*/ 176986 w 186697"/>
                    <a:gd name="connsiteY3" fmla="*/ 652 h 102057"/>
                    <a:gd name="connsiteX4" fmla="*/ 186040 w 186697"/>
                    <a:gd name="connsiteY4" fmla="*/ 3756 h 102057"/>
                    <a:gd name="connsiteX5" fmla="*/ 183195 w 186697"/>
                    <a:gd name="connsiteY5" fmla="*/ 12810 h 102057"/>
                    <a:gd name="connsiteX6" fmla="*/ 9874 w 186697"/>
                    <a:gd name="connsiteY6" fmla="*/ 101281 h 102057"/>
                    <a:gd name="connsiteX7" fmla="*/ 6770 w 186697"/>
                    <a:gd name="connsiteY7" fmla="*/ 102057 h 10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6697" h="102057">
                      <a:moveTo>
                        <a:pt x="6770" y="102057"/>
                      </a:moveTo>
                      <a:cubicBezTo>
                        <a:pt x="4442" y="102057"/>
                        <a:pt x="2113" y="100764"/>
                        <a:pt x="820" y="98436"/>
                      </a:cubicBezTo>
                      <a:cubicBezTo>
                        <a:pt x="-991" y="95073"/>
                        <a:pt x="303" y="90934"/>
                        <a:pt x="3666" y="89381"/>
                      </a:cubicBezTo>
                      <a:lnTo>
                        <a:pt x="176986" y="652"/>
                      </a:lnTo>
                      <a:cubicBezTo>
                        <a:pt x="180349" y="-900"/>
                        <a:pt x="184229" y="393"/>
                        <a:pt x="186040" y="3756"/>
                      </a:cubicBezTo>
                      <a:cubicBezTo>
                        <a:pt x="187592" y="6860"/>
                        <a:pt x="186299" y="10999"/>
                        <a:pt x="183195" y="12810"/>
                      </a:cubicBezTo>
                      <a:lnTo>
                        <a:pt x="9874" y="101281"/>
                      </a:lnTo>
                      <a:cubicBezTo>
                        <a:pt x="8839" y="101798"/>
                        <a:pt x="7805" y="102057"/>
                        <a:pt x="6770" y="102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EB2DBDCB-59A9-8A8D-5FA7-0B687F3B0E05}"/>
              </a:ext>
            </a:extLst>
          </p:cNvPr>
          <p:cNvSpPr/>
          <p:nvPr userDrawn="1"/>
        </p:nvSpPr>
        <p:spPr>
          <a:xfrm>
            <a:off x="721263" y="-3929"/>
            <a:ext cx="1080012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5CEBB3C-CE7F-7055-8FC5-DC0F766E70E4}"/>
              </a:ext>
            </a:extLst>
          </p:cNvPr>
          <p:cNvCxnSpPr/>
          <p:nvPr userDrawn="1"/>
        </p:nvCxnSpPr>
        <p:spPr>
          <a:xfrm flipH="1">
            <a:off x="1170193" y="6030118"/>
            <a:ext cx="576006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905335F-7600-557B-2B9E-C0577AA757F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71250" y="6325235"/>
            <a:ext cx="203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804" r:id="rId2"/>
    <p:sldLayoutId id="2147483814" r:id="rId3"/>
    <p:sldLayoutId id="2147483821" r:id="rId4"/>
    <p:sldLayoutId id="2147483815" r:id="rId5"/>
    <p:sldLayoutId id="2147483816" r:id="rId6"/>
    <p:sldLayoutId id="2147483802" r:id="rId7"/>
    <p:sldLayoutId id="2147483789" r:id="rId8"/>
    <p:sldLayoutId id="2147483733" r:id="rId9"/>
    <p:sldLayoutId id="2147483801" r:id="rId10"/>
    <p:sldLayoutId id="2147483790" r:id="rId11"/>
    <p:sldLayoutId id="2147483791" r:id="rId12"/>
    <p:sldLayoutId id="2147483735" r:id="rId13"/>
    <p:sldLayoutId id="2147483736" r:id="rId14"/>
    <p:sldLayoutId id="2147483743" r:id="rId15"/>
    <p:sldLayoutId id="2147483740" r:id="rId16"/>
    <p:sldLayoutId id="2147483724" r:id="rId17"/>
    <p:sldLayoutId id="2147483805" r:id="rId18"/>
    <p:sldLayoutId id="2147483708" r:id="rId19"/>
    <p:sldLayoutId id="2147483722" r:id="rId20"/>
    <p:sldLayoutId id="2147483658" r:id="rId21"/>
    <p:sldLayoutId id="2147483819" r:id="rId22"/>
    <p:sldLayoutId id="2147483824" r:id="rId23"/>
    <p:sldLayoutId id="2147483806" r:id="rId24"/>
    <p:sldLayoutId id="2147483820" r:id="rId25"/>
    <p:sldLayoutId id="2147483758" r:id="rId26"/>
    <p:sldLayoutId id="2147483762" r:id="rId27"/>
    <p:sldLayoutId id="2147483764" r:id="rId28"/>
    <p:sldLayoutId id="2147483766" r:id="rId29"/>
    <p:sldLayoutId id="2147483767" r:id="rId30"/>
    <p:sldLayoutId id="2147483768" r:id="rId31"/>
    <p:sldLayoutId id="2147483812" r:id="rId32"/>
    <p:sldLayoutId id="2147483813" r:id="rId33"/>
    <p:sldLayoutId id="2147483822" r:id="rId34"/>
    <p:sldLayoutId id="2147483787" r:id="rId35"/>
    <p:sldLayoutId id="2147483793" r:id="rId36"/>
    <p:sldLayoutId id="2147483794" r:id="rId37"/>
    <p:sldLayoutId id="2147483795" r:id="rId38"/>
    <p:sldLayoutId id="2147483796" r:id="rId39"/>
    <p:sldLayoutId id="2147483797" r:id="rId40"/>
    <p:sldLayoutId id="2147483798" r:id="rId41"/>
    <p:sldLayoutId id="2147483799" r:id="rId42"/>
    <p:sldLayoutId id="2147483827" r:id="rId4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1" i="0" u="none" strike="noStrike" cap="none">
          <a:solidFill>
            <a:schemeClr val="accent2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/>
        <a:defRPr sz="12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1pPr>
      <a:lvl2pPr marL="536575" marR="0" lvl="1" indent="-355600" algn="l" rtl="0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2pPr>
      <a:lvl3pPr marL="536575" marR="0" lvl="2" indent="-355600" algn="l" rtl="0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3pPr>
      <a:lvl4pPr marL="536575" marR="0" lvl="3" indent="-355600" algn="l" rtl="0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4pPr>
      <a:lvl5pPr marL="536575" marR="0" lvl="4" indent="-355600" algn="l" rtl="0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629" userDrawn="1">
          <p15:clr>
            <a:srgbClr val="A4A3A4"/>
          </p15:clr>
        </p15:guide>
        <p15:guide id="2" pos="7030" userDrawn="1">
          <p15:clr>
            <a:srgbClr val="F26B43"/>
          </p15:clr>
        </p15:guide>
        <p15:guide id="3" pos="227" userDrawn="1">
          <p15:clr>
            <a:srgbClr val="F26B43"/>
          </p15:clr>
        </p15:guide>
        <p15:guide id="4" orient="horz" pos="2041" userDrawn="1">
          <p15:clr>
            <a:srgbClr val="F26B43"/>
          </p15:clr>
        </p15:guide>
        <p15:guide id="5" orient="horz" pos="227" userDrawn="1">
          <p15:clr>
            <a:srgbClr val="F26B43"/>
          </p15:clr>
        </p15:guide>
        <p15:guide id="6" orient="horz" pos="3855" userDrawn="1">
          <p15:clr>
            <a:srgbClr val="F26B43"/>
          </p15:clr>
        </p15:guide>
        <p15:guide id="7" pos="6803" userDrawn="1">
          <p15:clr>
            <a:srgbClr val="A4A3A4"/>
          </p15:clr>
        </p15:guide>
        <p15:guide id="8" pos="454" userDrawn="1">
          <p15:clr>
            <a:srgbClr val="A4A3A4"/>
          </p15:clr>
        </p15:guide>
        <p15:guide id="9" orient="horz" pos="680" userDrawn="1">
          <p15:clr>
            <a:srgbClr val="A4A3A4"/>
          </p15:clr>
        </p15:guide>
        <p15:guide id="10" orient="horz" pos="90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228" descr="A large white building surrounded by trees&#10;&#10;Description automatically generated">
            <a:extLst>
              <a:ext uri="{FF2B5EF4-FFF2-40B4-BE49-F238E27FC236}">
                <a16:creationId xmlns:a16="http://schemas.microsoft.com/office/drawing/2014/main" id="{3DF433B4-71A9-E9D9-D3AB-D2605690FC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49" t="16718" r="24981"/>
          <a:stretch/>
        </p:blipFill>
        <p:spPr>
          <a:xfrm>
            <a:off x="7020258" y="13346"/>
            <a:ext cx="4500230" cy="6480175"/>
          </a:xfrm>
          <a:prstGeom prst="rect">
            <a:avLst/>
          </a:prstGeom>
        </p:spPr>
      </p:pic>
      <p:pic>
        <p:nvPicPr>
          <p:cNvPr id="140" name="Picture 139" descr="A black and white logo&#10;&#10;Description automatically generated">
            <a:extLst>
              <a:ext uri="{FF2B5EF4-FFF2-40B4-BE49-F238E27FC236}">
                <a16:creationId xmlns:a16="http://schemas.microsoft.com/office/drawing/2014/main" id="{C7E2CA78-1627-3237-F44C-C6AED557E3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06" t="18545" r="17007" b="19111"/>
          <a:stretch/>
        </p:blipFill>
        <p:spPr>
          <a:xfrm>
            <a:off x="2880212" y="5400111"/>
            <a:ext cx="918430" cy="540000"/>
          </a:xfrm>
          <a:prstGeom prst="rect">
            <a:avLst/>
          </a:prstGeom>
        </p:spPr>
      </p:pic>
      <p:sp>
        <p:nvSpPr>
          <p:cNvPr id="141" name="Block Arc 140">
            <a:extLst>
              <a:ext uri="{FF2B5EF4-FFF2-40B4-BE49-F238E27FC236}">
                <a16:creationId xmlns:a16="http://schemas.microsoft.com/office/drawing/2014/main" id="{DF59B99F-B938-C68E-9554-A37598C60023}"/>
              </a:ext>
            </a:extLst>
          </p:cNvPr>
          <p:cNvSpPr/>
          <p:nvPr/>
        </p:nvSpPr>
        <p:spPr>
          <a:xfrm>
            <a:off x="10259758" y="2520079"/>
            <a:ext cx="540005" cy="540005"/>
          </a:xfrm>
          <a:prstGeom prst="blockArc">
            <a:avLst>
              <a:gd name="adj1" fmla="val 10800000"/>
              <a:gd name="adj2" fmla="val 0"/>
              <a:gd name="adj3" fmla="val 20414"/>
            </a:avLst>
          </a:prstGeom>
          <a:gradFill>
            <a:gsLst>
              <a:gs pos="19000">
                <a:srgbClr val="F7BC32"/>
              </a:gs>
              <a:gs pos="98000">
                <a:schemeClr val="accent4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9" name="Graphic 16">
            <a:extLst>
              <a:ext uri="{FF2B5EF4-FFF2-40B4-BE49-F238E27FC236}">
                <a16:creationId xmlns:a16="http://schemas.microsoft.com/office/drawing/2014/main" id="{BC80313A-E7F5-F548-9F2A-308B3D26148F}"/>
              </a:ext>
            </a:extLst>
          </p:cNvPr>
          <p:cNvGrpSpPr>
            <a:grpSpLocks noChangeAspect="1"/>
          </p:cNvGrpSpPr>
          <p:nvPr/>
        </p:nvGrpSpPr>
        <p:grpSpPr>
          <a:xfrm>
            <a:off x="720244" y="360055"/>
            <a:ext cx="2197731" cy="720000"/>
            <a:chOff x="860634" y="5928338"/>
            <a:chExt cx="1642407" cy="53807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4B3B99C-3B4D-878E-282A-C8B6620A6422}"/>
                </a:ext>
              </a:extLst>
            </p:cNvPr>
            <p:cNvSpPr/>
            <p:nvPr/>
          </p:nvSpPr>
          <p:spPr>
            <a:xfrm>
              <a:off x="1383183" y="5929373"/>
              <a:ext cx="1000086" cy="275243"/>
            </a:xfrm>
            <a:custGeom>
              <a:avLst/>
              <a:gdLst>
                <a:gd name="connsiteX0" fmla="*/ 71656 w 1000086"/>
                <a:gd name="connsiteY0" fmla="*/ 73209 h 275243"/>
                <a:gd name="connsiteX1" fmla="*/ 62602 w 1000086"/>
                <a:gd name="connsiteY1" fmla="*/ 94680 h 275243"/>
                <a:gd name="connsiteX2" fmla="*/ 36475 w 1000086"/>
                <a:gd name="connsiteY2" fmla="*/ 102182 h 275243"/>
                <a:gd name="connsiteX3" fmla="*/ 11124 w 1000086"/>
                <a:gd name="connsiteY3" fmla="*/ 94938 h 275243"/>
                <a:gd name="connsiteX4" fmla="*/ 0 w 1000086"/>
                <a:gd name="connsiteY4" fmla="*/ 73726 h 275243"/>
                <a:gd name="connsiteX5" fmla="*/ 20178 w 1000086"/>
                <a:gd name="connsiteY5" fmla="*/ 71915 h 275243"/>
                <a:gd name="connsiteX6" fmla="*/ 36475 w 1000086"/>
                <a:gd name="connsiteY6" fmla="*/ 86143 h 275243"/>
                <a:gd name="connsiteX7" fmla="*/ 47598 w 1000086"/>
                <a:gd name="connsiteY7" fmla="*/ 82780 h 275243"/>
                <a:gd name="connsiteX8" fmla="*/ 51479 w 1000086"/>
                <a:gd name="connsiteY8" fmla="*/ 71915 h 275243"/>
                <a:gd name="connsiteX9" fmla="*/ 46564 w 1000086"/>
                <a:gd name="connsiteY9" fmla="*/ 61826 h 275243"/>
                <a:gd name="connsiteX10" fmla="*/ 32336 w 1000086"/>
                <a:gd name="connsiteY10" fmla="*/ 58205 h 275243"/>
                <a:gd name="connsiteX11" fmla="*/ 25610 w 1000086"/>
                <a:gd name="connsiteY11" fmla="*/ 58205 h 275243"/>
                <a:gd name="connsiteX12" fmla="*/ 25610 w 1000086"/>
                <a:gd name="connsiteY12" fmla="*/ 42166 h 275243"/>
                <a:gd name="connsiteX13" fmla="*/ 32077 w 1000086"/>
                <a:gd name="connsiteY13" fmla="*/ 42166 h 275243"/>
                <a:gd name="connsiteX14" fmla="*/ 44753 w 1000086"/>
                <a:gd name="connsiteY14" fmla="*/ 38803 h 275243"/>
                <a:gd name="connsiteX15" fmla="*/ 49151 w 1000086"/>
                <a:gd name="connsiteY15" fmla="*/ 28714 h 275243"/>
                <a:gd name="connsiteX16" fmla="*/ 45529 w 1000086"/>
                <a:gd name="connsiteY16" fmla="*/ 19143 h 275243"/>
                <a:gd name="connsiteX17" fmla="*/ 35699 w 1000086"/>
                <a:gd name="connsiteY17" fmla="*/ 15780 h 275243"/>
                <a:gd name="connsiteX18" fmla="*/ 25869 w 1000086"/>
                <a:gd name="connsiteY18" fmla="*/ 19143 h 275243"/>
                <a:gd name="connsiteX19" fmla="*/ 21471 w 1000086"/>
                <a:gd name="connsiteY19" fmla="*/ 28714 h 275243"/>
                <a:gd name="connsiteX20" fmla="*/ 1811 w 1000086"/>
                <a:gd name="connsiteY20" fmla="*/ 27162 h 275243"/>
                <a:gd name="connsiteX21" fmla="*/ 12417 w 1000086"/>
                <a:gd name="connsiteY21" fmla="*/ 7243 h 275243"/>
                <a:gd name="connsiteX22" fmla="*/ 35958 w 1000086"/>
                <a:gd name="connsiteY22" fmla="*/ 0 h 275243"/>
                <a:gd name="connsiteX23" fmla="*/ 60274 w 1000086"/>
                <a:gd name="connsiteY23" fmla="*/ 6985 h 275243"/>
                <a:gd name="connsiteX24" fmla="*/ 69070 w 1000086"/>
                <a:gd name="connsiteY24" fmla="*/ 26386 h 275243"/>
                <a:gd name="connsiteX25" fmla="*/ 63637 w 1000086"/>
                <a:gd name="connsiteY25" fmla="*/ 41649 h 275243"/>
                <a:gd name="connsiteX26" fmla="*/ 47857 w 1000086"/>
                <a:gd name="connsiteY26" fmla="*/ 49668 h 275243"/>
                <a:gd name="connsiteX27" fmla="*/ 47857 w 1000086"/>
                <a:gd name="connsiteY27" fmla="*/ 49927 h 275243"/>
                <a:gd name="connsiteX28" fmla="*/ 65448 w 1000086"/>
                <a:gd name="connsiteY28" fmla="*/ 57429 h 275243"/>
                <a:gd name="connsiteX29" fmla="*/ 71656 w 1000086"/>
                <a:gd name="connsiteY29" fmla="*/ 73209 h 275243"/>
                <a:gd name="connsiteX30" fmla="*/ 94421 w 1000086"/>
                <a:gd name="connsiteY30" fmla="*/ 72691 h 275243"/>
                <a:gd name="connsiteX31" fmla="*/ 82780 w 1000086"/>
                <a:gd name="connsiteY31" fmla="*/ 72691 h 275243"/>
                <a:gd name="connsiteX32" fmla="*/ 82780 w 1000086"/>
                <a:gd name="connsiteY32" fmla="*/ 38544 h 275243"/>
                <a:gd name="connsiteX33" fmla="*/ 82521 w 1000086"/>
                <a:gd name="connsiteY33" fmla="*/ 32595 h 275243"/>
                <a:gd name="connsiteX34" fmla="*/ 82521 w 1000086"/>
                <a:gd name="connsiteY34" fmla="*/ 28197 h 275243"/>
                <a:gd name="connsiteX35" fmla="*/ 93386 w 1000086"/>
                <a:gd name="connsiteY35" fmla="*/ 28197 h 275243"/>
                <a:gd name="connsiteX36" fmla="*/ 93645 w 1000086"/>
                <a:gd name="connsiteY36" fmla="*/ 32853 h 275243"/>
                <a:gd name="connsiteX37" fmla="*/ 93904 w 1000086"/>
                <a:gd name="connsiteY37" fmla="*/ 37768 h 275243"/>
                <a:gd name="connsiteX38" fmla="*/ 94162 w 1000086"/>
                <a:gd name="connsiteY38" fmla="*/ 37768 h 275243"/>
                <a:gd name="connsiteX39" fmla="*/ 97008 w 1000086"/>
                <a:gd name="connsiteY39" fmla="*/ 31043 h 275243"/>
                <a:gd name="connsiteX40" fmla="*/ 100371 w 1000086"/>
                <a:gd name="connsiteY40" fmla="*/ 28197 h 275243"/>
                <a:gd name="connsiteX41" fmla="*/ 104768 w 1000086"/>
                <a:gd name="connsiteY41" fmla="*/ 27421 h 275243"/>
                <a:gd name="connsiteX42" fmla="*/ 108390 w 1000086"/>
                <a:gd name="connsiteY42" fmla="*/ 27938 h 275243"/>
                <a:gd name="connsiteX43" fmla="*/ 108390 w 1000086"/>
                <a:gd name="connsiteY43" fmla="*/ 37768 h 275243"/>
                <a:gd name="connsiteX44" fmla="*/ 103475 w 1000086"/>
                <a:gd name="connsiteY44" fmla="*/ 36992 h 275243"/>
                <a:gd name="connsiteX45" fmla="*/ 96749 w 1000086"/>
                <a:gd name="connsiteY45" fmla="*/ 40614 h 275243"/>
                <a:gd name="connsiteX46" fmla="*/ 94421 w 1000086"/>
                <a:gd name="connsiteY46" fmla="*/ 50961 h 275243"/>
                <a:gd name="connsiteX47" fmla="*/ 155471 w 1000086"/>
                <a:gd name="connsiteY47" fmla="*/ 72691 h 275243"/>
                <a:gd name="connsiteX48" fmla="*/ 144348 w 1000086"/>
                <a:gd name="connsiteY48" fmla="*/ 72691 h 275243"/>
                <a:gd name="connsiteX49" fmla="*/ 143830 w 1000086"/>
                <a:gd name="connsiteY49" fmla="*/ 69587 h 275243"/>
                <a:gd name="connsiteX50" fmla="*/ 143572 w 1000086"/>
                <a:gd name="connsiteY50" fmla="*/ 65448 h 275243"/>
                <a:gd name="connsiteX51" fmla="*/ 129344 w 1000086"/>
                <a:gd name="connsiteY51" fmla="*/ 73467 h 275243"/>
                <a:gd name="connsiteX52" fmla="*/ 117185 w 1000086"/>
                <a:gd name="connsiteY52" fmla="*/ 67259 h 275243"/>
                <a:gd name="connsiteX53" fmla="*/ 113046 w 1000086"/>
                <a:gd name="connsiteY53" fmla="*/ 50444 h 275243"/>
                <a:gd name="connsiteX54" fmla="*/ 117444 w 1000086"/>
                <a:gd name="connsiteY54" fmla="*/ 33371 h 275243"/>
                <a:gd name="connsiteX55" fmla="*/ 130120 w 1000086"/>
                <a:gd name="connsiteY55" fmla="*/ 27421 h 275243"/>
                <a:gd name="connsiteX56" fmla="*/ 138139 w 1000086"/>
                <a:gd name="connsiteY56" fmla="*/ 29232 h 275243"/>
                <a:gd name="connsiteX57" fmla="*/ 143572 w 1000086"/>
                <a:gd name="connsiteY57" fmla="*/ 35182 h 275243"/>
                <a:gd name="connsiteX58" fmla="*/ 143572 w 1000086"/>
                <a:gd name="connsiteY58" fmla="*/ 27938 h 275243"/>
                <a:gd name="connsiteX59" fmla="*/ 143572 w 1000086"/>
                <a:gd name="connsiteY59" fmla="*/ 11641 h 275243"/>
                <a:gd name="connsiteX60" fmla="*/ 154954 w 1000086"/>
                <a:gd name="connsiteY60" fmla="*/ 11641 h 275243"/>
                <a:gd name="connsiteX61" fmla="*/ 154954 w 1000086"/>
                <a:gd name="connsiteY61" fmla="*/ 62861 h 275243"/>
                <a:gd name="connsiteX62" fmla="*/ 155471 w 1000086"/>
                <a:gd name="connsiteY62" fmla="*/ 72691 h 275243"/>
                <a:gd name="connsiteX63" fmla="*/ 143572 w 1000086"/>
                <a:gd name="connsiteY63" fmla="*/ 50185 h 275243"/>
                <a:gd name="connsiteX64" fmla="*/ 141243 w 1000086"/>
                <a:gd name="connsiteY64" fmla="*/ 39062 h 275243"/>
                <a:gd name="connsiteX65" fmla="*/ 134259 w 1000086"/>
                <a:gd name="connsiteY65" fmla="*/ 35182 h 275243"/>
                <a:gd name="connsiteX66" fmla="*/ 127274 w 1000086"/>
                <a:gd name="connsiteY66" fmla="*/ 39062 h 275243"/>
                <a:gd name="connsiteX67" fmla="*/ 124946 w 1000086"/>
                <a:gd name="connsiteY67" fmla="*/ 50444 h 275243"/>
                <a:gd name="connsiteX68" fmla="*/ 134259 w 1000086"/>
                <a:gd name="connsiteY68" fmla="*/ 65448 h 275243"/>
                <a:gd name="connsiteX69" fmla="*/ 141243 w 1000086"/>
                <a:gd name="connsiteY69" fmla="*/ 61568 h 275243"/>
                <a:gd name="connsiteX70" fmla="*/ 143572 w 1000086"/>
                <a:gd name="connsiteY70" fmla="*/ 50185 h 275243"/>
                <a:gd name="connsiteX71" fmla="*/ 231267 w 1000086"/>
                <a:gd name="connsiteY71" fmla="*/ 100629 h 275243"/>
                <a:gd name="connsiteX72" fmla="*/ 210572 w 1000086"/>
                <a:gd name="connsiteY72" fmla="*/ 100629 h 275243"/>
                <a:gd name="connsiteX73" fmla="*/ 210572 w 1000086"/>
                <a:gd name="connsiteY73" fmla="*/ 1293 h 275243"/>
                <a:gd name="connsiteX74" fmla="*/ 231267 w 1000086"/>
                <a:gd name="connsiteY74" fmla="*/ 1293 h 275243"/>
                <a:gd name="connsiteX75" fmla="*/ 341209 w 1000086"/>
                <a:gd name="connsiteY75" fmla="*/ 100629 h 275243"/>
                <a:gd name="connsiteX76" fmla="*/ 320773 w 1000086"/>
                <a:gd name="connsiteY76" fmla="*/ 100629 h 275243"/>
                <a:gd name="connsiteX77" fmla="*/ 311977 w 1000086"/>
                <a:gd name="connsiteY77" fmla="*/ 75278 h 275243"/>
                <a:gd name="connsiteX78" fmla="*/ 274209 w 1000086"/>
                <a:gd name="connsiteY78" fmla="*/ 75278 h 275243"/>
                <a:gd name="connsiteX79" fmla="*/ 265413 w 1000086"/>
                <a:gd name="connsiteY79" fmla="*/ 100629 h 275243"/>
                <a:gd name="connsiteX80" fmla="*/ 244718 w 1000086"/>
                <a:gd name="connsiteY80" fmla="*/ 100629 h 275243"/>
                <a:gd name="connsiteX81" fmla="*/ 280676 w 1000086"/>
                <a:gd name="connsiteY81" fmla="*/ 1552 h 275243"/>
                <a:gd name="connsiteX82" fmla="*/ 305251 w 1000086"/>
                <a:gd name="connsiteY82" fmla="*/ 1552 h 275243"/>
                <a:gd name="connsiteX83" fmla="*/ 294386 w 1000086"/>
                <a:gd name="connsiteY83" fmla="*/ 21471 h 275243"/>
                <a:gd name="connsiteX84" fmla="*/ 293093 w 1000086"/>
                <a:gd name="connsiteY84" fmla="*/ 16815 h 275243"/>
                <a:gd name="connsiteX85" fmla="*/ 292576 w 1000086"/>
                <a:gd name="connsiteY85" fmla="*/ 18367 h 275243"/>
                <a:gd name="connsiteX86" fmla="*/ 290765 w 1000086"/>
                <a:gd name="connsiteY86" fmla="*/ 24058 h 275243"/>
                <a:gd name="connsiteX87" fmla="*/ 278865 w 1000086"/>
                <a:gd name="connsiteY87" fmla="*/ 59757 h 275243"/>
                <a:gd name="connsiteX88" fmla="*/ 307321 w 1000086"/>
                <a:gd name="connsiteY88" fmla="*/ 59757 h 275243"/>
                <a:gd name="connsiteX89" fmla="*/ 297491 w 1000086"/>
                <a:gd name="connsiteY89" fmla="*/ 31043 h 275243"/>
                <a:gd name="connsiteX90" fmla="*/ 435371 w 1000086"/>
                <a:gd name="connsiteY90" fmla="*/ 100629 h 275243"/>
                <a:gd name="connsiteX91" fmla="*/ 354661 w 1000086"/>
                <a:gd name="connsiteY91" fmla="*/ 100629 h 275243"/>
                <a:gd name="connsiteX92" fmla="*/ 354661 w 1000086"/>
                <a:gd name="connsiteY92" fmla="*/ 1552 h 275243"/>
                <a:gd name="connsiteX93" fmla="*/ 432526 w 1000086"/>
                <a:gd name="connsiteY93" fmla="*/ 1552 h 275243"/>
                <a:gd name="connsiteX94" fmla="*/ 432526 w 1000086"/>
                <a:gd name="connsiteY94" fmla="*/ 17591 h 275243"/>
                <a:gd name="connsiteX95" fmla="*/ 375356 w 1000086"/>
                <a:gd name="connsiteY95" fmla="*/ 17591 h 275243"/>
                <a:gd name="connsiteX96" fmla="*/ 375356 w 1000086"/>
                <a:gd name="connsiteY96" fmla="*/ 42425 h 275243"/>
                <a:gd name="connsiteX97" fmla="*/ 428387 w 1000086"/>
                <a:gd name="connsiteY97" fmla="*/ 42425 h 275243"/>
                <a:gd name="connsiteX98" fmla="*/ 428387 w 1000086"/>
                <a:gd name="connsiteY98" fmla="*/ 58463 h 275243"/>
                <a:gd name="connsiteX99" fmla="*/ 375356 w 1000086"/>
                <a:gd name="connsiteY99" fmla="*/ 58463 h 275243"/>
                <a:gd name="connsiteX100" fmla="*/ 375356 w 1000086"/>
                <a:gd name="connsiteY100" fmla="*/ 84591 h 275243"/>
                <a:gd name="connsiteX101" fmla="*/ 435371 w 1000086"/>
                <a:gd name="connsiteY101" fmla="*/ 84591 h 275243"/>
                <a:gd name="connsiteX102" fmla="*/ 531603 w 1000086"/>
                <a:gd name="connsiteY102" fmla="*/ 100629 h 275243"/>
                <a:gd name="connsiteX103" fmla="*/ 450892 w 1000086"/>
                <a:gd name="connsiteY103" fmla="*/ 100629 h 275243"/>
                <a:gd name="connsiteX104" fmla="*/ 450892 w 1000086"/>
                <a:gd name="connsiteY104" fmla="*/ 1552 h 275243"/>
                <a:gd name="connsiteX105" fmla="*/ 528757 w 1000086"/>
                <a:gd name="connsiteY105" fmla="*/ 1552 h 275243"/>
                <a:gd name="connsiteX106" fmla="*/ 528757 w 1000086"/>
                <a:gd name="connsiteY106" fmla="*/ 17591 h 275243"/>
                <a:gd name="connsiteX107" fmla="*/ 471587 w 1000086"/>
                <a:gd name="connsiteY107" fmla="*/ 17591 h 275243"/>
                <a:gd name="connsiteX108" fmla="*/ 471587 w 1000086"/>
                <a:gd name="connsiteY108" fmla="*/ 42425 h 275243"/>
                <a:gd name="connsiteX109" fmla="*/ 524360 w 1000086"/>
                <a:gd name="connsiteY109" fmla="*/ 42425 h 275243"/>
                <a:gd name="connsiteX110" fmla="*/ 524360 w 1000086"/>
                <a:gd name="connsiteY110" fmla="*/ 58463 h 275243"/>
                <a:gd name="connsiteX111" fmla="*/ 471587 w 1000086"/>
                <a:gd name="connsiteY111" fmla="*/ 58463 h 275243"/>
                <a:gd name="connsiteX112" fmla="*/ 471587 w 1000086"/>
                <a:gd name="connsiteY112" fmla="*/ 84591 h 275243"/>
                <a:gd name="connsiteX113" fmla="*/ 531603 w 1000086"/>
                <a:gd name="connsiteY113" fmla="*/ 84591 h 275243"/>
                <a:gd name="connsiteX114" fmla="*/ 687850 w 1000086"/>
                <a:gd name="connsiteY114" fmla="*/ 100629 h 275243"/>
                <a:gd name="connsiteX115" fmla="*/ 669225 w 1000086"/>
                <a:gd name="connsiteY115" fmla="*/ 100629 h 275243"/>
                <a:gd name="connsiteX116" fmla="*/ 669225 w 1000086"/>
                <a:gd name="connsiteY116" fmla="*/ 40614 h 275243"/>
                <a:gd name="connsiteX117" fmla="*/ 669225 w 1000086"/>
                <a:gd name="connsiteY117" fmla="*/ 36475 h 275243"/>
                <a:gd name="connsiteX118" fmla="*/ 670001 w 1000086"/>
                <a:gd name="connsiteY118" fmla="*/ 18884 h 275243"/>
                <a:gd name="connsiteX119" fmla="*/ 662758 w 1000086"/>
                <a:gd name="connsiteY119" fmla="*/ 45270 h 275243"/>
                <a:gd name="connsiteX120" fmla="*/ 644649 w 1000086"/>
                <a:gd name="connsiteY120" fmla="*/ 100629 h 275243"/>
                <a:gd name="connsiteX121" fmla="*/ 629904 w 1000086"/>
                <a:gd name="connsiteY121" fmla="*/ 100629 h 275243"/>
                <a:gd name="connsiteX122" fmla="*/ 612055 w 1000086"/>
                <a:gd name="connsiteY122" fmla="*/ 45270 h 275243"/>
                <a:gd name="connsiteX123" fmla="*/ 604553 w 1000086"/>
                <a:gd name="connsiteY123" fmla="*/ 18884 h 275243"/>
                <a:gd name="connsiteX124" fmla="*/ 605329 w 1000086"/>
                <a:gd name="connsiteY124" fmla="*/ 40614 h 275243"/>
                <a:gd name="connsiteX125" fmla="*/ 605329 w 1000086"/>
                <a:gd name="connsiteY125" fmla="*/ 100629 h 275243"/>
                <a:gd name="connsiteX126" fmla="*/ 586962 w 1000086"/>
                <a:gd name="connsiteY126" fmla="*/ 100629 h 275243"/>
                <a:gd name="connsiteX127" fmla="*/ 586962 w 1000086"/>
                <a:gd name="connsiteY127" fmla="*/ 1552 h 275243"/>
                <a:gd name="connsiteX128" fmla="*/ 614642 w 1000086"/>
                <a:gd name="connsiteY128" fmla="*/ 1552 h 275243"/>
                <a:gd name="connsiteX129" fmla="*/ 632491 w 1000086"/>
                <a:gd name="connsiteY129" fmla="*/ 56911 h 275243"/>
                <a:gd name="connsiteX130" fmla="*/ 634043 w 1000086"/>
                <a:gd name="connsiteY130" fmla="*/ 62344 h 275243"/>
                <a:gd name="connsiteX131" fmla="*/ 637406 w 1000086"/>
                <a:gd name="connsiteY131" fmla="*/ 75537 h 275243"/>
                <a:gd name="connsiteX132" fmla="*/ 641804 w 1000086"/>
                <a:gd name="connsiteY132" fmla="*/ 59757 h 275243"/>
                <a:gd name="connsiteX133" fmla="*/ 660171 w 1000086"/>
                <a:gd name="connsiteY133" fmla="*/ 1552 h 275243"/>
                <a:gd name="connsiteX134" fmla="*/ 687850 w 1000086"/>
                <a:gd name="connsiteY134" fmla="*/ 1552 h 275243"/>
                <a:gd name="connsiteX135" fmla="*/ 787962 w 1000086"/>
                <a:gd name="connsiteY135" fmla="*/ 100629 h 275243"/>
                <a:gd name="connsiteX136" fmla="*/ 706993 w 1000086"/>
                <a:gd name="connsiteY136" fmla="*/ 100629 h 275243"/>
                <a:gd name="connsiteX137" fmla="*/ 706993 w 1000086"/>
                <a:gd name="connsiteY137" fmla="*/ 1293 h 275243"/>
                <a:gd name="connsiteX138" fmla="*/ 785117 w 1000086"/>
                <a:gd name="connsiteY138" fmla="*/ 1293 h 275243"/>
                <a:gd name="connsiteX139" fmla="*/ 785117 w 1000086"/>
                <a:gd name="connsiteY139" fmla="*/ 17332 h 275243"/>
                <a:gd name="connsiteX140" fmla="*/ 727688 w 1000086"/>
                <a:gd name="connsiteY140" fmla="*/ 17332 h 275243"/>
                <a:gd name="connsiteX141" fmla="*/ 727688 w 1000086"/>
                <a:gd name="connsiteY141" fmla="*/ 42425 h 275243"/>
                <a:gd name="connsiteX142" fmla="*/ 780719 w 1000086"/>
                <a:gd name="connsiteY142" fmla="*/ 42425 h 275243"/>
                <a:gd name="connsiteX143" fmla="*/ 780719 w 1000086"/>
                <a:gd name="connsiteY143" fmla="*/ 58463 h 275243"/>
                <a:gd name="connsiteX144" fmla="*/ 727688 w 1000086"/>
                <a:gd name="connsiteY144" fmla="*/ 58463 h 275243"/>
                <a:gd name="connsiteX145" fmla="*/ 727688 w 1000086"/>
                <a:gd name="connsiteY145" fmla="*/ 84591 h 275243"/>
                <a:gd name="connsiteX146" fmla="*/ 787962 w 1000086"/>
                <a:gd name="connsiteY146" fmla="*/ 84591 h 275243"/>
                <a:gd name="connsiteX147" fmla="*/ 887816 w 1000086"/>
                <a:gd name="connsiteY147" fmla="*/ 100629 h 275243"/>
                <a:gd name="connsiteX148" fmla="*/ 863499 w 1000086"/>
                <a:gd name="connsiteY148" fmla="*/ 100629 h 275243"/>
                <a:gd name="connsiteX149" fmla="*/ 820298 w 1000086"/>
                <a:gd name="connsiteY149" fmla="*/ 24058 h 275243"/>
                <a:gd name="connsiteX150" fmla="*/ 821592 w 1000086"/>
                <a:gd name="connsiteY150" fmla="*/ 41907 h 275243"/>
                <a:gd name="connsiteX151" fmla="*/ 821592 w 1000086"/>
                <a:gd name="connsiteY151" fmla="*/ 100629 h 275243"/>
                <a:gd name="connsiteX152" fmla="*/ 803225 w 1000086"/>
                <a:gd name="connsiteY152" fmla="*/ 100629 h 275243"/>
                <a:gd name="connsiteX153" fmla="*/ 803225 w 1000086"/>
                <a:gd name="connsiteY153" fmla="*/ 1293 h 275243"/>
                <a:gd name="connsiteX154" fmla="*/ 827024 w 1000086"/>
                <a:gd name="connsiteY154" fmla="*/ 1293 h 275243"/>
                <a:gd name="connsiteX155" fmla="*/ 870742 w 1000086"/>
                <a:gd name="connsiteY155" fmla="*/ 78382 h 275243"/>
                <a:gd name="connsiteX156" fmla="*/ 869449 w 1000086"/>
                <a:gd name="connsiteY156" fmla="*/ 58981 h 275243"/>
                <a:gd name="connsiteX157" fmla="*/ 869449 w 1000086"/>
                <a:gd name="connsiteY157" fmla="*/ 1293 h 275243"/>
                <a:gd name="connsiteX158" fmla="*/ 887816 w 1000086"/>
                <a:gd name="connsiteY158" fmla="*/ 1293 h 275243"/>
                <a:gd name="connsiteX159" fmla="*/ 998017 w 1000086"/>
                <a:gd name="connsiteY159" fmla="*/ 100629 h 275243"/>
                <a:gd name="connsiteX160" fmla="*/ 977322 w 1000086"/>
                <a:gd name="connsiteY160" fmla="*/ 100629 h 275243"/>
                <a:gd name="connsiteX161" fmla="*/ 968526 w 1000086"/>
                <a:gd name="connsiteY161" fmla="*/ 75278 h 275243"/>
                <a:gd name="connsiteX162" fmla="*/ 930758 w 1000086"/>
                <a:gd name="connsiteY162" fmla="*/ 75278 h 275243"/>
                <a:gd name="connsiteX163" fmla="*/ 921962 w 1000086"/>
                <a:gd name="connsiteY163" fmla="*/ 100629 h 275243"/>
                <a:gd name="connsiteX164" fmla="*/ 901267 w 1000086"/>
                <a:gd name="connsiteY164" fmla="*/ 100629 h 275243"/>
                <a:gd name="connsiteX165" fmla="*/ 937484 w 1000086"/>
                <a:gd name="connsiteY165" fmla="*/ 1552 h 275243"/>
                <a:gd name="connsiteX166" fmla="*/ 961800 w 1000086"/>
                <a:gd name="connsiteY166" fmla="*/ 1552 h 275243"/>
                <a:gd name="connsiteX167" fmla="*/ 951194 w 1000086"/>
                <a:gd name="connsiteY167" fmla="*/ 21471 h 275243"/>
                <a:gd name="connsiteX168" fmla="*/ 949901 w 1000086"/>
                <a:gd name="connsiteY168" fmla="*/ 16556 h 275243"/>
                <a:gd name="connsiteX169" fmla="*/ 949383 w 1000086"/>
                <a:gd name="connsiteY169" fmla="*/ 18108 h 275243"/>
                <a:gd name="connsiteX170" fmla="*/ 947831 w 1000086"/>
                <a:gd name="connsiteY170" fmla="*/ 24058 h 275243"/>
                <a:gd name="connsiteX171" fmla="*/ 935673 w 1000086"/>
                <a:gd name="connsiteY171" fmla="*/ 59498 h 275243"/>
                <a:gd name="connsiteX172" fmla="*/ 964129 w 1000086"/>
                <a:gd name="connsiteY172" fmla="*/ 59498 h 275243"/>
                <a:gd name="connsiteX173" fmla="*/ 954298 w 1000086"/>
                <a:gd name="connsiteY173" fmla="*/ 31043 h 275243"/>
                <a:gd name="connsiteX174" fmla="*/ 52514 w 1000086"/>
                <a:gd name="connsiteY174" fmla="*/ 258946 h 275243"/>
                <a:gd name="connsiteX175" fmla="*/ 78641 w 1000086"/>
                <a:gd name="connsiteY175" fmla="*/ 240062 h 275243"/>
                <a:gd name="connsiteX176" fmla="*/ 96749 w 1000086"/>
                <a:gd name="connsiteY176" fmla="*/ 247047 h 275243"/>
                <a:gd name="connsiteX177" fmla="*/ 79676 w 1000086"/>
                <a:gd name="connsiteY177" fmla="*/ 268259 h 275243"/>
                <a:gd name="connsiteX178" fmla="*/ 52514 w 1000086"/>
                <a:gd name="connsiteY178" fmla="*/ 275244 h 275243"/>
                <a:gd name="connsiteX179" fmla="*/ 15521 w 1000086"/>
                <a:gd name="connsiteY179" fmla="*/ 261792 h 275243"/>
                <a:gd name="connsiteX180" fmla="*/ 2587 w 1000086"/>
                <a:gd name="connsiteY180" fmla="*/ 223765 h 275243"/>
                <a:gd name="connsiteX181" fmla="*/ 15263 w 1000086"/>
                <a:gd name="connsiteY181" fmla="*/ 186255 h 275243"/>
                <a:gd name="connsiteX182" fmla="*/ 51738 w 1000086"/>
                <a:gd name="connsiteY182" fmla="*/ 173321 h 275243"/>
                <a:gd name="connsiteX183" fmla="*/ 80193 w 1000086"/>
                <a:gd name="connsiteY183" fmla="*/ 180305 h 275243"/>
                <a:gd name="connsiteX184" fmla="*/ 95456 w 1000086"/>
                <a:gd name="connsiteY184" fmla="*/ 200742 h 275243"/>
                <a:gd name="connsiteX185" fmla="*/ 77348 w 1000086"/>
                <a:gd name="connsiteY185" fmla="*/ 205915 h 275243"/>
                <a:gd name="connsiteX186" fmla="*/ 68035 w 1000086"/>
                <a:gd name="connsiteY186" fmla="*/ 194016 h 275243"/>
                <a:gd name="connsiteX187" fmla="*/ 52255 w 1000086"/>
                <a:gd name="connsiteY187" fmla="*/ 189618 h 275243"/>
                <a:gd name="connsiteX188" fmla="*/ 30784 w 1000086"/>
                <a:gd name="connsiteY188" fmla="*/ 198413 h 275243"/>
                <a:gd name="connsiteX189" fmla="*/ 23541 w 1000086"/>
                <a:gd name="connsiteY189" fmla="*/ 223765 h 275243"/>
                <a:gd name="connsiteX190" fmla="*/ 31043 w 1000086"/>
                <a:gd name="connsiteY190" fmla="*/ 249892 h 275243"/>
                <a:gd name="connsiteX191" fmla="*/ 52514 w 1000086"/>
                <a:gd name="connsiteY191" fmla="*/ 258946 h 275243"/>
                <a:gd name="connsiteX192" fmla="*/ 206950 w 1000086"/>
                <a:gd name="connsiteY192" fmla="*/ 223765 h 275243"/>
                <a:gd name="connsiteX193" fmla="*/ 200741 w 1000086"/>
                <a:gd name="connsiteY193" fmla="*/ 251186 h 275243"/>
                <a:gd name="connsiteX194" fmla="*/ 183151 w 1000086"/>
                <a:gd name="connsiteY194" fmla="*/ 269035 h 275243"/>
                <a:gd name="connsiteX195" fmla="*/ 156506 w 1000086"/>
                <a:gd name="connsiteY195" fmla="*/ 275244 h 275243"/>
                <a:gd name="connsiteX196" fmla="*/ 120031 w 1000086"/>
                <a:gd name="connsiteY196" fmla="*/ 261533 h 275243"/>
                <a:gd name="connsiteX197" fmla="*/ 106579 w 1000086"/>
                <a:gd name="connsiteY197" fmla="*/ 223765 h 275243"/>
                <a:gd name="connsiteX198" fmla="*/ 120031 w 1000086"/>
                <a:gd name="connsiteY198" fmla="*/ 186514 h 275243"/>
                <a:gd name="connsiteX199" fmla="*/ 156765 w 1000086"/>
                <a:gd name="connsiteY199" fmla="*/ 173321 h 275243"/>
                <a:gd name="connsiteX200" fmla="*/ 193498 w 1000086"/>
                <a:gd name="connsiteY200" fmla="*/ 186772 h 275243"/>
                <a:gd name="connsiteX201" fmla="*/ 206950 w 1000086"/>
                <a:gd name="connsiteY201" fmla="*/ 223765 h 275243"/>
                <a:gd name="connsiteX202" fmla="*/ 185738 w 1000086"/>
                <a:gd name="connsiteY202" fmla="*/ 223765 h 275243"/>
                <a:gd name="connsiteX203" fmla="*/ 177977 w 1000086"/>
                <a:gd name="connsiteY203" fmla="*/ 198672 h 275243"/>
                <a:gd name="connsiteX204" fmla="*/ 156765 w 1000086"/>
                <a:gd name="connsiteY204" fmla="*/ 189618 h 275243"/>
                <a:gd name="connsiteX205" fmla="*/ 135294 w 1000086"/>
                <a:gd name="connsiteY205" fmla="*/ 198672 h 275243"/>
                <a:gd name="connsiteX206" fmla="*/ 127533 w 1000086"/>
                <a:gd name="connsiteY206" fmla="*/ 223765 h 275243"/>
                <a:gd name="connsiteX207" fmla="*/ 135294 w 1000086"/>
                <a:gd name="connsiteY207" fmla="*/ 249633 h 275243"/>
                <a:gd name="connsiteX208" fmla="*/ 156506 w 1000086"/>
                <a:gd name="connsiteY208" fmla="*/ 258946 h 275243"/>
                <a:gd name="connsiteX209" fmla="*/ 177977 w 1000086"/>
                <a:gd name="connsiteY209" fmla="*/ 249892 h 275243"/>
                <a:gd name="connsiteX210" fmla="*/ 185738 w 1000086"/>
                <a:gd name="connsiteY210" fmla="*/ 223765 h 275243"/>
                <a:gd name="connsiteX211" fmla="*/ 307321 w 1000086"/>
                <a:gd name="connsiteY211" fmla="*/ 273950 h 275243"/>
                <a:gd name="connsiteX212" fmla="*/ 283004 w 1000086"/>
                <a:gd name="connsiteY212" fmla="*/ 273950 h 275243"/>
                <a:gd name="connsiteX213" fmla="*/ 239803 w 1000086"/>
                <a:gd name="connsiteY213" fmla="*/ 197637 h 275243"/>
                <a:gd name="connsiteX214" fmla="*/ 241097 w 1000086"/>
                <a:gd name="connsiteY214" fmla="*/ 215487 h 275243"/>
                <a:gd name="connsiteX215" fmla="*/ 241097 w 1000086"/>
                <a:gd name="connsiteY215" fmla="*/ 273950 h 275243"/>
                <a:gd name="connsiteX216" fmla="*/ 222471 w 1000086"/>
                <a:gd name="connsiteY216" fmla="*/ 273950 h 275243"/>
                <a:gd name="connsiteX217" fmla="*/ 222471 w 1000086"/>
                <a:gd name="connsiteY217" fmla="*/ 174614 h 275243"/>
                <a:gd name="connsiteX218" fmla="*/ 246271 w 1000086"/>
                <a:gd name="connsiteY218" fmla="*/ 174614 h 275243"/>
                <a:gd name="connsiteX219" fmla="*/ 289989 w 1000086"/>
                <a:gd name="connsiteY219" fmla="*/ 251703 h 275243"/>
                <a:gd name="connsiteX220" fmla="*/ 288954 w 1000086"/>
                <a:gd name="connsiteY220" fmla="*/ 232302 h 275243"/>
                <a:gd name="connsiteX221" fmla="*/ 288954 w 1000086"/>
                <a:gd name="connsiteY221" fmla="*/ 174614 h 275243"/>
                <a:gd name="connsiteX222" fmla="*/ 307321 w 1000086"/>
                <a:gd name="connsiteY222" fmla="*/ 174614 h 275243"/>
                <a:gd name="connsiteX223" fmla="*/ 399672 w 1000086"/>
                <a:gd name="connsiteY223" fmla="*/ 190912 h 275243"/>
                <a:gd name="connsiteX224" fmla="*/ 347417 w 1000086"/>
                <a:gd name="connsiteY224" fmla="*/ 190912 h 275243"/>
                <a:gd name="connsiteX225" fmla="*/ 347417 w 1000086"/>
                <a:gd name="connsiteY225" fmla="*/ 221695 h 275243"/>
                <a:gd name="connsiteX226" fmla="*/ 398120 w 1000086"/>
                <a:gd name="connsiteY226" fmla="*/ 221695 h 275243"/>
                <a:gd name="connsiteX227" fmla="*/ 398120 w 1000086"/>
                <a:gd name="connsiteY227" fmla="*/ 237734 h 275243"/>
                <a:gd name="connsiteX228" fmla="*/ 347417 w 1000086"/>
                <a:gd name="connsiteY228" fmla="*/ 237734 h 275243"/>
                <a:gd name="connsiteX229" fmla="*/ 347417 w 1000086"/>
                <a:gd name="connsiteY229" fmla="*/ 273950 h 275243"/>
                <a:gd name="connsiteX230" fmla="*/ 326722 w 1000086"/>
                <a:gd name="connsiteY230" fmla="*/ 273950 h 275243"/>
                <a:gd name="connsiteX231" fmla="*/ 326722 w 1000086"/>
                <a:gd name="connsiteY231" fmla="*/ 174873 h 275243"/>
                <a:gd name="connsiteX232" fmla="*/ 399672 w 1000086"/>
                <a:gd name="connsiteY232" fmla="*/ 174873 h 275243"/>
                <a:gd name="connsiteX233" fmla="*/ 495645 w 1000086"/>
                <a:gd name="connsiteY233" fmla="*/ 273950 h 275243"/>
                <a:gd name="connsiteX234" fmla="*/ 414676 w 1000086"/>
                <a:gd name="connsiteY234" fmla="*/ 273950 h 275243"/>
                <a:gd name="connsiteX235" fmla="*/ 414676 w 1000086"/>
                <a:gd name="connsiteY235" fmla="*/ 174873 h 275243"/>
                <a:gd name="connsiteX236" fmla="*/ 492800 w 1000086"/>
                <a:gd name="connsiteY236" fmla="*/ 174873 h 275243"/>
                <a:gd name="connsiteX237" fmla="*/ 492800 w 1000086"/>
                <a:gd name="connsiteY237" fmla="*/ 190912 h 275243"/>
                <a:gd name="connsiteX238" fmla="*/ 435371 w 1000086"/>
                <a:gd name="connsiteY238" fmla="*/ 190912 h 275243"/>
                <a:gd name="connsiteX239" fmla="*/ 435371 w 1000086"/>
                <a:gd name="connsiteY239" fmla="*/ 215745 h 275243"/>
                <a:gd name="connsiteX240" fmla="*/ 488402 w 1000086"/>
                <a:gd name="connsiteY240" fmla="*/ 215745 h 275243"/>
                <a:gd name="connsiteX241" fmla="*/ 488402 w 1000086"/>
                <a:gd name="connsiteY241" fmla="*/ 231784 h 275243"/>
                <a:gd name="connsiteX242" fmla="*/ 435371 w 1000086"/>
                <a:gd name="connsiteY242" fmla="*/ 231784 h 275243"/>
                <a:gd name="connsiteX243" fmla="*/ 435371 w 1000086"/>
                <a:gd name="connsiteY243" fmla="*/ 257912 h 275243"/>
                <a:gd name="connsiteX244" fmla="*/ 495645 w 1000086"/>
                <a:gd name="connsiteY244" fmla="*/ 257912 h 275243"/>
                <a:gd name="connsiteX245" fmla="*/ 602225 w 1000086"/>
                <a:gd name="connsiteY245" fmla="*/ 273950 h 275243"/>
                <a:gd name="connsiteX246" fmla="*/ 578943 w 1000086"/>
                <a:gd name="connsiteY246" fmla="*/ 273950 h 275243"/>
                <a:gd name="connsiteX247" fmla="*/ 555920 w 1000086"/>
                <a:gd name="connsiteY247" fmla="*/ 236440 h 275243"/>
                <a:gd name="connsiteX248" fmla="*/ 531603 w 1000086"/>
                <a:gd name="connsiteY248" fmla="*/ 236440 h 275243"/>
                <a:gd name="connsiteX249" fmla="*/ 531603 w 1000086"/>
                <a:gd name="connsiteY249" fmla="*/ 273950 h 275243"/>
                <a:gd name="connsiteX250" fmla="*/ 510908 w 1000086"/>
                <a:gd name="connsiteY250" fmla="*/ 273950 h 275243"/>
                <a:gd name="connsiteX251" fmla="*/ 510908 w 1000086"/>
                <a:gd name="connsiteY251" fmla="*/ 174873 h 275243"/>
                <a:gd name="connsiteX252" fmla="*/ 560317 w 1000086"/>
                <a:gd name="connsiteY252" fmla="*/ 174873 h 275243"/>
                <a:gd name="connsiteX253" fmla="*/ 587738 w 1000086"/>
                <a:gd name="connsiteY253" fmla="*/ 182633 h 275243"/>
                <a:gd name="connsiteX254" fmla="*/ 597310 w 1000086"/>
                <a:gd name="connsiteY254" fmla="*/ 204363 h 275243"/>
                <a:gd name="connsiteX255" fmla="*/ 591618 w 1000086"/>
                <a:gd name="connsiteY255" fmla="*/ 222471 h 275243"/>
                <a:gd name="connsiteX256" fmla="*/ 575580 w 1000086"/>
                <a:gd name="connsiteY256" fmla="*/ 232302 h 275243"/>
                <a:gd name="connsiteX257" fmla="*/ 576356 w 1000086"/>
                <a:gd name="connsiteY257" fmla="*/ 205139 h 275243"/>
                <a:gd name="connsiteX258" fmla="*/ 557989 w 1000086"/>
                <a:gd name="connsiteY258" fmla="*/ 190912 h 275243"/>
                <a:gd name="connsiteX259" fmla="*/ 531344 w 1000086"/>
                <a:gd name="connsiteY259" fmla="*/ 190912 h 275243"/>
                <a:gd name="connsiteX260" fmla="*/ 531344 w 1000086"/>
                <a:gd name="connsiteY260" fmla="*/ 220143 h 275243"/>
                <a:gd name="connsiteX261" fmla="*/ 558506 w 1000086"/>
                <a:gd name="connsiteY261" fmla="*/ 220143 h 275243"/>
                <a:gd name="connsiteX262" fmla="*/ 571958 w 1000086"/>
                <a:gd name="connsiteY262" fmla="*/ 216263 h 275243"/>
                <a:gd name="connsiteX263" fmla="*/ 576356 w 1000086"/>
                <a:gd name="connsiteY263" fmla="*/ 205139 h 275243"/>
                <a:gd name="connsiteX264" fmla="*/ 695611 w 1000086"/>
                <a:gd name="connsiteY264" fmla="*/ 273950 h 275243"/>
                <a:gd name="connsiteX265" fmla="*/ 614642 w 1000086"/>
                <a:gd name="connsiteY265" fmla="*/ 273950 h 275243"/>
                <a:gd name="connsiteX266" fmla="*/ 614642 w 1000086"/>
                <a:gd name="connsiteY266" fmla="*/ 174873 h 275243"/>
                <a:gd name="connsiteX267" fmla="*/ 692765 w 1000086"/>
                <a:gd name="connsiteY267" fmla="*/ 174873 h 275243"/>
                <a:gd name="connsiteX268" fmla="*/ 692765 w 1000086"/>
                <a:gd name="connsiteY268" fmla="*/ 190912 h 275243"/>
                <a:gd name="connsiteX269" fmla="*/ 635595 w 1000086"/>
                <a:gd name="connsiteY269" fmla="*/ 190912 h 275243"/>
                <a:gd name="connsiteX270" fmla="*/ 635595 w 1000086"/>
                <a:gd name="connsiteY270" fmla="*/ 215745 h 275243"/>
                <a:gd name="connsiteX271" fmla="*/ 688368 w 1000086"/>
                <a:gd name="connsiteY271" fmla="*/ 215745 h 275243"/>
                <a:gd name="connsiteX272" fmla="*/ 688368 w 1000086"/>
                <a:gd name="connsiteY272" fmla="*/ 231784 h 275243"/>
                <a:gd name="connsiteX273" fmla="*/ 635595 w 1000086"/>
                <a:gd name="connsiteY273" fmla="*/ 231784 h 275243"/>
                <a:gd name="connsiteX274" fmla="*/ 635595 w 1000086"/>
                <a:gd name="connsiteY274" fmla="*/ 257912 h 275243"/>
                <a:gd name="connsiteX275" fmla="*/ 695611 w 1000086"/>
                <a:gd name="connsiteY275" fmla="*/ 257912 h 275243"/>
                <a:gd name="connsiteX276" fmla="*/ 795723 w 1000086"/>
                <a:gd name="connsiteY276" fmla="*/ 273950 h 275243"/>
                <a:gd name="connsiteX277" fmla="*/ 771406 w 1000086"/>
                <a:gd name="connsiteY277" fmla="*/ 273950 h 275243"/>
                <a:gd name="connsiteX278" fmla="*/ 728206 w 1000086"/>
                <a:gd name="connsiteY278" fmla="*/ 197637 h 275243"/>
                <a:gd name="connsiteX279" fmla="*/ 729240 w 1000086"/>
                <a:gd name="connsiteY279" fmla="*/ 215487 h 275243"/>
                <a:gd name="connsiteX280" fmla="*/ 729240 w 1000086"/>
                <a:gd name="connsiteY280" fmla="*/ 273950 h 275243"/>
                <a:gd name="connsiteX281" fmla="*/ 710873 w 1000086"/>
                <a:gd name="connsiteY281" fmla="*/ 273950 h 275243"/>
                <a:gd name="connsiteX282" fmla="*/ 710873 w 1000086"/>
                <a:gd name="connsiteY282" fmla="*/ 174873 h 275243"/>
                <a:gd name="connsiteX283" fmla="*/ 734673 w 1000086"/>
                <a:gd name="connsiteY283" fmla="*/ 174873 h 275243"/>
                <a:gd name="connsiteX284" fmla="*/ 778391 w 1000086"/>
                <a:gd name="connsiteY284" fmla="*/ 251962 h 275243"/>
                <a:gd name="connsiteX285" fmla="*/ 777097 w 1000086"/>
                <a:gd name="connsiteY285" fmla="*/ 232560 h 275243"/>
                <a:gd name="connsiteX286" fmla="*/ 777097 w 1000086"/>
                <a:gd name="connsiteY286" fmla="*/ 174873 h 275243"/>
                <a:gd name="connsiteX287" fmla="*/ 795723 w 1000086"/>
                <a:gd name="connsiteY287" fmla="*/ 174873 h 275243"/>
                <a:gd name="connsiteX288" fmla="*/ 861430 w 1000086"/>
                <a:gd name="connsiteY288" fmla="*/ 258946 h 275243"/>
                <a:gd name="connsiteX289" fmla="*/ 887557 w 1000086"/>
                <a:gd name="connsiteY289" fmla="*/ 240062 h 275243"/>
                <a:gd name="connsiteX290" fmla="*/ 905407 w 1000086"/>
                <a:gd name="connsiteY290" fmla="*/ 247047 h 275243"/>
                <a:gd name="connsiteX291" fmla="*/ 888333 w 1000086"/>
                <a:gd name="connsiteY291" fmla="*/ 268259 h 275243"/>
                <a:gd name="connsiteX292" fmla="*/ 861430 w 1000086"/>
                <a:gd name="connsiteY292" fmla="*/ 275244 h 275243"/>
                <a:gd name="connsiteX293" fmla="*/ 824179 w 1000086"/>
                <a:gd name="connsiteY293" fmla="*/ 261792 h 275243"/>
                <a:gd name="connsiteX294" fmla="*/ 811244 w 1000086"/>
                <a:gd name="connsiteY294" fmla="*/ 223765 h 275243"/>
                <a:gd name="connsiteX295" fmla="*/ 823920 w 1000086"/>
                <a:gd name="connsiteY295" fmla="*/ 186255 h 275243"/>
                <a:gd name="connsiteX296" fmla="*/ 860395 w 1000086"/>
                <a:gd name="connsiteY296" fmla="*/ 173321 h 275243"/>
                <a:gd name="connsiteX297" fmla="*/ 888850 w 1000086"/>
                <a:gd name="connsiteY297" fmla="*/ 180305 h 275243"/>
                <a:gd name="connsiteX298" fmla="*/ 904372 w 1000086"/>
                <a:gd name="connsiteY298" fmla="*/ 200742 h 275243"/>
                <a:gd name="connsiteX299" fmla="*/ 886005 w 1000086"/>
                <a:gd name="connsiteY299" fmla="*/ 205915 h 275243"/>
                <a:gd name="connsiteX300" fmla="*/ 876692 w 1000086"/>
                <a:gd name="connsiteY300" fmla="*/ 194016 h 275243"/>
                <a:gd name="connsiteX301" fmla="*/ 860912 w 1000086"/>
                <a:gd name="connsiteY301" fmla="*/ 189618 h 275243"/>
                <a:gd name="connsiteX302" fmla="*/ 839441 w 1000086"/>
                <a:gd name="connsiteY302" fmla="*/ 198413 h 275243"/>
                <a:gd name="connsiteX303" fmla="*/ 832198 w 1000086"/>
                <a:gd name="connsiteY303" fmla="*/ 223765 h 275243"/>
                <a:gd name="connsiteX304" fmla="*/ 839700 w 1000086"/>
                <a:gd name="connsiteY304" fmla="*/ 249892 h 275243"/>
                <a:gd name="connsiteX305" fmla="*/ 861430 w 1000086"/>
                <a:gd name="connsiteY305" fmla="*/ 258946 h 275243"/>
                <a:gd name="connsiteX306" fmla="*/ 1000086 w 1000086"/>
                <a:gd name="connsiteY306" fmla="*/ 273950 h 275243"/>
                <a:gd name="connsiteX307" fmla="*/ 919117 w 1000086"/>
                <a:gd name="connsiteY307" fmla="*/ 273950 h 275243"/>
                <a:gd name="connsiteX308" fmla="*/ 919117 w 1000086"/>
                <a:gd name="connsiteY308" fmla="*/ 174614 h 275243"/>
                <a:gd name="connsiteX309" fmla="*/ 996982 w 1000086"/>
                <a:gd name="connsiteY309" fmla="*/ 174614 h 275243"/>
                <a:gd name="connsiteX310" fmla="*/ 996982 w 1000086"/>
                <a:gd name="connsiteY310" fmla="*/ 190912 h 275243"/>
                <a:gd name="connsiteX311" fmla="*/ 939812 w 1000086"/>
                <a:gd name="connsiteY311" fmla="*/ 190912 h 275243"/>
                <a:gd name="connsiteX312" fmla="*/ 939812 w 1000086"/>
                <a:gd name="connsiteY312" fmla="*/ 215745 h 275243"/>
                <a:gd name="connsiteX313" fmla="*/ 992843 w 1000086"/>
                <a:gd name="connsiteY313" fmla="*/ 215745 h 275243"/>
                <a:gd name="connsiteX314" fmla="*/ 992843 w 1000086"/>
                <a:gd name="connsiteY314" fmla="*/ 231784 h 275243"/>
                <a:gd name="connsiteX315" fmla="*/ 939812 w 1000086"/>
                <a:gd name="connsiteY315" fmla="*/ 231784 h 275243"/>
                <a:gd name="connsiteX316" fmla="*/ 939812 w 1000086"/>
                <a:gd name="connsiteY316" fmla="*/ 257912 h 275243"/>
                <a:gd name="connsiteX317" fmla="*/ 1000086 w 1000086"/>
                <a:gd name="connsiteY317" fmla="*/ 257912 h 27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</a:cxnLst>
              <a:rect l="l" t="t" r="r" b="b"/>
              <a:pathLst>
                <a:path w="1000086" h="275243">
                  <a:moveTo>
                    <a:pt x="71656" y="73209"/>
                  </a:moveTo>
                  <a:cubicBezTo>
                    <a:pt x="71656" y="82348"/>
                    <a:pt x="68638" y="89506"/>
                    <a:pt x="62602" y="94680"/>
                  </a:cubicBezTo>
                  <a:cubicBezTo>
                    <a:pt x="56394" y="99680"/>
                    <a:pt x="47684" y="102182"/>
                    <a:pt x="36475" y="102182"/>
                  </a:cubicBezTo>
                  <a:cubicBezTo>
                    <a:pt x="25783" y="102182"/>
                    <a:pt x="17332" y="99768"/>
                    <a:pt x="11124" y="94938"/>
                  </a:cubicBezTo>
                  <a:cubicBezTo>
                    <a:pt x="4742" y="89938"/>
                    <a:pt x="1035" y="82865"/>
                    <a:pt x="0" y="73726"/>
                  </a:cubicBezTo>
                  <a:lnTo>
                    <a:pt x="20178" y="71915"/>
                  </a:lnTo>
                  <a:cubicBezTo>
                    <a:pt x="21386" y="81401"/>
                    <a:pt x="26818" y="86143"/>
                    <a:pt x="36475" y="86143"/>
                  </a:cubicBezTo>
                  <a:cubicBezTo>
                    <a:pt x="41131" y="86143"/>
                    <a:pt x="44838" y="85023"/>
                    <a:pt x="47598" y="82780"/>
                  </a:cubicBezTo>
                  <a:cubicBezTo>
                    <a:pt x="50185" y="80366"/>
                    <a:pt x="51479" y="76745"/>
                    <a:pt x="51479" y="71915"/>
                  </a:cubicBezTo>
                  <a:cubicBezTo>
                    <a:pt x="51479" y="67432"/>
                    <a:pt x="49841" y="64069"/>
                    <a:pt x="46564" y="61826"/>
                  </a:cubicBezTo>
                  <a:cubicBezTo>
                    <a:pt x="43459" y="59413"/>
                    <a:pt x="38718" y="58205"/>
                    <a:pt x="32336" y="58205"/>
                  </a:cubicBezTo>
                  <a:lnTo>
                    <a:pt x="25610" y="58205"/>
                  </a:lnTo>
                  <a:lnTo>
                    <a:pt x="25610" y="42166"/>
                  </a:lnTo>
                  <a:lnTo>
                    <a:pt x="32077" y="42166"/>
                  </a:lnTo>
                  <a:cubicBezTo>
                    <a:pt x="37768" y="42166"/>
                    <a:pt x="41993" y="41046"/>
                    <a:pt x="44753" y="38803"/>
                  </a:cubicBezTo>
                  <a:cubicBezTo>
                    <a:pt x="47684" y="36560"/>
                    <a:pt x="49151" y="33197"/>
                    <a:pt x="49151" y="28714"/>
                  </a:cubicBezTo>
                  <a:cubicBezTo>
                    <a:pt x="49151" y="24749"/>
                    <a:pt x="47943" y="21556"/>
                    <a:pt x="45529" y="19143"/>
                  </a:cubicBezTo>
                  <a:cubicBezTo>
                    <a:pt x="43286" y="16900"/>
                    <a:pt x="40011" y="15780"/>
                    <a:pt x="35699" y="15780"/>
                  </a:cubicBezTo>
                  <a:cubicBezTo>
                    <a:pt x="31560" y="15780"/>
                    <a:pt x="28282" y="16900"/>
                    <a:pt x="25869" y="19143"/>
                  </a:cubicBezTo>
                  <a:cubicBezTo>
                    <a:pt x="23282" y="21386"/>
                    <a:pt x="21815" y="24575"/>
                    <a:pt x="21471" y="28714"/>
                  </a:cubicBezTo>
                  <a:lnTo>
                    <a:pt x="1811" y="27162"/>
                  </a:lnTo>
                  <a:cubicBezTo>
                    <a:pt x="2846" y="18711"/>
                    <a:pt x="6382" y="12073"/>
                    <a:pt x="12417" y="7243"/>
                  </a:cubicBezTo>
                  <a:cubicBezTo>
                    <a:pt x="18452" y="2414"/>
                    <a:pt x="26301" y="0"/>
                    <a:pt x="35958" y="0"/>
                  </a:cubicBezTo>
                  <a:cubicBezTo>
                    <a:pt x="46478" y="0"/>
                    <a:pt x="54583" y="2328"/>
                    <a:pt x="60274" y="6985"/>
                  </a:cubicBezTo>
                  <a:cubicBezTo>
                    <a:pt x="66139" y="11641"/>
                    <a:pt x="69070" y="18108"/>
                    <a:pt x="69070" y="26386"/>
                  </a:cubicBezTo>
                  <a:cubicBezTo>
                    <a:pt x="69070" y="32595"/>
                    <a:pt x="67259" y="37683"/>
                    <a:pt x="63637" y="41649"/>
                  </a:cubicBezTo>
                  <a:cubicBezTo>
                    <a:pt x="60015" y="45614"/>
                    <a:pt x="54756" y="48289"/>
                    <a:pt x="47857" y="49668"/>
                  </a:cubicBezTo>
                  <a:lnTo>
                    <a:pt x="47857" y="49927"/>
                  </a:lnTo>
                  <a:cubicBezTo>
                    <a:pt x="55444" y="50788"/>
                    <a:pt x="61309" y="53290"/>
                    <a:pt x="65448" y="57429"/>
                  </a:cubicBezTo>
                  <a:cubicBezTo>
                    <a:pt x="69587" y="61568"/>
                    <a:pt x="71656" y="66827"/>
                    <a:pt x="71656" y="73209"/>
                  </a:cubicBezTo>
                  <a:close/>
                  <a:moveTo>
                    <a:pt x="94421" y="72691"/>
                  </a:moveTo>
                  <a:lnTo>
                    <a:pt x="82780" y="72691"/>
                  </a:lnTo>
                  <a:lnTo>
                    <a:pt x="82780" y="38544"/>
                  </a:lnTo>
                  <a:cubicBezTo>
                    <a:pt x="82780" y="36131"/>
                    <a:pt x="82695" y="34147"/>
                    <a:pt x="82521" y="32595"/>
                  </a:cubicBezTo>
                  <a:cubicBezTo>
                    <a:pt x="82521" y="30869"/>
                    <a:pt x="82521" y="29405"/>
                    <a:pt x="82521" y="28197"/>
                  </a:cubicBezTo>
                  <a:lnTo>
                    <a:pt x="93386" y="28197"/>
                  </a:lnTo>
                  <a:cubicBezTo>
                    <a:pt x="93560" y="28714"/>
                    <a:pt x="93645" y="30266"/>
                    <a:pt x="93645" y="32853"/>
                  </a:cubicBezTo>
                  <a:cubicBezTo>
                    <a:pt x="93818" y="35267"/>
                    <a:pt x="93904" y="36907"/>
                    <a:pt x="93904" y="37768"/>
                  </a:cubicBezTo>
                  <a:lnTo>
                    <a:pt x="94162" y="37768"/>
                  </a:lnTo>
                  <a:cubicBezTo>
                    <a:pt x="95197" y="34664"/>
                    <a:pt x="96146" y="32421"/>
                    <a:pt x="97008" y="31043"/>
                  </a:cubicBezTo>
                  <a:cubicBezTo>
                    <a:pt x="98043" y="29834"/>
                    <a:pt x="99163" y="28888"/>
                    <a:pt x="100371" y="28197"/>
                  </a:cubicBezTo>
                  <a:cubicBezTo>
                    <a:pt x="101405" y="27680"/>
                    <a:pt x="102872" y="27421"/>
                    <a:pt x="104768" y="27421"/>
                  </a:cubicBezTo>
                  <a:cubicBezTo>
                    <a:pt x="106321" y="27421"/>
                    <a:pt x="107529" y="27594"/>
                    <a:pt x="108390" y="27938"/>
                  </a:cubicBezTo>
                  <a:lnTo>
                    <a:pt x="108390" y="37768"/>
                  </a:lnTo>
                  <a:cubicBezTo>
                    <a:pt x="106494" y="37251"/>
                    <a:pt x="104854" y="36992"/>
                    <a:pt x="103475" y="36992"/>
                  </a:cubicBezTo>
                  <a:cubicBezTo>
                    <a:pt x="100544" y="36992"/>
                    <a:pt x="98301" y="38200"/>
                    <a:pt x="96749" y="40614"/>
                  </a:cubicBezTo>
                  <a:cubicBezTo>
                    <a:pt x="95197" y="42857"/>
                    <a:pt x="94421" y="46305"/>
                    <a:pt x="94421" y="50961"/>
                  </a:cubicBezTo>
                  <a:close/>
                  <a:moveTo>
                    <a:pt x="155471" y="72691"/>
                  </a:moveTo>
                  <a:lnTo>
                    <a:pt x="144348" y="72691"/>
                  </a:lnTo>
                  <a:cubicBezTo>
                    <a:pt x="144174" y="72174"/>
                    <a:pt x="144004" y="71139"/>
                    <a:pt x="143830" y="69587"/>
                  </a:cubicBezTo>
                  <a:cubicBezTo>
                    <a:pt x="143657" y="67862"/>
                    <a:pt x="143572" y="66483"/>
                    <a:pt x="143572" y="65448"/>
                  </a:cubicBezTo>
                  <a:cubicBezTo>
                    <a:pt x="140985" y="70795"/>
                    <a:pt x="136243" y="73467"/>
                    <a:pt x="129344" y="73467"/>
                  </a:cubicBezTo>
                  <a:cubicBezTo>
                    <a:pt x="124170" y="73467"/>
                    <a:pt x="120116" y="71398"/>
                    <a:pt x="117185" y="67259"/>
                  </a:cubicBezTo>
                  <a:cubicBezTo>
                    <a:pt x="114425" y="63293"/>
                    <a:pt x="113046" y="57687"/>
                    <a:pt x="113046" y="50444"/>
                  </a:cubicBezTo>
                  <a:cubicBezTo>
                    <a:pt x="113046" y="43028"/>
                    <a:pt x="114513" y="37336"/>
                    <a:pt x="117444" y="33371"/>
                  </a:cubicBezTo>
                  <a:cubicBezTo>
                    <a:pt x="120375" y="29405"/>
                    <a:pt x="124602" y="27421"/>
                    <a:pt x="130120" y="27421"/>
                  </a:cubicBezTo>
                  <a:cubicBezTo>
                    <a:pt x="133224" y="27421"/>
                    <a:pt x="135896" y="28024"/>
                    <a:pt x="138139" y="29232"/>
                  </a:cubicBezTo>
                  <a:cubicBezTo>
                    <a:pt x="140553" y="30611"/>
                    <a:pt x="142364" y="32595"/>
                    <a:pt x="143572" y="35182"/>
                  </a:cubicBezTo>
                  <a:lnTo>
                    <a:pt x="143572" y="27938"/>
                  </a:lnTo>
                  <a:lnTo>
                    <a:pt x="143572" y="11641"/>
                  </a:lnTo>
                  <a:lnTo>
                    <a:pt x="154954" y="11641"/>
                  </a:lnTo>
                  <a:lnTo>
                    <a:pt x="154954" y="62861"/>
                  </a:lnTo>
                  <a:cubicBezTo>
                    <a:pt x="154954" y="65621"/>
                    <a:pt x="155127" y="68896"/>
                    <a:pt x="155471" y="72691"/>
                  </a:cubicBezTo>
                  <a:close/>
                  <a:moveTo>
                    <a:pt x="143572" y="50185"/>
                  </a:moveTo>
                  <a:cubicBezTo>
                    <a:pt x="143572" y="45356"/>
                    <a:pt x="142795" y="41649"/>
                    <a:pt x="141243" y="39062"/>
                  </a:cubicBezTo>
                  <a:cubicBezTo>
                    <a:pt x="139691" y="36475"/>
                    <a:pt x="137363" y="35182"/>
                    <a:pt x="134259" y="35182"/>
                  </a:cubicBezTo>
                  <a:cubicBezTo>
                    <a:pt x="131155" y="35182"/>
                    <a:pt x="128826" y="36475"/>
                    <a:pt x="127274" y="39062"/>
                  </a:cubicBezTo>
                  <a:cubicBezTo>
                    <a:pt x="125722" y="41475"/>
                    <a:pt x="124946" y="45270"/>
                    <a:pt x="124946" y="50444"/>
                  </a:cubicBezTo>
                  <a:cubicBezTo>
                    <a:pt x="124946" y="60448"/>
                    <a:pt x="128050" y="65448"/>
                    <a:pt x="134259" y="65448"/>
                  </a:cubicBezTo>
                  <a:cubicBezTo>
                    <a:pt x="137190" y="65448"/>
                    <a:pt x="139518" y="64154"/>
                    <a:pt x="141243" y="61568"/>
                  </a:cubicBezTo>
                  <a:cubicBezTo>
                    <a:pt x="142795" y="58807"/>
                    <a:pt x="143572" y="55015"/>
                    <a:pt x="143572" y="50185"/>
                  </a:cubicBezTo>
                  <a:close/>
                  <a:moveTo>
                    <a:pt x="231267" y="100629"/>
                  </a:moveTo>
                  <a:lnTo>
                    <a:pt x="210572" y="100629"/>
                  </a:lnTo>
                  <a:lnTo>
                    <a:pt x="210572" y="1293"/>
                  </a:lnTo>
                  <a:lnTo>
                    <a:pt x="231267" y="1293"/>
                  </a:lnTo>
                  <a:close/>
                  <a:moveTo>
                    <a:pt x="341209" y="100629"/>
                  </a:moveTo>
                  <a:lnTo>
                    <a:pt x="320773" y="100629"/>
                  </a:lnTo>
                  <a:lnTo>
                    <a:pt x="311977" y="75278"/>
                  </a:lnTo>
                  <a:lnTo>
                    <a:pt x="274209" y="75278"/>
                  </a:lnTo>
                  <a:lnTo>
                    <a:pt x="265413" y="100629"/>
                  </a:lnTo>
                  <a:lnTo>
                    <a:pt x="244718" y="100629"/>
                  </a:lnTo>
                  <a:lnTo>
                    <a:pt x="280676" y="1552"/>
                  </a:lnTo>
                  <a:lnTo>
                    <a:pt x="305251" y="1552"/>
                  </a:lnTo>
                  <a:close/>
                  <a:moveTo>
                    <a:pt x="294386" y="21471"/>
                  </a:moveTo>
                  <a:lnTo>
                    <a:pt x="293093" y="16815"/>
                  </a:lnTo>
                  <a:lnTo>
                    <a:pt x="292576" y="18367"/>
                  </a:lnTo>
                  <a:cubicBezTo>
                    <a:pt x="292058" y="19919"/>
                    <a:pt x="291456" y="21815"/>
                    <a:pt x="290765" y="24058"/>
                  </a:cubicBezTo>
                  <a:cubicBezTo>
                    <a:pt x="290247" y="26301"/>
                    <a:pt x="286282" y="38200"/>
                    <a:pt x="278865" y="59757"/>
                  </a:cubicBezTo>
                  <a:lnTo>
                    <a:pt x="307321" y="59757"/>
                  </a:lnTo>
                  <a:lnTo>
                    <a:pt x="297491" y="31043"/>
                  </a:lnTo>
                  <a:close/>
                  <a:moveTo>
                    <a:pt x="435371" y="100629"/>
                  </a:moveTo>
                  <a:lnTo>
                    <a:pt x="354661" y="100629"/>
                  </a:lnTo>
                  <a:lnTo>
                    <a:pt x="354661" y="1552"/>
                  </a:lnTo>
                  <a:lnTo>
                    <a:pt x="432526" y="1552"/>
                  </a:lnTo>
                  <a:lnTo>
                    <a:pt x="432526" y="17591"/>
                  </a:lnTo>
                  <a:lnTo>
                    <a:pt x="375356" y="17591"/>
                  </a:lnTo>
                  <a:lnTo>
                    <a:pt x="375356" y="42425"/>
                  </a:lnTo>
                  <a:lnTo>
                    <a:pt x="428387" y="42425"/>
                  </a:lnTo>
                  <a:lnTo>
                    <a:pt x="428387" y="58463"/>
                  </a:lnTo>
                  <a:lnTo>
                    <a:pt x="375356" y="58463"/>
                  </a:lnTo>
                  <a:lnTo>
                    <a:pt x="375356" y="84591"/>
                  </a:lnTo>
                  <a:lnTo>
                    <a:pt x="435371" y="84591"/>
                  </a:lnTo>
                  <a:close/>
                  <a:moveTo>
                    <a:pt x="531603" y="100629"/>
                  </a:moveTo>
                  <a:lnTo>
                    <a:pt x="450892" y="100629"/>
                  </a:lnTo>
                  <a:lnTo>
                    <a:pt x="450892" y="1552"/>
                  </a:lnTo>
                  <a:lnTo>
                    <a:pt x="528757" y="1552"/>
                  </a:lnTo>
                  <a:lnTo>
                    <a:pt x="528757" y="17591"/>
                  </a:lnTo>
                  <a:lnTo>
                    <a:pt x="471587" y="17591"/>
                  </a:lnTo>
                  <a:lnTo>
                    <a:pt x="471587" y="42425"/>
                  </a:lnTo>
                  <a:lnTo>
                    <a:pt x="524360" y="42425"/>
                  </a:lnTo>
                  <a:lnTo>
                    <a:pt x="524360" y="58463"/>
                  </a:lnTo>
                  <a:lnTo>
                    <a:pt x="471587" y="58463"/>
                  </a:lnTo>
                  <a:lnTo>
                    <a:pt x="471587" y="84591"/>
                  </a:lnTo>
                  <a:lnTo>
                    <a:pt x="531603" y="84591"/>
                  </a:lnTo>
                  <a:close/>
                  <a:moveTo>
                    <a:pt x="687850" y="100629"/>
                  </a:moveTo>
                  <a:lnTo>
                    <a:pt x="669225" y="100629"/>
                  </a:lnTo>
                  <a:lnTo>
                    <a:pt x="669225" y="40614"/>
                  </a:lnTo>
                  <a:cubicBezTo>
                    <a:pt x="669225" y="39235"/>
                    <a:pt x="669225" y="37854"/>
                    <a:pt x="669225" y="36475"/>
                  </a:cubicBezTo>
                  <a:cubicBezTo>
                    <a:pt x="669398" y="35096"/>
                    <a:pt x="669657" y="29232"/>
                    <a:pt x="670001" y="18884"/>
                  </a:cubicBezTo>
                  <a:cubicBezTo>
                    <a:pt x="666723" y="31475"/>
                    <a:pt x="664310" y="40270"/>
                    <a:pt x="662758" y="45270"/>
                  </a:cubicBezTo>
                  <a:lnTo>
                    <a:pt x="644649" y="100629"/>
                  </a:lnTo>
                  <a:lnTo>
                    <a:pt x="629904" y="100629"/>
                  </a:lnTo>
                  <a:lnTo>
                    <a:pt x="612055" y="45270"/>
                  </a:lnTo>
                  <a:lnTo>
                    <a:pt x="604553" y="18884"/>
                  </a:lnTo>
                  <a:cubicBezTo>
                    <a:pt x="605070" y="29749"/>
                    <a:pt x="605329" y="36992"/>
                    <a:pt x="605329" y="40614"/>
                  </a:cubicBezTo>
                  <a:lnTo>
                    <a:pt x="605329" y="100629"/>
                  </a:lnTo>
                  <a:lnTo>
                    <a:pt x="586962" y="100629"/>
                  </a:lnTo>
                  <a:lnTo>
                    <a:pt x="586962" y="1552"/>
                  </a:lnTo>
                  <a:lnTo>
                    <a:pt x="614642" y="1552"/>
                  </a:lnTo>
                  <a:lnTo>
                    <a:pt x="632491" y="56911"/>
                  </a:lnTo>
                  <a:lnTo>
                    <a:pt x="634043" y="62344"/>
                  </a:lnTo>
                  <a:lnTo>
                    <a:pt x="637406" y="75537"/>
                  </a:lnTo>
                  <a:lnTo>
                    <a:pt x="641804" y="59757"/>
                  </a:lnTo>
                  <a:lnTo>
                    <a:pt x="660171" y="1552"/>
                  </a:lnTo>
                  <a:lnTo>
                    <a:pt x="687850" y="1552"/>
                  </a:lnTo>
                  <a:close/>
                  <a:moveTo>
                    <a:pt x="787962" y="100629"/>
                  </a:moveTo>
                  <a:lnTo>
                    <a:pt x="706993" y="100629"/>
                  </a:lnTo>
                  <a:lnTo>
                    <a:pt x="706993" y="1293"/>
                  </a:lnTo>
                  <a:lnTo>
                    <a:pt x="785117" y="1293"/>
                  </a:lnTo>
                  <a:lnTo>
                    <a:pt x="785117" y="17332"/>
                  </a:lnTo>
                  <a:lnTo>
                    <a:pt x="727688" y="17332"/>
                  </a:lnTo>
                  <a:lnTo>
                    <a:pt x="727688" y="42425"/>
                  </a:lnTo>
                  <a:lnTo>
                    <a:pt x="780719" y="42425"/>
                  </a:lnTo>
                  <a:lnTo>
                    <a:pt x="780719" y="58463"/>
                  </a:lnTo>
                  <a:lnTo>
                    <a:pt x="727688" y="58463"/>
                  </a:lnTo>
                  <a:lnTo>
                    <a:pt x="727688" y="84591"/>
                  </a:lnTo>
                  <a:lnTo>
                    <a:pt x="787962" y="84591"/>
                  </a:lnTo>
                  <a:close/>
                  <a:moveTo>
                    <a:pt x="887816" y="100629"/>
                  </a:moveTo>
                  <a:lnTo>
                    <a:pt x="863499" y="100629"/>
                  </a:lnTo>
                  <a:lnTo>
                    <a:pt x="820298" y="24058"/>
                  </a:lnTo>
                  <a:cubicBezTo>
                    <a:pt x="821160" y="31475"/>
                    <a:pt x="821592" y="37424"/>
                    <a:pt x="821592" y="41907"/>
                  </a:cubicBezTo>
                  <a:lnTo>
                    <a:pt x="821592" y="100629"/>
                  </a:lnTo>
                  <a:lnTo>
                    <a:pt x="803225" y="100629"/>
                  </a:lnTo>
                  <a:lnTo>
                    <a:pt x="803225" y="1293"/>
                  </a:lnTo>
                  <a:lnTo>
                    <a:pt x="827024" y="1293"/>
                  </a:lnTo>
                  <a:lnTo>
                    <a:pt x="870742" y="78382"/>
                  </a:lnTo>
                  <a:cubicBezTo>
                    <a:pt x="869881" y="71312"/>
                    <a:pt x="869449" y="64845"/>
                    <a:pt x="869449" y="58981"/>
                  </a:cubicBezTo>
                  <a:lnTo>
                    <a:pt x="869449" y="1293"/>
                  </a:lnTo>
                  <a:lnTo>
                    <a:pt x="887816" y="1293"/>
                  </a:lnTo>
                  <a:close/>
                  <a:moveTo>
                    <a:pt x="998017" y="100629"/>
                  </a:moveTo>
                  <a:lnTo>
                    <a:pt x="977322" y="100629"/>
                  </a:lnTo>
                  <a:lnTo>
                    <a:pt x="968526" y="75278"/>
                  </a:lnTo>
                  <a:lnTo>
                    <a:pt x="930758" y="75278"/>
                  </a:lnTo>
                  <a:lnTo>
                    <a:pt x="921962" y="100629"/>
                  </a:lnTo>
                  <a:lnTo>
                    <a:pt x="901267" y="100629"/>
                  </a:lnTo>
                  <a:lnTo>
                    <a:pt x="937484" y="1552"/>
                  </a:lnTo>
                  <a:lnTo>
                    <a:pt x="961800" y="1552"/>
                  </a:lnTo>
                  <a:close/>
                  <a:moveTo>
                    <a:pt x="951194" y="21471"/>
                  </a:moveTo>
                  <a:lnTo>
                    <a:pt x="949901" y="16556"/>
                  </a:lnTo>
                  <a:lnTo>
                    <a:pt x="949383" y="18108"/>
                  </a:lnTo>
                  <a:cubicBezTo>
                    <a:pt x="948866" y="19834"/>
                    <a:pt x="948349" y="21815"/>
                    <a:pt x="947831" y="24058"/>
                  </a:cubicBezTo>
                  <a:cubicBezTo>
                    <a:pt x="947141" y="26127"/>
                    <a:pt x="943090" y="37942"/>
                    <a:pt x="935673" y="59498"/>
                  </a:cubicBezTo>
                  <a:lnTo>
                    <a:pt x="964129" y="59498"/>
                  </a:lnTo>
                  <a:lnTo>
                    <a:pt x="954298" y="31043"/>
                  </a:lnTo>
                  <a:close/>
                  <a:moveTo>
                    <a:pt x="52514" y="258946"/>
                  </a:moveTo>
                  <a:cubicBezTo>
                    <a:pt x="65104" y="258946"/>
                    <a:pt x="73811" y="252652"/>
                    <a:pt x="78641" y="240062"/>
                  </a:cubicBezTo>
                  <a:lnTo>
                    <a:pt x="96749" y="247047"/>
                  </a:lnTo>
                  <a:cubicBezTo>
                    <a:pt x="92954" y="256533"/>
                    <a:pt x="87263" y="263603"/>
                    <a:pt x="79676" y="268259"/>
                  </a:cubicBezTo>
                  <a:cubicBezTo>
                    <a:pt x="72088" y="272915"/>
                    <a:pt x="63034" y="275244"/>
                    <a:pt x="52514" y="275244"/>
                  </a:cubicBezTo>
                  <a:cubicBezTo>
                    <a:pt x="36648" y="275244"/>
                    <a:pt x="24317" y="270761"/>
                    <a:pt x="15521" y="261792"/>
                  </a:cubicBezTo>
                  <a:cubicBezTo>
                    <a:pt x="6899" y="252652"/>
                    <a:pt x="2587" y="239977"/>
                    <a:pt x="2587" y="223765"/>
                  </a:cubicBezTo>
                  <a:cubicBezTo>
                    <a:pt x="2587" y="207553"/>
                    <a:pt x="6811" y="195050"/>
                    <a:pt x="15263" y="186255"/>
                  </a:cubicBezTo>
                  <a:cubicBezTo>
                    <a:pt x="23541" y="177633"/>
                    <a:pt x="35699" y="173321"/>
                    <a:pt x="51738" y="173321"/>
                  </a:cubicBezTo>
                  <a:cubicBezTo>
                    <a:pt x="63293" y="173321"/>
                    <a:pt x="72777" y="175649"/>
                    <a:pt x="80193" y="180305"/>
                  </a:cubicBezTo>
                  <a:cubicBezTo>
                    <a:pt x="87436" y="184962"/>
                    <a:pt x="92525" y="191773"/>
                    <a:pt x="95456" y="200742"/>
                  </a:cubicBezTo>
                  <a:lnTo>
                    <a:pt x="77348" y="205915"/>
                  </a:lnTo>
                  <a:cubicBezTo>
                    <a:pt x="75795" y="200915"/>
                    <a:pt x="72691" y="196947"/>
                    <a:pt x="68035" y="194016"/>
                  </a:cubicBezTo>
                  <a:cubicBezTo>
                    <a:pt x="63552" y="191085"/>
                    <a:pt x="58290" y="189618"/>
                    <a:pt x="52255" y="189618"/>
                  </a:cubicBezTo>
                  <a:cubicBezTo>
                    <a:pt x="42769" y="189618"/>
                    <a:pt x="35614" y="192549"/>
                    <a:pt x="30784" y="198413"/>
                  </a:cubicBezTo>
                  <a:cubicBezTo>
                    <a:pt x="25954" y="204105"/>
                    <a:pt x="23541" y="212556"/>
                    <a:pt x="23541" y="223765"/>
                  </a:cubicBezTo>
                  <a:cubicBezTo>
                    <a:pt x="23541" y="235147"/>
                    <a:pt x="26042" y="243857"/>
                    <a:pt x="31043" y="249892"/>
                  </a:cubicBezTo>
                  <a:cubicBezTo>
                    <a:pt x="36043" y="255927"/>
                    <a:pt x="43201" y="258946"/>
                    <a:pt x="52514" y="258946"/>
                  </a:cubicBezTo>
                  <a:close/>
                  <a:moveTo>
                    <a:pt x="206950" y="223765"/>
                  </a:moveTo>
                  <a:cubicBezTo>
                    <a:pt x="206950" y="234112"/>
                    <a:pt x="204881" y="243252"/>
                    <a:pt x="200741" y="251186"/>
                  </a:cubicBezTo>
                  <a:cubicBezTo>
                    <a:pt x="196603" y="258946"/>
                    <a:pt x="190738" y="264896"/>
                    <a:pt x="183151" y="269035"/>
                  </a:cubicBezTo>
                  <a:cubicBezTo>
                    <a:pt x="175563" y="273174"/>
                    <a:pt x="166680" y="275244"/>
                    <a:pt x="156506" y="275244"/>
                  </a:cubicBezTo>
                  <a:cubicBezTo>
                    <a:pt x="140985" y="275244"/>
                    <a:pt x="128826" y="270673"/>
                    <a:pt x="120031" y="261533"/>
                  </a:cubicBezTo>
                  <a:cubicBezTo>
                    <a:pt x="111062" y="252394"/>
                    <a:pt x="106579" y="239803"/>
                    <a:pt x="106579" y="223765"/>
                  </a:cubicBezTo>
                  <a:cubicBezTo>
                    <a:pt x="106579" y="207899"/>
                    <a:pt x="111062" y="195482"/>
                    <a:pt x="120031" y="186514"/>
                  </a:cubicBezTo>
                  <a:cubicBezTo>
                    <a:pt x="128826" y="177718"/>
                    <a:pt x="141070" y="173321"/>
                    <a:pt x="156765" y="173321"/>
                  </a:cubicBezTo>
                  <a:cubicBezTo>
                    <a:pt x="172459" y="173321"/>
                    <a:pt x="184703" y="177804"/>
                    <a:pt x="193498" y="186772"/>
                  </a:cubicBezTo>
                  <a:cubicBezTo>
                    <a:pt x="202467" y="195741"/>
                    <a:pt x="206950" y="208070"/>
                    <a:pt x="206950" y="223765"/>
                  </a:cubicBezTo>
                  <a:close/>
                  <a:moveTo>
                    <a:pt x="185738" y="223765"/>
                  </a:moveTo>
                  <a:cubicBezTo>
                    <a:pt x="185738" y="213073"/>
                    <a:pt x="183151" y="204707"/>
                    <a:pt x="177977" y="198672"/>
                  </a:cubicBezTo>
                  <a:cubicBezTo>
                    <a:pt x="172977" y="192637"/>
                    <a:pt x="165904" y="189618"/>
                    <a:pt x="156765" y="189618"/>
                  </a:cubicBezTo>
                  <a:cubicBezTo>
                    <a:pt x="147452" y="189618"/>
                    <a:pt x="140294" y="192637"/>
                    <a:pt x="135294" y="198672"/>
                  </a:cubicBezTo>
                  <a:cubicBezTo>
                    <a:pt x="130120" y="204707"/>
                    <a:pt x="127533" y="213073"/>
                    <a:pt x="127533" y="223765"/>
                  </a:cubicBezTo>
                  <a:cubicBezTo>
                    <a:pt x="127533" y="234630"/>
                    <a:pt x="130120" y="243252"/>
                    <a:pt x="135294" y="249633"/>
                  </a:cubicBezTo>
                  <a:cubicBezTo>
                    <a:pt x="140467" y="255842"/>
                    <a:pt x="147537" y="258946"/>
                    <a:pt x="156506" y="258946"/>
                  </a:cubicBezTo>
                  <a:cubicBezTo>
                    <a:pt x="165819" y="258946"/>
                    <a:pt x="172977" y="255927"/>
                    <a:pt x="177977" y="249892"/>
                  </a:cubicBezTo>
                  <a:cubicBezTo>
                    <a:pt x="183151" y="243684"/>
                    <a:pt x="185738" y="234974"/>
                    <a:pt x="185738" y="223765"/>
                  </a:cubicBezTo>
                  <a:close/>
                  <a:moveTo>
                    <a:pt x="307321" y="273950"/>
                  </a:moveTo>
                  <a:lnTo>
                    <a:pt x="283004" y="273950"/>
                  </a:lnTo>
                  <a:lnTo>
                    <a:pt x="239803" y="197637"/>
                  </a:lnTo>
                  <a:cubicBezTo>
                    <a:pt x="240665" y="205054"/>
                    <a:pt x="241097" y="211004"/>
                    <a:pt x="241097" y="215487"/>
                  </a:cubicBezTo>
                  <a:lnTo>
                    <a:pt x="241097" y="273950"/>
                  </a:lnTo>
                  <a:lnTo>
                    <a:pt x="222471" y="273950"/>
                  </a:lnTo>
                  <a:lnTo>
                    <a:pt x="222471" y="174614"/>
                  </a:lnTo>
                  <a:lnTo>
                    <a:pt x="246271" y="174614"/>
                  </a:lnTo>
                  <a:lnTo>
                    <a:pt x="289989" y="251703"/>
                  </a:lnTo>
                  <a:cubicBezTo>
                    <a:pt x="289298" y="244633"/>
                    <a:pt x="288954" y="238166"/>
                    <a:pt x="288954" y="232302"/>
                  </a:cubicBezTo>
                  <a:lnTo>
                    <a:pt x="288954" y="174614"/>
                  </a:lnTo>
                  <a:lnTo>
                    <a:pt x="307321" y="174614"/>
                  </a:lnTo>
                  <a:close/>
                  <a:moveTo>
                    <a:pt x="399672" y="190912"/>
                  </a:moveTo>
                  <a:lnTo>
                    <a:pt x="347417" y="190912"/>
                  </a:lnTo>
                  <a:lnTo>
                    <a:pt x="347417" y="221695"/>
                  </a:lnTo>
                  <a:lnTo>
                    <a:pt x="398120" y="221695"/>
                  </a:lnTo>
                  <a:lnTo>
                    <a:pt x="398120" y="237734"/>
                  </a:lnTo>
                  <a:lnTo>
                    <a:pt x="347417" y="237734"/>
                  </a:lnTo>
                  <a:lnTo>
                    <a:pt x="347417" y="273950"/>
                  </a:lnTo>
                  <a:lnTo>
                    <a:pt x="326722" y="273950"/>
                  </a:lnTo>
                  <a:lnTo>
                    <a:pt x="326722" y="174873"/>
                  </a:lnTo>
                  <a:lnTo>
                    <a:pt x="399672" y="174873"/>
                  </a:lnTo>
                  <a:close/>
                  <a:moveTo>
                    <a:pt x="495645" y="273950"/>
                  </a:moveTo>
                  <a:lnTo>
                    <a:pt x="414676" y="273950"/>
                  </a:lnTo>
                  <a:lnTo>
                    <a:pt x="414676" y="174873"/>
                  </a:lnTo>
                  <a:lnTo>
                    <a:pt x="492800" y="174873"/>
                  </a:lnTo>
                  <a:lnTo>
                    <a:pt x="492800" y="190912"/>
                  </a:lnTo>
                  <a:lnTo>
                    <a:pt x="435371" y="190912"/>
                  </a:lnTo>
                  <a:lnTo>
                    <a:pt x="435371" y="215745"/>
                  </a:lnTo>
                  <a:lnTo>
                    <a:pt x="488402" y="215745"/>
                  </a:lnTo>
                  <a:lnTo>
                    <a:pt x="488402" y="231784"/>
                  </a:lnTo>
                  <a:lnTo>
                    <a:pt x="435371" y="231784"/>
                  </a:lnTo>
                  <a:lnTo>
                    <a:pt x="435371" y="257912"/>
                  </a:lnTo>
                  <a:lnTo>
                    <a:pt x="495645" y="257912"/>
                  </a:lnTo>
                  <a:close/>
                  <a:moveTo>
                    <a:pt x="602225" y="273950"/>
                  </a:moveTo>
                  <a:lnTo>
                    <a:pt x="578943" y="273950"/>
                  </a:lnTo>
                  <a:lnTo>
                    <a:pt x="555920" y="236440"/>
                  </a:lnTo>
                  <a:lnTo>
                    <a:pt x="531603" y="236440"/>
                  </a:lnTo>
                  <a:lnTo>
                    <a:pt x="531603" y="273950"/>
                  </a:lnTo>
                  <a:lnTo>
                    <a:pt x="510908" y="273950"/>
                  </a:lnTo>
                  <a:lnTo>
                    <a:pt x="510908" y="174873"/>
                  </a:lnTo>
                  <a:lnTo>
                    <a:pt x="560317" y="174873"/>
                  </a:lnTo>
                  <a:cubicBezTo>
                    <a:pt x="572217" y="174873"/>
                    <a:pt x="581356" y="177460"/>
                    <a:pt x="587738" y="182633"/>
                  </a:cubicBezTo>
                  <a:cubicBezTo>
                    <a:pt x="594120" y="187634"/>
                    <a:pt x="597310" y="194877"/>
                    <a:pt x="597310" y="204363"/>
                  </a:cubicBezTo>
                  <a:cubicBezTo>
                    <a:pt x="597310" y="211433"/>
                    <a:pt x="595413" y="217471"/>
                    <a:pt x="591618" y="222471"/>
                  </a:cubicBezTo>
                  <a:cubicBezTo>
                    <a:pt x="587653" y="227472"/>
                    <a:pt x="582306" y="230749"/>
                    <a:pt x="575580" y="232302"/>
                  </a:cubicBezTo>
                  <a:close/>
                  <a:moveTo>
                    <a:pt x="576356" y="205139"/>
                  </a:moveTo>
                  <a:cubicBezTo>
                    <a:pt x="576356" y="195653"/>
                    <a:pt x="570233" y="190912"/>
                    <a:pt x="557989" y="190912"/>
                  </a:cubicBezTo>
                  <a:lnTo>
                    <a:pt x="531344" y="190912"/>
                  </a:lnTo>
                  <a:lnTo>
                    <a:pt x="531344" y="220143"/>
                  </a:lnTo>
                  <a:lnTo>
                    <a:pt x="558506" y="220143"/>
                  </a:lnTo>
                  <a:cubicBezTo>
                    <a:pt x="564371" y="220143"/>
                    <a:pt x="568854" y="218850"/>
                    <a:pt x="571958" y="216263"/>
                  </a:cubicBezTo>
                  <a:cubicBezTo>
                    <a:pt x="574889" y="213676"/>
                    <a:pt x="576356" y="209969"/>
                    <a:pt x="576356" y="205139"/>
                  </a:cubicBezTo>
                  <a:close/>
                  <a:moveTo>
                    <a:pt x="695611" y="273950"/>
                  </a:moveTo>
                  <a:lnTo>
                    <a:pt x="614642" y="273950"/>
                  </a:lnTo>
                  <a:lnTo>
                    <a:pt x="614642" y="174873"/>
                  </a:lnTo>
                  <a:lnTo>
                    <a:pt x="692765" y="174873"/>
                  </a:lnTo>
                  <a:lnTo>
                    <a:pt x="692765" y="190912"/>
                  </a:lnTo>
                  <a:lnTo>
                    <a:pt x="635595" y="190912"/>
                  </a:lnTo>
                  <a:lnTo>
                    <a:pt x="635595" y="215745"/>
                  </a:lnTo>
                  <a:lnTo>
                    <a:pt x="688368" y="215745"/>
                  </a:lnTo>
                  <a:lnTo>
                    <a:pt x="688368" y="231784"/>
                  </a:lnTo>
                  <a:lnTo>
                    <a:pt x="635595" y="231784"/>
                  </a:lnTo>
                  <a:lnTo>
                    <a:pt x="635595" y="257912"/>
                  </a:lnTo>
                  <a:lnTo>
                    <a:pt x="695611" y="257912"/>
                  </a:lnTo>
                  <a:close/>
                  <a:moveTo>
                    <a:pt x="795723" y="273950"/>
                  </a:moveTo>
                  <a:lnTo>
                    <a:pt x="771406" y="273950"/>
                  </a:lnTo>
                  <a:lnTo>
                    <a:pt x="728206" y="197637"/>
                  </a:lnTo>
                  <a:cubicBezTo>
                    <a:pt x="728896" y="205054"/>
                    <a:pt x="729240" y="211004"/>
                    <a:pt x="729240" y="215487"/>
                  </a:cubicBezTo>
                  <a:lnTo>
                    <a:pt x="729240" y="273950"/>
                  </a:lnTo>
                  <a:lnTo>
                    <a:pt x="710873" y="273950"/>
                  </a:lnTo>
                  <a:lnTo>
                    <a:pt x="710873" y="174873"/>
                  </a:lnTo>
                  <a:lnTo>
                    <a:pt x="734673" y="174873"/>
                  </a:lnTo>
                  <a:lnTo>
                    <a:pt x="778391" y="251962"/>
                  </a:lnTo>
                  <a:cubicBezTo>
                    <a:pt x="777530" y="244719"/>
                    <a:pt x="777097" y="238251"/>
                    <a:pt x="777097" y="232560"/>
                  </a:cubicBezTo>
                  <a:lnTo>
                    <a:pt x="777097" y="174873"/>
                  </a:lnTo>
                  <a:lnTo>
                    <a:pt x="795723" y="174873"/>
                  </a:lnTo>
                  <a:close/>
                  <a:moveTo>
                    <a:pt x="861430" y="258946"/>
                  </a:moveTo>
                  <a:cubicBezTo>
                    <a:pt x="873847" y="258946"/>
                    <a:pt x="882557" y="252652"/>
                    <a:pt x="887557" y="240062"/>
                  </a:cubicBezTo>
                  <a:lnTo>
                    <a:pt x="905407" y="247047"/>
                  </a:lnTo>
                  <a:cubicBezTo>
                    <a:pt x="901611" y="256533"/>
                    <a:pt x="895920" y="263603"/>
                    <a:pt x="888333" y="268259"/>
                  </a:cubicBezTo>
                  <a:cubicBezTo>
                    <a:pt x="880916" y="272915"/>
                    <a:pt x="871950" y="275244"/>
                    <a:pt x="861430" y="275244"/>
                  </a:cubicBezTo>
                  <a:cubicBezTo>
                    <a:pt x="845391" y="275244"/>
                    <a:pt x="832974" y="270761"/>
                    <a:pt x="824179" y="261792"/>
                  </a:cubicBezTo>
                  <a:cubicBezTo>
                    <a:pt x="815556" y="252823"/>
                    <a:pt x="811244" y="240147"/>
                    <a:pt x="811244" y="223765"/>
                  </a:cubicBezTo>
                  <a:cubicBezTo>
                    <a:pt x="811244" y="207553"/>
                    <a:pt x="815469" y="195050"/>
                    <a:pt x="823920" y="186255"/>
                  </a:cubicBezTo>
                  <a:cubicBezTo>
                    <a:pt x="832371" y="177633"/>
                    <a:pt x="844530" y="173321"/>
                    <a:pt x="860395" y="173321"/>
                  </a:cubicBezTo>
                  <a:cubicBezTo>
                    <a:pt x="872121" y="173321"/>
                    <a:pt x="881607" y="175649"/>
                    <a:pt x="888850" y="180305"/>
                  </a:cubicBezTo>
                  <a:cubicBezTo>
                    <a:pt x="896094" y="184962"/>
                    <a:pt x="901267" y="191773"/>
                    <a:pt x="904372" y="200742"/>
                  </a:cubicBezTo>
                  <a:lnTo>
                    <a:pt x="886005" y="205915"/>
                  </a:lnTo>
                  <a:cubicBezTo>
                    <a:pt x="884453" y="200915"/>
                    <a:pt x="881349" y="196947"/>
                    <a:pt x="876692" y="194016"/>
                  </a:cubicBezTo>
                  <a:cubicBezTo>
                    <a:pt x="872209" y="191085"/>
                    <a:pt x="866947" y="189618"/>
                    <a:pt x="860912" y="189618"/>
                  </a:cubicBezTo>
                  <a:cubicBezTo>
                    <a:pt x="851426" y="189618"/>
                    <a:pt x="844271" y="192549"/>
                    <a:pt x="839441" y="198413"/>
                  </a:cubicBezTo>
                  <a:cubicBezTo>
                    <a:pt x="834611" y="204105"/>
                    <a:pt x="832198" y="212556"/>
                    <a:pt x="832198" y="223765"/>
                  </a:cubicBezTo>
                  <a:cubicBezTo>
                    <a:pt x="832198" y="235320"/>
                    <a:pt x="834699" y="244028"/>
                    <a:pt x="839700" y="249892"/>
                  </a:cubicBezTo>
                  <a:cubicBezTo>
                    <a:pt x="844700" y="255927"/>
                    <a:pt x="851944" y="258946"/>
                    <a:pt x="861430" y="258946"/>
                  </a:cubicBezTo>
                  <a:close/>
                  <a:moveTo>
                    <a:pt x="1000086" y="273950"/>
                  </a:moveTo>
                  <a:lnTo>
                    <a:pt x="919117" y="273950"/>
                  </a:lnTo>
                  <a:lnTo>
                    <a:pt x="919117" y="174614"/>
                  </a:lnTo>
                  <a:lnTo>
                    <a:pt x="996982" y="174614"/>
                  </a:lnTo>
                  <a:lnTo>
                    <a:pt x="996982" y="190912"/>
                  </a:lnTo>
                  <a:lnTo>
                    <a:pt x="939812" y="190912"/>
                  </a:lnTo>
                  <a:lnTo>
                    <a:pt x="939812" y="215745"/>
                  </a:lnTo>
                  <a:lnTo>
                    <a:pt x="992843" y="215745"/>
                  </a:lnTo>
                  <a:lnTo>
                    <a:pt x="992843" y="231784"/>
                  </a:lnTo>
                  <a:lnTo>
                    <a:pt x="939812" y="231784"/>
                  </a:lnTo>
                  <a:lnTo>
                    <a:pt x="939812" y="257912"/>
                  </a:lnTo>
                  <a:lnTo>
                    <a:pt x="1000086" y="257912"/>
                  </a:lnTo>
                  <a:close/>
                </a:path>
              </a:pathLst>
            </a:custGeom>
            <a:solidFill>
              <a:srgbClr val="004C42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EBF88E2-9F84-A750-1C33-CB20543B1B51}"/>
                </a:ext>
              </a:extLst>
            </p:cNvPr>
            <p:cNvSpPr/>
            <p:nvPr/>
          </p:nvSpPr>
          <p:spPr>
            <a:xfrm>
              <a:off x="1387839" y="6250145"/>
              <a:ext cx="1115202" cy="216262"/>
            </a:xfrm>
            <a:custGeom>
              <a:avLst/>
              <a:gdLst>
                <a:gd name="connsiteX0" fmla="*/ 40355 w 1115202"/>
                <a:gd name="connsiteY0" fmla="*/ 45270 h 216262"/>
                <a:gd name="connsiteX1" fmla="*/ 47081 w 1115202"/>
                <a:gd name="connsiteY1" fmla="*/ 50444 h 216262"/>
                <a:gd name="connsiteX2" fmla="*/ 53548 w 1115202"/>
                <a:gd name="connsiteY2" fmla="*/ 60792 h 216262"/>
                <a:gd name="connsiteX3" fmla="*/ 64413 w 1115202"/>
                <a:gd name="connsiteY3" fmla="*/ 82521 h 216262"/>
                <a:gd name="connsiteX4" fmla="*/ 52772 w 1115202"/>
                <a:gd name="connsiteY4" fmla="*/ 82521 h 216262"/>
                <a:gd name="connsiteX5" fmla="*/ 42683 w 1115202"/>
                <a:gd name="connsiteY5" fmla="*/ 62085 h 216262"/>
                <a:gd name="connsiteX6" fmla="*/ 35182 w 1115202"/>
                <a:gd name="connsiteY6" fmla="*/ 51738 h 216262"/>
                <a:gd name="connsiteX7" fmla="*/ 25093 w 1115202"/>
                <a:gd name="connsiteY7" fmla="*/ 49151 h 216262"/>
                <a:gd name="connsiteX8" fmla="*/ 13452 w 1115202"/>
                <a:gd name="connsiteY8" fmla="*/ 49151 h 216262"/>
                <a:gd name="connsiteX9" fmla="*/ 13452 w 1115202"/>
                <a:gd name="connsiteY9" fmla="*/ 82521 h 216262"/>
                <a:gd name="connsiteX10" fmla="*/ 2846 w 1115202"/>
                <a:gd name="connsiteY10" fmla="*/ 82521 h 216262"/>
                <a:gd name="connsiteX11" fmla="*/ 2846 w 1115202"/>
                <a:gd name="connsiteY11" fmla="*/ 3363 h 216262"/>
                <a:gd name="connsiteX12" fmla="*/ 26903 w 1115202"/>
                <a:gd name="connsiteY12" fmla="*/ 3363 h 216262"/>
                <a:gd name="connsiteX13" fmla="*/ 47081 w 1115202"/>
                <a:gd name="connsiteY13" fmla="*/ 9054 h 216262"/>
                <a:gd name="connsiteX14" fmla="*/ 53807 w 1115202"/>
                <a:gd name="connsiteY14" fmla="*/ 26128 h 216262"/>
                <a:gd name="connsiteX15" fmla="*/ 50444 w 1115202"/>
                <a:gd name="connsiteY15" fmla="*/ 38545 h 216262"/>
                <a:gd name="connsiteX16" fmla="*/ 40355 w 1115202"/>
                <a:gd name="connsiteY16" fmla="*/ 45270 h 216262"/>
                <a:gd name="connsiteX17" fmla="*/ 26903 w 1115202"/>
                <a:gd name="connsiteY17" fmla="*/ 12158 h 216262"/>
                <a:gd name="connsiteX18" fmla="*/ 13452 w 1115202"/>
                <a:gd name="connsiteY18" fmla="*/ 12158 h 216262"/>
                <a:gd name="connsiteX19" fmla="*/ 13452 w 1115202"/>
                <a:gd name="connsiteY19" fmla="*/ 40355 h 216262"/>
                <a:gd name="connsiteX20" fmla="*/ 26903 w 1115202"/>
                <a:gd name="connsiteY20" fmla="*/ 40355 h 216262"/>
                <a:gd name="connsiteX21" fmla="*/ 38544 w 1115202"/>
                <a:gd name="connsiteY21" fmla="*/ 36734 h 216262"/>
                <a:gd name="connsiteX22" fmla="*/ 42683 w 1115202"/>
                <a:gd name="connsiteY22" fmla="*/ 26128 h 216262"/>
                <a:gd name="connsiteX23" fmla="*/ 38544 w 1115202"/>
                <a:gd name="connsiteY23" fmla="*/ 15780 h 216262"/>
                <a:gd name="connsiteX24" fmla="*/ 26903 w 1115202"/>
                <a:gd name="connsiteY24" fmla="*/ 12158 h 216262"/>
                <a:gd name="connsiteX25" fmla="*/ 77865 w 1115202"/>
                <a:gd name="connsiteY25" fmla="*/ 82521 h 216262"/>
                <a:gd name="connsiteX26" fmla="*/ 77865 w 1115202"/>
                <a:gd name="connsiteY26" fmla="*/ 23023 h 216262"/>
                <a:gd name="connsiteX27" fmla="*/ 87436 w 1115202"/>
                <a:gd name="connsiteY27" fmla="*/ 23023 h 216262"/>
                <a:gd name="connsiteX28" fmla="*/ 87436 w 1115202"/>
                <a:gd name="connsiteY28" fmla="*/ 82521 h 216262"/>
                <a:gd name="connsiteX29" fmla="*/ 77865 w 1115202"/>
                <a:gd name="connsiteY29" fmla="*/ 12417 h 216262"/>
                <a:gd name="connsiteX30" fmla="*/ 77865 w 1115202"/>
                <a:gd name="connsiteY30" fmla="*/ 0 h 216262"/>
                <a:gd name="connsiteX31" fmla="*/ 87695 w 1115202"/>
                <a:gd name="connsiteY31" fmla="*/ 0 h 216262"/>
                <a:gd name="connsiteX32" fmla="*/ 87695 w 1115202"/>
                <a:gd name="connsiteY32" fmla="*/ 12417 h 216262"/>
                <a:gd name="connsiteX33" fmla="*/ 158834 w 1115202"/>
                <a:gd name="connsiteY33" fmla="*/ 23023 h 216262"/>
                <a:gd name="connsiteX34" fmla="*/ 132707 w 1115202"/>
                <a:gd name="connsiteY34" fmla="*/ 87954 h 216262"/>
                <a:gd name="connsiteX35" fmla="*/ 124687 w 1115202"/>
                <a:gd name="connsiteY35" fmla="*/ 101923 h 216262"/>
                <a:gd name="connsiteX36" fmla="*/ 114340 w 1115202"/>
                <a:gd name="connsiteY36" fmla="*/ 105027 h 216262"/>
                <a:gd name="connsiteX37" fmla="*/ 106321 w 1115202"/>
                <a:gd name="connsiteY37" fmla="*/ 105027 h 216262"/>
                <a:gd name="connsiteX38" fmla="*/ 106321 w 1115202"/>
                <a:gd name="connsiteY38" fmla="*/ 97008 h 216262"/>
                <a:gd name="connsiteX39" fmla="*/ 112270 w 1115202"/>
                <a:gd name="connsiteY39" fmla="*/ 97008 h 216262"/>
                <a:gd name="connsiteX40" fmla="*/ 118479 w 1115202"/>
                <a:gd name="connsiteY40" fmla="*/ 94938 h 216262"/>
                <a:gd name="connsiteX41" fmla="*/ 123394 w 1115202"/>
                <a:gd name="connsiteY41" fmla="*/ 86143 h 216262"/>
                <a:gd name="connsiteX42" fmla="*/ 125205 w 1115202"/>
                <a:gd name="connsiteY42" fmla="*/ 81487 h 216262"/>
                <a:gd name="connsiteX43" fmla="*/ 101147 w 1115202"/>
                <a:gd name="connsiteY43" fmla="*/ 23023 h 216262"/>
                <a:gd name="connsiteX44" fmla="*/ 111494 w 1115202"/>
                <a:gd name="connsiteY44" fmla="*/ 23023 h 216262"/>
                <a:gd name="connsiteX45" fmla="*/ 129861 w 1115202"/>
                <a:gd name="connsiteY45" fmla="*/ 69587 h 216262"/>
                <a:gd name="connsiteX46" fmla="*/ 148487 w 1115202"/>
                <a:gd name="connsiteY46" fmla="*/ 23023 h 216262"/>
                <a:gd name="connsiteX47" fmla="*/ 209020 w 1115202"/>
                <a:gd name="connsiteY47" fmla="*/ 52772 h 216262"/>
                <a:gd name="connsiteX48" fmla="*/ 199448 w 1115202"/>
                <a:gd name="connsiteY48" fmla="*/ 52772 h 216262"/>
                <a:gd name="connsiteX49" fmla="*/ 182892 w 1115202"/>
                <a:gd name="connsiteY49" fmla="*/ 55359 h 216262"/>
                <a:gd name="connsiteX50" fmla="*/ 178494 w 1115202"/>
                <a:gd name="connsiteY50" fmla="*/ 64672 h 216262"/>
                <a:gd name="connsiteX51" fmla="*/ 181857 w 1115202"/>
                <a:gd name="connsiteY51" fmla="*/ 72950 h 216262"/>
                <a:gd name="connsiteX52" fmla="*/ 191170 w 1115202"/>
                <a:gd name="connsiteY52" fmla="*/ 75796 h 216262"/>
                <a:gd name="connsiteX53" fmla="*/ 204104 w 1115202"/>
                <a:gd name="connsiteY53" fmla="*/ 70104 h 216262"/>
                <a:gd name="connsiteX54" fmla="*/ 209020 w 1115202"/>
                <a:gd name="connsiteY54" fmla="*/ 54842 h 216262"/>
                <a:gd name="connsiteX55" fmla="*/ 218850 w 1115202"/>
                <a:gd name="connsiteY55" fmla="*/ 48633 h 216262"/>
                <a:gd name="connsiteX56" fmla="*/ 218850 w 1115202"/>
                <a:gd name="connsiteY56" fmla="*/ 82521 h 216262"/>
                <a:gd name="connsiteX57" fmla="*/ 209020 w 1115202"/>
                <a:gd name="connsiteY57" fmla="*/ 82521 h 216262"/>
                <a:gd name="connsiteX58" fmla="*/ 209020 w 1115202"/>
                <a:gd name="connsiteY58" fmla="*/ 73726 h 216262"/>
                <a:gd name="connsiteX59" fmla="*/ 200742 w 1115202"/>
                <a:gd name="connsiteY59" fmla="*/ 81745 h 216262"/>
                <a:gd name="connsiteX60" fmla="*/ 188583 w 1115202"/>
                <a:gd name="connsiteY60" fmla="*/ 84073 h 216262"/>
                <a:gd name="connsiteX61" fmla="*/ 174097 w 1115202"/>
                <a:gd name="connsiteY61" fmla="*/ 79159 h 216262"/>
                <a:gd name="connsiteX62" fmla="*/ 168664 w 1115202"/>
                <a:gd name="connsiteY62" fmla="*/ 65448 h 216262"/>
                <a:gd name="connsiteX63" fmla="*/ 175390 w 1115202"/>
                <a:gd name="connsiteY63" fmla="*/ 50185 h 216262"/>
                <a:gd name="connsiteX64" fmla="*/ 195309 w 1115202"/>
                <a:gd name="connsiteY64" fmla="*/ 45012 h 216262"/>
                <a:gd name="connsiteX65" fmla="*/ 209020 w 1115202"/>
                <a:gd name="connsiteY65" fmla="*/ 45012 h 216262"/>
                <a:gd name="connsiteX66" fmla="*/ 209020 w 1115202"/>
                <a:gd name="connsiteY66" fmla="*/ 44236 h 216262"/>
                <a:gd name="connsiteX67" fmla="*/ 204622 w 1115202"/>
                <a:gd name="connsiteY67" fmla="*/ 33888 h 216262"/>
                <a:gd name="connsiteX68" fmla="*/ 192205 w 1115202"/>
                <a:gd name="connsiteY68" fmla="*/ 30008 h 216262"/>
                <a:gd name="connsiteX69" fmla="*/ 182375 w 1115202"/>
                <a:gd name="connsiteY69" fmla="*/ 31301 h 216262"/>
                <a:gd name="connsiteX70" fmla="*/ 173062 w 1115202"/>
                <a:gd name="connsiteY70" fmla="*/ 34923 h 216262"/>
                <a:gd name="connsiteX71" fmla="*/ 173062 w 1115202"/>
                <a:gd name="connsiteY71" fmla="*/ 25869 h 216262"/>
                <a:gd name="connsiteX72" fmla="*/ 183409 w 1115202"/>
                <a:gd name="connsiteY72" fmla="*/ 22765 h 216262"/>
                <a:gd name="connsiteX73" fmla="*/ 193240 w 1115202"/>
                <a:gd name="connsiteY73" fmla="*/ 21730 h 216262"/>
                <a:gd name="connsiteX74" fmla="*/ 212383 w 1115202"/>
                <a:gd name="connsiteY74" fmla="*/ 28456 h 216262"/>
                <a:gd name="connsiteX75" fmla="*/ 218850 w 1115202"/>
                <a:gd name="connsiteY75" fmla="*/ 48633 h 216262"/>
                <a:gd name="connsiteX76" fmla="*/ 278089 w 1115202"/>
                <a:gd name="connsiteY76" fmla="*/ 32336 h 216262"/>
                <a:gd name="connsiteX77" fmla="*/ 278089 w 1115202"/>
                <a:gd name="connsiteY77" fmla="*/ 0 h 216262"/>
                <a:gd name="connsiteX78" fmla="*/ 287661 w 1115202"/>
                <a:gd name="connsiteY78" fmla="*/ 0 h 216262"/>
                <a:gd name="connsiteX79" fmla="*/ 287661 w 1115202"/>
                <a:gd name="connsiteY79" fmla="*/ 82521 h 216262"/>
                <a:gd name="connsiteX80" fmla="*/ 278089 w 1115202"/>
                <a:gd name="connsiteY80" fmla="*/ 82521 h 216262"/>
                <a:gd name="connsiteX81" fmla="*/ 278089 w 1115202"/>
                <a:gd name="connsiteY81" fmla="*/ 73726 h 216262"/>
                <a:gd name="connsiteX82" fmla="*/ 270070 w 1115202"/>
                <a:gd name="connsiteY82" fmla="*/ 81745 h 216262"/>
                <a:gd name="connsiteX83" fmla="*/ 258946 w 1115202"/>
                <a:gd name="connsiteY83" fmla="*/ 84073 h 216262"/>
                <a:gd name="connsiteX84" fmla="*/ 241355 w 1115202"/>
                <a:gd name="connsiteY84" fmla="*/ 75537 h 216262"/>
                <a:gd name="connsiteX85" fmla="*/ 234630 w 1115202"/>
                <a:gd name="connsiteY85" fmla="*/ 53031 h 216262"/>
                <a:gd name="connsiteX86" fmla="*/ 241355 w 1115202"/>
                <a:gd name="connsiteY86" fmla="*/ 30266 h 216262"/>
                <a:gd name="connsiteX87" fmla="*/ 258946 w 1115202"/>
                <a:gd name="connsiteY87" fmla="*/ 21730 h 216262"/>
                <a:gd name="connsiteX88" fmla="*/ 270070 w 1115202"/>
                <a:gd name="connsiteY88" fmla="*/ 24317 h 216262"/>
                <a:gd name="connsiteX89" fmla="*/ 278089 w 1115202"/>
                <a:gd name="connsiteY89" fmla="*/ 32336 h 216262"/>
                <a:gd name="connsiteX90" fmla="*/ 244718 w 1115202"/>
                <a:gd name="connsiteY90" fmla="*/ 53031 h 216262"/>
                <a:gd name="connsiteX91" fmla="*/ 249116 w 1115202"/>
                <a:gd name="connsiteY91" fmla="*/ 69846 h 216262"/>
                <a:gd name="connsiteX92" fmla="*/ 261274 w 1115202"/>
                <a:gd name="connsiteY92" fmla="*/ 76054 h 216262"/>
                <a:gd name="connsiteX93" fmla="*/ 273433 w 1115202"/>
                <a:gd name="connsiteY93" fmla="*/ 69846 h 216262"/>
                <a:gd name="connsiteX94" fmla="*/ 278089 w 1115202"/>
                <a:gd name="connsiteY94" fmla="*/ 53031 h 216262"/>
                <a:gd name="connsiteX95" fmla="*/ 273433 w 1115202"/>
                <a:gd name="connsiteY95" fmla="*/ 36216 h 216262"/>
                <a:gd name="connsiteX96" fmla="*/ 261274 w 1115202"/>
                <a:gd name="connsiteY96" fmla="*/ 30008 h 216262"/>
                <a:gd name="connsiteX97" fmla="*/ 249116 w 1115202"/>
                <a:gd name="connsiteY97" fmla="*/ 36216 h 216262"/>
                <a:gd name="connsiteX98" fmla="*/ 244718 w 1115202"/>
                <a:gd name="connsiteY98" fmla="*/ 53031 h 216262"/>
                <a:gd name="connsiteX99" fmla="*/ 357248 w 1115202"/>
                <a:gd name="connsiteY99" fmla="*/ 46823 h 216262"/>
                <a:gd name="connsiteX100" fmla="*/ 357248 w 1115202"/>
                <a:gd name="connsiteY100" fmla="*/ 82521 h 216262"/>
                <a:gd name="connsiteX101" fmla="*/ 347417 w 1115202"/>
                <a:gd name="connsiteY101" fmla="*/ 82521 h 216262"/>
                <a:gd name="connsiteX102" fmla="*/ 347417 w 1115202"/>
                <a:gd name="connsiteY102" fmla="*/ 47081 h 216262"/>
                <a:gd name="connsiteX103" fmla="*/ 344054 w 1115202"/>
                <a:gd name="connsiteY103" fmla="*/ 34406 h 216262"/>
                <a:gd name="connsiteX104" fmla="*/ 334224 w 1115202"/>
                <a:gd name="connsiteY104" fmla="*/ 30266 h 216262"/>
                <a:gd name="connsiteX105" fmla="*/ 321807 w 1115202"/>
                <a:gd name="connsiteY105" fmla="*/ 35440 h 216262"/>
                <a:gd name="connsiteX106" fmla="*/ 317410 w 1115202"/>
                <a:gd name="connsiteY106" fmla="*/ 49151 h 216262"/>
                <a:gd name="connsiteX107" fmla="*/ 317410 w 1115202"/>
                <a:gd name="connsiteY107" fmla="*/ 82521 h 216262"/>
                <a:gd name="connsiteX108" fmla="*/ 307580 w 1115202"/>
                <a:gd name="connsiteY108" fmla="*/ 82521 h 216262"/>
                <a:gd name="connsiteX109" fmla="*/ 307580 w 1115202"/>
                <a:gd name="connsiteY109" fmla="*/ 0 h 216262"/>
                <a:gd name="connsiteX110" fmla="*/ 317410 w 1115202"/>
                <a:gd name="connsiteY110" fmla="*/ 0 h 216262"/>
                <a:gd name="connsiteX111" fmla="*/ 317410 w 1115202"/>
                <a:gd name="connsiteY111" fmla="*/ 32336 h 216262"/>
                <a:gd name="connsiteX112" fmla="*/ 325429 w 1115202"/>
                <a:gd name="connsiteY112" fmla="*/ 24575 h 216262"/>
                <a:gd name="connsiteX113" fmla="*/ 336553 w 1115202"/>
                <a:gd name="connsiteY113" fmla="*/ 21730 h 216262"/>
                <a:gd name="connsiteX114" fmla="*/ 352074 w 1115202"/>
                <a:gd name="connsiteY114" fmla="*/ 28197 h 216262"/>
                <a:gd name="connsiteX115" fmla="*/ 357248 w 1115202"/>
                <a:gd name="connsiteY115" fmla="*/ 46823 h 216262"/>
                <a:gd name="connsiteX116" fmla="*/ 379236 w 1115202"/>
                <a:gd name="connsiteY116" fmla="*/ 78382 h 216262"/>
                <a:gd name="connsiteX117" fmla="*/ 379236 w 1115202"/>
                <a:gd name="connsiteY117" fmla="*/ 69070 h 216262"/>
                <a:gd name="connsiteX118" fmla="*/ 390360 w 1115202"/>
                <a:gd name="connsiteY118" fmla="*/ 69070 h 216262"/>
                <a:gd name="connsiteX119" fmla="*/ 390360 w 1115202"/>
                <a:gd name="connsiteY119" fmla="*/ 78382 h 216262"/>
                <a:gd name="connsiteX120" fmla="*/ 381564 w 1115202"/>
                <a:gd name="connsiteY120" fmla="*/ 95197 h 216262"/>
                <a:gd name="connsiteX121" fmla="*/ 374838 w 1115202"/>
                <a:gd name="connsiteY121" fmla="*/ 95197 h 216262"/>
                <a:gd name="connsiteX122" fmla="*/ 493576 w 1115202"/>
                <a:gd name="connsiteY122" fmla="*/ 6209 h 216262"/>
                <a:gd name="connsiteX123" fmla="*/ 493576 w 1115202"/>
                <a:gd name="connsiteY123" fmla="*/ 16556 h 216262"/>
                <a:gd name="connsiteX124" fmla="*/ 482194 w 1115202"/>
                <a:gd name="connsiteY124" fmla="*/ 12417 h 216262"/>
                <a:gd name="connsiteX125" fmla="*/ 471587 w 1115202"/>
                <a:gd name="connsiteY125" fmla="*/ 10865 h 216262"/>
                <a:gd name="connsiteX126" fmla="*/ 458136 w 1115202"/>
                <a:gd name="connsiteY126" fmla="*/ 14228 h 216262"/>
                <a:gd name="connsiteX127" fmla="*/ 453479 w 1115202"/>
                <a:gd name="connsiteY127" fmla="*/ 23799 h 216262"/>
                <a:gd name="connsiteX128" fmla="*/ 456584 w 1115202"/>
                <a:gd name="connsiteY128" fmla="*/ 31819 h 216262"/>
                <a:gd name="connsiteX129" fmla="*/ 468483 w 1115202"/>
                <a:gd name="connsiteY129" fmla="*/ 36216 h 216262"/>
                <a:gd name="connsiteX130" fmla="*/ 474950 w 1115202"/>
                <a:gd name="connsiteY130" fmla="*/ 37510 h 216262"/>
                <a:gd name="connsiteX131" fmla="*/ 492800 w 1115202"/>
                <a:gd name="connsiteY131" fmla="*/ 45529 h 216262"/>
                <a:gd name="connsiteX132" fmla="*/ 498491 w 1115202"/>
                <a:gd name="connsiteY132" fmla="*/ 61050 h 216262"/>
                <a:gd name="connsiteX133" fmla="*/ 490730 w 1115202"/>
                <a:gd name="connsiteY133" fmla="*/ 78382 h 216262"/>
                <a:gd name="connsiteX134" fmla="*/ 468225 w 1115202"/>
                <a:gd name="connsiteY134" fmla="*/ 84332 h 216262"/>
                <a:gd name="connsiteX135" fmla="*/ 456066 w 1115202"/>
                <a:gd name="connsiteY135" fmla="*/ 83039 h 216262"/>
                <a:gd name="connsiteX136" fmla="*/ 443132 w 1115202"/>
                <a:gd name="connsiteY136" fmla="*/ 79159 h 216262"/>
                <a:gd name="connsiteX137" fmla="*/ 443132 w 1115202"/>
                <a:gd name="connsiteY137" fmla="*/ 68294 h 216262"/>
                <a:gd name="connsiteX138" fmla="*/ 455808 w 1115202"/>
                <a:gd name="connsiteY138" fmla="*/ 73726 h 216262"/>
                <a:gd name="connsiteX139" fmla="*/ 468225 w 1115202"/>
                <a:gd name="connsiteY139" fmla="*/ 75537 h 216262"/>
                <a:gd name="connsiteX140" fmla="*/ 482194 w 1115202"/>
                <a:gd name="connsiteY140" fmla="*/ 71915 h 216262"/>
                <a:gd name="connsiteX141" fmla="*/ 487367 w 1115202"/>
                <a:gd name="connsiteY141" fmla="*/ 61826 h 216262"/>
                <a:gd name="connsiteX142" fmla="*/ 483746 w 1115202"/>
                <a:gd name="connsiteY142" fmla="*/ 52514 h 216262"/>
                <a:gd name="connsiteX143" fmla="*/ 471846 w 1115202"/>
                <a:gd name="connsiteY143" fmla="*/ 47599 h 216262"/>
                <a:gd name="connsiteX144" fmla="*/ 465379 w 1115202"/>
                <a:gd name="connsiteY144" fmla="*/ 46305 h 216262"/>
                <a:gd name="connsiteX145" fmla="*/ 448047 w 1115202"/>
                <a:gd name="connsiteY145" fmla="*/ 38803 h 216262"/>
                <a:gd name="connsiteX146" fmla="*/ 442614 w 1115202"/>
                <a:gd name="connsiteY146" fmla="*/ 24834 h 216262"/>
                <a:gd name="connsiteX147" fmla="*/ 450116 w 1115202"/>
                <a:gd name="connsiteY147" fmla="*/ 8278 h 216262"/>
                <a:gd name="connsiteX148" fmla="*/ 470553 w 1115202"/>
                <a:gd name="connsiteY148" fmla="*/ 2070 h 216262"/>
                <a:gd name="connsiteX149" fmla="*/ 481935 w 1115202"/>
                <a:gd name="connsiteY149" fmla="*/ 3104 h 216262"/>
                <a:gd name="connsiteX150" fmla="*/ 493576 w 1115202"/>
                <a:gd name="connsiteY150" fmla="*/ 6209 h 216262"/>
                <a:gd name="connsiteX151" fmla="*/ 551522 w 1115202"/>
                <a:gd name="connsiteY151" fmla="*/ 53031 h 216262"/>
                <a:gd name="connsiteX152" fmla="*/ 541692 w 1115202"/>
                <a:gd name="connsiteY152" fmla="*/ 53031 h 216262"/>
                <a:gd name="connsiteX153" fmla="*/ 525394 w 1115202"/>
                <a:gd name="connsiteY153" fmla="*/ 55618 h 216262"/>
                <a:gd name="connsiteX154" fmla="*/ 520738 w 1115202"/>
                <a:gd name="connsiteY154" fmla="*/ 64931 h 216262"/>
                <a:gd name="connsiteX155" fmla="*/ 524101 w 1115202"/>
                <a:gd name="connsiteY155" fmla="*/ 73209 h 216262"/>
                <a:gd name="connsiteX156" fmla="*/ 533414 w 1115202"/>
                <a:gd name="connsiteY156" fmla="*/ 76054 h 216262"/>
                <a:gd name="connsiteX157" fmla="*/ 546607 w 1115202"/>
                <a:gd name="connsiteY157" fmla="*/ 70363 h 216262"/>
                <a:gd name="connsiteX158" fmla="*/ 551522 w 1115202"/>
                <a:gd name="connsiteY158" fmla="*/ 55101 h 216262"/>
                <a:gd name="connsiteX159" fmla="*/ 561093 w 1115202"/>
                <a:gd name="connsiteY159" fmla="*/ 48892 h 216262"/>
                <a:gd name="connsiteX160" fmla="*/ 561093 w 1115202"/>
                <a:gd name="connsiteY160" fmla="*/ 82780 h 216262"/>
                <a:gd name="connsiteX161" fmla="*/ 551522 w 1115202"/>
                <a:gd name="connsiteY161" fmla="*/ 82780 h 216262"/>
                <a:gd name="connsiteX162" fmla="*/ 551522 w 1115202"/>
                <a:gd name="connsiteY162" fmla="*/ 73985 h 216262"/>
                <a:gd name="connsiteX163" fmla="*/ 542985 w 1115202"/>
                <a:gd name="connsiteY163" fmla="*/ 82004 h 216262"/>
                <a:gd name="connsiteX164" fmla="*/ 530827 w 1115202"/>
                <a:gd name="connsiteY164" fmla="*/ 84332 h 216262"/>
                <a:gd name="connsiteX165" fmla="*/ 516340 w 1115202"/>
                <a:gd name="connsiteY165" fmla="*/ 79417 h 216262"/>
                <a:gd name="connsiteX166" fmla="*/ 510908 w 1115202"/>
                <a:gd name="connsiteY166" fmla="*/ 65707 h 216262"/>
                <a:gd name="connsiteX167" fmla="*/ 517634 w 1115202"/>
                <a:gd name="connsiteY167" fmla="*/ 50444 h 216262"/>
                <a:gd name="connsiteX168" fmla="*/ 537811 w 1115202"/>
                <a:gd name="connsiteY168" fmla="*/ 45270 h 216262"/>
                <a:gd name="connsiteX169" fmla="*/ 551522 w 1115202"/>
                <a:gd name="connsiteY169" fmla="*/ 45270 h 216262"/>
                <a:gd name="connsiteX170" fmla="*/ 551522 w 1115202"/>
                <a:gd name="connsiteY170" fmla="*/ 44494 h 216262"/>
                <a:gd name="connsiteX171" fmla="*/ 546866 w 1115202"/>
                <a:gd name="connsiteY171" fmla="*/ 34147 h 216262"/>
                <a:gd name="connsiteX172" fmla="*/ 534449 w 1115202"/>
                <a:gd name="connsiteY172" fmla="*/ 30266 h 216262"/>
                <a:gd name="connsiteX173" fmla="*/ 524618 w 1115202"/>
                <a:gd name="connsiteY173" fmla="*/ 31560 h 216262"/>
                <a:gd name="connsiteX174" fmla="*/ 515306 w 1115202"/>
                <a:gd name="connsiteY174" fmla="*/ 35182 h 216262"/>
                <a:gd name="connsiteX175" fmla="*/ 515306 w 1115202"/>
                <a:gd name="connsiteY175" fmla="*/ 26128 h 216262"/>
                <a:gd name="connsiteX176" fmla="*/ 525653 w 1115202"/>
                <a:gd name="connsiteY176" fmla="*/ 23023 h 216262"/>
                <a:gd name="connsiteX177" fmla="*/ 535483 w 1115202"/>
                <a:gd name="connsiteY177" fmla="*/ 21988 h 216262"/>
                <a:gd name="connsiteX178" fmla="*/ 554885 w 1115202"/>
                <a:gd name="connsiteY178" fmla="*/ 28714 h 216262"/>
                <a:gd name="connsiteX179" fmla="*/ 561093 w 1115202"/>
                <a:gd name="connsiteY179" fmla="*/ 48892 h 216262"/>
                <a:gd name="connsiteX180" fmla="*/ 580236 w 1115202"/>
                <a:gd name="connsiteY180" fmla="*/ 59498 h 216262"/>
                <a:gd name="connsiteX181" fmla="*/ 580236 w 1115202"/>
                <a:gd name="connsiteY181" fmla="*/ 23541 h 216262"/>
                <a:gd name="connsiteX182" fmla="*/ 590066 w 1115202"/>
                <a:gd name="connsiteY182" fmla="*/ 23541 h 216262"/>
                <a:gd name="connsiteX183" fmla="*/ 590066 w 1115202"/>
                <a:gd name="connsiteY183" fmla="*/ 58981 h 216262"/>
                <a:gd name="connsiteX184" fmla="*/ 593429 w 1115202"/>
                <a:gd name="connsiteY184" fmla="*/ 71657 h 216262"/>
                <a:gd name="connsiteX185" fmla="*/ 603259 w 1115202"/>
                <a:gd name="connsiteY185" fmla="*/ 76054 h 216262"/>
                <a:gd name="connsiteX186" fmla="*/ 615676 w 1115202"/>
                <a:gd name="connsiteY186" fmla="*/ 70880 h 216262"/>
                <a:gd name="connsiteX187" fmla="*/ 620333 w 1115202"/>
                <a:gd name="connsiteY187" fmla="*/ 57170 h 216262"/>
                <a:gd name="connsiteX188" fmla="*/ 620333 w 1115202"/>
                <a:gd name="connsiteY188" fmla="*/ 23541 h 216262"/>
                <a:gd name="connsiteX189" fmla="*/ 629904 w 1115202"/>
                <a:gd name="connsiteY189" fmla="*/ 23541 h 216262"/>
                <a:gd name="connsiteX190" fmla="*/ 629904 w 1115202"/>
                <a:gd name="connsiteY190" fmla="*/ 82780 h 216262"/>
                <a:gd name="connsiteX191" fmla="*/ 620333 w 1115202"/>
                <a:gd name="connsiteY191" fmla="*/ 82780 h 216262"/>
                <a:gd name="connsiteX192" fmla="*/ 620333 w 1115202"/>
                <a:gd name="connsiteY192" fmla="*/ 73726 h 216262"/>
                <a:gd name="connsiteX193" fmla="*/ 612055 w 1115202"/>
                <a:gd name="connsiteY193" fmla="*/ 81745 h 216262"/>
                <a:gd name="connsiteX194" fmla="*/ 601190 w 1115202"/>
                <a:gd name="connsiteY194" fmla="*/ 84332 h 216262"/>
                <a:gd name="connsiteX195" fmla="*/ 585669 w 1115202"/>
                <a:gd name="connsiteY195" fmla="*/ 78124 h 216262"/>
                <a:gd name="connsiteX196" fmla="*/ 580236 w 1115202"/>
                <a:gd name="connsiteY196" fmla="*/ 59498 h 216262"/>
                <a:gd name="connsiteX197" fmla="*/ 689144 w 1115202"/>
                <a:gd name="connsiteY197" fmla="*/ 32595 h 216262"/>
                <a:gd name="connsiteX198" fmla="*/ 689144 w 1115202"/>
                <a:gd name="connsiteY198" fmla="*/ 259 h 216262"/>
                <a:gd name="connsiteX199" fmla="*/ 698974 w 1115202"/>
                <a:gd name="connsiteY199" fmla="*/ 259 h 216262"/>
                <a:gd name="connsiteX200" fmla="*/ 698974 w 1115202"/>
                <a:gd name="connsiteY200" fmla="*/ 82780 h 216262"/>
                <a:gd name="connsiteX201" fmla="*/ 689144 w 1115202"/>
                <a:gd name="connsiteY201" fmla="*/ 82780 h 216262"/>
                <a:gd name="connsiteX202" fmla="*/ 689144 w 1115202"/>
                <a:gd name="connsiteY202" fmla="*/ 73985 h 216262"/>
                <a:gd name="connsiteX203" fmla="*/ 681383 w 1115202"/>
                <a:gd name="connsiteY203" fmla="*/ 82004 h 216262"/>
                <a:gd name="connsiteX204" fmla="*/ 670259 w 1115202"/>
                <a:gd name="connsiteY204" fmla="*/ 84332 h 216262"/>
                <a:gd name="connsiteX205" fmla="*/ 652669 w 1115202"/>
                <a:gd name="connsiteY205" fmla="*/ 75796 h 216262"/>
                <a:gd name="connsiteX206" fmla="*/ 645943 w 1115202"/>
                <a:gd name="connsiteY206" fmla="*/ 53290 h 216262"/>
                <a:gd name="connsiteX207" fmla="*/ 652669 w 1115202"/>
                <a:gd name="connsiteY207" fmla="*/ 30525 h 216262"/>
                <a:gd name="connsiteX208" fmla="*/ 670259 w 1115202"/>
                <a:gd name="connsiteY208" fmla="*/ 21988 h 216262"/>
                <a:gd name="connsiteX209" fmla="*/ 681383 w 1115202"/>
                <a:gd name="connsiteY209" fmla="*/ 24575 h 216262"/>
                <a:gd name="connsiteX210" fmla="*/ 689144 w 1115202"/>
                <a:gd name="connsiteY210" fmla="*/ 32595 h 216262"/>
                <a:gd name="connsiteX211" fmla="*/ 656032 w 1115202"/>
                <a:gd name="connsiteY211" fmla="*/ 53290 h 216262"/>
                <a:gd name="connsiteX212" fmla="*/ 660429 w 1115202"/>
                <a:gd name="connsiteY212" fmla="*/ 70104 h 216262"/>
                <a:gd name="connsiteX213" fmla="*/ 672588 w 1115202"/>
                <a:gd name="connsiteY213" fmla="*/ 76313 h 216262"/>
                <a:gd name="connsiteX214" fmla="*/ 684746 w 1115202"/>
                <a:gd name="connsiteY214" fmla="*/ 70104 h 216262"/>
                <a:gd name="connsiteX215" fmla="*/ 689144 w 1115202"/>
                <a:gd name="connsiteY215" fmla="*/ 53290 h 216262"/>
                <a:gd name="connsiteX216" fmla="*/ 684746 w 1115202"/>
                <a:gd name="connsiteY216" fmla="*/ 36475 h 216262"/>
                <a:gd name="connsiteX217" fmla="*/ 672588 w 1115202"/>
                <a:gd name="connsiteY217" fmla="*/ 30266 h 216262"/>
                <a:gd name="connsiteX218" fmla="*/ 660429 w 1115202"/>
                <a:gd name="connsiteY218" fmla="*/ 36475 h 216262"/>
                <a:gd name="connsiteX219" fmla="*/ 656032 w 1115202"/>
                <a:gd name="connsiteY219" fmla="*/ 53290 h 216262"/>
                <a:gd name="connsiteX220" fmla="*/ 719151 w 1115202"/>
                <a:gd name="connsiteY220" fmla="*/ 82780 h 216262"/>
                <a:gd name="connsiteX221" fmla="*/ 719151 w 1115202"/>
                <a:gd name="connsiteY221" fmla="*/ 23541 h 216262"/>
                <a:gd name="connsiteX222" fmla="*/ 728723 w 1115202"/>
                <a:gd name="connsiteY222" fmla="*/ 23541 h 216262"/>
                <a:gd name="connsiteX223" fmla="*/ 728723 w 1115202"/>
                <a:gd name="connsiteY223" fmla="*/ 82780 h 216262"/>
                <a:gd name="connsiteX224" fmla="*/ 719151 w 1115202"/>
                <a:gd name="connsiteY224" fmla="*/ 12676 h 216262"/>
                <a:gd name="connsiteX225" fmla="*/ 719151 w 1115202"/>
                <a:gd name="connsiteY225" fmla="*/ 259 h 216262"/>
                <a:gd name="connsiteX226" fmla="*/ 728982 w 1115202"/>
                <a:gd name="connsiteY226" fmla="*/ 259 h 216262"/>
                <a:gd name="connsiteX227" fmla="*/ 728982 w 1115202"/>
                <a:gd name="connsiteY227" fmla="*/ 12676 h 216262"/>
                <a:gd name="connsiteX228" fmla="*/ 825472 w 1115202"/>
                <a:gd name="connsiteY228" fmla="*/ 53548 h 216262"/>
                <a:gd name="connsiteX229" fmla="*/ 810727 w 1115202"/>
                <a:gd name="connsiteY229" fmla="*/ 14228 h 216262"/>
                <a:gd name="connsiteX230" fmla="*/ 796240 w 1115202"/>
                <a:gd name="connsiteY230" fmla="*/ 53548 h 216262"/>
                <a:gd name="connsiteX231" fmla="*/ 774511 w 1115202"/>
                <a:gd name="connsiteY231" fmla="*/ 82780 h 216262"/>
                <a:gd name="connsiteX232" fmla="*/ 804777 w 1115202"/>
                <a:gd name="connsiteY232" fmla="*/ 3622 h 216262"/>
                <a:gd name="connsiteX233" fmla="*/ 816935 w 1115202"/>
                <a:gd name="connsiteY233" fmla="*/ 3622 h 216262"/>
                <a:gd name="connsiteX234" fmla="*/ 847202 w 1115202"/>
                <a:gd name="connsiteY234" fmla="*/ 82780 h 216262"/>
                <a:gd name="connsiteX235" fmla="*/ 836078 w 1115202"/>
                <a:gd name="connsiteY235" fmla="*/ 82780 h 216262"/>
                <a:gd name="connsiteX236" fmla="*/ 828835 w 1115202"/>
                <a:gd name="connsiteY236" fmla="*/ 62602 h 216262"/>
                <a:gd name="connsiteX237" fmla="*/ 793136 w 1115202"/>
                <a:gd name="connsiteY237" fmla="*/ 62602 h 216262"/>
                <a:gd name="connsiteX238" fmla="*/ 785893 w 1115202"/>
                <a:gd name="connsiteY238" fmla="*/ 82780 h 216262"/>
                <a:gd name="connsiteX239" fmla="*/ 892472 w 1115202"/>
                <a:gd name="connsiteY239" fmla="*/ 22506 h 216262"/>
                <a:gd name="connsiteX240" fmla="*/ 892731 w 1115202"/>
                <a:gd name="connsiteY240" fmla="*/ 32595 h 216262"/>
                <a:gd name="connsiteX241" fmla="*/ 889109 w 1115202"/>
                <a:gd name="connsiteY241" fmla="*/ 31301 h 216262"/>
                <a:gd name="connsiteX242" fmla="*/ 884712 w 1115202"/>
                <a:gd name="connsiteY242" fmla="*/ 30784 h 216262"/>
                <a:gd name="connsiteX243" fmla="*/ 872036 w 1115202"/>
                <a:gd name="connsiteY243" fmla="*/ 36216 h 216262"/>
                <a:gd name="connsiteX244" fmla="*/ 867638 w 1115202"/>
                <a:gd name="connsiteY244" fmla="*/ 51479 h 216262"/>
                <a:gd name="connsiteX245" fmla="*/ 867638 w 1115202"/>
                <a:gd name="connsiteY245" fmla="*/ 82780 h 216262"/>
                <a:gd name="connsiteX246" fmla="*/ 857808 w 1115202"/>
                <a:gd name="connsiteY246" fmla="*/ 82780 h 216262"/>
                <a:gd name="connsiteX247" fmla="*/ 857808 w 1115202"/>
                <a:gd name="connsiteY247" fmla="*/ 23541 h 216262"/>
                <a:gd name="connsiteX248" fmla="*/ 867638 w 1115202"/>
                <a:gd name="connsiteY248" fmla="*/ 23541 h 216262"/>
                <a:gd name="connsiteX249" fmla="*/ 867638 w 1115202"/>
                <a:gd name="connsiteY249" fmla="*/ 32595 h 216262"/>
                <a:gd name="connsiteX250" fmla="*/ 875657 w 1115202"/>
                <a:gd name="connsiteY250" fmla="*/ 24834 h 216262"/>
                <a:gd name="connsiteX251" fmla="*/ 887557 w 1115202"/>
                <a:gd name="connsiteY251" fmla="*/ 21988 h 216262"/>
                <a:gd name="connsiteX252" fmla="*/ 889885 w 1115202"/>
                <a:gd name="connsiteY252" fmla="*/ 22247 h 216262"/>
                <a:gd name="connsiteX253" fmla="*/ 892472 w 1115202"/>
                <a:gd name="connsiteY253" fmla="*/ 22506 h 216262"/>
                <a:gd name="connsiteX254" fmla="*/ 939553 w 1115202"/>
                <a:gd name="connsiteY254" fmla="*/ 53031 h 216262"/>
                <a:gd name="connsiteX255" fmla="*/ 929982 w 1115202"/>
                <a:gd name="connsiteY255" fmla="*/ 53031 h 216262"/>
                <a:gd name="connsiteX256" fmla="*/ 913426 w 1115202"/>
                <a:gd name="connsiteY256" fmla="*/ 55618 h 216262"/>
                <a:gd name="connsiteX257" fmla="*/ 909028 w 1115202"/>
                <a:gd name="connsiteY257" fmla="*/ 64931 h 216262"/>
                <a:gd name="connsiteX258" fmla="*/ 912391 w 1115202"/>
                <a:gd name="connsiteY258" fmla="*/ 73209 h 216262"/>
                <a:gd name="connsiteX259" fmla="*/ 921704 w 1115202"/>
                <a:gd name="connsiteY259" fmla="*/ 76313 h 216262"/>
                <a:gd name="connsiteX260" fmla="*/ 934638 w 1115202"/>
                <a:gd name="connsiteY260" fmla="*/ 70622 h 216262"/>
                <a:gd name="connsiteX261" fmla="*/ 939553 w 1115202"/>
                <a:gd name="connsiteY261" fmla="*/ 55101 h 216262"/>
                <a:gd name="connsiteX262" fmla="*/ 949383 w 1115202"/>
                <a:gd name="connsiteY262" fmla="*/ 49151 h 216262"/>
                <a:gd name="connsiteX263" fmla="*/ 949383 w 1115202"/>
                <a:gd name="connsiteY263" fmla="*/ 83039 h 216262"/>
                <a:gd name="connsiteX264" fmla="*/ 939553 w 1115202"/>
                <a:gd name="connsiteY264" fmla="*/ 83039 h 216262"/>
                <a:gd name="connsiteX265" fmla="*/ 939553 w 1115202"/>
                <a:gd name="connsiteY265" fmla="*/ 73985 h 216262"/>
                <a:gd name="connsiteX266" fmla="*/ 931275 w 1115202"/>
                <a:gd name="connsiteY266" fmla="*/ 82004 h 216262"/>
                <a:gd name="connsiteX267" fmla="*/ 919117 w 1115202"/>
                <a:gd name="connsiteY267" fmla="*/ 84591 h 216262"/>
                <a:gd name="connsiteX268" fmla="*/ 904630 w 1115202"/>
                <a:gd name="connsiteY268" fmla="*/ 79417 h 216262"/>
                <a:gd name="connsiteX269" fmla="*/ 899198 w 1115202"/>
                <a:gd name="connsiteY269" fmla="*/ 65707 h 216262"/>
                <a:gd name="connsiteX270" fmla="*/ 905924 w 1115202"/>
                <a:gd name="connsiteY270" fmla="*/ 50703 h 216262"/>
                <a:gd name="connsiteX271" fmla="*/ 925843 w 1115202"/>
                <a:gd name="connsiteY271" fmla="*/ 45529 h 216262"/>
                <a:gd name="connsiteX272" fmla="*/ 939553 w 1115202"/>
                <a:gd name="connsiteY272" fmla="*/ 45529 h 216262"/>
                <a:gd name="connsiteX273" fmla="*/ 939553 w 1115202"/>
                <a:gd name="connsiteY273" fmla="*/ 44494 h 216262"/>
                <a:gd name="connsiteX274" fmla="*/ 935156 w 1115202"/>
                <a:gd name="connsiteY274" fmla="*/ 34147 h 216262"/>
                <a:gd name="connsiteX275" fmla="*/ 922739 w 1115202"/>
                <a:gd name="connsiteY275" fmla="*/ 30525 h 216262"/>
                <a:gd name="connsiteX276" fmla="*/ 912909 w 1115202"/>
                <a:gd name="connsiteY276" fmla="*/ 31560 h 216262"/>
                <a:gd name="connsiteX277" fmla="*/ 903596 w 1115202"/>
                <a:gd name="connsiteY277" fmla="*/ 35440 h 216262"/>
                <a:gd name="connsiteX278" fmla="*/ 903596 w 1115202"/>
                <a:gd name="connsiteY278" fmla="*/ 26386 h 216262"/>
                <a:gd name="connsiteX279" fmla="*/ 913943 w 1115202"/>
                <a:gd name="connsiteY279" fmla="*/ 23282 h 216262"/>
                <a:gd name="connsiteX280" fmla="*/ 923773 w 1115202"/>
                <a:gd name="connsiteY280" fmla="*/ 22247 h 216262"/>
                <a:gd name="connsiteX281" fmla="*/ 942916 w 1115202"/>
                <a:gd name="connsiteY281" fmla="*/ 28973 h 216262"/>
                <a:gd name="connsiteX282" fmla="*/ 949383 w 1115202"/>
                <a:gd name="connsiteY282" fmla="*/ 49151 h 216262"/>
                <a:gd name="connsiteX283" fmla="*/ 1011986 w 1115202"/>
                <a:gd name="connsiteY283" fmla="*/ 53290 h 216262"/>
                <a:gd name="connsiteX284" fmla="*/ 1007588 w 1115202"/>
                <a:gd name="connsiteY284" fmla="*/ 36475 h 216262"/>
                <a:gd name="connsiteX285" fmla="*/ 995430 w 1115202"/>
                <a:gd name="connsiteY285" fmla="*/ 30266 h 216262"/>
                <a:gd name="connsiteX286" fmla="*/ 983271 w 1115202"/>
                <a:gd name="connsiteY286" fmla="*/ 36475 h 216262"/>
                <a:gd name="connsiteX287" fmla="*/ 978874 w 1115202"/>
                <a:gd name="connsiteY287" fmla="*/ 53290 h 216262"/>
                <a:gd name="connsiteX288" fmla="*/ 983271 w 1115202"/>
                <a:gd name="connsiteY288" fmla="*/ 70363 h 216262"/>
                <a:gd name="connsiteX289" fmla="*/ 995430 w 1115202"/>
                <a:gd name="connsiteY289" fmla="*/ 76313 h 216262"/>
                <a:gd name="connsiteX290" fmla="*/ 1007588 w 1115202"/>
                <a:gd name="connsiteY290" fmla="*/ 70363 h 216262"/>
                <a:gd name="connsiteX291" fmla="*/ 1011986 w 1115202"/>
                <a:gd name="connsiteY291" fmla="*/ 53290 h 216262"/>
                <a:gd name="connsiteX292" fmla="*/ 978874 w 1115202"/>
                <a:gd name="connsiteY292" fmla="*/ 517 h 216262"/>
                <a:gd name="connsiteX293" fmla="*/ 978874 w 1115202"/>
                <a:gd name="connsiteY293" fmla="*/ 32595 h 216262"/>
                <a:gd name="connsiteX294" fmla="*/ 986634 w 1115202"/>
                <a:gd name="connsiteY294" fmla="*/ 24834 h 216262"/>
                <a:gd name="connsiteX295" fmla="*/ 997758 w 1115202"/>
                <a:gd name="connsiteY295" fmla="*/ 22247 h 216262"/>
                <a:gd name="connsiteX296" fmla="*/ 1015349 w 1115202"/>
                <a:gd name="connsiteY296" fmla="*/ 30784 h 216262"/>
                <a:gd name="connsiteX297" fmla="*/ 1022075 w 1115202"/>
                <a:gd name="connsiteY297" fmla="*/ 53290 h 216262"/>
                <a:gd name="connsiteX298" fmla="*/ 1015349 w 1115202"/>
                <a:gd name="connsiteY298" fmla="*/ 76054 h 216262"/>
                <a:gd name="connsiteX299" fmla="*/ 997758 w 1115202"/>
                <a:gd name="connsiteY299" fmla="*/ 84591 h 216262"/>
                <a:gd name="connsiteX300" fmla="*/ 986634 w 1115202"/>
                <a:gd name="connsiteY300" fmla="*/ 82004 h 216262"/>
                <a:gd name="connsiteX301" fmla="*/ 978874 w 1115202"/>
                <a:gd name="connsiteY301" fmla="*/ 73985 h 216262"/>
                <a:gd name="connsiteX302" fmla="*/ 978874 w 1115202"/>
                <a:gd name="connsiteY302" fmla="*/ 83039 h 216262"/>
                <a:gd name="connsiteX303" fmla="*/ 969044 w 1115202"/>
                <a:gd name="connsiteY303" fmla="*/ 83039 h 216262"/>
                <a:gd name="connsiteX304" fmla="*/ 969044 w 1115202"/>
                <a:gd name="connsiteY304" fmla="*/ 517 h 216262"/>
                <a:gd name="connsiteX305" fmla="*/ 1038372 w 1115202"/>
                <a:gd name="connsiteY305" fmla="*/ 83039 h 216262"/>
                <a:gd name="connsiteX306" fmla="*/ 1038372 w 1115202"/>
                <a:gd name="connsiteY306" fmla="*/ 23541 h 216262"/>
                <a:gd name="connsiteX307" fmla="*/ 1048202 w 1115202"/>
                <a:gd name="connsiteY307" fmla="*/ 23541 h 216262"/>
                <a:gd name="connsiteX308" fmla="*/ 1048202 w 1115202"/>
                <a:gd name="connsiteY308" fmla="*/ 83039 h 216262"/>
                <a:gd name="connsiteX309" fmla="*/ 1038372 w 1115202"/>
                <a:gd name="connsiteY309" fmla="*/ 12934 h 216262"/>
                <a:gd name="connsiteX310" fmla="*/ 1038372 w 1115202"/>
                <a:gd name="connsiteY310" fmla="*/ 517 h 216262"/>
                <a:gd name="connsiteX311" fmla="*/ 1047943 w 1115202"/>
                <a:gd name="connsiteY311" fmla="*/ 517 h 216262"/>
                <a:gd name="connsiteX312" fmla="*/ 1047943 w 1115202"/>
                <a:gd name="connsiteY312" fmla="*/ 12934 h 216262"/>
                <a:gd name="connsiteX313" fmla="*/ 1105372 w 1115202"/>
                <a:gd name="connsiteY313" fmla="*/ 53031 h 216262"/>
                <a:gd name="connsiteX314" fmla="*/ 1095542 w 1115202"/>
                <a:gd name="connsiteY314" fmla="*/ 53031 h 216262"/>
                <a:gd name="connsiteX315" fmla="*/ 1079245 w 1115202"/>
                <a:gd name="connsiteY315" fmla="*/ 55877 h 216262"/>
                <a:gd name="connsiteX316" fmla="*/ 1074847 w 1115202"/>
                <a:gd name="connsiteY316" fmla="*/ 65189 h 216262"/>
                <a:gd name="connsiteX317" fmla="*/ 1078210 w 1115202"/>
                <a:gd name="connsiteY317" fmla="*/ 73467 h 216262"/>
                <a:gd name="connsiteX318" fmla="*/ 1087523 w 1115202"/>
                <a:gd name="connsiteY318" fmla="*/ 76313 h 216262"/>
                <a:gd name="connsiteX319" fmla="*/ 1100457 w 1115202"/>
                <a:gd name="connsiteY319" fmla="*/ 70622 h 216262"/>
                <a:gd name="connsiteX320" fmla="*/ 1105372 w 1115202"/>
                <a:gd name="connsiteY320" fmla="*/ 55359 h 216262"/>
                <a:gd name="connsiteX321" fmla="*/ 1115202 w 1115202"/>
                <a:gd name="connsiteY321" fmla="*/ 48892 h 216262"/>
                <a:gd name="connsiteX322" fmla="*/ 1115202 w 1115202"/>
                <a:gd name="connsiteY322" fmla="*/ 82780 h 216262"/>
                <a:gd name="connsiteX323" fmla="*/ 1105372 w 1115202"/>
                <a:gd name="connsiteY323" fmla="*/ 82780 h 216262"/>
                <a:gd name="connsiteX324" fmla="*/ 1105372 w 1115202"/>
                <a:gd name="connsiteY324" fmla="*/ 73726 h 216262"/>
                <a:gd name="connsiteX325" fmla="*/ 1097094 w 1115202"/>
                <a:gd name="connsiteY325" fmla="*/ 81745 h 216262"/>
                <a:gd name="connsiteX326" fmla="*/ 1084936 w 1115202"/>
                <a:gd name="connsiteY326" fmla="*/ 84332 h 216262"/>
                <a:gd name="connsiteX327" fmla="*/ 1070191 w 1115202"/>
                <a:gd name="connsiteY327" fmla="*/ 79159 h 216262"/>
                <a:gd name="connsiteX328" fmla="*/ 1065017 w 1115202"/>
                <a:gd name="connsiteY328" fmla="*/ 65448 h 216262"/>
                <a:gd name="connsiteX329" fmla="*/ 1071743 w 1115202"/>
                <a:gd name="connsiteY329" fmla="*/ 50444 h 216262"/>
                <a:gd name="connsiteX330" fmla="*/ 1091662 w 1115202"/>
                <a:gd name="connsiteY330" fmla="*/ 45270 h 216262"/>
                <a:gd name="connsiteX331" fmla="*/ 1105372 w 1115202"/>
                <a:gd name="connsiteY331" fmla="*/ 45270 h 216262"/>
                <a:gd name="connsiteX332" fmla="*/ 1105372 w 1115202"/>
                <a:gd name="connsiteY332" fmla="*/ 44494 h 216262"/>
                <a:gd name="connsiteX333" fmla="*/ 1100974 w 1115202"/>
                <a:gd name="connsiteY333" fmla="*/ 33888 h 216262"/>
                <a:gd name="connsiteX334" fmla="*/ 1088557 w 1115202"/>
                <a:gd name="connsiteY334" fmla="*/ 30266 h 216262"/>
                <a:gd name="connsiteX335" fmla="*/ 1078469 w 1115202"/>
                <a:gd name="connsiteY335" fmla="*/ 31560 h 216262"/>
                <a:gd name="connsiteX336" fmla="*/ 1069415 w 1115202"/>
                <a:gd name="connsiteY336" fmla="*/ 35182 h 216262"/>
                <a:gd name="connsiteX337" fmla="*/ 1069415 w 1115202"/>
                <a:gd name="connsiteY337" fmla="*/ 26128 h 216262"/>
                <a:gd name="connsiteX338" fmla="*/ 1079762 w 1115202"/>
                <a:gd name="connsiteY338" fmla="*/ 23023 h 216262"/>
                <a:gd name="connsiteX339" fmla="*/ 1089592 w 1115202"/>
                <a:gd name="connsiteY339" fmla="*/ 21988 h 216262"/>
                <a:gd name="connsiteX340" fmla="*/ 1108735 w 1115202"/>
                <a:gd name="connsiteY340" fmla="*/ 28714 h 216262"/>
                <a:gd name="connsiteX341" fmla="*/ 1115202 w 1115202"/>
                <a:gd name="connsiteY341" fmla="*/ 48892 h 216262"/>
                <a:gd name="connsiteX342" fmla="*/ 27162 w 1115202"/>
                <a:gd name="connsiteY342" fmla="*/ 177201 h 216262"/>
                <a:gd name="connsiteX343" fmla="*/ 15004 w 1115202"/>
                <a:gd name="connsiteY343" fmla="*/ 181340 h 216262"/>
                <a:gd name="connsiteX344" fmla="*/ 10606 w 1115202"/>
                <a:gd name="connsiteY344" fmla="*/ 192464 h 216262"/>
                <a:gd name="connsiteX345" fmla="*/ 15004 w 1115202"/>
                <a:gd name="connsiteY345" fmla="*/ 203846 h 216262"/>
                <a:gd name="connsiteX346" fmla="*/ 27162 w 1115202"/>
                <a:gd name="connsiteY346" fmla="*/ 207726 h 216262"/>
                <a:gd name="connsiteX347" fmla="*/ 39062 w 1115202"/>
                <a:gd name="connsiteY347" fmla="*/ 203846 h 216262"/>
                <a:gd name="connsiteX348" fmla="*/ 43459 w 1115202"/>
                <a:gd name="connsiteY348" fmla="*/ 192464 h 216262"/>
                <a:gd name="connsiteX349" fmla="*/ 39062 w 1115202"/>
                <a:gd name="connsiteY349" fmla="*/ 181340 h 216262"/>
                <a:gd name="connsiteX350" fmla="*/ 27162 w 1115202"/>
                <a:gd name="connsiteY350" fmla="*/ 177201 h 216262"/>
                <a:gd name="connsiteX351" fmla="*/ 16297 w 1115202"/>
                <a:gd name="connsiteY351" fmla="*/ 172545 h 216262"/>
                <a:gd name="connsiteX352" fmla="*/ 5691 w 1115202"/>
                <a:gd name="connsiteY352" fmla="*/ 166077 h 216262"/>
                <a:gd name="connsiteX353" fmla="*/ 1811 w 1115202"/>
                <a:gd name="connsiteY353" fmla="*/ 154695 h 216262"/>
                <a:gd name="connsiteX354" fmla="*/ 8537 w 1115202"/>
                <a:gd name="connsiteY354" fmla="*/ 139691 h 216262"/>
                <a:gd name="connsiteX355" fmla="*/ 27162 w 1115202"/>
                <a:gd name="connsiteY355" fmla="*/ 134259 h 216262"/>
                <a:gd name="connsiteX356" fmla="*/ 45529 w 1115202"/>
                <a:gd name="connsiteY356" fmla="*/ 139691 h 216262"/>
                <a:gd name="connsiteX357" fmla="*/ 52255 w 1115202"/>
                <a:gd name="connsiteY357" fmla="*/ 154695 h 216262"/>
                <a:gd name="connsiteX358" fmla="*/ 48375 w 1115202"/>
                <a:gd name="connsiteY358" fmla="*/ 166077 h 216262"/>
                <a:gd name="connsiteX359" fmla="*/ 37768 w 1115202"/>
                <a:gd name="connsiteY359" fmla="*/ 172545 h 216262"/>
                <a:gd name="connsiteX360" fmla="*/ 49927 w 1115202"/>
                <a:gd name="connsiteY360" fmla="*/ 179788 h 216262"/>
                <a:gd name="connsiteX361" fmla="*/ 54066 w 1115202"/>
                <a:gd name="connsiteY361" fmla="*/ 192464 h 216262"/>
                <a:gd name="connsiteX362" fmla="*/ 47081 w 1115202"/>
                <a:gd name="connsiteY362" fmla="*/ 210054 h 216262"/>
                <a:gd name="connsiteX363" fmla="*/ 27162 w 1115202"/>
                <a:gd name="connsiteY363" fmla="*/ 216263 h 216262"/>
                <a:gd name="connsiteX364" fmla="*/ 6985 w 1115202"/>
                <a:gd name="connsiteY364" fmla="*/ 210054 h 216262"/>
                <a:gd name="connsiteX365" fmla="*/ 0 w 1115202"/>
                <a:gd name="connsiteY365" fmla="*/ 192464 h 216262"/>
                <a:gd name="connsiteX366" fmla="*/ 4139 w 1115202"/>
                <a:gd name="connsiteY366" fmla="*/ 179788 h 216262"/>
                <a:gd name="connsiteX367" fmla="*/ 16297 w 1115202"/>
                <a:gd name="connsiteY367" fmla="*/ 172545 h 216262"/>
                <a:gd name="connsiteX368" fmla="*/ 12417 w 1115202"/>
                <a:gd name="connsiteY368" fmla="*/ 155730 h 216262"/>
                <a:gd name="connsiteX369" fmla="*/ 16297 w 1115202"/>
                <a:gd name="connsiteY369" fmla="*/ 165301 h 216262"/>
                <a:gd name="connsiteX370" fmla="*/ 27162 w 1115202"/>
                <a:gd name="connsiteY370" fmla="*/ 168664 h 216262"/>
                <a:gd name="connsiteX371" fmla="*/ 37768 w 1115202"/>
                <a:gd name="connsiteY371" fmla="*/ 165301 h 216262"/>
                <a:gd name="connsiteX372" fmla="*/ 41649 w 1115202"/>
                <a:gd name="connsiteY372" fmla="*/ 155730 h 216262"/>
                <a:gd name="connsiteX373" fmla="*/ 37768 w 1115202"/>
                <a:gd name="connsiteY373" fmla="*/ 146159 h 216262"/>
                <a:gd name="connsiteX374" fmla="*/ 27162 w 1115202"/>
                <a:gd name="connsiteY374" fmla="*/ 142537 h 216262"/>
                <a:gd name="connsiteX375" fmla="*/ 16297 w 1115202"/>
                <a:gd name="connsiteY375" fmla="*/ 146159 h 216262"/>
                <a:gd name="connsiteX376" fmla="*/ 12417 w 1115202"/>
                <a:gd name="connsiteY376" fmla="*/ 155730 h 216262"/>
                <a:gd name="connsiteX377" fmla="*/ 67000 w 1115202"/>
                <a:gd name="connsiteY377" fmla="*/ 189359 h 216262"/>
                <a:gd name="connsiteX378" fmla="*/ 67000 w 1115202"/>
                <a:gd name="connsiteY378" fmla="*/ 180564 h 216262"/>
                <a:gd name="connsiteX379" fmla="*/ 95456 w 1115202"/>
                <a:gd name="connsiteY379" fmla="*/ 180564 h 216262"/>
                <a:gd name="connsiteX380" fmla="*/ 95456 w 1115202"/>
                <a:gd name="connsiteY380" fmla="*/ 189359 h 216262"/>
                <a:gd name="connsiteX381" fmla="*/ 112788 w 1115202"/>
                <a:gd name="connsiteY381" fmla="*/ 213159 h 216262"/>
                <a:gd name="connsiteX382" fmla="*/ 112788 w 1115202"/>
                <a:gd name="connsiteY382" fmla="*/ 203329 h 216262"/>
                <a:gd name="connsiteX383" fmla="*/ 121066 w 1115202"/>
                <a:gd name="connsiteY383" fmla="*/ 206174 h 216262"/>
                <a:gd name="connsiteX384" fmla="*/ 129085 w 1115202"/>
                <a:gd name="connsiteY384" fmla="*/ 207209 h 216262"/>
                <a:gd name="connsiteX385" fmla="*/ 145382 w 1115202"/>
                <a:gd name="connsiteY385" fmla="*/ 200224 h 216262"/>
                <a:gd name="connsiteX386" fmla="*/ 151850 w 1115202"/>
                <a:gd name="connsiteY386" fmla="*/ 178494 h 216262"/>
                <a:gd name="connsiteX387" fmla="*/ 143830 w 1115202"/>
                <a:gd name="connsiteY387" fmla="*/ 185479 h 216262"/>
                <a:gd name="connsiteX388" fmla="*/ 133483 w 1115202"/>
                <a:gd name="connsiteY388" fmla="*/ 187807 h 216262"/>
                <a:gd name="connsiteX389" fmla="*/ 114599 w 1115202"/>
                <a:gd name="connsiteY389" fmla="*/ 180823 h 216262"/>
                <a:gd name="connsiteX390" fmla="*/ 107873 w 1115202"/>
                <a:gd name="connsiteY390" fmla="*/ 161163 h 216262"/>
                <a:gd name="connsiteX391" fmla="*/ 115116 w 1115202"/>
                <a:gd name="connsiteY391" fmla="*/ 141502 h 216262"/>
                <a:gd name="connsiteX392" fmla="*/ 134259 w 1115202"/>
                <a:gd name="connsiteY392" fmla="*/ 134259 h 216262"/>
                <a:gd name="connsiteX393" fmla="*/ 155213 w 1115202"/>
                <a:gd name="connsiteY393" fmla="*/ 144606 h 216262"/>
                <a:gd name="connsiteX394" fmla="*/ 162456 w 1115202"/>
                <a:gd name="connsiteY394" fmla="*/ 175132 h 216262"/>
                <a:gd name="connsiteX395" fmla="*/ 153402 w 1115202"/>
                <a:gd name="connsiteY395" fmla="*/ 205139 h 216262"/>
                <a:gd name="connsiteX396" fmla="*/ 129602 w 1115202"/>
                <a:gd name="connsiteY396" fmla="*/ 216263 h 216262"/>
                <a:gd name="connsiteX397" fmla="*/ 121583 w 1115202"/>
                <a:gd name="connsiteY397" fmla="*/ 215487 h 216262"/>
                <a:gd name="connsiteX398" fmla="*/ 112788 w 1115202"/>
                <a:gd name="connsiteY398" fmla="*/ 213159 h 216262"/>
                <a:gd name="connsiteX399" fmla="*/ 134259 w 1115202"/>
                <a:gd name="connsiteY399" fmla="*/ 179529 h 216262"/>
                <a:gd name="connsiteX400" fmla="*/ 145641 w 1115202"/>
                <a:gd name="connsiteY400" fmla="*/ 174614 h 216262"/>
                <a:gd name="connsiteX401" fmla="*/ 149780 w 1115202"/>
                <a:gd name="connsiteY401" fmla="*/ 161163 h 216262"/>
                <a:gd name="connsiteX402" fmla="*/ 145641 w 1115202"/>
                <a:gd name="connsiteY402" fmla="*/ 147711 h 216262"/>
                <a:gd name="connsiteX403" fmla="*/ 134259 w 1115202"/>
                <a:gd name="connsiteY403" fmla="*/ 142537 h 216262"/>
                <a:gd name="connsiteX404" fmla="*/ 122618 w 1115202"/>
                <a:gd name="connsiteY404" fmla="*/ 147711 h 216262"/>
                <a:gd name="connsiteX405" fmla="*/ 118479 w 1115202"/>
                <a:gd name="connsiteY405" fmla="*/ 161163 h 216262"/>
                <a:gd name="connsiteX406" fmla="*/ 122618 w 1115202"/>
                <a:gd name="connsiteY406" fmla="*/ 174614 h 216262"/>
                <a:gd name="connsiteX407" fmla="*/ 134259 w 1115202"/>
                <a:gd name="connsiteY407" fmla="*/ 179529 h 216262"/>
                <a:gd name="connsiteX408" fmla="*/ 238769 w 1115202"/>
                <a:gd name="connsiteY408" fmla="*/ 144348 h 216262"/>
                <a:gd name="connsiteX409" fmla="*/ 225834 w 1115202"/>
                <a:gd name="connsiteY409" fmla="*/ 144348 h 216262"/>
                <a:gd name="connsiteX410" fmla="*/ 225834 w 1115202"/>
                <a:gd name="connsiteY410" fmla="*/ 205915 h 216262"/>
                <a:gd name="connsiteX411" fmla="*/ 238769 w 1115202"/>
                <a:gd name="connsiteY411" fmla="*/ 205915 h 216262"/>
                <a:gd name="connsiteX412" fmla="*/ 262827 w 1115202"/>
                <a:gd name="connsiteY412" fmla="*/ 198413 h 216262"/>
                <a:gd name="connsiteX413" fmla="*/ 270587 w 1115202"/>
                <a:gd name="connsiteY413" fmla="*/ 175132 h 216262"/>
                <a:gd name="connsiteX414" fmla="*/ 262827 w 1115202"/>
                <a:gd name="connsiteY414" fmla="*/ 151850 h 216262"/>
                <a:gd name="connsiteX415" fmla="*/ 238769 w 1115202"/>
                <a:gd name="connsiteY415" fmla="*/ 144348 h 216262"/>
                <a:gd name="connsiteX416" fmla="*/ 215228 w 1115202"/>
                <a:gd name="connsiteY416" fmla="*/ 214711 h 216262"/>
                <a:gd name="connsiteX417" fmla="*/ 215228 w 1115202"/>
                <a:gd name="connsiteY417" fmla="*/ 135552 h 216262"/>
                <a:gd name="connsiteX418" fmla="*/ 237217 w 1115202"/>
                <a:gd name="connsiteY418" fmla="*/ 135552 h 216262"/>
                <a:gd name="connsiteX419" fmla="*/ 271105 w 1115202"/>
                <a:gd name="connsiteY419" fmla="*/ 145124 h 216262"/>
                <a:gd name="connsiteX420" fmla="*/ 281711 w 1115202"/>
                <a:gd name="connsiteY420" fmla="*/ 175132 h 216262"/>
                <a:gd name="connsiteX421" fmla="*/ 270846 w 1115202"/>
                <a:gd name="connsiteY421" fmla="*/ 205139 h 216262"/>
                <a:gd name="connsiteX422" fmla="*/ 237217 w 1115202"/>
                <a:gd name="connsiteY422" fmla="*/ 214711 h 216262"/>
                <a:gd name="connsiteX423" fmla="*/ 349228 w 1115202"/>
                <a:gd name="connsiteY423" fmla="*/ 182634 h 216262"/>
                <a:gd name="connsiteX424" fmla="*/ 349228 w 1115202"/>
                <a:gd name="connsiteY424" fmla="*/ 187290 h 216262"/>
                <a:gd name="connsiteX425" fmla="*/ 304475 w 1115202"/>
                <a:gd name="connsiteY425" fmla="*/ 187290 h 216262"/>
                <a:gd name="connsiteX426" fmla="*/ 310425 w 1115202"/>
                <a:gd name="connsiteY426" fmla="*/ 202811 h 216262"/>
                <a:gd name="connsiteX427" fmla="*/ 325688 w 1115202"/>
                <a:gd name="connsiteY427" fmla="*/ 207985 h 216262"/>
                <a:gd name="connsiteX428" fmla="*/ 336553 w 1115202"/>
                <a:gd name="connsiteY428" fmla="*/ 206691 h 216262"/>
                <a:gd name="connsiteX429" fmla="*/ 346900 w 1115202"/>
                <a:gd name="connsiteY429" fmla="*/ 202553 h 216262"/>
                <a:gd name="connsiteX430" fmla="*/ 346900 w 1115202"/>
                <a:gd name="connsiteY430" fmla="*/ 211865 h 216262"/>
                <a:gd name="connsiteX431" fmla="*/ 336294 w 1115202"/>
                <a:gd name="connsiteY431" fmla="*/ 215228 h 216262"/>
                <a:gd name="connsiteX432" fmla="*/ 324912 w 1115202"/>
                <a:gd name="connsiteY432" fmla="*/ 216263 h 216262"/>
                <a:gd name="connsiteX433" fmla="*/ 302406 w 1115202"/>
                <a:gd name="connsiteY433" fmla="*/ 207985 h 216262"/>
                <a:gd name="connsiteX434" fmla="*/ 294128 w 1115202"/>
                <a:gd name="connsiteY434" fmla="*/ 185738 h 216262"/>
                <a:gd name="connsiteX435" fmla="*/ 302147 w 1115202"/>
                <a:gd name="connsiteY435" fmla="*/ 162456 h 216262"/>
                <a:gd name="connsiteX436" fmla="*/ 323359 w 1115202"/>
                <a:gd name="connsiteY436" fmla="*/ 153919 h 216262"/>
                <a:gd name="connsiteX437" fmla="*/ 342244 w 1115202"/>
                <a:gd name="connsiteY437" fmla="*/ 161680 h 216262"/>
                <a:gd name="connsiteX438" fmla="*/ 349228 w 1115202"/>
                <a:gd name="connsiteY438" fmla="*/ 182634 h 216262"/>
                <a:gd name="connsiteX439" fmla="*/ 304734 w 1115202"/>
                <a:gd name="connsiteY439" fmla="*/ 179788 h 216262"/>
                <a:gd name="connsiteX440" fmla="*/ 339398 w 1115202"/>
                <a:gd name="connsiteY440" fmla="*/ 179788 h 216262"/>
                <a:gd name="connsiteX441" fmla="*/ 335000 w 1115202"/>
                <a:gd name="connsiteY441" fmla="*/ 167112 h 216262"/>
                <a:gd name="connsiteX442" fmla="*/ 323359 w 1115202"/>
                <a:gd name="connsiteY442" fmla="*/ 162197 h 216262"/>
                <a:gd name="connsiteX443" fmla="*/ 310425 w 1115202"/>
                <a:gd name="connsiteY443" fmla="*/ 166854 h 216262"/>
                <a:gd name="connsiteX444" fmla="*/ 304734 w 1115202"/>
                <a:gd name="connsiteY444" fmla="*/ 179788 h 216262"/>
                <a:gd name="connsiteX445" fmla="*/ 407950 w 1115202"/>
                <a:gd name="connsiteY445" fmla="*/ 157541 h 216262"/>
                <a:gd name="connsiteX446" fmla="*/ 407950 w 1115202"/>
                <a:gd name="connsiteY446" fmla="*/ 166854 h 216262"/>
                <a:gd name="connsiteX447" fmla="*/ 399672 w 1115202"/>
                <a:gd name="connsiteY447" fmla="*/ 163491 h 216262"/>
                <a:gd name="connsiteX448" fmla="*/ 391394 w 1115202"/>
                <a:gd name="connsiteY448" fmla="*/ 162197 h 216262"/>
                <a:gd name="connsiteX449" fmla="*/ 376649 w 1115202"/>
                <a:gd name="connsiteY449" fmla="*/ 168147 h 216262"/>
                <a:gd name="connsiteX450" fmla="*/ 371217 w 1115202"/>
                <a:gd name="connsiteY450" fmla="*/ 185220 h 216262"/>
                <a:gd name="connsiteX451" fmla="*/ 376649 w 1115202"/>
                <a:gd name="connsiteY451" fmla="*/ 202035 h 216262"/>
                <a:gd name="connsiteX452" fmla="*/ 391394 w 1115202"/>
                <a:gd name="connsiteY452" fmla="*/ 207985 h 216262"/>
                <a:gd name="connsiteX453" fmla="*/ 399672 w 1115202"/>
                <a:gd name="connsiteY453" fmla="*/ 206950 h 216262"/>
                <a:gd name="connsiteX454" fmla="*/ 407950 w 1115202"/>
                <a:gd name="connsiteY454" fmla="*/ 203587 h 216262"/>
                <a:gd name="connsiteX455" fmla="*/ 407950 w 1115202"/>
                <a:gd name="connsiteY455" fmla="*/ 212383 h 216262"/>
                <a:gd name="connsiteX456" fmla="*/ 399414 w 1115202"/>
                <a:gd name="connsiteY456" fmla="*/ 215228 h 216262"/>
                <a:gd name="connsiteX457" fmla="*/ 390360 w 1115202"/>
                <a:gd name="connsiteY457" fmla="*/ 216263 h 216262"/>
                <a:gd name="connsiteX458" fmla="*/ 368888 w 1115202"/>
                <a:gd name="connsiteY458" fmla="*/ 207985 h 216262"/>
                <a:gd name="connsiteX459" fmla="*/ 361128 w 1115202"/>
                <a:gd name="connsiteY459" fmla="*/ 185220 h 216262"/>
                <a:gd name="connsiteX460" fmla="*/ 368888 w 1115202"/>
                <a:gd name="connsiteY460" fmla="*/ 162197 h 216262"/>
                <a:gd name="connsiteX461" fmla="*/ 390877 w 1115202"/>
                <a:gd name="connsiteY461" fmla="*/ 153919 h 216262"/>
                <a:gd name="connsiteX462" fmla="*/ 399672 w 1115202"/>
                <a:gd name="connsiteY462" fmla="*/ 154954 h 216262"/>
                <a:gd name="connsiteX463" fmla="*/ 407950 w 1115202"/>
                <a:gd name="connsiteY463" fmla="*/ 157541 h 216262"/>
                <a:gd name="connsiteX464" fmla="*/ 475726 w 1115202"/>
                <a:gd name="connsiteY464" fmla="*/ 182634 h 216262"/>
                <a:gd name="connsiteX465" fmla="*/ 475726 w 1115202"/>
                <a:gd name="connsiteY465" fmla="*/ 187290 h 216262"/>
                <a:gd name="connsiteX466" fmla="*/ 430974 w 1115202"/>
                <a:gd name="connsiteY466" fmla="*/ 187290 h 216262"/>
                <a:gd name="connsiteX467" fmla="*/ 436923 w 1115202"/>
                <a:gd name="connsiteY467" fmla="*/ 202811 h 216262"/>
                <a:gd name="connsiteX468" fmla="*/ 452186 w 1115202"/>
                <a:gd name="connsiteY468" fmla="*/ 207985 h 216262"/>
                <a:gd name="connsiteX469" fmla="*/ 463051 w 1115202"/>
                <a:gd name="connsiteY469" fmla="*/ 206691 h 216262"/>
                <a:gd name="connsiteX470" fmla="*/ 473398 w 1115202"/>
                <a:gd name="connsiteY470" fmla="*/ 202553 h 216262"/>
                <a:gd name="connsiteX471" fmla="*/ 473398 w 1115202"/>
                <a:gd name="connsiteY471" fmla="*/ 211865 h 216262"/>
                <a:gd name="connsiteX472" fmla="*/ 462792 w 1115202"/>
                <a:gd name="connsiteY472" fmla="*/ 215228 h 216262"/>
                <a:gd name="connsiteX473" fmla="*/ 451669 w 1115202"/>
                <a:gd name="connsiteY473" fmla="*/ 216263 h 216262"/>
                <a:gd name="connsiteX474" fmla="*/ 428904 w 1115202"/>
                <a:gd name="connsiteY474" fmla="*/ 207985 h 216262"/>
                <a:gd name="connsiteX475" fmla="*/ 420626 w 1115202"/>
                <a:gd name="connsiteY475" fmla="*/ 185738 h 216262"/>
                <a:gd name="connsiteX476" fmla="*/ 428645 w 1115202"/>
                <a:gd name="connsiteY476" fmla="*/ 162456 h 216262"/>
                <a:gd name="connsiteX477" fmla="*/ 449858 w 1115202"/>
                <a:gd name="connsiteY477" fmla="*/ 153919 h 216262"/>
                <a:gd name="connsiteX478" fmla="*/ 468742 w 1115202"/>
                <a:gd name="connsiteY478" fmla="*/ 161680 h 216262"/>
                <a:gd name="connsiteX479" fmla="*/ 475726 w 1115202"/>
                <a:gd name="connsiteY479" fmla="*/ 182634 h 216262"/>
                <a:gd name="connsiteX480" fmla="*/ 431232 w 1115202"/>
                <a:gd name="connsiteY480" fmla="*/ 179788 h 216262"/>
                <a:gd name="connsiteX481" fmla="*/ 466155 w 1115202"/>
                <a:gd name="connsiteY481" fmla="*/ 179788 h 216262"/>
                <a:gd name="connsiteX482" fmla="*/ 461499 w 1115202"/>
                <a:gd name="connsiteY482" fmla="*/ 167112 h 216262"/>
                <a:gd name="connsiteX483" fmla="*/ 449858 w 1115202"/>
                <a:gd name="connsiteY483" fmla="*/ 162197 h 216262"/>
                <a:gd name="connsiteX484" fmla="*/ 436923 w 1115202"/>
                <a:gd name="connsiteY484" fmla="*/ 166854 h 216262"/>
                <a:gd name="connsiteX485" fmla="*/ 431232 w 1115202"/>
                <a:gd name="connsiteY485" fmla="*/ 179788 h 216262"/>
                <a:gd name="connsiteX486" fmla="*/ 538070 w 1115202"/>
                <a:gd name="connsiteY486" fmla="*/ 166854 h 216262"/>
                <a:gd name="connsiteX487" fmla="*/ 546866 w 1115202"/>
                <a:gd name="connsiteY487" fmla="*/ 157023 h 216262"/>
                <a:gd name="connsiteX488" fmla="*/ 558765 w 1115202"/>
                <a:gd name="connsiteY488" fmla="*/ 153919 h 216262"/>
                <a:gd name="connsiteX489" fmla="*/ 572993 w 1115202"/>
                <a:gd name="connsiteY489" fmla="*/ 160386 h 216262"/>
                <a:gd name="connsiteX490" fmla="*/ 578167 w 1115202"/>
                <a:gd name="connsiteY490" fmla="*/ 179012 h 216262"/>
                <a:gd name="connsiteX491" fmla="*/ 578167 w 1115202"/>
                <a:gd name="connsiteY491" fmla="*/ 214711 h 216262"/>
                <a:gd name="connsiteX492" fmla="*/ 568337 w 1115202"/>
                <a:gd name="connsiteY492" fmla="*/ 214711 h 216262"/>
                <a:gd name="connsiteX493" fmla="*/ 568337 w 1115202"/>
                <a:gd name="connsiteY493" fmla="*/ 179271 h 216262"/>
                <a:gd name="connsiteX494" fmla="*/ 565232 w 1115202"/>
                <a:gd name="connsiteY494" fmla="*/ 166595 h 216262"/>
                <a:gd name="connsiteX495" fmla="*/ 556178 w 1115202"/>
                <a:gd name="connsiteY495" fmla="*/ 162456 h 216262"/>
                <a:gd name="connsiteX496" fmla="*/ 544020 w 1115202"/>
                <a:gd name="connsiteY496" fmla="*/ 167371 h 216262"/>
                <a:gd name="connsiteX497" fmla="*/ 539622 w 1115202"/>
                <a:gd name="connsiteY497" fmla="*/ 181081 h 216262"/>
                <a:gd name="connsiteX498" fmla="*/ 539622 w 1115202"/>
                <a:gd name="connsiteY498" fmla="*/ 214711 h 216262"/>
                <a:gd name="connsiteX499" fmla="*/ 529792 w 1115202"/>
                <a:gd name="connsiteY499" fmla="*/ 214711 h 216262"/>
                <a:gd name="connsiteX500" fmla="*/ 529792 w 1115202"/>
                <a:gd name="connsiteY500" fmla="*/ 179271 h 216262"/>
                <a:gd name="connsiteX501" fmla="*/ 526947 w 1115202"/>
                <a:gd name="connsiteY501" fmla="*/ 166595 h 216262"/>
                <a:gd name="connsiteX502" fmla="*/ 517634 w 1115202"/>
                <a:gd name="connsiteY502" fmla="*/ 162456 h 216262"/>
                <a:gd name="connsiteX503" fmla="*/ 505734 w 1115202"/>
                <a:gd name="connsiteY503" fmla="*/ 167630 h 216262"/>
                <a:gd name="connsiteX504" fmla="*/ 501336 w 1115202"/>
                <a:gd name="connsiteY504" fmla="*/ 181081 h 216262"/>
                <a:gd name="connsiteX505" fmla="*/ 501336 w 1115202"/>
                <a:gd name="connsiteY505" fmla="*/ 214711 h 216262"/>
                <a:gd name="connsiteX506" fmla="*/ 491506 w 1115202"/>
                <a:gd name="connsiteY506" fmla="*/ 214711 h 216262"/>
                <a:gd name="connsiteX507" fmla="*/ 491506 w 1115202"/>
                <a:gd name="connsiteY507" fmla="*/ 155471 h 216262"/>
                <a:gd name="connsiteX508" fmla="*/ 501336 w 1115202"/>
                <a:gd name="connsiteY508" fmla="*/ 155471 h 216262"/>
                <a:gd name="connsiteX509" fmla="*/ 501336 w 1115202"/>
                <a:gd name="connsiteY509" fmla="*/ 164525 h 216262"/>
                <a:gd name="connsiteX510" fmla="*/ 509356 w 1115202"/>
                <a:gd name="connsiteY510" fmla="*/ 156506 h 216262"/>
                <a:gd name="connsiteX511" fmla="*/ 520479 w 1115202"/>
                <a:gd name="connsiteY511" fmla="*/ 153919 h 216262"/>
                <a:gd name="connsiteX512" fmla="*/ 531344 w 1115202"/>
                <a:gd name="connsiteY512" fmla="*/ 157282 h 216262"/>
                <a:gd name="connsiteX513" fmla="*/ 538070 w 1115202"/>
                <a:gd name="connsiteY513" fmla="*/ 166854 h 216262"/>
                <a:gd name="connsiteX514" fmla="*/ 640252 w 1115202"/>
                <a:gd name="connsiteY514" fmla="*/ 185220 h 216262"/>
                <a:gd name="connsiteX515" fmla="*/ 635854 w 1115202"/>
                <a:gd name="connsiteY515" fmla="*/ 168147 h 216262"/>
                <a:gd name="connsiteX516" fmla="*/ 623696 w 1115202"/>
                <a:gd name="connsiteY516" fmla="*/ 162197 h 216262"/>
                <a:gd name="connsiteX517" fmla="*/ 611537 w 1115202"/>
                <a:gd name="connsiteY517" fmla="*/ 168147 h 216262"/>
                <a:gd name="connsiteX518" fmla="*/ 607140 w 1115202"/>
                <a:gd name="connsiteY518" fmla="*/ 185220 h 216262"/>
                <a:gd name="connsiteX519" fmla="*/ 611537 w 1115202"/>
                <a:gd name="connsiteY519" fmla="*/ 202035 h 216262"/>
                <a:gd name="connsiteX520" fmla="*/ 623696 w 1115202"/>
                <a:gd name="connsiteY520" fmla="*/ 208244 h 216262"/>
                <a:gd name="connsiteX521" fmla="*/ 635854 w 1115202"/>
                <a:gd name="connsiteY521" fmla="*/ 202035 h 216262"/>
                <a:gd name="connsiteX522" fmla="*/ 640252 w 1115202"/>
                <a:gd name="connsiteY522" fmla="*/ 185220 h 216262"/>
                <a:gd name="connsiteX523" fmla="*/ 607140 w 1115202"/>
                <a:gd name="connsiteY523" fmla="*/ 132189 h 216262"/>
                <a:gd name="connsiteX524" fmla="*/ 607140 w 1115202"/>
                <a:gd name="connsiteY524" fmla="*/ 164267 h 216262"/>
                <a:gd name="connsiteX525" fmla="*/ 614900 w 1115202"/>
                <a:gd name="connsiteY525" fmla="*/ 156506 h 216262"/>
                <a:gd name="connsiteX526" fmla="*/ 626024 w 1115202"/>
                <a:gd name="connsiteY526" fmla="*/ 153919 h 216262"/>
                <a:gd name="connsiteX527" fmla="*/ 643615 w 1115202"/>
                <a:gd name="connsiteY527" fmla="*/ 162456 h 216262"/>
                <a:gd name="connsiteX528" fmla="*/ 650341 w 1115202"/>
                <a:gd name="connsiteY528" fmla="*/ 185220 h 216262"/>
                <a:gd name="connsiteX529" fmla="*/ 643615 w 1115202"/>
                <a:gd name="connsiteY529" fmla="*/ 207726 h 216262"/>
                <a:gd name="connsiteX530" fmla="*/ 626024 w 1115202"/>
                <a:gd name="connsiteY530" fmla="*/ 216263 h 216262"/>
                <a:gd name="connsiteX531" fmla="*/ 614900 w 1115202"/>
                <a:gd name="connsiteY531" fmla="*/ 213676 h 216262"/>
                <a:gd name="connsiteX532" fmla="*/ 607140 w 1115202"/>
                <a:gd name="connsiteY532" fmla="*/ 205915 h 216262"/>
                <a:gd name="connsiteX533" fmla="*/ 607140 w 1115202"/>
                <a:gd name="connsiteY533" fmla="*/ 214711 h 216262"/>
                <a:gd name="connsiteX534" fmla="*/ 597310 w 1115202"/>
                <a:gd name="connsiteY534" fmla="*/ 214711 h 216262"/>
                <a:gd name="connsiteX535" fmla="*/ 597310 w 1115202"/>
                <a:gd name="connsiteY535" fmla="*/ 132189 h 216262"/>
                <a:gd name="connsiteX536" fmla="*/ 717341 w 1115202"/>
                <a:gd name="connsiteY536" fmla="*/ 182634 h 216262"/>
                <a:gd name="connsiteX537" fmla="*/ 717341 w 1115202"/>
                <a:gd name="connsiteY537" fmla="*/ 187290 h 216262"/>
                <a:gd name="connsiteX538" fmla="*/ 672588 w 1115202"/>
                <a:gd name="connsiteY538" fmla="*/ 187290 h 216262"/>
                <a:gd name="connsiteX539" fmla="*/ 678537 w 1115202"/>
                <a:gd name="connsiteY539" fmla="*/ 202811 h 216262"/>
                <a:gd name="connsiteX540" fmla="*/ 693800 w 1115202"/>
                <a:gd name="connsiteY540" fmla="*/ 207985 h 216262"/>
                <a:gd name="connsiteX541" fmla="*/ 704665 w 1115202"/>
                <a:gd name="connsiteY541" fmla="*/ 206691 h 216262"/>
                <a:gd name="connsiteX542" fmla="*/ 715013 w 1115202"/>
                <a:gd name="connsiteY542" fmla="*/ 202553 h 216262"/>
                <a:gd name="connsiteX543" fmla="*/ 715013 w 1115202"/>
                <a:gd name="connsiteY543" fmla="*/ 211865 h 216262"/>
                <a:gd name="connsiteX544" fmla="*/ 704406 w 1115202"/>
                <a:gd name="connsiteY544" fmla="*/ 215228 h 216262"/>
                <a:gd name="connsiteX545" fmla="*/ 693024 w 1115202"/>
                <a:gd name="connsiteY545" fmla="*/ 216263 h 216262"/>
                <a:gd name="connsiteX546" fmla="*/ 670518 w 1115202"/>
                <a:gd name="connsiteY546" fmla="*/ 207985 h 216262"/>
                <a:gd name="connsiteX547" fmla="*/ 662240 w 1115202"/>
                <a:gd name="connsiteY547" fmla="*/ 185738 h 216262"/>
                <a:gd name="connsiteX548" fmla="*/ 670259 w 1115202"/>
                <a:gd name="connsiteY548" fmla="*/ 162456 h 216262"/>
                <a:gd name="connsiteX549" fmla="*/ 691472 w 1115202"/>
                <a:gd name="connsiteY549" fmla="*/ 153919 h 216262"/>
                <a:gd name="connsiteX550" fmla="*/ 710356 w 1115202"/>
                <a:gd name="connsiteY550" fmla="*/ 161680 h 216262"/>
                <a:gd name="connsiteX551" fmla="*/ 717341 w 1115202"/>
                <a:gd name="connsiteY551" fmla="*/ 182634 h 216262"/>
                <a:gd name="connsiteX552" fmla="*/ 672846 w 1115202"/>
                <a:gd name="connsiteY552" fmla="*/ 179788 h 216262"/>
                <a:gd name="connsiteX553" fmla="*/ 707511 w 1115202"/>
                <a:gd name="connsiteY553" fmla="*/ 179788 h 216262"/>
                <a:gd name="connsiteX554" fmla="*/ 703113 w 1115202"/>
                <a:gd name="connsiteY554" fmla="*/ 167112 h 216262"/>
                <a:gd name="connsiteX555" fmla="*/ 691472 w 1115202"/>
                <a:gd name="connsiteY555" fmla="*/ 162197 h 216262"/>
                <a:gd name="connsiteX556" fmla="*/ 678537 w 1115202"/>
                <a:gd name="connsiteY556" fmla="*/ 166854 h 216262"/>
                <a:gd name="connsiteX557" fmla="*/ 672846 w 1115202"/>
                <a:gd name="connsiteY557" fmla="*/ 179788 h 216262"/>
                <a:gd name="connsiteX558" fmla="*/ 767785 w 1115202"/>
                <a:gd name="connsiteY558" fmla="*/ 154437 h 216262"/>
                <a:gd name="connsiteX559" fmla="*/ 767785 w 1115202"/>
                <a:gd name="connsiteY559" fmla="*/ 164525 h 216262"/>
                <a:gd name="connsiteX560" fmla="*/ 764163 w 1115202"/>
                <a:gd name="connsiteY560" fmla="*/ 163232 h 216262"/>
                <a:gd name="connsiteX561" fmla="*/ 760024 w 1115202"/>
                <a:gd name="connsiteY561" fmla="*/ 162715 h 216262"/>
                <a:gd name="connsiteX562" fmla="*/ 747348 w 1115202"/>
                <a:gd name="connsiteY562" fmla="*/ 168147 h 216262"/>
                <a:gd name="connsiteX563" fmla="*/ 742951 w 1115202"/>
                <a:gd name="connsiteY563" fmla="*/ 183410 h 216262"/>
                <a:gd name="connsiteX564" fmla="*/ 742951 w 1115202"/>
                <a:gd name="connsiteY564" fmla="*/ 214711 h 216262"/>
                <a:gd name="connsiteX565" fmla="*/ 733121 w 1115202"/>
                <a:gd name="connsiteY565" fmla="*/ 214711 h 216262"/>
                <a:gd name="connsiteX566" fmla="*/ 733121 w 1115202"/>
                <a:gd name="connsiteY566" fmla="*/ 155471 h 216262"/>
                <a:gd name="connsiteX567" fmla="*/ 742951 w 1115202"/>
                <a:gd name="connsiteY567" fmla="*/ 155471 h 216262"/>
                <a:gd name="connsiteX568" fmla="*/ 742951 w 1115202"/>
                <a:gd name="connsiteY568" fmla="*/ 164525 h 216262"/>
                <a:gd name="connsiteX569" fmla="*/ 750970 w 1115202"/>
                <a:gd name="connsiteY569" fmla="*/ 156506 h 216262"/>
                <a:gd name="connsiteX570" fmla="*/ 762870 w 1115202"/>
                <a:gd name="connsiteY570" fmla="*/ 153919 h 216262"/>
                <a:gd name="connsiteX571" fmla="*/ 764939 w 1115202"/>
                <a:gd name="connsiteY571" fmla="*/ 154178 h 216262"/>
                <a:gd name="connsiteX572" fmla="*/ 767785 w 1115202"/>
                <a:gd name="connsiteY572" fmla="*/ 154437 h 216262"/>
                <a:gd name="connsiteX573" fmla="*/ 823144 w 1115202"/>
                <a:gd name="connsiteY573" fmla="*/ 205657 h 216262"/>
                <a:gd name="connsiteX574" fmla="*/ 860654 w 1115202"/>
                <a:gd name="connsiteY574" fmla="*/ 205657 h 216262"/>
                <a:gd name="connsiteX575" fmla="*/ 860654 w 1115202"/>
                <a:gd name="connsiteY575" fmla="*/ 214711 h 216262"/>
                <a:gd name="connsiteX576" fmla="*/ 810210 w 1115202"/>
                <a:gd name="connsiteY576" fmla="*/ 214711 h 216262"/>
                <a:gd name="connsiteX577" fmla="*/ 810210 w 1115202"/>
                <a:gd name="connsiteY577" fmla="*/ 205657 h 216262"/>
                <a:gd name="connsiteX578" fmla="*/ 827024 w 1115202"/>
                <a:gd name="connsiteY578" fmla="*/ 188842 h 216262"/>
                <a:gd name="connsiteX579" fmla="*/ 840217 w 1115202"/>
                <a:gd name="connsiteY579" fmla="*/ 175132 h 216262"/>
                <a:gd name="connsiteX580" fmla="*/ 847202 w 1115202"/>
                <a:gd name="connsiteY580" fmla="*/ 165301 h 216262"/>
                <a:gd name="connsiteX581" fmla="*/ 849271 w 1115202"/>
                <a:gd name="connsiteY581" fmla="*/ 157541 h 216262"/>
                <a:gd name="connsiteX582" fmla="*/ 844874 w 1115202"/>
                <a:gd name="connsiteY582" fmla="*/ 147193 h 216262"/>
                <a:gd name="connsiteX583" fmla="*/ 833491 w 1115202"/>
                <a:gd name="connsiteY583" fmla="*/ 143054 h 216262"/>
                <a:gd name="connsiteX584" fmla="*/ 822885 w 1115202"/>
                <a:gd name="connsiteY584" fmla="*/ 144865 h 216262"/>
                <a:gd name="connsiteX585" fmla="*/ 810727 w 1115202"/>
                <a:gd name="connsiteY585" fmla="*/ 150298 h 216262"/>
                <a:gd name="connsiteX586" fmla="*/ 810727 w 1115202"/>
                <a:gd name="connsiteY586" fmla="*/ 139433 h 216262"/>
                <a:gd name="connsiteX587" fmla="*/ 822885 w 1115202"/>
                <a:gd name="connsiteY587" fmla="*/ 135552 h 216262"/>
                <a:gd name="connsiteX588" fmla="*/ 833233 w 1115202"/>
                <a:gd name="connsiteY588" fmla="*/ 134259 h 216262"/>
                <a:gd name="connsiteX589" fmla="*/ 852893 w 1115202"/>
                <a:gd name="connsiteY589" fmla="*/ 140209 h 216262"/>
                <a:gd name="connsiteX590" fmla="*/ 860136 w 1115202"/>
                <a:gd name="connsiteY590" fmla="*/ 156765 h 216262"/>
                <a:gd name="connsiteX591" fmla="*/ 858325 w 1115202"/>
                <a:gd name="connsiteY591" fmla="*/ 166077 h 216262"/>
                <a:gd name="connsiteX592" fmla="*/ 851600 w 1115202"/>
                <a:gd name="connsiteY592" fmla="*/ 176425 h 216262"/>
                <a:gd name="connsiteX593" fmla="*/ 843321 w 1115202"/>
                <a:gd name="connsiteY593" fmla="*/ 185220 h 216262"/>
                <a:gd name="connsiteX594" fmla="*/ 823144 w 1115202"/>
                <a:gd name="connsiteY594" fmla="*/ 205657 h 216262"/>
                <a:gd name="connsiteX595" fmla="*/ 905924 w 1115202"/>
                <a:gd name="connsiteY595" fmla="*/ 142537 h 216262"/>
                <a:gd name="connsiteX596" fmla="*/ 893507 w 1115202"/>
                <a:gd name="connsiteY596" fmla="*/ 150815 h 216262"/>
                <a:gd name="connsiteX597" fmla="*/ 889368 w 1115202"/>
                <a:gd name="connsiteY597" fmla="*/ 175132 h 216262"/>
                <a:gd name="connsiteX598" fmla="*/ 893507 w 1115202"/>
                <a:gd name="connsiteY598" fmla="*/ 199707 h 216262"/>
                <a:gd name="connsiteX599" fmla="*/ 905924 w 1115202"/>
                <a:gd name="connsiteY599" fmla="*/ 207726 h 216262"/>
                <a:gd name="connsiteX600" fmla="*/ 918341 w 1115202"/>
                <a:gd name="connsiteY600" fmla="*/ 199707 h 216262"/>
                <a:gd name="connsiteX601" fmla="*/ 922739 w 1115202"/>
                <a:gd name="connsiteY601" fmla="*/ 175132 h 216262"/>
                <a:gd name="connsiteX602" fmla="*/ 918341 w 1115202"/>
                <a:gd name="connsiteY602" fmla="*/ 150815 h 216262"/>
                <a:gd name="connsiteX603" fmla="*/ 905924 w 1115202"/>
                <a:gd name="connsiteY603" fmla="*/ 142537 h 216262"/>
                <a:gd name="connsiteX604" fmla="*/ 905924 w 1115202"/>
                <a:gd name="connsiteY604" fmla="*/ 134259 h 216262"/>
                <a:gd name="connsiteX605" fmla="*/ 926360 w 1115202"/>
                <a:gd name="connsiteY605" fmla="*/ 144606 h 216262"/>
                <a:gd name="connsiteX606" fmla="*/ 933345 w 1115202"/>
                <a:gd name="connsiteY606" fmla="*/ 175132 h 216262"/>
                <a:gd name="connsiteX607" fmla="*/ 926360 w 1115202"/>
                <a:gd name="connsiteY607" fmla="*/ 205915 h 216262"/>
                <a:gd name="connsiteX608" fmla="*/ 905924 w 1115202"/>
                <a:gd name="connsiteY608" fmla="*/ 216263 h 216262"/>
                <a:gd name="connsiteX609" fmla="*/ 885488 w 1115202"/>
                <a:gd name="connsiteY609" fmla="*/ 205915 h 216262"/>
                <a:gd name="connsiteX610" fmla="*/ 878503 w 1115202"/>
                <a:gd name="connsiteY610" fmla="*/ 175132 h 216262"/>
                <a:gd name="connsiteX611" fmla="*/ 885488 w 1115202"/>
                <a:gd name="connsiteY611" fmla="*/ 144606 h 216262"/>
                <a:gd name="connsiteX612" fmla="*/ 905924 w 1115202"/>
                <a:gd name="connsiteY612" fmla="*/ 134259 h 216262"/>
                <a:gd name="connsiteX613" fmla="*/ 961283 w 1115202"/>
                <a:gd name="connsiteY613" fmla="*/ 205657 h 216262"/>
                <a:gd name="connsiteX614" fmla="*/ 998793 w 1115202"/>
                <a:gd name="connsiteY614" fmla="*/ 205657 h 216262"/>
                <a:gd name="connsiteX615" fmla="*/ 998793 w 1115202"/>
                <a:gd name="connsiteY615" fmla="*/ 214711 h 216262"/>
                <a:gd name="connsiteX616" fmla="*/ 948607 w 1115202"/>
                <a:gd name="connsiteY616" fmla="*/ 214711 h 216262"/>
                <a:gd name="connsiteX617" fmla="*/ 948607 w 1115202"/>
                <a:gd name="connsiteY617" fmla="*/ 205657 h 216262"/>
                <a:gd name="connsiteX618" fmla="*/ 965163 w 1115202"/>
                <a:gd name="connsiteY618" fmla="*/ 188842 h 216262"/>
                <a:gd name="connsiteX619" fmla="*/ 978356 w 1115202"/>
                <a:gd name="connsiteY619" fmla="*/ 175132 h 216262"/>
                <a:gd name="connsiteX620" fmla="*/ 985600 w 1115202"/>
                <a:gd name="connsiteY620" fmla="*/ 165301 h 216262"/>
                <a:gd name="connsiteX621" fmla="*/ 987669 w 1115202"/>
                <a:gd name="connsiteY621" fmla="*/ 157541 h 216262"/>
                <a:gd name="connsiteX622" fmla="*/ 983013 w 1115202"/>
                <a:gd name="connsiteY622" fmla="*/ 147193 h 216262"/>
                <a:gd name="connsiteX623" fmla="*/ 971630 w 1115202"/>
                <a:gd name="connsiteY623" fmla="*/ 143054 h 216262"/>
                <a:gd name="connsiteX624" fmla="*/ 961024 w 1115202"/>
                <a:gd name="connsiteY624" fmla="*/ 144865 h 216262"/>
                <a:gd name="connsiteX625" fmla="*/ 949125 w 1115202"/>
                <a:gd name="connsiteY625" fmla="*/ 150298 h 216262"/>
                <a:gd name="connsiteX626" fmla="*/ 949125 w 1115202"/>
                <a:gd name="connsiteY626" fmla="*/ 139433 h 216262"/>
                <a:gd name="connsiteX627" fmla="*/ 961024 w 1115202"/>
                <a:gd name="connsiteY627" fmla="*/ 135552 h 216262"/>
                <a:gd name="connsiteX628" fmla="*/ 971372 w 1115202"/>
                <a:gd name="connsiteY628" fmla="*/ 134259 h 216262"/>
                <a:gd name="connsiteX629" fmla="*/ 991032 w 1115202"/>
                <a:gd name="connsiteY629" fmla="*/ 140209 h 216262"/>
                <a:gd name="connsiteX630" fmla="*/ 998275 w 1115202"/>
                <a:gd name="connsiteY630" fmla="*/ 156765 h 216262"/>
                <a:gd name="connsiteX631" fmla="*/ 996465 w 1115202"/>
                <a:gd name="connsiteY631" fmla="*/ 166077 h 216262"/>
                <a:gd name="connsiteX632" fmla="*/ 989997 w 1115202"/>
                <a:gd name="connsiteY632" fmla="*/ 176425 h 216262"/>
                <a:gd name="connsiteX633" fmla="*/ 981461 w 1115202"/>
                <a:gd name="connsiteY633" fmla="*/ 185220 h 216262"/>
                <a:gd name="connsiteX634" fmla="*/ 961283 w 1115202"/>
                <a:gd name="connsiteY634" fmla="*/ 205657 h 216262"/>
                <a:gd name="connsiteX635" fmla="*/ 1050789 w 1115202"/>
                <a:gd name="connsiteY635" fmla="*/ 187290 h 216262"/>
                <a:gd name="connsiteX636" fmla="*/ 1050789 w 1115202"/>
                <a:gd name="connsiteY636" fmla="*/ 144865 h 216262"/>
                <a:gd name="connsiteX637" fmla="*/ 1023627 w 1115202"/>
                <a:gd name="connsiteY637" fmla="*/ 187290 h 216262"/>
                <a:gd name="connsiteX638" fmla="*/ 1015090 w 1115202"/>
                <a:gd name="connsiteY638" fmla="*/ 185738 h 216262"/>
                <a:gd name="connsiteX639" fmla="*/ 1047943 w 1115202"/>
                <a:gd name="connsiteY639" fmla="*/ 135552 h 216262"/>
                <a:gd name="connsiteX640" fmla="*/ 1061395 w 1115202"/>
                <a:gd name="connsiteY640" fmla="*/ 135552 h 216262"/>
                <a:gd name="connsiteX641" fmla="*/ 1061395 w 1115202"/>
                <a:gd name="connsiteY641" fmla="*/ 187290 h 216262"/>
                <a:gd name="connsiteX642" fmla="*/ 1072777 w 1115202"/>
                <a:gd name="connsiteY642" fmla="*/ 187290 h 216262"/>
                <a:gd name="connsiteX643" fmla="*/ 1072777 w 1115202"/>
                <a:gd name="connsiteY643" fmla="*/ 196085 h 216262"/>
                <a:gd name="connsiteX644" fmla="*/ 1061395 w 1115202"/>
                <a:gd name="connsiteY644" fmla="*/ 196085 h 216262"/>
                <a:gd name="connsiteX645" fmla="*/ 1061395 w 1115202"/>
                <a:gd name="connsiteY645" fmla="*/ 214711 h 216262"/>
                <a:gd name="connsiteX646" fmla="*/ 1050789 w 1115202"/>
                <a:gd name="connsiteY646" fmla="*/ 214711 h 216262"/>
                <a:gd name="connsiteX647" fmla="*/ 1050789 w 1115202"/>
                <a:gd name="connsiteY647" fmla="*/ 196085 h 216262"/>
                <a:gd name="connsiteX648" fmla="*/ 1015090 w 1115202"/>
                <a:gd name="connsiteY648" fmla="*/ 196085 h 21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</a:cxnLst>
              <a:rect l="l" t="t" r="r" b="b"/>
              <a:pathLst>
                <a:path w="1115202" h="216262">
                  <a:moveTo>
                    <a:pt x="40355" y="45270"/>
                  </a:moveTo>
                  <a:cubicBezTo>
                    <a:pt x="42598" y="46132"/>
                    <a:pt x="44838" y="47857"/>
                    <a:pt x="47081" y="50444"/>
                  </a:cubicBezTo>
                  <a:cubicBezTo>
                    <a:pt x="49151" y="53031"/>
                    <a:pt x="51306" y="56479"/>
                    <a:pt x="53548" y="60792"/>
                  </a:cubicBezTo>
                  <a:lnTo>
                    <a:pt x="64413" y="82521"/>
                  </a:lnTo>
                  <a:lnTo>
                    <a:pt x="52772" y="82521"/>
                  </a:lnTo>
                  <a:lnTo>
                    <a:pt x="42683" y="62085"/>
                  </a:lnTo>
                  <a:cubicBezTo>
                    <a:pt x="40097" y="56911"/>
                    <a:pt x="37595" y="53463"/>
                    <a:pt x="35182" y="51738"/>
                  </a:cubicBezTo>
                  <a:cubicBezTo>
                    <a:pt x="32768" y="50012"/>
                    <a:pt x="29405" y="49151"/>
                    <a:pt x="25093" y="49151"/>
                  </a:cubicBezTo>
                  <a:lnTo>
                    <a:pt x="13452" y="49151"/>
                  </a:lnTo>
                  <a:lnTo>
                    <a:pt x="13452" y="82521"/>
                  </a:lnTo>
                  <a:lnTo>
                    <a:pt x="2846" y="82521"/>
                  </a:lnTo>
                  <a:lnTo>
                    <a:pt x="2846" y="3363"/>
                  </a:lnTo>
                  <a:lnTo>
                    <a:pt x="26903" y="3363"/>
                  </a:lnTo>
                  <a:cubicBezTo>
                    <a:pt x="36043" y="3363"/>
                    <a:pt x="42769" y="5259"/>
                    <a:pt x="47081" y="9054"/>
                  </a:cubicBezTo>
                  <a:cubicBezTo>
                    <a:pt x="51564" y="12849"/>
                    <a:pt x="53807" y="18540"/>
                    <a:pt x="53807" y="26128"/>
                  </a:cubicBezTo>
                  <a:cubicBezTo>
                    <a:pt x="53807" y="31128"/>
                    <a:pt x="52687" y="35267"/>
                    <a:pt x="50444" y="38545"/>
                  </a:cubicBezTo>
                  <a:cubicBezTo>
                    <a:pt x="48030" y="41822"/>
                    <a:pt x="44668" y="44062"/>
                    <a:pt x="40355" y="45270"/>
                  </a:cubicBezTo>
                  <a:close/>
                  <a:moveTo>
                    <a:pt x="26903" y="12158"/>
                  </a:moveTo>
                  <a:lnTo>
                    <a:pt x="13452" y="12158"/>
                  </a:lnTo>
                  <a:lnTo>
                    <a:pt x="13452" y="40355"/>
                  </a:lnTo>
                  <a:lnTo>
                    <a:pt x="26903" y="40355"/>
                  </a:lnTo>
                  <a:cubicBezTo>
                    <a:pt x="32077" y="40355"/>
                    <a:pt x="35958" y="39147"/>
                    <a:pt x="38544" y="36734"/>
                  </a:cubicBezTo>
                  <a:cubicBezTo>
                    <a:pt x="41305" y="34320"/>
                    <a:pt x="42683" y="30784"/>
                    <a:pt x="42683" y="26128"/>
                  </a:cubicBezTo>
                  <a:cubicBezTo>
                    <a:pt x="42683" y="21471"/>
                    <a:pt x="41305" y="18023"/>
                    <a:pt x="38544" y="15780"/>
                  </a:cubicBezTo>
                  <a:cubicBezTo>
                    <a:pt x="35958" y="13367"/>
                    <a:pt x="32077" y="12158"/>
                    <a:pt x="26903" y="12158"/>
                  </a:cubicBezTo>
                  <a:close/>
                  <a:moveTo>
                    <a:pt x="77865" y="82521"/>
                  </a:moveTo>
                  <a:lnTo>
                    <a:pt x="77865" y="23023"/>
                  </a:lnTo>
                  <a:lnTo>
                    <a:pt x="87436" y="23023"/>
                  </a:lnTo>
                  <a:lnTo>
                    <a:pt x="87436" y="82521"/>
                  </a:lnTo>
                  <a:close/>
                  <a:moveTo>
                    <a:pt x="77865" y="12417"/>
                  </a:moveTo>
                  <a:lnTo>
                    <a:pt x="77865" y="0"/>
                  </a:lnTo>
                  <a:lnTo>
                    <a:pt x="87695" y="0"/>
                  </a:lnTo>
                  <a:lnTo>
                    <a:pt x="87695" y="12417"/>
                  </a:lnTo>
                  <a:close/>
                  <a:moveTo>
                    <a:pt x="158834" y="23023"/>
                  </a:moveTo>
                  <a:lnTo>
                    <a:pt x="132707" y="87954"/>
                  </a:lnTo>
                  <a:cubicBezTo>
                    <a:pt x="129947" y="95024"/>
                    <a:pt x="127274" y="99680"/>
                    <a:pt x="124687" y="101923"/>
                  </a:cubicBezTo>
                  <a:cubicBezTo>
                    <a:pt x="122101" y="103992"/>
                    <a:pt x="118652" y="105027"/>
                    <a:pt x="114340" y="105027"/>
                  </a:cubicBezTo>
                  <a:lnTo>
                    <a:pt x="106321" y="105027"/>
                  </a:lnTo>
                  <a:lnTo>
                    <a:pt x="106321" y="97008"/>
                  </a:lnTo>
                  <a:lnTo>
                    <a:pt x="112270" y="97008"/>
                  </a:lnTo>
                  <a:cubicBezTo>
                    <a:pt x="114857" y="97008"/>
                    <a:pt x="116927" y="96317"/>
                    <a:pt x="118479" y="94938"/>
                  </a:cubicBezTo>
                  <a:cubicBezTo>
                    <a:pt x="119858" y="93730"/>
                    <a:pt x="121498" y="90799"/>
                    <a:pt x="123394" y="86143"/>
                  </a:cubicBezTo>
                  <a:lnTo>
                    <a:pt x="125205" y="81487"/>
                  </a:lnTo>
                  <a:lnTo>
                    <a:pt x="101147" y="23023"/>
                  </a:lnTo>
                  <a:lnTo>
                    <a:pt x="111494" y="23023"/>
                  </a:lnTo>
                  <a:lnTo>
                    <a:pt x="129861" y="69587"/>
                  </a:lnTo>
                  <a:lnTo>
                    <a:pt x="148487" y="23023"/>
                  </a:lnTo>
                  <a:close/>
                  <a:moveTo>
                    <a:pt x="209020" y="52772"/>
                  </a:moveTo>
                  <a:lnTo>
                    <a:pt x="199448" y="52772"/>
                  </a:lnTo>
                  <a:cubicBezTo>
                    <a:pt x="191514" y="52772"/>
                    <a:pt x="185996" y="53634"/>
                    <a:pt x="182892" y="55359"/>
                  </a:cubicBezTo>
                  <a:cubicBezTo>
                    <a:pt x="179961" y="57085"/>
                    <a:pt x="178494" y="60189"/>
                    <a:pt x="178494" y="64672"/>
                  </a:cubicBezTo>
                  <a:cubicBezTo>
                    <a:pt x="178494" y="68120"/>
                    <a:pt x="179615" y="70880"/>
                    <a:pt x="181857" y="72950"/>
                  </a:cubicBezTo>
                  <a:cubicBezTo>
                    <a:pt x="184100" y="74846"/>
                    <a:pt x="187204" y="75796"/>
                    <a:pt x="191170" y="75796"/>
                  </a:cubicBezTo>
                  <a:cubicBezTo>
                    <a:pt x="196517" y="75796"/>
                    <a:pt x="200827" y="73899"/>
                    <a:pt x="204104" y="70104"/>
                  </a:cubicBezTo>
                  <a:cubicBezTo>
                    <a:pt x="207382" y="66309"/>
                    <a:pt x="209020" y="61224"/>
                    <a:pt x="209020" y="54842"/>
                  </a:cubicBezTo>
                  <a:close/>
                  <a:moveTo>
                    <a:pt x="218850" y="48633"/>
                  </a:moveTo>
                  <a:lnTo>
                    <a:pt x="218850" y="82521"/>
                  </a:lnTo>
                  <a:lnTo>
                    <a:pt x="209020" y="82521"/>
                  </a:lnTo>
                  <a:lnTo>
                    <a:pt x="209020" y="73726"/>
                  </a:lnTo>
                  <a:cubicBezTo>
                    <a:pt x="206777" y="77174"/>
                    <a:pt x="204019" y="79849"/>
                    <a:pt x="200742" y="81745"/>
                  </a:cubicBezTo>
                  <a:cubicBezTo>
                    <a:pt x="197464" y="83297"/>
                    <a:pt x="193413" y="84073"/>
                    <a:pt x="188583" y="84073"/>
                  </a:cubicBezTo>
                  <a:cubicBezTo>
                    <a:pt x="182375" y="84073"/>
                    <a:pt x="177545" y="82436"/>
                    <a:pt x="174097" y="79159"/>
                  </a:cubicBezTo>
                  <a:cubicBezTo>
                    <a:pt x="170475" y="75710"/>
                    <a:pt x="168664" y="71139"/>
                    <a:pt x="168664" y="65448"/>
                  </a:cubicBezTo>
                  <a:cubicBezTo>
                    <a:pt x="168664" y="58722"/>
                    <a:pt x="170907" y="53634"/>
                    <a:pt x="175390" y="50185"/>
                  </a:cubicBezTo>
                  <a:cubicBezTo>
                    <a:pt x="179873" y="46737"/>
                    <a:pt x="186514" y="45012"/>
                    <a:pt x="195309" y="45012"/>
                  </a:cubicBezTo>
                  <a:lnTo>
                    <a:pt x="209020" y="45012"/>
                  </a:lnTo>
                  <a:lnTo>
                    <a:pt x="209020" y="44236"/>
                  </a:lnTo>
                  <a:cubicBezTo>
                    <a:pt x="209020" y="39753"/>
                    <a:pt x="207553" y="36302"/>
                    <a:pt x="204622" y="33888"/>
                  </a:cubicBezTo>
                  <a:cubicBezTo>
                    <a:pt x="201691" y="31301"/>
                    <a:pt x="197552" y="30008"/>
                    <a:pt x="192205" y="30008"/>
                  </a:cubicBezTo>
                  <a:cubicBezTo>
                    <a:pt x="188757" y="30008"/>
                    <a:pt x="185479" y="30440"/>
                    <a:pt x="182375" y="31301"/>
                  </a:cubicBezTo>
                  <a:cubicBezTo>
                    <a:pt x="179097" y="32163"/>
                    <a:pt x="175993" y="33371"/>
                    <a:pt x="173062" y="34923"/>
                  </a:cubicBezTo>
                  <a:lnTo>
                    <a:pt x="173062" y="25869"/>
                  </a:lnTo>
                  <a:cubicBezTo>
                    <a:pt x="176510" y="24490"/>
                    <a:pt x="179961" y="23455"/>
                    <a:pt x="183409" y="22765"/>
                  </a:cubicBezTo>
                  <a:cubicBezTo>
                    <a:pt x="186687" y="22074"/>
                    <a:pt x="189962" y="21730"/>
                    <a:pt x="193240" y="21730"/>
                  </a:cubicBezTo>
                  <a:cubicBezTo>
                    <a:pt x="201862" y="21730"/>
                    <a:pt x="208243" y="23973"/>
                    <a:pt x="212383" y="28456"/>
                  </a:cubicBezTo>
                  <a:cubicBezTo>
                    <a:pt x="216695" y="32939"/>
                    <a:pt x="218850" y="39665"/>
                    <a:pt x="218850" y="48633"/>
                  </a:cubicBezTo>
                  <a:close/>
                  <a:moveTo>
                    <a:pt x="278089" y="32336"/>
                  </a:moveTo>
                  <a:lnTo>
                    <a:pt x="278089" y="0"/>
                  </a:lnTo>
                  <a:lnTo>
                    <a:pt x="287661" y="0"/>
                  </a:lnTo>
                  <a:lnTo>
                    <a:pt x="287661" y="82521"/>
                  </a:lnTo>
                  <a:lnTo>
                    <a:pt x="278089" y="82521"/>
                  </a:lnTo>
                  <a:lnTo>
                    <a:pt x="278089" y="73726"/>
                  </a:lnTo>
                  <a:cubicBezTo>
                    <a:pt x="276020" y="77174"/>
                    <a:pt x="273347" y="79849"/>
                    <a:pt x="270070" y="81745"/>
                  </a:cubicBezTo>
                  <a:cubicBezTo>
                    <a:pt x="266966" y="83297"/>
                    <a:pt x="263259" y="84073"/>
                    <a:pt x="258946" y="84073"/>
                  </a:cubicBezTo>
                  <a:cubicBezTo>
                    <a:pt x="251703" y="84073"/>
                    <a:pt x="245839" y="81228"/>
                    <a:pt x="241355" y="75537"/>
                  </a:cubicBezTo>
                  <a:cubicBezTo>
                    <a:pt x="236872" y="69846"/>
                    <a:pt x="234630" y="62344"/>
                    <a:pt x="234630" y="53031"/>
                  </a:cubicBezTo>
                  <a:cubicBezTo>
                    <a:pt x="234630" y="43718"/>
                    <a:pt x="236872" y="36131"/>
                    <a:pt x="241355" y="30266"/>
                  </a:cubicBezTo>
                  <a:cubicBezTo>
                    <a:pt x="245839" y="24575"/>
                    <a:pt x="251703" y="21730"/>
                    <a:pt x="258946" y="21730"/>
                  </a:cubicBezTo>
                  <a:cubicBezTo>
                    <a:pt x="263259" y="21730"/>
                    <a:pt x="266966" y="22591"/>
                    <a:pt x="270070" y="24317"/>
                  </a:cubicBezTo>
                  <a:cubicBezTo>
                    <a:pt x="273347" y="26042"/>
                    <a:pt x="276020" y="28714"/>
                    <a:pt x="278089" y="32336"/>
                  </a:cubicBezTo>
                  <a:close/>
                  <a:moveTo>
                    <a:pt x="244718" y="53031"/>
                  </a:moveTo>
                  <a:cubicBezTo>
                    <a:pt x="244718" y="60101"/>
                    <a:pt x="246185" y="65707"/>
                    <a:pt x="249116" y="69846"/>
                  </a:cubicBezTo>
                  <a:cubicBezTo>
                    <a:pt x="252047" y="73985"/>
                    <a:pt x="256101" y="76054"/>
                    <a:pt x="261274" y="76054"/>
                  </a:cubicBezTo>
                  <a:cubicBezTo>
                    <a:pt x="266448" y="76054"/>
                    <a:pt x="270502" y="73985"/>
                    <a:pt x="273433" y="69846"/>
                  </a:cubicBezTo>
                  <a:cubicBezTo>
                    <a:pt x="276537" y="65707"/>
                    <a:pt x="278089" y="60101"/>
                    <a:pt x="278089" y="53031"/>
                  </a:cubicBezTo>
                  <a:cubicBezTo>
                    <a:pt x="278089" y="45788"/>
                    <a:pt x="276537" y="40182"/>
                    <a:pt x="273433" y="36216"/>
                  </a:cubicBezTo>
                  <a:cubicBezTo>
                    <a:pt x="270502" y="32077"/>
                    <a:pt x="266448" y="30008"/>
                    <a:pt x="261274" y="30008"/>
                  </a:cubicBezTo>
                  <a:cubicBezTo>
                    <a:pt x="256101" y="30008"/>
                    <a:pt x="252047" y="32077"/>
                    <a:pt x="249116" y="36216"/>
                  </a:cubicBezTo>
                  <a:cubicBezTo>
                    <a:pt x="246185" y="40182"/>
                    <a:pt x="244718" y="45788"/>
                    <a:pt x="244718" y="53031"/>
                  </a:cubicBezTo>
                  <a:close/>
                  <a:moveTo>
                    <a:pt x="357248" y="46823"/>
                  </a:moveTo>
                  <a:lnTo>
                    <a:pt x="357248" y="82521"/>
                  </a:lnTo>
                  <a:lnTo>
                    <a:pt x="347417" y="82521"/>
                  </a:lnTo>
                  <a:lnTo>
                    <a:pt x="347417" y="47081"/>
                  </a:lnTo>
                  <a:cubicBezTo>
                    <a:pt x="347417" y="41390"/>
                    <a:pt x="346297" y="37166"/>
                    <a:pt x="344054" y="34406"/>
                  </a:cubicBezTo>
                  <a:cubicBezTo>
                    <a:pt x="341985" y="31645"/>
                    <a:pt x="338707" y="30266"/>
                    <a:pt x="334224" y="30266"/>
                  </a:cubicBezTo>
                  <a:cubicBezTo>
                    <a:pt x="329051" y="30266"/>
                    <a:pt x="324912" y="31992"/>
                    <a:pt x="321807" y="35440"/>
                  </a:cubicBezTo>
                  <a:cubicBezTo>
                    <a:pt x="318876" y="38718"/>
                    <a:pt x="317410" y="43286"/>
                    <a:pt x="317410" y="49151"/>
                  </a:cubicBezTo>
                  <a:lnTo>
                    <a:pt x="317410" y="82521"/>
                  </a:lnTo>
                  <a:lnTo>
                    <a:pt x="307580" y="82521"/>
                  </a:lnTo>
                  <a:lnTo>
                    <a:pt x="307580" y="0"/>
                  </a:lnTo>
                  <a:lnTo>
                    <a:pt x="317410" y="0"/>
                  </a:lnTo>
                  <a:lnTo>
                    <a:pt x="317410" y="32336"/>
                  </a:lnTo>
                  <a:cubicBezTo>
                    <a:pt x="319652" y="28888"/>
                    <a:pt x="322325" y="26301"/>
                    <a:pt x="325429" y="24575"/>
                  </a:cubicBezTo>
                  <a:cubicBezTo>
                    <a:pt x="328707" y="22679"/>
                    <a:pt x="332414" y="21730"/>
                    <a:pt x="336553" y="21730"/>
                  </a:cubicBezTo>
                  <a:cubicBezTo>
                    <a:pt x="343278" y="21730"/>
                    <a:pt x="348452" y="23885"/>
                    <a:pt x="352074" y="28197"/>
                  </a:cubicBezTo>
                  <a:cubicBezTo>
                    <a:pt x="355522" y="32336"/>
                    <a:pt x="357248" y="38545"/>
                    <a:pt x="357248" y="46823"/>
                  </a:cubicBezTo>
                  <a:close/>
                  <a:moveTo>
                    <a:pt x="379236" y="78382"/>
                  </a:moveTo>
                  <a:lnTo>
                    <a:pt x="379236" y="69070"/>
                  </a:lnTo>
                  <a:lnTo>
                    <a:pt x="390360" y="69070"/>
                  </a:lnTo>
                  <a:lnTo>
                    <a:pt x="390360" y="78382"/>
                  </a:lnTo>
                  <a:lnTo>
                    <a:pt x="381564" y="95197"/>
                  </a:lnTo>
                  <a:lnTo>
                    <a:pt x="374838" y="95197"/>
                  </a:lnTo>
                  <a:close/>
                  <a:moveTo>
                    <a:pt x="493576" y="6209"/>
                  </a:moveTo>
                  <a:lnTo>
                    <a:pt x="493576" y="16556"/>
                  </a:lnTo>
                  <a:cubicBezTo>
                    <a:pt x="489610" y="14660"/>
                    <a:pt x="485815" y="13278"/>
                    <a:pt x="482194" y="12417"/>
                  </a:cubicBezTo>
                  <a:cubicBezTo>
                    <a:pt x="478572" y="11382"/>
                    <a:pt x="475036" y="10865"/>
                    <a:pt x="471587" y="10865"/>
                  </a:cubicBezTo>
                  <a:cubicBezTo>
                    <a:pt x="465896" y="10865"/>
                    <a:pt x="461413" y="11985"/>
                    <a:pt x="458136" y="14228"/>
                  </a:cubicBezTo>
                  <a:cubicBezTo>
                    <a:pt x="455031" y="16471"/>
                    <a:pt x="453479" y="19660"/>
                    <a:pt x="453479" y="23799"/>
                  </a:cubicBezTo>
                  <a:cubicBezTo>
                    <a:pt x="453479" y="27421"/>
                    <a:pt x="454514" y="30093"/>
                    <a:pt x="456584" y="31819"/>
                  </a:cubicBezTo>
                  <a:cubicBezTo>
                    <a:pt x="458653" y="33544"/>
                    <a:pt x="462619" y="35008"/>
                    <a:pt x="468483" y="36216"/>
                  </a:cubicBezTo>
                  <a:lnTo>
                    <a:pt x="474950" y="37510"/>
                  </a:lnTo>
                  <a:cubicBezTo>
                    <a:pt x="483055" y="39062"/>
                    <a:pt x="489005" y="41734"/>
                    <a:pt x="492800" y="45529"/>
                  </a:cubicBezTo>
                  <a:cubicBezTo>
                    <a:pt x="496595" y="49324"/>
                    <a:pt x="498491" y="54498"/>
                    <a:pt x="498491" y="61050"/>
                  </a:cubicBezTo>
                  <a:cubicBezTo>
                    <a:pt x="498491" y="68638"/>
                    <a:pt x="495904" y="74417"/>
                    <a:pt x="490730" y="78382"/>
                  </a:cubicBezTo>
                  <a:cubicBezTo>
                    <a:pt x="485557" y="82348"/>
                    <a:pt x="478055" y="84332"/>
                    <a:pt x="468225" y="84332"/>
                  </a:cubicBezTo>
                  <a:cubicBezTo>
                    <a:pt x="464430" y="84332"/>
                    <a:pt x="460379" y="83900"/>
                    <a:pt x="456066" y="83039"/>
                  </a:cubicBezTo>
                  <a:cubicBezTo>
                    <a:pt x="451927" y="82177"/>
                    <a:pt x="447615" y="80884"/>
                    <a:pt x="443132" y="79159"/>
                  </a:cubicBezTo>
                  <a:lnTo>
                    <a:pt x="443132" y="68294"/>
                  </a:lnTo>
                  <a:cubicBezTo>
                    <a:pt x="447444" y="70707"/>
                    <a:pt x="451669" y="72518"/>
                    <a:pt x="455808" y="73726"/>
                  </a:cubicBezTo>
                  <a:cubicBezTo>
                    <a:pt x="459946" y="74934"/>
                    <a:pt x="464085" y="75537"/>
                    <a:pt x="468225" y="75537"/>
                  </a:cubicBezTo>
                  <a:cubicBezTo>
                    <a:pt x="474260" y="75537"/>
                    <a:pt x="478916" y="74329"/>
                    <a:pt x="482194" y="71915"/>
                  </a:cubicBezTo>
                  <a:cubicBezTo>
                    <a:pt x="485642" y="69502"/>
                    <a:pt x="487367" y="66139"/>
                    <a:pt x="487367" y="61826"/>
                  </a:cubicBezTo>
                  <a:cubicBezTo>
                    <a:pt x="487367" y="57861"/>
                    <a:pt x="486159" y="54757"/>
                    <a:pt x="483746" y="52514"/>
                  </a:cubicBezTo>
                  <a:cubicBezTo>
                    <a:pt x="481332" y="50444"/>
                    <a:pt x="477364" y="48807"/>
                    <a:pt x="471846" y="47599"/>
                  </a:cubicBezTo>
                  <a:lnTo>
                    <a:pt x="465379" y="46305"/>
                  </a:lnTo>
                  <a:cubicBezTo>
                    <a:pt x="457445" y="44753"/>
                    <a:pt x="451669" y="42251"/>
                    <a:pt x="448047" y="38803"/>
                  </a:cubicBezTo>
                  <a:cubicBezTo>
                    <a:pt x="444425" y="35526"/>
                    <a:pt x="442614" y="30869"/>
                    <a:pt x="442614" y="24834"/>
                  </a:cubicBezTo>
                  <a:cubicBezTo>
                    <a:pt x="442614" y="17764"/>
                    <a:pt x="445116" y="12244"/>
                    <a:pt x="450116" y="8278"/>
                  </a:cubicBezTo>
                  <a:cubicBezTo>
                    <a:pt x="455117" y="4139"/>
                    <a:pt x="461931" y="2070"/>
                    <a:pt x="470553" y="2070"/>
                  </a:cubicBezTo>
                  <a:cubicBezTo>
                    <a:pt x="474174" y="2070"/>
                    <a:pt x="477969" y="2414"/>
                    <a:pt x="481935" y="3104"/>
                  </a:cubicBezTo>
                  <a:cubicBezTo>
                    <a:pt x="485730" y="3795"/>
                    <a:pt x="489610" y="4830"/>
                    <a:pt x="493576" y="6209"/>
                  </a:cubicBezTo>
                  <a:close/>
                  <a:moveTo>
                    <a:pt x="551522" y="53031"/>
                  </a:moveTo>
                  <a:lnTo>
                    <a:pt x="541692" y="53031"/>
                  </a:lnTo>
                  <a:cubicBezTo>
                    <a:pt x="533758" y="53031"/>
                    <a:pt x="528325" y="53892"/>
                    <a:pt x="525394" y="55618"/>
                  </a:cubicBezTo>
                  <a:cubicBezTo>
                    <a:pt x="522290" y="57343"/>
                    <a:pt x="520738" y="60448"/>
                    <a:pt x="520738" y="64931"/>
                  </a:cubicBezTo>
                  <a:cubicBezTo>
                    <a:pt x="520738" y="68379"/>
                    <a:pt x="521858" y="71139"/>
                    <a:pt x="524101" y="73209"/>
                  </a:cubicBezTo>
                  <a:cubicBezTo>
                    <a:pt x="526515" y="75105"/>
                    <a:pt x="529619" y="76054"/>
                    <a:pt x="533414" y="76054"/>
                  </a:cubicBezTo>
                  <a:cubicBezTo>
                    <a:pt x="538932" y="76054"/>
                    <a:pt x="543329" y="74158"/>
                    <a:pt x="546607" y="70363"/>
                  </a:cubicBezTo>
                  <a:cubicBezTo>
                    <a:pt x="549884" y="66568"/>
                    <a:pt x="551522" y="61482"/>
                    <a:pt x="551522" y="55101"/>
                  </a:cubicBezTo>
                  <a:close/>
                  <a:moveTo>
                    <a:pt x="561093" y="48892"/>
                  </a:moveTo>
                  <a:lnTo>
                    <a:pt x="561093" y="82780"/>
                  </a:lnTo>
                  <a:lnTo>
                    <a:pt x="551522" y="82780"/>
                  </a:lnTo>
                  <a:lnTo>
                    <a:pt x="551522" y="73985"/>
                  </a:lnTo>
                  <a:cubicBezTo>
                    <a:pt x="549279" y="77433"/>
                    <a:pt x="546434" y="80108"/>
                    <a:pt x="542985" y="82004"/>
                  </a:cubicBezTo>
                  <a:cubicBezTo>
                    <a:pt x="539708" y="83556"/>
                    <a:pt x="535657" y="84332"/>
                    <a:pt x="530827" y="84332"/>
                  </a:cubicBezTo>
                  <a:cubicBezTo>
                    <a:pt x="524792" y="84332"/>
                    <a:pt x="519962" y="82695"/>
                    <a:pt x="516340" y="79417"/>
                  </a:cubicBezTo>
                  <a:cubicBezTo>
                    <a:pt x="512719" y="75969"/>
                    <a:pt x="510908" y="71398"/>
                    <a:pt x="510908" y="65707"/>
                  </a:cubicBezTo>
                  <a:cubicBezTo>
                    <a:pt x="510908" y="58981"/>
                    <a:pt x="513151" y="53892"/>
                    <a:pt x="517634" y="50444"/>
                  </a:cubicBezTo>
                  <a:cubicBezTo>
                    <a:pt x="522117" y="46996"/>
                    <a:pt x="528843" y="45270"/>
                    <a:pt x="537811" y="45270"/>
                  </a:cubicBezTo>
                  <a:lnTo>
                    <a:pt x="551522" y="45270"/>
                  </a:lnTo>
                  <a:lnTo>
                    <a:pt x="551522" y="44494"/>
                  </a:lnTo>
                  <a:cubicBezTo>
                    <a:pt x="551522" y="40011"/>
                    <a:pt x="549970" y="36560"/>
                    <a:pt x="546866" y="34147"/>
                  </a:cubicBezTo>
                  <a:cubicBezTo>
                    <a:pt x="543935" y="31560"/>
                    <a:pt x="539796" y="30266"/>
                    <a:pt x="534449" y="30266"/>
                  </a:cubicBezTo>
                  <a:cubicBezTo>
                    <a:pt x="531171" y="30266"/>
                    <a:pt x="527896" y="30698"/>
                    <a:pt x="524618" y="31560"/>
                  </a:cubicBezTo>
                  <a:cubicBezTo>
                    <a:pt x="521341" y="32421"/>
                    <a:pt x="518237" y="33629"/>
                    <a:pt x="515306" y="35182"/>
                  </a:cubicBezTo>
                  <a:lnTo>
                    <a:pt x="515306" y="26128"/>
                  </a:lnTo>
                  <a:cubicBezTo>
                    <a:pt x="518927" y="24749"/>
                    <a:pt x="522376" y="23714"/>
                    <a:pt x="525653" y="23023"/>
                  </a:cubicBezTo>
                  <a:cubicBezTo>
                    <a:pt x="529101" y="22332"/>
                    <a:pt x="532379" y="21988"/>
                    <a:pt x="535483" y="21988"/>
                  </a:cubicBezTo>
                  <a:cubicBezTo>
                    <a:pt x="544105" y="21988"/>
                    <a:pt x="550573" y="24231"/>
                    <a:pt x="554885" y="28714"/>
                  </a:cubicBezTo>
                  <a:cubicBezTo>
                    <a:pt x="559024" y="33197"/>
                    <a:pt x="561093" y="39923"/>
                    <a:pt x="561093" y="48892"/>
                  </a:cubicBezTo>
                  <a:close/>
                  <a:moveTo>
                    <a:pt x="580236" y="59498"/>
                  </a:moveTo>
                  <a:lnTo>
                    <a:pt x="580236" y="23541"/>
                  </a:lnTo>
                  <a:lnTo>
                    <a:pt x="590066" y="23541"/>
                  </a:lnTo>
                  <a:lnTo>
                    <a:pt x="590066" y="58981"/>
                  </a:lnTo>
                  <a:cubicBezTo>
                    <a:pt x="590066" y="64672"/>
                    <a:pt x="591186" y="68896"/>
                    <a:pt x="593429" y="71657"/>
                  </a:cubicBezTo>
                  <a:cubicBezTo>
                    <a:pt x="595499" y="74587"/>
                    <a:pt x="598776" y="76054"/>
                    <a:pt x="603259" y="76054"/>
                  </a:cubicBezTo>
                  <a:cubicBezTo>
                    <a:pt x="608433" y="76054"/>
                    <a:pt x="612572" y="74329"/>
                    <a:pt x="615676" y="70880"/>
                  </a:cubicBezTo>
                  <a:cubicBezTo>
                    <a:pt x="618781" y="67603"/>
                    <a:pt x="620333" y="63034"/>
                    <a:pt x="620333" y="57170"/>
                  </a:cubicBezTo>
                  <a:lnTo>
                    <a:pt x="620333" y="23541"/>
                  </a:lnTo>
                  <a:lnTo>
                    <a:pt x="629904" y="23541"/>
                  </a:lnTo>
                  <a:lnTo>
                    <a:pt x="629904" y="82780"/>
                  </a:lnTo>
                  <a:lnTo>
                    <a:pt x="620333" y="82780"/>
                  </a:lnTo>
                  <a:lnTo>
                    <a:pt x="620333" y="73726"/>
                  </a:lnTo>
                  <a:cubicBezTo>
                    <a:pt x="617919" y="77348"/>
                    <a:pt x="615159" y="80020"/>
                    <a:pt x="612055" y="81745"/>
                  </a:cubicBezTo>
                  <a:cubicBezTo>
                    <a:pt x="608951" y="83471"/>
                    <a:pt x="605329" y="84332"/>
                    <a:pt x="601190" y="84332"/>
                  </a:cubicBezTo>
                  <a:cubicBezTo>
                    <a:pt x="594291" y="84332"/>
                    <a:pt x="589117" y="82263"/>
                    <a:pt x="585669" y="78124"/>
                  </a:cubicBezTo>
                  <a:cubicBezTo>
                    <a:pt x="582047" y="73811"/>
                    <a:pt x="580236" y="67603"/>
                    <a:pt x="580236" y="59498"/>
                  </a:cubicBezTo>
                  <a:close/>
                  <a:moveTo>
                    <a:pt x="689144" y="32595"/>
                  </a:moveTo>
                  <a:lnTo>
                    <a:pt x="689144" y="259"/>
                  </a:lnTo>
                  <a:lnTo>
                    <a:pt x="698974" y="259"/>
                  </a:lnTo>
                  <a:lnTo>
                    <a:pt x="698974" y="82780"/>
                  </a:lnTo>
                  <a:lnTo>
                    <a:pt x="689144" y="82780"/>
                  </a:lnTo>
                  <a:lnTo>
                    <a:pt x="689144" y="73985"/>
                  </a:lnTo>
                  <a:cubicBezTo>
                    <a:pt x="687074" y="77433"/>
                    <a:pt x="684487" y="80108"/>
                    <a:pt x="681383" y="82004"/>
                  </a:cubicBezTo>
                  <a:cubicBezTo>
                    <a:pt x="678279" y="83556"/>
                    <a:pt x="674572" y="84332"/>
                    <a:pt x="670259" y="84332"/>
                  </a:cubicBezTo>
                  <a:cubicBezTo>
                    <a:pt x="663016" y="84332"/>
                    <a:pt x="657152" y="81487"/>
                    <a:pt x="652669" y="75796"/>
                  </a:cubicBezTo>
                  <a:cubicBezTo>
                    <a:pt x="648186" y="70104"/>
                    <a:pt x="645943" y="62602"/>
                    <a:pt x="645943" y="53290"/>
                  </a:cubicBezTo>
                  <a:cubicBezTo>
                    <a:pt x="645943" y="43977"/>
                    <a:pt x="648186" y="36390"/>
                    <a:pt x="652669" y="30525"/>
                  </a:cubicBezTo>
                  <a:cubicBezTo>
                    <a:pt x="657152" y="24834"/>
                    <a:pt x="663016" y="21988"/>
                    <a:pt x="670259" y="21988"/>
                  </a:cubicBezTo>
                  <a:cubicBezTo>
                    <a:pt x="674572" y="21988"/>
                    <a:pt x="678279" y="22850"/>
                    <a:pt x="681383" y="24575"/>
                  </a:cubicBezTo>
                  <a:cubicBezTo>
                    <a:pt x="684487" y="26301"/>
                    <a:pt x="687074" y="28973"/>
                    <a:pt x="689144" y="32595"/>
                  </a:cubicBezTo>
                  <a:close/>
                  <a:moveTo>
                    <a:pt x="656032" y="53290"/>
                  </a:moveTo>
                  <a:cubicBezTo>
                    <a:pt x="656032" y="60360"/>
                    <a:pt x="657498" y="65965"/>
                    <a:pt x="660429" y="70104"/>
                  </a:cubicBezTo>
                  <a:cubicBezTo>
                    <a:pt x="663360" y="74243"/>
                    <a:pt x="667414" y="76313"/>
                    <a:pt x="672588" y="76313"/>
                  </a:cubicBezTo>
                  <a:cubicBezTo>
                    <a:pt x="677761" y="76313"/>
                    <a:pt x="681815" y="74243"/>
                    <a:pt x="684746" y="70104"/>
                  </a:cubicBezTo>
                  <a:cubicBezTo>
                    <a:pt x="687677" y="65965"/>
                    <a:pt x="689144" y="60360"/>
                    <a:pt x="689144" y="53290"/>
                  </a:cubicBezTo>
                  <a:cubicBezTo>
                    <a:pt x="689144" y="46047"/>
                    <a:pt x="687677" y="40441"/>
                    <a:pt x="684746" y="36475"/>
                  </a:cubicBezTo>
                  <a:cubicBezTo>
                    <a:pt x="681815" y="32336"/>
                    <a:pt x="677761" y="30266"/>
                    <a:pt x="672588" y="30266"/>
                  </a:cubicBezTo>
                  <a:cubicBezTo>
                    <a:pt x="667414" y="30266"/>
                    <a:pt x="663360" y="32336"/>
                    <a:pt x="660429" y="36475"/>
                  </a:cubicBezTo>
                  <a:cubicBezTo>
                    <a:pt x="657498" y="40441"/>
                    <a:pt x="656032" y="46047"/>
                    <a:pt x="656032" y="53290"/>
                  </a:cubicBezTo>
                  <a:close/>
                  <a:moveTo>
                    <a:pt x="719151" y="82780"/>
                  </a:moveTo>
                  <a:lnTo>
                    <a:pt x="719151" y="23541"/>
                  </a:lnTo>
                  <a:lnTo>
                    <a:pt x="728723" y="23541"/>
                  </a:lnTo>
                  <a:lnTo>
                    <a:pt x="728723" y="82780"/>
                  </a:lnTo>
                  <a:close/>
                  <a:moveTo>
                    <a:pt x="719151" y="12676"/>
                  </a:moveTo>
                  <a:lnTo>
                    <a:pt x="719151" y="259"/>
                  </a:lnTo>
                  <a:lnTo>
                    <a:pt x="728982" y="259"/>
                  </a:lnTo>
                  <a:lnTo>
                    <a:pt x="728982" y="12676"/>
                  </a:lnTo>
                  <a:close/>
                  <a:moveTo>
                    <a:pt x="825472" y="53548"/>
                  </a:moveTo>
                  <a:lnTo>
                    <a:pt x="810727" y="14228"/>
                  </a:lnTo>
                  <a:lnTo>
                    <a:pt x="796240" y="53548"/>
                  </a:lnTo>
                  <a:close/>
                  <a:moveTo>
                    <a:pt x="774511" y="82780"/>
                  </a:moveTo>
                  <a:lnTo>
                    <a:pt x="804777" y="3622"/>
                  </a:lnTo>
                  <a:lnTo>
                    <a:pt x="816935" y="3622"/>
                  </a:lnTo>
                  <a:lnTo>
                    <a:pt x="847202" y="82780"/>
                  </a:lnTo>
                  <a:lnTo>
                    <a:pt x="836078" y="82780"/>
                  </a:lnTo>
                  <a:lnTo>
                    <a:pt x="828835" y="62602"/>
                  </a:lnTo>
                  <a:lnTo>
                    <a:pt x="793136" y="62602"/>
                  </a:lnTo>
                  <a:lnTo>
                    <a:pt x="785893" y="82780"/>
                  </a:lnTo>
                  <a:close/>
                  <a:moveTo>
                    <a:pt x="892472" y="22506"/>
                  </a:moveTo>
                  <a:lnTo>
                    <a:pt x="892731" y="32595"/>
                  </a:lnTo>
                  <a:cubicBezTo>
                    <a:pt x="891523" y="31904"/>
                    <a:pt x="890317" y="31475"/>
                    <a:pt x="889109" y="31301"/>
                  </a:cubicBezTo>
                  <a:cubicBezTo>
                    <a:pt x="887730" y="30957"/>
                    <a:pt x="886264" y="30784"/>
                    <a:pt x="884712" y="30784"/>
                  </a:cubicBezTo>
                  <a:cubicBezTo>
                    <a:pt x="879194" y="30784"/>
                    <a:pt x="874967" y="32595"/>
                    <a:pt x="872036" y="36216"/>
                  </a:cubicBezTo>
                  <a:cubicBezTo>
                    <a:pt x="869105" y="39838"/>
                    <a:pt x="867638" y="44926"/>
                    <a:pt x="867638" y="51479"/>
                  </a:cubicBezTo>
                  <a:lnTo>
                    <a:pt x="867638" y="82780"/>
                  </a:lnTo>
                  <a:lnTo>
                    <a:pt x="857808" y="82780"/>
                  </a:lnTo>
                  <a:lnTo>
                    <a:pt x="857808" y="23541"/>
                  </a:lnTo>
                  <a:lnTo>
                    <a:pt x="867638" y="23541"/>
                  </a:lnTo>
                  <a:lnTo>
                    <a:pt x="867638" y="32595"/>
                  </a:lnTo>
                  <a:cubicBezTo>
                    <a:pt x="869708" y="29146"/>
                    <a:pt x="872380" y="26560"/>
                    <a:pt x="875657" y="24834"/>
                  </a:cubicBezTo>
                  <a:cubicBezTo>
                    <a:pt x="878935" y="22938"/>
                    <a:pt x="882901" y="21988"/>
                    <a:pt x="887557" y="21988"/>
                  </a:cubicBezTo>
                  <a:cubicBezTo>
                    <a:pt x="888248" y="21988"/>
                    <a:pt x="889024" y="22074"/>
                    <a:pt x="889885" y="22247"/>
                  </a:cubicBezTo>
                  <a:cubicBezTo>
                    <a:pt x="890747" y="22247"/>
                    <a:pt x="891611" y="22332"/>
                    <a:pt x="892472" y="22506"/>
                  </a:cubicBezTo>
                  <a:close/>
                  <a:moveTo>
                    <a:pt x="939553" y="53031"/>
                  </a:moveTo>
                  <a:lnTo>
                    <a:pt x="929982" y="53031"/>
                  </a:lnTo>
                  <a:cubicBezTo>
                    <a:pt x="922048" y="53031"/>
                    <a:pt x="916530" y="53892"/>
                    <a:pt x="913426" y="55618"/>
                  </a:cubicBezTo>
                  <a:cubicBezTo>
                    <a:pt x="910495" y="57514"/>
                    <a:pt x="909028" y="60618"/>
                    <a:pt x="909028" y="64931"/>
                  </a:cubicBezTo>
                  <a:cubicBezTo>
                    <a:pt x="909028" y="68379"/>
                    <a:pt x="910148" y="71139"/>
                    <a:pt x="912391" y="73209"/>
                  </a:cubicBezTo>
                  <a:cubicBezTo>
                    <a:pt x="914634" y="75278"/>
                    <a:pt x="917738" y="76313"/>
                    <a:pt x="921704" y="76313"/>
                  </a:cubicBezTo>
                  <a:cubicBezTo>
                    <a:pt x="927051" y="76313"/>
                    <a:pt x="931361" y="74417"/>
                    <a:pt x="934638" y="70622"/>
                  </a:cubicBezTo>
                  <a:cubicBezTo>
                    <a:pt x="937916" y="66656"/>
                    <a:pt x="939553" y="61482"/>
                    <a:pt x="939553" y="55101"/>
                  </a:cubicBezTo>
                  <a:close/>
                  <a:moveTo>
                    <a:pt x="949383" y="49151"/>
                  </a:moveTo>
                  <a:lnTo>
                    <a:pt x="949383" y="83039"/>
                  </a:lnTo>
                  <a:lnTo>
                    <a:pt x="939553" y="83039"/>
                  </a:lnTo>
                  <a:lnTo>
                    <a:pt x="939553" y="73985"/>
                  </a:lnTo>
                  <a:cubicBezTo>
                    <a:pt x="937310" y="77606"/>
                    <a:pt x="934553" y="80279"/>
                    <a:pt x="931275" y="82004"/>
                  </a:cubicBezTo>
                  <a:cubicBezTo>
                    <a:pt x="927998" y="83729"/>
                    <a:pt x="923947" y="84591"/>
                    <a:pt x="919117" y="84591"/>
                  </a:cubicBezTo>
                  <a:cubicBezTo>
                    <a:pt x="912909" y="84591"/>
                    <a:pt x="908079" y="82865"/>
                    <a:pt x="904630" y="79417"/>
                  </a:cubicBezTo>
                  <a:cubicBezTo>
                    <a:pt x="901009" y="75969"/>
                    <a:pt x="899198" y="71398"/>
                    <a:pt x="899198" y="65707"/>
                  </a:cubicBezTo>
                  <a:cubicBezTo>
                    <a:pt x="899198" y="58981"/>
                    <a:pt x="901441" y="53980"/>
                    <a:pt x="905924" y="50703"/>
                  </a:cubicBezTo>
                  <a:cubicBezTo>
                    <a:pt x="910407" y="47255"/>
                    <a:pt x="917047" y="45529"/>
                    <a:pt x="925843" y="45529"/>
                  </a:cubicBezTo>
                  <a:lnTo>
                    <a:pt x="939553" y="45529"/>
                  </a:lnTo>
                  <a:lnTo>
                    <a:pt x="939553" y="44494"/>
                  </a:lnTo>
                  <a:cubicBezTo>
                    <a:pt x="939553" y="40011"/>
                    <a:pt x="938086" y="36560"/>
                    <a:pt x="935156" y="34147"/>
                  </a:cubicBezTo>
                  <a:cubicBezTo>
                    <a:pt x="932225" y="31733"/>
                    <a:pt x="928086" y="30525"/>
                    <a:pt x="922739" y="30525"/>
                  </a:cubicBezTo>
                  <a:cubicBezTo>
                    <a:pt x="919290" y="30525"/>
                    <a:pt x="916013" y="30869"/>
                    <a:pt x="912909" y="31560"/>
                  </a:cubicBezTo>
                  <a:cubicBezTo>
                    <a:pt x="909631" y="32421"/>
                    <a:pt x="906527" y="33715"/>
                    <a:pt x="903596" y="35440"/>
                  </a:cubicBezTo>
                  <a:lnTo>
                    <a:pt x="903596" y="26386"/>
                  </a:lnTo>
                  <a:cubicBezTo>
                    <a:pt x="907044" y="25007"/>
                    <a:pt x="910495" y="23973"/>
                    <a:pt x="913943" y="23282"/>
                  </a:cubicBezTo>
                  <a:cubicBezTo>
                    <a:pt x="917221" y="22591"/>
                    <a:pt x="920496" y="22247"/>
                    <a:pt x="923773" y="22247"/>
                  </a:cubicBezTo>
                  <a:cubicBezTo>
                    <a:pt x="932395" y="22247"/>
                    <a:pt x="938777" y="24490"/>
                    <a:pt x="942916" y="28973"/>
                  </a:cubicBezTo>
                  <a:cubicBezTo>
                    <a:pt x="947229" y="33285"/>
                    <a:pt x="949383" y="40011"/>
                    <a:pt x="949383" y="49151"/>
                  </a:cubicBezTo>
                  <a:close/>
                  <a:moveTo>
                    <a:pt x="1011986" y="53290"/>
                  </a:moveTo>
                  <a:cubicBezTo>
                    <a:pt x="1011986" y="46220"/>
                    <a:pt x="1010519" y="40614"/>
                    <a:pt x="1007588" y="36475"/>
                  </a:cubicBezTo>
                  <a:cubicBezTo>
                    <a:pt x="1004657" y="32336"/>
                    <a:pt x="1000603" y="30266"/>
                    <a:pt x="995430" y="30266"/>
                  </a:cubicBezTo>
                  <a:cubicBezTo>
                    <a:pt x="990256" y="30266"/>
                    <a:pt x="986202" y="32336"/>
                    <a:pt x="983271" y="36475"/>
                  </a:cubicBezTo>
                  <a:cubicBezTo>
                    <a:pt x="980340" y="40614"/>
                    <a:pt x="978874" y="46220"/>
                    <a:pt x="978874" y="53290"/>
                  </a:cubicBezTo>
                  <a:cubicBezTo>
                    <a:pt x="978874" y="60533"/>
                    <a:pt x="980340" y="66224"/>
                    <a:pt x="983271" y="70363"/>
                  </a:cubicBezTo>
                  <a:cubicBezTo>
                    <a:pt x="986202" y="74329"/>
                    <a:pt x="990256" y="76313"/>
                    <a:pt x="995430" y="76313"/>
                  </a:cubicBezTo>
                  <a:cubicBezTo>
                    <a:pt x="1000603" y="76313"/>
                    <a:pt x="1004657" y="74329"/>
                    <a:pt x="1007588" y="70363"/>
                  </a:cubicBezTo>
                  <a:cubicBezTo>
                    <a:pt x="1010519" y="66224"/>
                    <a:pt x="1011986" y="60533"/>
                    <a:pt x="1011986" y="53290"/>
                  </a:cubicBezTo>
                  <a:close/>
                  <a:moveTo>
                    <a:pt x="978874" y="517"/>
                  </a:moveTo>
                  <a:lnTo>
                    <a:pt x="978874" y="32595"/>
                  </a:lnTo>
                  <a:cubicBezTo>
                    <a:pt x="980943" y="29146"/>
                    <a:pt x="983530" y="26560"/>
                    <a:pt x="986634" y="24834"/>
                  </a:cubicBezTo>
                  <a:cubicBezTo>
                    <a:pt x="989739" y="23109"/>
                    <a:pt x="993446" y="22247"/>
                    <a:pt x="997758" y="22247"/>
                  </a:cubicBezTo>
                  <a:cubicBezTo>
                    <a:pt x="1005001" y="22247"/>
                    <a:pt x="1010866" y="25093"/>
                    <a:pt x="1015349" y="30784"/>
                  </a:cubicBezTo>
                  <a:cubicBezTo>
                    <a:pt x="1019832" y="36475"/>
                    <a:pt x="1022075" y="43977"/>
                    <a:pt x="1022075" y="53290"/>
                  </a:cubicBezTo>
                  <a:cubicBezTo>
                    <a:pt x="1022075" y="62602"/>
                    <a:pt x="1019832" y="70190"/>
                    <a:pt x="1015349" y="76054"/>
                  </a:cubicBezTo>
                  <a:cubicBezTo>
                    <a:pt x="1010866" y="81745"/>
                    <a:pt x="1005001" y="84591"/>
                    <a:pt x="997758" y="84591"/>
                  </a:cubicBezTo>
                  <a:cubicBezTo>
                    <a:pt x="993446" y="84591"/>
                    <a:pt x="989739" y="83729"/>
                    <a:pt x="986634" y="82004"/>
                  </a:cubicBezTo>
                  <a:cubicBezTo>
                    <a:pt x="983530" y="80279"/>
                    <a:pt x="980943" y="77606"/>
                    <a:pt x="978874" y="73985"/>
                  </a:cubicBezTo>
                  <a:lnTo>
                    <a:pt x="978874" y="83039"/>
                  </a:lnTo>
                  <a:lnTo>
                    <a:pt x="969044" y="83039"/>
                  </a:lnTo>
                  <a:lnTo>
                    <a:pt x="969044" y="517"/>
                  </a:lnTo>
                  <a:close/>
                  <a:moveTo>
                    <a:pt x="1038372" y="83039"/>
                  </a:moveTo>
                  <a:lnTo>
                    <a:pt x="1038372" y="23541"/>
                  </a:lnTo>
                  <a:lnTo>
                    <a:pt x="1048202" y="23541"/>
                  </a:lnTo>
                  <a:lnTo>
                    <a:pt x="1048202" y="83039"/>
                  </a:lnTo>
                  <a:close/>
                  <a:moveTo>
                    <a:pt x="1038372" y="12934"/>
                  </a:moveTo>
                  <a:lnTo>
                    <a:pt x="1038372" y="517"/>
                  </a:lnTo>
                  <a:lnTo>
                    <a:pt x="1047943" y="517"/>
                  </a:lnTo>
                  <a:lnTo>
                    <a:pt x="1047943" y="12934"/>
                  </a:lnTo>
                  <a:close/>
                  <a:moveTo>
                    <a:pt x="1105372" y="53031"/>
                  </a:moveTo>
                  <a:lnTo>
                    <a:pt x="1095542" y="53031"/>
                  </a:lnTo>
                  <a:cubicBezTo>
                    <a:pt x="1087781" y="53031"/>
                    <a:pt x="1082349" y="53980"/>
                    <a:pt x="1079245" y="55877"/>
                  </a:cubicBezTo>
                  <a:cubicBezTo>
                    <a:pt x="1076314" y="57602"/>
                    <a:pt x="1074847" y="60706"/>
                    <a:pt x="1074847" y="65189"/>
                  </a:cubicBezTo>
                  <a:cubicBezTo>
                    <a:pt x="1074847" y="68638"/>
                    <a:pt x="1075967" y="71398"/>
                    <a:pt x="1078210" y="73467"/>
                  </a:cubicBezTo>
                  <a:cubicBezTo>
                    <a:pt x="1080453" y="75363"/>
                    <a:pt x="1083557" y="76313"/>
                    <a:pt x="1087523" y="76313"/>
                  </a:cubicBezTo>
                  <a:cubicBezTo>
                    <a:pt x="1092870" y="76313"/>
                    <a:pt x="1097179" y="74417"/>
                    <a:pt x="1100457" y="70622"/>
                  </a:cubicBezTo>
                  <a:cubicBezTo>
                    <a:pt x="1103735" y="66827"/>
                    <a:pt x="1105372" y="61741"/>
                    <a:pt x="1105372" y="55359"/>
                  </a:cubicBezTo>
                  <a:close/>
                  <a:moveTo>
                    <a:pt x="1115202" y="48892"/>
                  </a:moveTo>
                  <a:lnTo>
                    <a:pt x="1115202" y="82780"/>
                  </a:lnTo>
                  <a:lnTo>
                    <a:pt x="1105372" y="82780"/>
                  </a:lnTo>
                  <a:lnTo>
                    <a:pt x="1105372" y="73726"/>
                  </a:lnTo>
                  <a:cubicBezTo>
                    <a:pt x="1103129" y="77348"/>
                    <a:pt x="1100372" y="80020"/>
                    <a:pt x="1097094" y="81745"/>
                  </a:cubicBezTo>
                  <a:cubicBezTo>
                    <a:pt x="1093816" y="83471"/>
                    <a:pt x="1089765" y="84332"/>
                    <a:pt x="1084936" y="84332"/>
                  </a:cubicBezTo>
                  <a:cubicBezTo>
                    <a:pt x="1078727" y="84332"/>
                    <a:pt x="1073812" y="82607"/>
                    <a:pt x="1070191" y="79159"/>
                  </a:cubicBezTo>
                  <a:cubicBezTo>
                    <a:pt x="1066742" y="75881"/>
                    <a:pt x="1065017" y="71312"/>
                    <a:pt x="1065017" y="65448"/>
                  </a:cubicBezTo>
                  <a:cubicBezTo>
                    <a:pt x="1065017" y="58895"/>
                    <a:pt x="1067260" y="53892"/>
                    <a:pt x="1071743" y="50444"/>
                  </a:cubicBezTo>
                  <a:cubicBezTo>
                    <a:pt x="1076226" y="46996"/>
                    <a:pt x="1082866" y="45270"/>
                    <a:pt x="1091662" y="45270"/>
                  </a:cubicBezTo>
                  <a:lnTo>
                    <a:pt x="1105372" y="45270"/>
                  </a:lnTo>
                  <a:lnTo>
                    <a:pt x="1105372" y="44494"/>
                  </a:lnTo>
                  <a:cubicBezTo>
                    <a:pt x="1105372" y="40011"/>
                    <a:pt x="1103905" y="36475"/>
                    <a:pt x="1100974" y="33888"/>
                  </a:cubicBezTo>
                  <a:cubicBezTo>
                    <a:pt x="1098043" y="31475"/>
                    <a:pt x="1093904" y="30266"/>
                    <a:pt x="1088557" y="30266"/>
                  </a:cubicBezTo>
                  <a:cubicBezTo>
                    <a:pt x="1085109" y="30266"/>
                    <a:pt x="1081746" y="30698"/>
                    <a:pt x="1078469" y="31560"/>
                  </a:cubicBezTo>
                  <a:cubicBezTo>
                    <a:pt x="1075364" y="32251"/>
                    <a:pt x="1072345" y="33456"/>
                    <a:pt x="1069415" y="35182"/>
                  </a:cubicBezTo>
                  <a:lnTo>
                    <a:pt x="1069415" y="26128"/>
                  </a:lnTo>
                  <a:cubicBezTo>
                    <a:pt x="1072863" y="24749"/>
                    <a:pt x="1076314" y="23714"/>
                    <a:pt x="1079762" y="23023"/>
                  </a:cubicBezTo>
                  <a:cubicBezTo>
                    <a:pt x="1083040" y="22332"/>
                    <a:pt x="1086314" y="21988"/>
                    <a:pt x="1089592" y="21988"/>
                  </a:cubicBezTo>
                  <a:cubicBezTo>
                    <a:pt x="1098214" y="21988"/>
                    <a:pt x="1104596" y="24231"/>
                    <a:pt x="1108735" y="28714"/>
                  </a:cubicBezTo>
                  <a:cubicBezTo>
                    <a:pt x="1113047" y="33197"/>
                    <a:pt x="1115202" y="39923"/>
                    <a:pt x="1115202" y="48892"/>
                  </a:cubicBezTo>
                  <a:close/>
                  <a:moveTo>
                    <a:pt x="27162" y="177201"/>
                  </a:moveTo>
                  <a:cubicBezTo>
                    <a:pt x="21988" y="177201"/>
                    <a:pt x="17935" y="178580"/>
                    <a:pt x="15004" y="181340"/>
                  </a:cubicBezTo>
                  <a:cubicBezTo>
                    <a:pt x="12073" y="183927"/>
                    <a:pt x="10606" y="187634"/>
                    <a:pt x="10606" y="192464"/>
                  </a:cubicBezTo>
                  <a:cubicBezTo>
                    <a:pt x="10606" y="197293"/>
                    <a:pt x="12073" y="201086"/>
                    <a:pt x="15004" y="203846"/>
                  </a:cubicBezTo>
                  <a:cubicBezTo>
                    <a:pt x="17935" y="206433"/>
                    <a:pt x="21988" y="207726"/>
                    <a:pt x="27162" y="207726"/>
                  </a:cubicBezTo>
                  <a:cubicBezTo>
                    <a:pt x="32163" y="207726"/>
                    <a:pt x="36131" y="206433"/>
                    <a:pt x="39062" y="203846"/>
                  </a:cubicBezTo>
                  <a:cubicBezTo>
                    <a:pt x="41993" y="201086"/>
                    <a:pt x="43459" y="197293"/>
                    <a:pt x="43459" y="192464"/>
                  </a:cubicBezTo>
                  <a:cubicBezTo>
                    <a:pt x="43459" y="187634"/>
                    <a:pt x="41993" y="183927"/>
                    <a:pt x="39062" y="181340"/>
                  </a:cubicBezTo>
                  <a:cubicBezTo>
                    <a:pt x="36131" y="178580"/>
                    <a:pt x="32163" y="177201"/>
                    <a:pt x="27162" y="177201"/>
                  </a:cubicBezTo>
                  <a:close/>
                  <a:moveTo>
                    <a:pt x="16297" y="172545"/>
                  </a:moveTo>
                  <a:cubicBezTo>
                    <a:pt x="11641" y="171510"/>
                    <a:pt x="8105" y="169355"/>
                    <a:pt x="5691" y="166077"/>
                  </a:cubicBezTo>
                  <a:cubicBezTo>
                    <a:pt x="3104" y="162973"/>
                    <a:pt x="1811" y="159178"/>
                    <a:pt x="1811" y="154695"/>
                  </a:cubicBezTo>
                  <a:cubicBezTo>
                    <a:pt x="1811" y="148313"/>
                    <a:pt x="4054" y="143313"/>
                    <a:pt x="8537" y="139691"/>
                  </a:cubicBezTo>
                  <a:cubicBezTo>
                    <a:pt x="13020" y="136070"/>
                    <a:pt x="19228" y="134259"/>
                    <a:pt x="27162" y="134259"/>
                  </a:cubicBezTo>
                  <a:cubicBezTo>
                    <a:pt x="34923" y="134259"/>
                    <a:pt x="41046" y="136070"/>
                    <a:pt x="45529" y="139691"/>
                  </a:cubicBezTo>
                  <a:cubicBezTo>
                    <a:pt x="50012" y="143313"/>
                    <a:pt x="52255" y="148313"/>
                    <a:pt x="52255" y="154695"/>
                  </a:cubicBezTo>
                  <a:cubicBezTo>
                    <a:pt x="52255" y="159178"/>
                    <a:pt x="50961" y="162973"/>
                    <a:pt x="48375" y="166077"/>
                  </a:cubicBezTo>
                  <a:cubicBezTo>
                    <a:pt x="45961" y="169355"/>
                    <a:pt x="42425" y="171510"/>
                    <a:pt x="37768" y="172545"/>
                  </a:cubicBezTo>
                  <a:cubicBezTo>
                    <a:pt x="42942" y="173753"/>
                    <a:pt x="46996" y="176166"/>
                    <a:pt x="49927" y="179788"/>
                  </a:cubicBezTo>
                  <a:cubicBezTo>
                    <a:pt x="52687" y="183236"/>
                    <a:pt x="54066" y="187463"/>
                    <a:pt x="54066" y="192464"/>
                  </a:cubicBezTo>
                  <a:cubicBezTo>
                    <a:pt x="54066" y="200224"/>
                    <a:pt x="51738" y="206089"/>
                    <a:pt x="47081" y="210054"/>
                  </a:cubicBezTo>
                  <a:cubicBezTo>
                    <a:pt x="42425" y="214193"/>
                    <a:pt x="35784" y="216263"/>
                    <a:pt x="27162" y="216263"/>
                  </a:cubicBezTo>
                  <a:cubicBezTo>
                    <a:pt x="18367" y="216263"/>
                    <a:pt x="11641" y="214193"/>
                    <a:pt x="6985" y="210054"/>
                  </a:cubicBezTo>
                  <a:cubicBezTo>
                    <a:pt x="2328" y="206089"/>
                    <a:pt x="0" y="200224"/>
                    <a:pt x="0" y="192464"/>
                  </a:cubicBezTo>
                  <a:cubicBezTo>
                    <a:pt x="0" y="187463"/>
                    <a:pt x="1379" y="183236"/>
                    <a:pt x="4139" y="179788"/>
                  </a:cubicBezTo>
                  <a:cubicBezTo>
                    <a:pt x="7070" y="176166"/>
                    <a:pt x="11124" y="173753"/>
                    <a:pt x="16297" y="172545"/>
                  </a:cubicBezTo>
                  <a:close/>
                  <a:moveTo>
                    <a:pt x="12417" y="155730"/>
                  </a:moveTo>
                  <a:cubicBezTo>
                    <a:pt x="12417" y="159869"/>
                    <a:pt x="13710" y="163059"/>
                    <a:pt x="16297" y="165301"/>
                  </a:cubicBezTo>
                  <a:cubicBezTo>
                    <a:pt x="18884" y="167544"/>
                    <a:pt x="22506" y="168664"/>
                    <a:pt x="27162" y="168664"/>
                  </a:cubicBezTo>
                  <a:cubicBezTo>
                    <a:pt x="31645" y="168664"/>
                    <a:pt x="35182" y="167544"/>
                    <a:pt x="37768" y="165301"/>
                  </a:cubicBezTo>
                  <a:cubicBezTo>
                    <a:pt x="40355" y="163059"/>
                    <a:pt x="41649" y="159869"/>
                    <a:pt x="41649" y="155730"/>
                  </a:cubicBezTo>
                  <a:cubicBezTo>
                    <a:pt x="41649" y="151591"/>
                    <a:pt x="40355" y="148401"/>
                    <a:pt x="37768" y="146159"/>
                  </a:cubicBezTo>
                  <a:cubicBezTo>
                    <a:pt x="35182" y="143745"/>
                    <a:pt x="31645" y="142537"/>
                    <a:pt x="27162" y="142537"/>
                  </a:cubicBezTo>
                  <a:cubicBezTo>
                    <a:pt x="22506" y="142537"/>
                    <a:pt x="18884" y="143745"/>
                    <a:pt x="16297" y="146159"/>
                  </a:cubicBezTo>
                  <a:cubicBezTo>
                    <a:pt x="13710" y="148401"/>
                    <a:pt x="12417" y="151591"/>
                    <a:pt x="12417" y="155730"/>
                  </a:cubicBezTo>
                  <a:close/>
                  <a:moveTo>
                    <a:pt x="67000" y="189359"/>
                  </a:moveTo>
                  <a:lnTo>
                    <a:pt x="67000" y="180564"/>
                  </a:lnTo>
                  <a:lnTo>
                    <a:pt x="95456" y="180564"/>
                  </a:lnTo>
                  <a:lnTo>
                    <a:pt x="95456" y="189359"/>
                  </a:lnTo>
                  <a:close/>
                  <a:moveTo>
                    <a:pt x="112788" y="213159"/>
                  </a:moveTo>
                  <a:lnTo>
                    <a:pt x="112788" y="203329"/>
                  </a:lnTo>
                  <a:cubicBezTo>
                    <a:pt x="115548" y="204707"/>
                    <a:pt x="118306" y="205657"/>
                    <a:pt x="121066" y="206174"/>
                  </a:cubicBezTo>
                  <a:cubicBezTo>
                    <a:pt x="123826" y="206865"/>
                    <a:pt x="126498" y="207209"/>
                    <a:pt x="129085" y="207209"/>
                  </a:cubicBezTo>
                  <a:cubicBezTo>
                    <a:pt x="136155" y="207209"/>
                    <a:pt x="141587" y="204881"/>
                    <a:pt x="145382" y="200224"/>
                  </a:cubicBezTo>
                  <a:cubicBezTo>
                    <a:pt x="149177" y="195395"/>
                    <a:pt x="151332" y="188151"/>
                    <a:pt x="151850" y="178494"/>
                  </a:cubicBezTo>
                  <a:cubicBezTo>
                    <a:pt x="149780" y="181599"/>
                    <a:pt x="147108" y="183927"/>
                    <a:pt x="143830" y="185479"/>
                  </a:cubicBezTo>
                  <a:cubicBezTo>
                    <a:pt x="140726" y="187031"/>
                    <a:pt x="137278" y="187807"/>
                    <a:pt x="133483" y="187807"/>
                  </a:cubicBezTo>
                  <a:cubicBezTo>
                    <a:pt x="125549" y="187807"/>
                    <a:pt x="119255" y="185479"/>
                    <a:pt x="114599" y="180823"/>
                  </a:cubicBezTo>
                  <a:cubicBezTo>
                    <a:pt x="110116" y="175993"/>
                    <a:pt x="107873" y="169440"/>
                    <a:pt x="107873" y="161163"/>
                  </a:cubicBezTo>
                  <a:cubicBezTo>
                    <a:pt x="107873" y="153058"/>
                    <a:pt x="110286" y="146503"/>
                    <a:pt x="115116" y="141502"/>
                  </a:cubicBezTo>
                  <a:cubicBezTo>
                    <a:pt x="119772" y="136672"/>
                    <a:pt x="126154" y="134259"/>
                    <a:pt x="134259" y="134259"/>
                  </a:cubicBezTo>
                  <a:cubicBezTo>
                    <a:pt x="143398" y="134259"/>
                    <a:pt x="150383" y="137707"/>
                    <a:pt x="155213" y="144606"/>
                  </a:cubicBezTo>
                  <a:cubicBezTo>
                    <a:pt x="160042" y="151676"/>
                    <a:pt x="162456" y="161853"/>
                    <a:pt x="162456" y="175132"/>
                  </a:cubicBezTo>
                  <a:cubicBezTo>
                    <a:pt x="162456" y="187722"/>
                    <a:pt x="159437" y="197723"/>
                    <a:pt x="153402" y="205139"/>
                  </a:cubicBezTo>
                  <a:cubicBezTo>
                    <a:pt x="147537" y="212556"/>
                    <a:pt x="139606" y="216263"/>
                    <a:pt x="129602" y="216263"/>
                  </a:cubicBezTo>
                  <a:cubicBezTo>
                    <a:pt x="127016" y="216263"/>
                    <a:pt x="124343" y="216004"/>
                    <a:pt x="121583" y="215487"/>
                  </a:cubicBezTo>
                  <a:cubicBezTo>
                    <a:pt x="118823" y="214970"/>
                    <a:pt x="115892" y="214193"/>
                    <a:pt x="112788" y="213159"/>
                  </a:cubicBezTo>
                  <a:close/>
                  <a:moveTo>
                    <a:pt x="134259" y="179529"/>
                  </a:moveTo>
                  <a:cubicBezTo>
                    <a:pt x="139089" y="179529"/>
                    <a:pt x="142881" y="177892"/>
                    <a:pt x="145641" y="174614"/>
                  </a:cubicBezTo>
                  <a:cubicBezTo>
                    <a:pt x="148401" y="171337"/>
                    <a:pt x="149780" y="166854"/>
                    <a:pt x="149780" y="161163"/>
                  </a:cubicBezTo>
                  <a:cubicBezTo>
                    <a:pt x="149780" y="155471"/>
                    <a:pt x="148401" y="150988"/>
                    <a:pt x="145641" y="147711"/>
                  </a:cubicBezTo>
                  <a:cubicBezTo>
                    <a:pt x="142881" y="144262"/>
                    <a:pt x="139089" y="142537"/>
                    <a:pt x="134259" y="142537"/>
                  </a:cubicBezTo>
                  <a:cubicBezTo>
                    <a:pt x="129429" y="142537"/>
                    <a:pt x="125549" y="144262"/>
                    <a:pt x="122618" y="147711"/>
                  </a:cubicBezTo>
                  <a:cubicBezTo>
                    <a:pt x="119858" y="150988"/>
                    <a:pt x="118479" y="155471"/>
                    <a:pt x="118479" y="161163"/>
                  </a:cubicBezTo>
                  <a:cubicBezTo>
                    <a:pt x="118479" y="166854"/>
                    <a:pt x="119858" y="171337"/>
                    <a:pt x="122618" y="174614"/>
                  </a:cubicBezTo>
                  <a:cubicBezTo>
                    <a:pt x="125549" y="177892"/>
                    <a:pt x="129429" y="179529"/>
                    <a:pt x="134259" y="179529"/>
                  </a:cubicBezTo>
                  <a:close/>
                  <a:moveTo>
                    <a:pt x="238769" y="144348"/>
                  </a:moveTo>
                  <a:lnTo>
                    <a:pt x="225834" y="144348"/>
                  </a:lnTo>
                  <a:lnTo>
                    <a:pt x="225834" y="205915"/>
                  </a:lnTo>
                  <a:lnTo>
                    <a:pt x="238769" y="205915"/>
                  </a:lnTo>
                  <a:cubicBezTo>
                    <a:pt x="249807" y="205915"/>
                    <a:pt x="257826" y="203414"/>
                    <a:pt x="262827" y="198413"/>
                  </a:cubicBezTo>
                  <a:cubicBezTo>
                    <a:pt x="268000" y="193584"/>
                    <a:pt x="270587" y="185823"/>
                    <a:pt x="270587" y="175132"/>
                  </a:cubicBezTo>
                  <a:cubicBezTo>
                    <a:pt x="270587" y="164440"/>
                    <a:pt x="268000" y="156679"/>
                    <a:pt x="262827" y="151850"/>
                  </a:cubicBezTo>
                  <a:cubicBezTo>
                    <a:pt x="257826" y="146849"/>
                    <a:pt x="249807" y="144348"/>
                    <a:pt x="238769" y="144348"/>
                  </a:cubicBezTo>
                  <a:close/>
                  <a:moveTo>
                    <a:pt x="215228" y="214711"/>
                  </a:moveTo>
                  <a:lnTo>
                    <a:pt x="215228" y="135552"/>
                  </a:lnTo>
                  <a:lnTo>
                    <a:pt x="237217" y="135552"/>
                  </a:lnTo>
                  <a:cubicBezTo>
                    <a:pt x="252564" y="135552"/>
                    <a:pt x="263861" y="138742"/>
                    <a:pt x="271105" y="145124"/>
                  </a:cubicBezTo>
                  <a:cubicBezTo>
                    <a:pt x="278174" y="151506"/>
                    <a:pt x="281711" y="161507"/>
                    <a:pt x="281711" y="175132"/>
                  </a:cubicBezTo>
                  <a:cubicBezTo>
                    <a:pt x="281711" y="188757"/>
                    <a:pt x="278089" y="198757"/>
                    <a:pt x="270846" y="205139"/>
                  </a:cubicBezTo>
                  <a:cubicBezTo>
                    <a:pt x="263776" y="211521"/>
                    <a:pt x="252564" y="214711"/>
                    <a:pt x="237217" y="214711"/>
                  </a:cubicBezTo>
                  <a:close/>
                  <a:moveTo>
                    <a:pt x="349228" y="182634"/>
                  </a:moveTo>
                  <a:lnTo>
                    <a:pt x="349228" y="187290"/>
                  </a:lnTo>
                  <a:lnTo>
                    <a:pt x="304475" y="187290"/>
                  </a:lnTo>
                  <a:cubicBezTo>
                    <a:pt x="304819" y="194016"/>
                    <a:pt x="306803" y="199189"/>
                    <a:pt x="310425" y="202811"/>
                  </a:cubicBezTo>
                  <a:cubicBezTo>
                    <a:pt x="314047" y="206259"/>
                    <a:pt x="319135" y="207985"/>
                    <a:pt x="325688" y="207985"/>
                  </a:cubicBezTo>
                  <a:cubicBezTo>
                    <a:pt x="329309" y="207985"/>
                    <a:pt x="332931" y="207553"/>
                    <a:pt x="336553" y="206691"/>
                  </a:cubicBezTo>
                  <a:cubicBezTo>
                    <a:pt x="340001" y="205830"/>
                    <a:pt x="343452" y="204449"/>
                    <a:pt x="346900" y="202553"/>
                  </a:cubicBezTo>
                  <a:lnTo>
                    <a:pt x="346900" y="211865"/>
                  </a:lnTo>
                  <a:cubicBezTo>
                    <a:pt x="343452" y="213244"/>
                    <a:pt x="339915" y="214367"/>
                    <a:pt x="336294" y="215228"/>
                  </a:cubicBezTo>
                  <a:cubicBezTo>
                    <a:pt x="332499" y="215919"/>
                    <a:pt x="328707" y="216263"/>
                    <a:pt x="324912" y="216263"/>
                  </a:cubicBezTo>
                  <a:cubicBezTo>
                    <a:pt x="315599" y="216263"/>
                    <a:pt x="308097" y="213503"/>
                    <a:pt x="302406" y="207985"/>
                  </a:cubicBezTo>
                  <a:cubicBezTo>
                    <a:pt x="296888" y="202467"/>
                    <a:pt x="294128" y="195051"/>
                    <a:pt x="294128" y="185738"/>
                  </a:cubicBezTo>
                  <a:cubicBezTo>
                    <a:pt x="294128" y="175908"/>
                    <a:pt x="296800" y="168147"/>
                    <a:pt x="302147" y="162456"/>
                  </a:cubicBezTo>
                  <a:cubicBezTo>
                    <a:pt x="307321" y="156765"/>
                    <a:pt x="314391" y="153919"/>
                    <a:pt x="323359" y="153919"/>
                  </a:cubicBezTo>
                  <a:cubicBezTo>
                    <a:pt x="331293" y="153919"/>
                    <a:pt x="337587" y="156506"/>
                    <a:pt x="342244" y="161680"/>
                  </a:cubicBezTo>
                  <a:cubicBezTo>
                    <a:pt x="346900" y="166854"/>
                    <a:pt x="349228" y="173838"/>
                    <a:pt x="349228" y="182634"/>
                  </a:cubicBezTo>
                  <a:close/>
                  <a:moveTo>
                    <a:pt x="304734" y="179788"/>
                  </a:moveTo>
                  <a:lnTo>
                    <a:pt x="339398" y="179788"/>
                  </a:lnTo>
                  <a:cubicBezTo>
                    <a:pt x="339398" y="174441"/>
                    <a:pt x="337931" y="170217"/>
                    <a:pt x="335000" y="167112"/>
                  </a:cubicBezTo>
                  <a:cubicBezTo>
                    <a:pt x="332069" y="163835"/>
                    <a:pt x="328189" y="162197"/>
                    <a:pt x="323359" y="162197"/>
                  </a:cubicBezTo>
                  <a:cubicBezTo>
                    <a:pt x="318012" y="162197"/>
                    <a:pt x="313703" y="163749"/>
                    <a:pt x="310425" y="166854"/>
                  </a:cubicBezTo>
                  <a:cubicBezTo>
                    <a:pt x="307148" y="169958"/>
                    <a:pt x="305251" y="174270"/>
                    <a:pt x="304734" y="179788"/>
                  </a:cubicBezTo>
                  <a:close/>
                  <a:moveTo>
                    <a:pt x="407950" y="157541"/>
                  </a:moveTo>
                  <a:lnTo>
                    <a:pt x="407950" y="166854"/>
                  </a:lnTo>
                  <a:cubicBezTo>
                    <a:pt x="405190" y="165301"/>
                    <a:pt x="402432" y="164181"/>
                    <a:pt x="399672" y="163491"/>
                  </a:cubicBezTo>
                  <a:cubicBezTo>
                    <a:pt x="396912" y="162629"/>
                    <a:pt x="394155" y="162197"/>
                    <a:pt x="391394" y="162197"/>
                  </a:cubicBezTo>
                  <a:cubicBezTo>
                    <a:pt x="385012" y="162197"/>
                    <a:pt x="380097" y="164181"/>
                    <a:pt x="376649" y="168147"/>
                  </a:cubicBezTo>
                  <a:cubicBezTo>
                    <a:pt x="373028" y="172286"/>
                    <a:pt x="371217" y="177977"/>
                    <a:pt x="371217" y="185220"/>
                  </a:cubicBezTo>
                  <a:cubicBezTo>
                    <a:pt x="371217" y="192464"/>
                    <a:pt x="373028" y="198069"/>
                    <a:pt x="376649" y="202035"/>
                  </a:cubicBezTo>
                  <a:cubicBezTo>
                    <a:pt x="380097" y="206001"/>
                    <a:pt x="385012" y="207985"/>
                    <a:pt x="391394" y="207985"/>
                  </a:cubicBezTo>
                  <a:cubicBezTo>
                    <a:pt x="394155" y="207985"/>
                    <a:pt x="396912" y="207641"/>
                    <a:pt x="399672" y="206950"/>
                  </a:cubicBezTo>
                  <a:cubicBezTo>
                    <a:pt x="402432" y="206089"/>
                    <a:pt x="405190" y="204966"/>
                    <a:pt x="407950" y="203587"/>
                  </a:cubicBezTo>
                  <a:lnTo>
                    <a:pt x="407950" y="212383"/>
                  </a:lnTo>
                  <a:cubicBezTo>
                    <a:pt x="405363" y="213761"/>
                    <a:pt x="402518" y="214711"/>
                    <a:pt x="399414" y="215228"/>
                  </a:cubicBezTo>
                  <a:cubicBezTo>
                    <a:pt x="396653" y="215919"/>
                    <a:pt x="393637" y="216263"/>
                    <a:pt x="390360" y="216263"/>
                  </a:cubicBezTo>
                  <a:cubicBezTo>
                    <a:pt x="381391" y="216263"/>
                    <a:pt x="374236" y="213503"/>
                    <a:pt x="368888" y="207985"/>
                  </a:cubicBezTo>
                  <a:cubicBezTo>
                    <a:pt x="363715" y="202294"/>
                    <a:pt x="361128" y="194706"/>
                    <a:pt x="361128" y="185220"/>
                  </a:cubicBezTo>
                  <a:cubicBezTo>
                    <a:pt x="361128" y="175390"/>
                    <a:pt x="363715" y="167715"/>
                    <a:pt x="368888" y="162197"/>
                  </a:cubicBezTo>
                  <a:cubicBezTo>
                    <a:pt x="374236" y="156679"/>
                    <a:pt x="381564" y="153919"/>
                    <a:pt x="390877" y="153919"/>
                  </a:cubicBezTo>
                  <a:cubicBezTo>
                    <a:pt x="393808" y="153919"/>
                    <a:pt x="396741" y="154263"/>
                    <a:pt x="399672" y="154954"/>
                  </a:cubicBezTo>
                  <a:cubicBezTo>
                    <a:pt x="402603" y="155471"/>
                    <a:pt x="405363" y="156333"/>
                    <a:pt x="407950" y="157541"/>
                  </a:cubicBezTo>
                  <a:close/>
                  <a:moveTo>
                    <a:pt x="475726" y="182634"/>
                  </a:moveTo>
                  <a:lnTo>
                    <a:pt x="475726" y="187290"/>
                  </a:lnTo>
                  <a:lnTo>
                    <a:pt x="430974" y="187290"/>
                  </a:lnTo>
                  <a:cubicBezTo>
                    <a:pt x="431318" y="194016"/>
                    <a:pt x="433302" y="199189"/>
                    <a:pt x="436923" y="202811"/>
                  </a:cubicBezTo>
                  <a:cubicBezTo>
                    <a:pt x="440545" y="206259"/>
                    <a:pt x="445633" y="207985"/>
                    <a:pt x="452186" y="207985"/>
                  </a:cubicBezTo>
                  <a:cubicBezTo>
                    <a:pt x="455981" y="207985"/>
                    <a:pt x="459602" y="207553"/>
                    <a:pt x="463051" y="206691"/>
                  </a:cubicBezTo>
                  <a:cubicBezTo>
                    <a:pt x="466499" y="205830"/>
                    <a:pt x="469950" y="204449"/>
                    <a:pt x="473398" y="202553"/>
                  </a:cubicBezTo>
                  <a:lnTo>
                    <a:pt x="473398" y="211865"/>
                  </a:lnTo>
                  <a:cubicBezTo>
                    <a:pt x="469950" y="213244"/>
                    <a:pt x="466414" y="214367"/>
                    <a:pt x="462792" y="215228"/>
                  </a:cubicBezTo>
                  <a:cubicBezTo>
                    <a:pt x="459170" y="215919"/>
                    <a:pt x="455463" y="216263"/>
                    <a:pt x="451669" y="216263"/>
                  </a:cubicBezTo>
                  <a:cubicBezTo>
                    <a:pt x="442182" y="216263"/>
                    <a:pt x="434595" y="213503"/>
                    <a:pt x="428904" y="207985"/>
                  </a:cubicBezTo>
                  <a:cubicBezTo>
                    <a:pt x="423386" y="202467"/>
                    <a:pt x="420626" y="195051"/>
                    <a:pt x="420626" y="185738"/>
                  </a:cubicBezTo>
                  <a:cubicBezTo>
                    <a:pt x="420626" y="175908"/>
                    <a:pt x="423298" y="168147"/>
                    <a:pt x="428645" y="162456"/>
                  </a:cubicBezTo>
                  <a:cubicBezTo>
                    <a:pt x="433819" y="156765"/>
                    <a:pt x="440889" y="153919"/>
                    <a:pt x="449858" y="153919"/>
                  </a:cubicBezTo>
                  <a:cubicBezTo>
                    <a:pt x="457792" y="153919"/>
                    <a:pt x="464085" y="156506"/>
                    <a:pt x="468742" y="161680"/>
                  </a:cubicBezTo>
                  <a:cubicBezTo>
                    <a:pt x="473398" y="166854"/>
                    <a:pt x="475726" y="173838"/>
                    <a:pt x="475726" y="182634"/>
                  </a:cubicBezTo>
                  <a:close/>
                  <a:moveTo>
                    <a:pt x="431232" y="179788"/>
                  </a:moveTo>
                  <a:lnTo>
                    <a:pt x="466155" y="179788"/>
                  </a:lnTo>
                  <a:cubicBezTo>
                    <a:pt x="465982" y="174441"/>
                    <a:pt x="464430" y="170217"/>
                    <a:pt x="461499" y="167112"/>
                  </a:cubicBezTo>
                  <a:cubicBezTo>
                    <a:pt x="458568" y="163835"/>
                    <a:pt x="454687" y="162197"/>
                    <a:pt x="449858" y="162197"/>
                  </a:cubicBezTo>
                  <a:cubicBezTo>
                    <a:pt x="444511" y="162197"/>
                    <a:pt x="440201" y="163749"/>
                    <a:pt x="436923" y="166854"/>
                  </a:cubicBezTo>
                  <a:cubicBezTo>
                    <a:pt x="433646" y="169958"/>
                    <a:pt x="431750" y="174270"/>
                    <a:pt x="431232" y="179788"/>
                  </a:cubicBezTo>
                  <a:close/>
                  <a:moveTo>
                    <a:pt x="538070" y="166854"/>
                  </a:moveTo>
                  <a:cubicBezTo>
                    <a:pt x="540484" y="162371"/>
                    <a:pt x="543417" y="159093"/>
                    <a:pt x="546866" y="157023"/>
                  </a:cubicBezTo>
                  <a:cubicBezTo>
                    <a:pt x="550143" y="154954"/>
                    <a:pt x="554109" y="153919"/>
                    <a:pt x="558765" y="153919"/>
                  </a:cubicBezTo>
                  <a:cubicBezTo>
                    <a:pt x="564974" y="153919"/>
                    <a:pt x="569715" y="156074"/>
                    <a:pt x="572993" y="160386"/>
                  </a:cubicBezTo>
                  <a:cubicBezTo>
                    <a:pt x="576441" y="164699"/>
                    <a:pt x="578167" y="170907"/>
                    <a:pt x="578167" y="179012"/>
                  </a:cubicBezTo>
                  <a:lnTo>
                    <a:pt x="578167" y="214711"/>
                  </a:lnTo>
                  <a:lnTo>
                    <a:pt x="568337" y="214711"/>
                  </a:lnTo>
                  <a:lnTo>
                    <a:pt x="568337" y="179271"/>
                  </a:lnTo>
                  <a:cubicBezTo>
                    <a:pt x="568337" y="173579"/>
                    <a:pt x="567302" y="169355"/>
                    <a:pt x="565232" y="166595"/>
                  </a:cubicBezTo>
                  <a:cubicBezTo>
                    <a:pt x="563336" y="163835"/>
                    <a:pt x="560317" y="162456"/>
                    <a:pt x="556178" y="162456"/>
                  </a:cubicBezTo>
                  <a:cubicBezTo>
                    <a:pt x="551005" y="162456"/>
                    <a:pt x="546951" y="164093"/>
                    <a:pt x="544020" y="167371"/>
                  </a:cubicBezTo>
                  <a:cubicBezTo>
                    <a:pt x="541089" y="170819"/>
                    <a:pt x="539622" y="175390"/>
                    <a:pt x="539622" y="181081"/>
                  </a:cubicBezTo>
                  <a:lnTo>
                    <a:pt x="539622" y="214711"/>
                  </a:lnTo>
                  <a:lnTo>
                    <a:pt x="529792" y="214711"/>
                  </a:lnTo>
                  <a:lnTo>
                    <a:pt x="529792" y="179271"/>
                  </a:lnTo>
                  <a:cubicBezTo>
                    <a:pt x="529792" y="173579"/>
                    <a:pt x="528843" y="169355"/>
                    <a:pt x="526947" y="166595"/>
                  </a:cubicBezTo>
                  <a:cubicBezTo>
                    <a:pt x="524877" y="163835"/>
                    <a:pt x="521773" y="162456"/>
                    <a:pt x="517634" y="162456"/>
                  </a:cubicBezTo>
                  <a:cubicBezTo>
                    <a:pt x="512633" y="162456"/>
                    <a:pt x="508665" y="164181"/>
                    <a:pt x="505734" y="167630"/>
                  </a:cubicBezTo>
                  <a:cubicBezTo>
                    <a:pt x="502803" y="170907"/>
                    <a:pt x="501336" y="175390"/>
                    <a:pt x="501336" y="181081"/>
                  </a:cubicBezTo>
                  <a:lnTo>
                    <a:pt x="501336" y="214711"/>
                  </a:lnTo>
                  <a:lnTo>
                    <a:pt x="491506" y="214711"/>
                  </a:lnTo>
                  <a:lnTo>
                    <a:pt x="491506" y="155471"/>
                  </a:lnTo>
                  <a:lnTo>
                    <a:pt x="501336" y="155471"/>
                  </a:lnTo>
                  <a:lnTo>
                    <a:pt x="501336" y="164525"/>
                  </a:lnTo>
                  <a:cubicBezTo>
                    <a:pt x="503579" y="160904"/>
                    <a:pt x="506252" y="158232"/>
                    <a:pt x="509356" y="156506"/>
                  </a:cubicBezTo>
                  <a:cubicBezTo>
                    <a:pt x="512460" y="154781"/>
                    <a:pt x="516167" y="153919"/>
                    <a:pt x="520479" y="153919"/>
                  </a:cubicBezTo>
                  <a:cubicBezTo>
                    <a:pt x="524792" y="153919"/>
                    <a:pt x="528413" y="155039"/>
                    <a:pt x="531344" y="157282"/>
                  </a:cubicBezTo>
                  <a:cubicBezTo>
                    <a:pt x="534449" y="159352"/>
                    <a:pt x="536691" y="162541"/>
                    <a:pt x="538070" y="166854"/>
                  </a:cubicBezTo>
                  <a:close/>
                  <a:moveTo>
                    <a:pt x="640252" y="185220"/>
                  </a:moveTo>
                  <a:cubicBezTo>
                    <a:pt x="640252" y="177977"/>
                    <a:pt x="638785" y="172286"/>
                    <a:pt x="635854" y="168147"/>
                  </a:cubicBezTo>
                  <a:cubicBezTo>
                    <a:pt x="632923" y="164181"/>
                    <a:pt x="628870" y="162197"/>
                    <a:pt x="623696" y="162197"/>
                  </a:cubicBezTo>
                  <a:cubicBezTo>
                    <a:pt x="618522" y="162197"/>
                    <a:pt x="614468" y="164181"/>
                    <a:pt x="611537" y="168147"/>
                  </a:cubicBezTo>
                  <a:cubicBezTo>
                    <a:pt x="608606" y="172286"/>
                    <a:pt x="607140" y="177977"/>
                    <a:pt x="607140" y="185220"/>
                  </a:cubicBezTo>
                  <a:cubicBezTo>
                    <a:pt x="607140" y="192290"/>
                    <a:pt x="608606" y="197896"/>
                    <a:pt x="611537" y="202035"/>
                  </a:cubicBezTo>
                  <a:cubicBezTo>
                    <a:pt x="614468" y="206174"/>
                    <a:pt x="618522" y="208244"/>
                    <a:pt x="623696" y="208244"/>
                  </a:cubicBezTo>
                  <a:cubicBezTo>
                    <a:pt x="628870" y="208244"/>
                    <a:pt x="632923" y="206174"/>
                    <a:pt x="635854" y="202035"/>
                  </a:cubicBezTo>
                  <a:cubicBezTo>
                    <a:pt x="638785" y="197896"/>
                    <a:pt x="640252" y="192290"/>
                    <a:pt x="640252" y="185220"/>
                  </a:cubicBezTo>
                  <a:close/>
                  <a:moveTo>
                    <a:pt x="607140" y="132189"/>
                  </a:moveTo>
                  <a:lnTo>
                    <a:pt x="607140" y="164267"/>
                  </a:lnTo>
                  <a:cubicBezTo>
                    <a:pt x="609209" y="160818"/>
                    <a:pt x="611796" y="158232"/>
                    <a:pt x="614900" y="156506"/>
                  </a:cubicBezTo>
                  <a:cubicBezTo>
                    <a:pt x="618005" y="154781"/>
                    <a:pt x="621712" y="153919"/>
                    <a:pt x="626024" y="153919"/>
                  </a:cubicBezTo>
                  <a:cubicBezTo>
                    <a:pt x="633267" y="153919"/>
                    <a:pt x="639132" y="156765"/>
                    <a:pt x="643615" y="162456"/>
                  </a:cubicBezTo>
                  <a:cubicBezTo>
                    <a:pt x="648098" y="168320"/>
                    <a:pt x="650341" y="175908"/>
                    <a:pt x="650341" y="185220"/>
                  </a:cubicBezTo>
                  <a:cubicBezTo>
                    <a:pt x="650341" y="194533"/>
                    <a:pt x="648098" y="202035"/>
                    <a:pt x="643615" y="207726"/>
                  </a:cubicBezTo>
                  <a:cubicBezTo>
                    <a:pt x="639132" y="213417"/>
                    <a:pt x="633267" y="216263"/>
                    <a:pt x="626024" y="216263"/>
                  </a:cubicBezTo>
                  <a:cubicBezTo>
                    <a:pt x="621712" y="216263"/>
                    <a:pt x="618005" y="215401"/>
                    <a:pt x="614900" y="213676"/>
                  </a:cubicBezTo>
                  <a:cubicBezTo>
                    <a:pt x="611796" y="211951"/>
                    <a:pt x="609209" y="209364"/>
                    <a:pt x="607140" y="205915"/>
                  </a:cubicBezTo>
                  <a:lnTo>
                    <a:pt x="607140" y="214711"/>
                  </a:lnTo>
                  <a:lnTo>
                    <a:pt x="597310" y="214711"/>
                  </a:lnTo>
                  <a:lnTo>
                    <a:pt x="597310" y="132189"/>
                  </a:lnTo>
                  <a:close/>
                  <a:moveTo>
                    <a:pt x="717341" y="182634"/>
                  </a:moveTo>
                  <a:lnTo>
                    <a:pt x="717341" y="187290"/>
                  </a:lnTo>
                  <a:lnTo>
                    <a:pt x="672588" y="187290"/>
                  </a:lnTo>
                  <a:cubicBezTo>
                    <a:pt x="672932" y="194016"/>
                    <a:pt x="674916" y="199189"/>
                    <a:pt x="678537" y="202811"/>
                  </a:cubicBezTo>
                  <a:cubicBezTo>
                    <a:pt x="682159" y="206259"/>
                    <a:pt x="687248" y="207985"/>
                    <a:pt x="693800" y="207985"/>
                  </a:cubicBezTo>
                  <a:cubicBezTo>
                    <a:pt x="697422" y="207985"/>
                    <a:pt x="701043" y="207553"/>
                    <a:pt x="704665" y="206691"/>
                  </a:cubicBezTo>
                  <a:cubicBezTo>
                    <a:pt x="708113" y="205830"/>
                    <a:pt x="711564" y="204449"/>
                    <a:pt x="715013" y="202553"/>
                  </a:cubicBezTo>
                  <a:lnTo>
                    <a:pt x="715013" y="211865"/>
                  </a:lnTo>
                  <a:cubicBezTo>
                    <a:pt x="711564" y="213244"/>
                    <a:pt x="708028" y="214367"/>
                    <a:pt x="704406" y="215228"/>
                  </a:cubicBezTo>
                  <a:cubicBezTo>
                    <a:pt x="700611" y="215919"/>
                    <a:pt x="696819" y="216263"/>
                    <a:pt x="693024" y="216263"/>
                  </a:cubicBezTo>
                  <a:cubicBezTo>
                    <a:pt x="683711" y="216263"/>
                    <a:pt x="676209" y="213503"/>
                    <a:pt x="670518" y="207985"/>
                  </a:cubicBezTo>
                  <a:cubicBezTo>
                    <a:pt x="665000" y="202467"/>
                    <a:pt x="662240" y="195051"/>
                    <a:pt x="662240" y="185738"/>
                  </a:cubicBezTo>
                  <a:cubicBezTo>
                    <a:pt x="662240" y="175908"/>
                    <a:pt x="664912" y="168147"/>
                    <a:pt x="670259" y="162456"/>
                  </a:cubicBezTo>
                  <a:cubicBezTo>
                    <a:pt x="675433" y="156765"/>
                    <a:pt x="682503" y="153919"/>
                    <a:pt x="691472" y="153919"/>
                  </a:cubicBezTo>
                  <a:cubicBezTo>
                    <a:pt x="699406" y="153919"/>
                    <a:pt x="705700" y="156506"/>
                    <a:pt x="710356" y="161680"/>
                  </a:cubicBezTo>
                  <a:cubicBezTo>
                    <a:pt x="715013" y="166854"/>
                    <a:pt x="717341" y="173838"/>
                    <a:pt x="717341" y="182634"/>
                  </a:cubicBezTo>
                  <a:close/>
                  <a:moveTo>
                    <a:pt x="672846" y="179788"/>
                  </a:moveTo>
                  <a:lnTo>
                    <a:pt x="707511" y="179788"/>
                  </a:lnTo>
                  <a:cubicBezTo>
                    <a:pt x="707511" y="174441"/>
                    <a:pt x="706044" y="170217"/>
                    <a:pt x="703113" y="167112"/>
                  </a:cubicBezTo>
                  <a:cubicBezTo>
                    <a:pt x="700182" y="163835"/>
                    <a:pt x="696302" y="162197"/>
                    <a:pt x="691472" y="162197"/>
                  </a:cubicBezTo>
                  <a:cubicBezTo>
                    <a:pt x="686125" y="162197"/>
                    <a:pt x="681815" y="163749"/>
                    <a:pt x="678537" y="166854"/>
                  </a:cubicBezTo>
                  <a:cubicBezTo>
                    <a:pt x="675260" y="169958"/>
                    <a:pt x="673364" y="174270"/>
                    <a:pt x="672846" y="179788"/>
                  </a:cubicBezTo>
                  <a:close/>
                  <a:moveTo>
                    <a:pt x="767785" y="154437"/>
                  </a:moveTo>
                  <a:lnTo>
                    <a:pt x="767785" y="164525"/>
                  </a:lnTo>
                  <a:cubicBezTo>
                    <a:pt x="766750" y="163835"/>
                    <a:pt x="765542" y="163405"/>
                    <a:pt x="764163" y="163232"/>
                  </a:cubicBezTo>
                  <a:cubicBezTo>
                    <a:pt x="762955" y="162888"/>
                    <a:pt x="761576" y="162715"/>
                    <a:pt x="760024" y="162715"/>
                  </a:cubicBezTo>
                  <a:cubicBezTo>
                    <a:pt x="754506" y="162715"/>
                    <a:pt x="750279" y="164525"/>
                    <a:pt x="747348" y="168147"/>
                  </a:cubicBezTo>
                  <a:cubicBezTo>
                    <a:pt x="744418" y="171595"/>
                    <a:pt x="742951" y="176684"/>
                    <a:pt x="742951" y="183410"/>
                  </a:cubicBezTo>
                  <a:lnTo>
                    <a:pt x="742951" y="214711"/>
                  </a:lnTo>
                  <a:lnTo>
                    <a:pt x="733121" y="214711"/>
                  </a:lnTo>
                  <a:lnTo>
                    <a:pt x="733121" y="155471"/>
                  </a:lnTo>
                  <a:lnTo>
                    <a:pt x="742951" y="155471"/>
                  </a:lnTo>
                  <a:lnTo>
                    <a:pt x="742951" y="164525"/>
                  </a:lnTo>
                  <a:cubicBezTo>
                    <a:pt x="744847" y="160904"/>
                    <a:pt x="747522" y="158232"/>
                    <a:pt x="750970" y="156506"/>
                  </a:cubicBezTo>
                  <a:cubicBezTo>
                    <a:pt x="754248" y="154781"/>
                    <a:pt x="758213" y="153919"/>
                    <a:pt x="762870" y="153919"/>
                  </a:cubicBezTo>
                  <a:cubicBezTo>
                    <a:pt x="763560" y="153919"/>
                    <a:pt x="764248" y="154005"/>
                    <a:pt x="764939" y="154178"/>
                  </a:cubicBezTo>
                  <a:cubicBezTo>
                    <a:pt x="765801" y="154178"/>
                    <a:pt x="766750" y="154263"/>
                    <a:pt x="767785" y="154437"/>
                  </a:cubicBezTo>
                  <a:close/>
                  <a:moveTo>
                    <a:pt x="823144" y="205657"/>
                  </a:moveTo>
                  <a:lnTo>
                    <a:pt x="860654" y="205657"/>
                  </a:lnTo>
                  <a:lnTo>
                    <a:pt x="860654" y="214711"/>
                  </a:lnTo>
                  <a:lnTo>
                    <a:pt x="810210" y="214711"/>
                  </a:lnTo>
                  <a:lnTo>
                    <a:pt x="810210" y="205657"/>
                  </a:lnTo>
                  <a:cubicBezTo>
                    <a:pt x="814348" y="201518"/>
                    <a:pt x="819954" y="195912"/>
                    <a:pt x="827024" y="188842"/>
                  </a:cubicBezTo>
                  <a:cubicBezTo>
                    <a:pt x="833923" y="181772"/>
                    <a:pt x="838321" y="177201"/>
                    <a:pt x="840217" y="175132"/>
                  </a:cubicBezTo>
                  <a:cubicBezTo>
                    <a:pt x="843666" y="171337"/>
                    <a:pt x="845994" y="168062"/>
                    <a:pt x="847202" y="165301"/>
                  </a:cubicBezTo>
                  <a:cubicBezTo>
                    <a:pt x="848581" y="162715"/>
                    <a:pt x="849271" y="160128"/>
                    <a:pt x="849271" y="157541"/>
                  </a:cubicBezTo>
                  <a:cubicBezTo>
                    <a:pt x="849271" y="153229"/>
                    <a:pt x="847804" y="149780"/>
                    <a:pt x="844874" y="147193"/>
                  </a:cubicBezTo>
                  <a:cubicBezTo>
                    <a:pt x="841943" y="144433"/>
                    <a:pt x="838148" y="143054"/>
                    <a:pt x="833491" y="143054"/>
                  </a:cubicBezTo>
                  <a:cubicBezTo>
                    <a:pt x="830043" y="143054"/>
                    <a:pt x="826507" y="143657"/>
                    <a:pt x="822885" y="144865"/>
                  </a:cubicBezTo>
                  <a:cubicBezTo>
                    <a:pt x="819090" y="146073"/>
                    <a:pt x="815039" y="147884"/>
                    <a:pt x="810727" y="150298"/>
                  </a:cubicBezTo>
                  <a:lnTo>
                    <a:pt x="810727" y="139433"/>
                  </a:lnTo>
                  <a:cubicBezTo>
                    <a:pt x="815039" y="137707"/>
                    <a:pt x="819090" y="136414"/>
                    <a:pt x="822885" y="135552"/>
                  </a:cubicBezTo>
                  <a:cubicBezTo>
                    <a:pt x="826680" y="134691"/>
                    <a:pt x="830128" y="134259"/>
                    <a:pt x="833233" y="134259"/>
                  </a:cubicBezTo>
                  <a:cubicBezTo>
                    <a:pt x="841337" y="134259"/>
                    <a:pt x="847893" y="136243"/>
                    <a:pt x="852893" y="140209"/>
                  </a:cubicBezTo>
                  <a:cubicBezTo>
                    <a:pt x="857723" y="144348"/>
                    <a:pt x="860136" y="149866"/>
                    <a:pt x="860136" y="156765"/>
                  </a:cubicBezTo>
                  <a:cubicBezTo>
                    <a:pt x="860136" y="160042"/>
                    <a:pt x="859534" y="163147"/>
                    <a:pt x="858325" y="166077"/>
                  </a:cubicBezTo>
                  <a:cubicBezTo>
                    <a:pt x="857117" y="169008"/>
                    <a:pt x="854877" y="172459"/>
                    <a:pt x="851600" y="176425"/>
                  </a:cubicBezTo>
                  <a:cubicBezTo>
                    <a:pt x="850738" y="177460"/>
                    <a:pt x="847978" y="180391"/>
                    <a:pt x="843321" y="185220"/>
                  </a:cubicBezTo>
                  <a:cubicBezTo>
                    <a:pt x="838492" y="190050"/>
                    <a:pt x="831766" y="196861"/>
                    <a:pt x="823144" y="205657"/>
                  </a:cubicBezTo>
                  <a:close/>
                  <a:moveTo>
                    <a:pt x="905924" y="142537"/>
                  </a:moveTo>
                  <a:cubicBezTo>
                    <a:pt x="900406" y="142537"/>
                    <a:pt x="896267" y="145297"/>
                    <a:pt x="893507" y="150815"/>
                  </a:cubicBezTo>
                  <a:cubicBezTo>
                    <a:pt x="890747" y="156162"/>
                    <a:pt x="889368" y="164267"/>
                    <a:pt x="889368" y="175132"/>
                  </a:cubicBezTo>
                  <a:cubicBezTo>
                    <a:pt x="889368" y="185996"/>
                    <a:pt x="890747" y="194189"/>
                    <a:pt x="893507" y="199707"/>
                  </a:cubicBezTo>
                  <a:cubicBezTo>
                    <a:pt x="896267" y="205054"/>
                    <a:pt x="900406" y="207726"/>
                    <a:pt x="905924" y="207726"/>
                  </a:cubicBezTo>
                  <a:cubicBezTo>
                    <a:pt x="911442" y="207726"/>
                    <a:pt x="915581" y="205054"/>
                    <a:pt x="918341" y="199707"/>
                  </a:cubicBezTo>
                  <a:cubicBezTo>
                    <a:pt x="921272" y="194189"/>
                    <a:pt x="922739" y="185996"/>
                    <a:pt x="922739" y="175132"/>
                  </a:cubicBezTo>
                  <a:cubicBezTo>
                    <a:pt x="922739" y="164267"/>
                    <a:pt x="921272" y="156162"/>
                    <a:pt x="918341" y="150815"/>
                  </a:cubicBezTo>
                  <a:cubicBezTo>
                    <a:pt x="915581" y="145297"/>
                    <a:pt x="911442" y="142537"/>
                    <a:pt x="905924" y="142537"/>
                  </a:cubicBezTo>
                  <a:close/>
                  <a:moveTo>
                    <a:pt x="905924" y="134259"/>
                  </a:moveTo>
                  <a:cubicBezTo>
                    <a:pt x="914893" y="134259"/>
                    <a:pt x="921704" y="137707"/>
                    <a:pt x="926360" y="144606"/>
                  </a:cubicBezTo>
                  <a:cubicBezTo>
                    <a:pt x="931017" y="151676"/>
                    <a:pt x="933345" y="161853"/>
                    <a:pt x="933345" y="175132"/>
                  </a:cubicBezTo>
                  <a:cubicBezTo>
                    <a:pt x="933345" y="188583"/>
                    <a:pt x="931017" y="198845"/>
                    <a:pt x="926360" y="205915"/>
                  </a:cubicBezTo>
                  <a:cubicBezTo>
                    <a:pt x="921704" y="212815"/>
                    <a:pt x="914893" y="216263"/>
                    <a:pt x="905924" y="216263"/>
                  </a:cubicBezTo>
                  <a:cubicBezTo>
                    <a:pt x="897128" y="216263"/>
                    <a:pt x="890317" y="212815"/>
                    <a:pt x="885488" y="205915"/>
                  </a:cubicBezTo>
                  <a:cubicBezTo>
                    <a:pt x="880831" y="198845"/>
                    <a:pt x="878503" y="188583"/>
                    <a:pt x="878503" y="175132"/>
                  </a:cubicBezTo>
                  <a:cubicBezTo>
                    <a:pt x="878503" y="161853"/>
                    <a:pt x="880831" y="151676"/>
                    <a:pt x="885488" y="144606"/>
                  </a:cubicBezTo>
                  <a:cubicBezTo>
                    <a:pt x="890317" y="137707"/>
                    <a:pt x="897128" y="134259"/>
                    <a:pt x="905924" y="134259"/>
                  </a:cubicBezTo>
                  <a:close/>
                  <a:moveTo>
                    <a:pt x="961283" y="205657"/>
                  </a:moveTo>
                  <a:lnTo>
                    <a:pt x="998793" y="205657"/>
                  </a:lnTo>
                  <a:lnTo>
                    <a:pt x="998793" y="214711"/>
                  </a:lnTo>
                  <a:lnTo>
                    <a:pt x="948607" y="214711"/>
                  </a:lnTo>
                  <a:lnTo>
                    <a:pt x="948607" y="205657"/>
                  </a:lnTo>
                  <a:cubicBezTo>
                    <a:pt x="952573" y="201518"/>
                    <a:pt x="958093" y="195912"/>
                    <a:pt x="965163" y="188842"/>
                  </a:cubicBezTo>
                  <a:cubicBezTo>
                    <a:pt x="972233" y="181772"/>
                    <a:pt x="976631" y="177201"/>
                    <a:pt x="978356" y="175132"/>
                  </a:cubicBezTo>
                  <a:cubicBezTo>
                    <a:pt x="981805" y="171337"/>
                    <a:pt x="984221" y="168062"/>
                    <a:pt x="985600" y="165301"/>
                  </a:cubicBezTo>
                  <a:cubicBezTo>
                    <a:pt x="986979" y="162715"/>
                    <a:pt x="987669" y="160128"/>
                    <a:pt x="987669" y="157541"/>
                  </a:cubicBezTo>
                  <a:cubicBezTo>
                    <a:pt x="987669" y="153229"/>
                    <a:pt x="986117" y="149780"/>
                    <a:pt x="983013" y="147193"/>
                  </a:cubicBezTo>
                  <a:cubicBezTo>
                    <a:pt x="980082" y="144433"/>
                    <a:pt x="976287" y="143054"/>
                    <a:pt x="971630" y="143054"/>
                  </a:cubicBezTo>
                  <a:cubicBezTo>
                    <a:pt x="968353" y="143054"/>
                    <a:pt x="964819" y="143657"/>
                    <a:pt x="961024" y="144865"/>
                  </a:cubicBezTo>
                  <a:cubicBezTo>
                    <a:pt x="957229" y="146073"/>
                    <a:pt x="953264" y="147884"/>
                    <a:pt x="949125" y="150298"/>
                  </a:cubicBezTo>
                  <a:lnTo>
                    <a:pt x="949125" y="139433"/>
                  </a:lnTo>
                  <a:cubicBezTo>
                    <a:pt x="953437" y="137707"/>
                    <a:pt x="957403" y="136414"/>
                    <a:pt x="961024" y="135552"/>
                  </a:cubicBezTo>
                  <a:cubicBezTo>
                    <a:pt x="964819" y="134691"/>
                    <a:pt x="968268" y="134259"/>
                    <a:pt x="971372" y="134259"/>
                  </a:cubicBezTo>
                  <a:cubicBezTo>
                    <a:pt x="979650" y="134259"/>
                    <a:pt x="986202" y="136243"/>
                    <a:pt x="991032" y="140209"/>
                  </a:cubicBezTo>
                  <a:cubicBezTo>
                    <a:pt x="995862" y="144348"/>
                    <a:pt x="998275" y="149866"/>
                    <a:pt x="998275" y="156765"/>
                  </a:cubicBezTo>
                  <a:cubicBezTo>
                    <a:pt x="998275" y="160042"/>
                    <a:pt x="997673" y="163147"/>
                    <a:pt x="996465" y="166077"/>
                  </a:cubicBezTo>
                  <a:cubicBezTo>
                    <a:pt x="995256" y="169008"/>
                    <a:pt x="993102" y="172459"/>
                    <a:pt x="989997" y="176425"/>
                  </a:cubicBezTo>
                  <a:cubicBezTo>
                    <a:pt x="988963" y="177460"/>
                    <a:pt x="986117" y="180391"/>
                    <a:pt x="981461" y="185220"/>
                  </a:cubicBezTo>
                  <a:cubicBezTo>
                    <a:pt x="976631" y="190050"/>
                    <a:pt x="969905" y="196861"/>
                    <a:pt x="961283" y="205657"/>
                  </a:cubicBezTo>
                  <a:close/>
                  <a:moveTo>
                    <a:pt x="1050789" y="187290"/>
                  </a:moveTo>
                  <a:lnTo>
                    <a:pt x="1050789" y="144865"/>
                  </a:lnTo>
                  <a:lnTo>
                    <a:pt x="1023627" y="187290"/>
                  </a:lnTo>
                  <a:close/>
                  <a:moveTo>
                    <a:pt x="1015090" y="185738"/>
                  </a:moveTo>
                  <a:lnTo>
                    <a:pt x="1047943" y="135552"/>
                  </a:lnTo>
                  <a:lnTo>
                    <a:pt x="1061395" y="135552"/>
                  </a:lnTo>
                  <a:lnTo>
                    <a:pt x="1061395" y="187290"/>
                  </a:lnTo>
                  <a:lnTo>
                    <a:pt x="1072777" y="187290"/>
                  </a:lnTo>
                  <a:lnTo>
                    <a:pt x="1072777" y="196085"/>
                  </a:lnTo>
                  <a:lnTo>
                    <a:pt x="1061395" y="196085"/>
                  </a:lnTo>
                  <a:lnTo>
                    <a:pt x="1061395" y="214711"/>
                  </a:lnTo>
                  <a:lnTo>
                    <a:pt x="1050789" y="214711"/>
                  </a:lnTo>
                  <a:lnTo>
                    <a:pt x="1050789" y="196085"/>
                  </a:lnTo>
                  <a:lnTo>
                    <a:pt x="1015090" y="196085"/>
                  </a:lnTo>
                  <a:close/>
                </a:path>
              </a:pathLst>
            </a:custGeom>
            <a:solidFill>
              <a:srgbClr val="35987C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aphic 16">
              <a:extLst>
                <a:ext uri="{FF2B5EF4-FFF2-40B4-BE49-F238E27FC236}">
                  <a16:creationId xmlns:a16="http://schemas.microsoft.com/office/drawing/2014/main" id="{54E239C5-4F21-C7F3-B4E0-4DA4D6DDC7F8}"/>
                </a:ext>
              </a:extLst>
            </p:cNvPr>
            <p:cNvGrpSpPr/>
            <p:nvPr/>
          </p:nvGrpSpPr>
          <p:grpSpPr>
            <a:xfrm>
              <a:off x="860634" y="5928338"/>
              <a:ext cx="361386" cy="536518"/>
              <a:chOff x="860634" y="5928338"/>
              <a:chExt cx="361386" cy="536518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6B03E3C-A346-DAD9-12E0-592B7110D295}"/>
                  </a:ext>
                </a:extLst>
              </p:cNvPr>
              <p:cNvSpPr/>
              <p:nvPr/>
            </p:nvSpPr>
            <p:spPr>
              <a:xfrm>
                <a:off x="1178820" y="5928338"/>
                <a:ext cx="43200" cy="43459"/>
              </a:xfrm>
              <a:custGeom>
                <a:avLst/>
                <a:gdLst>
                  <a:gd name="connsiteX0" fmla="*/ 21730 w 43200"/>
                  <a:gd name="connsiteY0" fmla="*/ 43459 h 43459"/>
                  <a:gd name="connsiteX1" fmla="*/ 0 w 43200"/>
                  <a:gd name="connsiteY1" fmla="*/ 21730 h 43459"/>
                  <a:gd name="connsiteX2" fmla="*/ 21730 w 43200"/>
                  <a:gd name="connsiteY2" fmla="*/ 0 h 43459"/>
                  <a:gd name="connsiteX3" fmla="*/ 43201 w 43200"/>
                  <a:gd name="connsiteY3" fmla="*/ 21730 h 43459"/>
                  <a:gd name="connsiteX4" fmla="*/ 21730 w 43200"/>
                  <a:gd name="connsiteY4" fmla="*/ 43459 h 43459"/>
                  <a:gd name="connsiteX5" fmla="*/ 21730 w 43200"/>
                  <a:gd name="connsiteY5" fmla="*/ 11641 h 43459"/>
                  <a:gd name="connsiteX6" fmla="*/ 11641 w 43200"/>
                  <a:gd name="connsiteY6" fmla="*/ 21730 h 43459"/>
                  <a:gd name="connsiteX7" fmla="*/ 21730 w 43200"/>
                  <a:gd name="connsiteY7" fmla="*/ 31819 h 43459"/>
                  <a:gd name="connsiteX8" fmla="*/ 31819 w 43200"/>
                  <a:gd name="connsiteY8" fmla="*/ 21730 h 43459"/>
                  <a:gd name="connsiteX9" fmla="*/ 21730 w 43200"/>
                  <a:gd name="connsiteY9" fmla="*/ 11641 h 4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00" h="43459">
                    <a:moveTo>
                      <a:pt x="21730" y="43459"/>
                    </a:moveTo>
                    <a:cubicBezTo>
                      <a:pt x="9571" y="43459"/>
                      <a:pt x="0" y="33629"/>
                      <a:pt x="0" y="21730"/>
                    </a:cubicBezTo>
                    <a:cubicBezTo>
                      <a:pt x="0" y="9830"/>
                      <a:pt x="9571" y="0"/>
                      <a:pt x="21730" y="0"/>
                    </a:cubicBezTo>
                    <a:cubicBezTo>
                      <a:pt x="33629" y="0"/>
                      <a:pt x="43201" y="9830"/>
                      <a:pt x="43201" y="21730"/>
                    </a:cubicBezTo>
                    <a:cubicBezTo>
                      <a:pt x="43201" y="33629"/>
                      <a:pt x="33629" y="43459"/>
                      <a:pt x="21730" y="43459"/>
                    </a:cubicBezTo>
                    <a:close/>
                    <a:moveTo>
                      <a:pt x="21730" y="11641"/>
                    </a:moveTo>
                    <a:cubicBezTo>
                      <a:pt x="16039" y="11641"/>
                      <a:pt x="11641" y="16297"/>
                      <a:pt x="11641" y="21730"/>
                    </a:cubicBezTo>
                    <a:cubicBezTo>
                      <a:pt x="11641" y="27421"/>
                      <a:pt x="16039" y="31819"/>
                      <a:pt x="21730" y="31819"/>
                    </a:cubicBezTo>
                    <a:cubicBezTo>
                      <a:pt x="27162" y="31819"/>
                      <a:pt x="31819" y="27421"/>
                      <a:pt x="31819" y="21730"/>
                    </a:cubicBezTo>
                    <a:cubicBezTo>
                      <a:pt x="31819" y="16297"/>
                      <a:pt x="27162" y="11641"/>
                      <a:pt x="21730" y="11641"/>
                    </a:cubicBezTo>
                    <a:close/>
                  </a:path>
                </a:pathLst>
              </a:custGeom>
              <a:solidFill>
                <a:srgbClr val="CF564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933D69C-EA48-8E1A-2DDB-38AFDBB748F4}"/>
                  </a:ext>
                </a:extLst>
              </p:cNvPr>
              <p:cNvSpPr/>
              <p:nvPr/>
            </p:nvSpPr>
            <p:spPr>
              <a:xfrm>
                <a:off x="1152175" y="6365779"/>
                <a:ext cx="69845" cy="69845"/>
              </a:xfrm>
              <a:custGeom>
                <a:avLst/>
                <a:gdLst>
                  <a:gd name="connsiteX0" fmla="*/ 34923 w 69845"/>
                  <a:gd name="connsiteY0" fmla="*/ 69846 h 69845"/>
                  <a:gd name="connsiteX1" fmla="*/ 31043 w 69845"/>
                  <a:gd name="connsiteY1" fmla="*/ 68035 h 69845"/>
                  <a:gd name="connsiteX2" fmla="*/ 1811 w 69845"/>
                  <a:gd name="connsiteY2" fmla="*/ 39062 h 69845"/>
                  <a:gd name="connsiteX3" fmla="*/ 0 w 69845"/>
                  <a:gd name="connsiteY3" fmla="*/ 34923 h 69845"/>
                  <a:gd name="connsiteX4" fmla="*/ 1811 w 69845"/>
                  <a:gd name="connsiteY4" fmla="*/ 30784 h 69845"/>
                  <a:gd name="connsiteX5" fmla="*/ 31043 w 69845"/>
                  <a:gd name="connsiteY5" fmla="*/ 1552 h 69845"/>
                  <a:gd name="connsiteX6" fmla="*/ 39062 w 69845"/>
                  <a:gd name="connsiteY6" fmla="*/ 1552 h 69845"/>
                  <a:gd name="connsiteX7" fmla="*/ 68294 w 69845"/>
                  <a:gd name="connsiteY7" fmla="*/ 30784 h 69845"/>
                  <a:gd name="connsiteX8" fmla="*/ 69846 w 69845"/>
                  <a:gd name="connsiteY8" fmla="*/ 34923 h 69845"/>
                  <a:gd name="connsiteX9" fmla="*/ 68294 w 69845"/>
                  <a:gd name="connsiteY9" fmla="*/ 39062 h 69845"/>
                  <a:gd name="connsiteX10" fmla="*/ 39062 w 69845"/>
                  <a:gd name="connsiteY10" fmla="*/ 68035 h 69845"/>
                  <a:gd name="connsiteX11" fmla="*/ 34923 w 69845"/>
                  <a:gd name="connsiteY11" fmla="*/ 69846 h 69845"/>
                  <a:gd name="connsiteX12" fmla="*/ 13969 w 69845"/>
                  <a:gd name="connsiteY12" fmla="*/ 34923 h 69845"/>
                  <a:gd name="connsiteX13" fmla="*/ 34923 w 69845"/>
                  <a:gd name="connsiteY13" fmla="*/ 55877 h 69845"/>
                  <a:gd name="connsiteX14" fmla="*/ 55877 w 69845"/>
                  <a:gd name="connsiteY14" fmla="*/ 34923 h 69845"/>
                  <a:gd name="connsiteX15" fmla="*/ 34923 w 69845"/>
                  <a:gd name="connsiteY15" fmla="*/ 13969 h 6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845" h="69845">
                    <a:moveTo>
                      <a:pt x="34923" y="69846"/>
                    </a:moveTo>
                    <a:cubicBezTo>
                      <a:pt x="33629" y="69846"/>
                      <a:pt x="32077" y="69328"/>
                      <a:pt x="31043" y="68035"/>
                    </a:cubicBezTo>
                    <a:lnTo>
                      <a:pt x="1811" y="39062"/>
                    </a:lnTo>
                    <a:cubicBezTo>
                      <a:pt x="776" y="37768"/>
                      <a:pt x="0" y="36475"/>
                      <a:pt x="0" y="34923"/>
                    </a:cubicBezTo>
                    <a:cubicBezTo>
                      <a:pt x="0" y="33371"/>
                      <a:pt x="776" y="31819"/>
                      <a:pt x="1811" y="30784"/>
                    </a:cubicBezTo>
                    <a:lnTo>
                      <a:pt x="31043" y="1552"/>
                    </a:lnTo>
                    <a:cubicBezTo>
                      <a:pt x="33112" y="-517"/>
                      <a:pt x="36734" y="-517"/>
                      <a:pt x="39062" y="1552"/>
                    </a:cubicBezTo>
                    <a:lnTo>
                      <a:pt x="68294" y="30784"/>
                    </a:lnTo>
                    <a:cubicBezTo>
                      <a:pt x="69328" y="31819"/>
                      <a:pt x="69846" y="33371"/>
                      <a:pt x="69846" y="34923"/>
                    </a:cubicBezTo>
                    <a:cubicBezTo>
                      <a:pt x="69846" y="36475"/>
                      <a:pt x="69328" y="37768"/>
                      <a:pt x="68294" y="39062"/>
                    </a:cubicBezTo>
                    <a:lnTo>
                      <a:pt x="39062" y="68035"/>
                    </a:lnTo>
                    <a:cubicBezTo>
                      <a:pt x="38027" y="69328"/>
                      <a:pt x="36475" y="69846"/>
                      <a:pt x="34923" y="69846"/>
                    </a:cubicBezTo>
                    <a:close/>
                    <a:moveTo>
                      <a:pt x="13969" y="34923"/>
                    </a:moveTo>
                    <a:lnTo>
                      <a:pt x="34923" y="55877"/>
                    </a:lnTo>
                    <a:lnTo>
                      <a:pt x="55877" y="34923"/>
                    </a:lnTo>
                    <a:lnTo>
                      <a:pt x="34923" y="13969"/>
                    </a:lnTo>
                    <a:close/>
                  </a:path>
                </a:pathLst>
              </a:custGeom>
              <a:solidFill>
                <a:srgbClr val="8EC149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" name="Graphic 16">
                <a:extLst>
                  <a:ext uri="{FF2B5EF4-FFF2-40B4-BE49-F238E27FC236}">
                    <a16:creationId xmlns:a16="http://schemas.microsoft.com/office/drawing/2014/main" id="{32511F93-AD7C-D3ED-1F64-69072F99E280}"/>
                  </a:ext>
                </a:extLst>
              </p:cNvPr>
              <p:cNvGrpSpPr/>
              <p:nvPr/>
            </p:nvGrpSpPr>
            <p:grpSpPr>
              <a:xfrm>
                <a:off x="860634" y="5928338"/>
                <a:ext cx="361386" cy="536518"/>
                <a:chOff x="860634" y="5928338"/>
                <a:chExt cx="361386" cy="536518"/>
              </a:xfrm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8897138E-FFE4-342E-C13B-270BCE182586}"/>
                    </a:ext>
                  </a:extLst>
                </p:cNvPr>
                <p:cNvSpPr/>
                <p:nvPr/>
              </p:nvSpPr>
              <p:spPr>
                <a:xfrm>
                  <a:off x="860634" y="6453215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691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691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691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691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F7BC32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A2D19EA4-774E-11D1-C441-E73C6E97250E}"/>
                    </a:ext>
                  </a:extLst>
                </p:cNvPr>
                <p:cNvSpPr/>
                <p:nvPr/>
              </p:nvSpPr>
              <p:spPr>
                <a:xfrm>
                  <a:off x="860634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297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297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8904E3CA-7638-7CC3-E601-DC1D6F0C4598}"/>
                    </a:ext>
                  </a:extLst>
                </p:cNvPr>
                <p:cNvSpPr/>
                <p:nvPr/>
              </p:nvSpPr>
              <p:spPr>
                <a:xfrm>
                  <a:off x="924271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297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297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11D75C9-510B-9927-6CFC-6CD12FC15418}"/>
                    </a:ext>
                  </a:extLst>
                </p:cNvPr>
                <p:cNvSpPr/>
                <p:nvPr/>
              </p:nvSpPr>
              <p:spPr>
                <a:xfrm>
                  <a:off x="987909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421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421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FA4CF5B9-7FE1-8C3B-E37E-153E3D625C9C}"/>
                    </a:ext>
                  </a:extLst>
                </p:cNvPr>
                <p:cNvSpPr/>
                <p:nvPr/>
              </p:nvSpPr>
              <p:spPr>
                <a:xfrm>
                  <a:off x="1051546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60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60" y="9830"/>
                        <a:pt x="43460" y="21730"/>
                      </a:cubicBezTo>
                      <a:cubicBezTo>
                        <a:pt x="43460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162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162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8E57028D-6A5F-49D1-D44A-64AFA854E9F7}"/>
                    </a:ext>
                  </a:extLst>
                </p:cNvPr>
                <p:cNvSpPr/>
                <p:nvPr/>
              </p:nvSpPr>
              <p:spPr>
                <a:xfrm>
                  <a:off x="1115183" y="5928338"/>
                  <a:ext cx="43459" cy="43459"/>
                </a:xfrm>
                <a:custGeom>
                  <a:avLst/>
                  <a:gdLst>
                    <a:gd name="connsiteX0" fmla="*/ 21730 w 43459"/>
                    <a:gd name="connsiteY0" fmla="*/ 43459 h 43459"/>
                    <a:gd name="connsiteX1" fmla="*/ 0 w 43459"/>
                    <a:gd name="connsiteY1" fmla="*/ 21730 h 43459"/>
                    <a:gd name="connsiteX2" fmla="*/ 21730 w 43459"/>
                    <a:gd name="connsiteY2" fmla="*/ 0 h 43459"/>
                    <a:gd name="connsiteX3" fmla="*/ 43459 w 43459"/>
                    <a:gd name="connsiteY3" fmla="*/ 21730 h 43459"/>
                    <a:gd name="connsiteX4" fmla="*/ 21730 w 43459"/>
                    <a:gd name="connsiteY4" fmla="*/ 43459 h 43459"/>
                    <a:gd name="connsiteX5" fmla="*/ 21730 w 43459"/>
                    <a:gd name="connsiteY5" fmla="*/ 11641 h 43459"/>
                    <a:gd name="connsiteX6" fmla="*/ 11641 w 43459"/>
                    <a:gd name="connsiteY6" fmla="*/ 21730 h 43459"/>
                    <a:gd name="connsiteX7" fmla="*/ 21730 w 43459"/>
                    <a:gd name="connsiteY7" fmla="*/ 31819 h 43459"/>
                    <a:gd name="connsiteX8" fmla="*/ 31819 w 43459"/>
                    <a:gd name="connsiteY8" fmla="*/ 21730 h 43459"/>
                    <a:gd name="connsiteX9" fmla="*/ 21730 w 43459"/>
                    <a:gd name="connsiteY9" fmla="*/ 11641 h 43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459" h="43459">
                      <a:moveTo>
                        <a:pt x="21730" y="43459"/>
                      </a:moveTo>
                      <a:cubicBezTo>
                        <a:pt x="9830" y="43459"/>
                        <a:pt x="0" y="33629"/>
                        <a:pt x="0" y="21730"/>
                      </a:cubicBezTo>
                      <a:cubicBezTo>
                        <a:pt x="0" y="9830"/>
                        <a:pt x="9830" y="0"/>
                        <a:pt x="21730" y="0"/>
                      </a:cubicBezTo>
                      <a:cubicBezTo>
                        <a:pt x="33629" y="0"/>
                        <a:pt x="43459" y="9830"/>
                        <a:pt x="43459" y="21730"/>
                      </a:cubicBezTo>
                      <a:cubicBezTo>
                        <a:pt x="43459" y="33629"/>
                        <a:pt x="33629" y="43459"/>
                        <a:pt x="21730" y="43459"/>
                      </a:cubicBezTo>
                      <a:close/>
                      <a:moveTo>
                        <a:pt x="21730" y="11641"/>
                      </a:moveTo>
                      <a:cubicBezTo>
                        <a:pt x="16039" y="11641"/>
                        <a:pt x="11641" y="16297"/>
                        <a:pt x="11641" y="21730"/>
                      </a:cubicBezTo>
                      <a:cubicBezTo>
                        <a:pt x="11641" y="27421"/>
                        <a:pt x="16039" y="31819"/>
                        <a:pt x="21730" y="31819"/>
                      </a:cubicBezTo>
                      <a:cubicBezTo>
                        <a:pt x="27162" y="31819"/>
                        <a:pt x="31819" y="27421"/>
                        <a:pt x="31819" y="21730"/>
                      </a:cubicBezTo>
                      <a:cubicBezTo>
                        <a:pt x="31819" y="16297"/>
                        <a:pt x="27162" y="11641"/>
                        <a:pt x="21730" y="11641"/>
                      </a:cubicBezTo>
                      <a:close/>
                    </a:path>
                  </a:pathLst>
                </a:custGeom>
                <a:solidFill>
                  <a:srgbClr val="CF564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4C112B3F-1D89-0F0B-9AB1-82D3C93F309D}"/>
                    </a:ext>
                  </a:extLst>
                </p:cNvPr>
                <p:cNvSpPr/>
                <p:nvPr/>
              </p:nvSpPr>
              <p:spPr>
                <a:xfrm>
                  <a:off x="860634" y="6365779"/>
                  <a:ext cx="70104" cy="69845"/>
                </a:xfrm>
                <a:custGeom>
                  <a:avLst/>
                  <a:gdLst>
                    <a:gd name="connsiteX0" fmla="*/ 34923 w 70104"/>
                    <a:gd name="connsiteY0" fmla="*/ 69846 h 69845"/>
                    <a:gd name="connsiteX1" fmla="*/ 31042 w 70104"/>
                    <a:gd name="connsiteY1" fmla="*/ 68035 h 69845"/>
                    <a:gd name="connsiteX2" fmla="*/ 1811 w 70104"/>
                    <a:gd name="connsiteY2" fmla="*/ 39062 h 69845"/>
                    <a:gd name="connsiteX3" fmla="*/ 0 w 70104"/>
                    <a:gd name="connsiteY3" fmla="*/ 34923 h 69845"/>
                    <a:gd name="connsiteX4" fmla="*/ 1811 w 70104"/>
                    <a:gd name="connsiteY4" fmla="*/ 30784 h 69845"/>
                    <a:gd name="connsiteX5" fmla="*/ 31042 w 70104"/>
                    <a:gd name="connsiteY5" fmla="*/ 1552 h 69845"/>
                    <a:gd name="connsiteX6" fmla="*/ 39062 w 70104"/>
                    <a:gd name="connsiteY6" fmla="*/ 1552 h 69845"/>
                    <a:gd name="connsiteX7" fmla="*/ 68294 w 70104"/>
                    <a:gd name="connsiteY7" fmla="*/ 30784 h 69845"/>
                    <a:gd name="connsiteX8" fmla="*/ 70104 w 70104"/>
                    <a:gd name="connsiteY8" fmla="*/ 34923 h 69845"/>
                    <a:gd name="connsiteX9" fmla="*/ 68294 w 70104"/>
                    <a:gd name="connsiteY9" fmla="*/ 39062 h 69845"/>
                    <a:gd name="connsiteX10" fmla="*/ 39062 w 70104"/>
                    <a:gd name="connsiteY10" fmla="*/ 68035 h 69845"/>
                    <a:gd name="connsiteX11" fmla="*/ 34923 w 70104"/>
                    <a:gd name="connsiteY11" fmla="*/ 69846 h 69845"/>
                    <a:gd name="connsiteX12" fmla="*/ 13969 w 70104"/>
                    <a:gd name="connsiteY12" fmla="*/ 34923 h 69845"/>
                    <a:gd name="connsiteX13" fmla="*/ 34923 w 70104"/>
                    <a:gd name="connsiteY13" fmla="*/ 55877 h 69845"/>
                    <a:gd name="connsiteX14" fmla="*/ 56135 w 70104"/>
                    <a:gd name="connsiteY14" fmla="*/ 34923 h 69845"/>
                    <a:gd name="connsiteX15" fmla="*/ 34923 w 70104"/>
                    <a:gd name="connsiteY15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104" h="69845">
                      <a:moveTo>
                        <a:pt x="34923" y="69846"/>
                      </a:moveTo>
                      <a:cubicBezTo>
                        <a:pt x="33629" y="69846"/>
                        <a:pt x="32077" y="69328"/>
                        <a:pt x="31042" y="68035"/>
                      </a:cubicBezTo>
                      <a:lnTo>
                        <a:pt x="1811" y="39062"/>
                      </a:lnTo>
                      <a:cubicBezTo>
                        <a:pt x="776" y="37768"/>
                        <a:pt x="0" y="36475"/>
                        <a:pt x="0" y="34923"/>
                      </a:cubicBezTo>
                      <a:cubicBezTo>
                        <a:pt x="0" y="33371"/>
                        <a:pt x="776" y="31819"/>
                        <a:pt x="1811" y="30784"/>
                      </a:cubicBezTo>
                      <a:lnTo>
                        <a:pt x="31042" y="1552"/>
                      </a:lnTo>
                      <a:cubicBezTo>
                        <a:pt x="33112" y="-517"/>
                        <a:pt x="36992" y="-517"/>
                        <a:pt x="39062" y="1552"/>
                      </a:cubicBezTo>
                      <a:lnTo>
                        <a:pt x="68294" y="30784"/>
                      </a:lnTo>
                      <a:cubicBezTo>
                        <a:pt x="69328" y="31819"/>
                        <a:pt x="70104" y="33371"/>
                        <a:pt x="70104" y="34923"/>
                      </a:cubicBezTo>
                      <a:cubicBezTo>
                        <a:pt x="70104" y="36475"/>
                        <a:pt x="69328" y="37768"/>
                        <a:pt x="68294" y="39062"/>
                      </a:cubicBezTo>
                      <a:lnTo>
                        <a:pt x="39062" y="68035"/>
                      </a:lnTo>
                      <a:cubicBezTo>
                        <a:pt x="38027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6135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F657896F-E20A-8B50-7B8A-30AD986D833C}"/>
                    </a:ext>
                  </a:extLst>
                </p:cNvPr>
                <p:cNvSpPr/>
                <p:nvPr/>
              </p:nvSpPr>
              <p:spPr>
                <a:xfrm>
                  <a:off x="919098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552 w 69845"/>
                    <a:gd name="connsiteY2" fmla="*/ 39062 h 69845"/>
                    <a:gd name="connsiteX3" fmla="*/ 1552 w 69845"/>
                    <a:gd name="connsiteY3" fmla="*/ 30784 h 69845"/>
                    <a:gd name="connsiteX4" fmla="*/ 30784 w 69845"/>
                    <a:gd name="connsiteY4" fmla="*/ 1552 h 69845"/>
                    <a:gd name="connsiteX5" fmla="*/ 39062 w 69845"/>
                    <a:gd name="connsiteY5" fmla="*/ 1552 h 69845"/>
                    <a:gd name="connsiteX6" fmla="*/ 68035 w 69845"/>
                    <a:gd name="connsiteY6" fmla="*/ 30784 h 69845"/>
                    <a:gd name="connsiteX7" fmla="*/ 69846 w 69845"/>
                    <a:gd name="connsiteY7" fmla="*/ 34923 h 69845"/>
                    <a:gd name="connsiteX8" fmla="*/ 68035 w 69845"/>
                    <a:gd name="connsiteY8" fmla="*/ 39062 h 69845"/>
                    <a:gd name="connsiteX9" fmla="*/ 39062 w 69845"/>
                    <a:gd name="connsiteY9" fmla="*/ 68035 h 69845"/>
                    <a:gd name="connsiteX10" fmla="*/ 34923 w 69845"/>
                    <a:gd name="connsiteY10" fmla="*/ 69846 h 69845"/>
                    <a:gd name="connsiteX11" fmla="*/ 13969 w 69845"/>
                    <a:gd name="connsiteY11" fmla="*/ 34923 h 69845"/>
                    <a:gd name="connsiteX12" fmla="*/ 34923 w 69845"/>
                    <a:gd name="connsiteY12" fmla="*/ 55877 h 69845"/>
                    <a:gd name="connsiteX13" fmla="*/ 55877 w 69845"/>
                    <a:gd name="connsiteY13" fmla="*/ 34923 h 69845"/>
                    <a:gd name="connsiteX14" fmla="*/ 34923 w 69845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1819" y="69328"/>
                        <a:pt x="30784" y="68035"/>
                      </a:cubicBezTo>
                      <a:lnTo>
                        <a:pt x="1552" y="39062"/>
                      </a:lnTo>
                      <a:cubicBezTo>
                        <a:pt x="-517" y="36734"/>
                        <a:pt x="-517" y="33112"/>
                        <a:pt x="1552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9062" y="1552"/>
                      </a:cubicBezTo>
                      <a:lnTo>
                        <a:pt x="68035" y="30784"/>
                      </a:lnTo>
                      <a:cubicBezTo>
                        <a:pt x="69328" y="31819"/>
                        <a:pt x="69846" y="33371"/>
                        <a:pt x="69846" y="34923"/>
                      </a:cubicBezTo>
                      <a:cubicBezTo>
                        <a:pt x="69846" y="36475"/>
                        <a:pt x="69328" y="37768"/>
                        <a:pt x="68035" y="39062"/>
                      </a:cubicBezTo>
                      <a:lnTo>
                        <a:pt x="39062" y="68035"/>
                      </a:lnTo>
                      <a:cubicBezTo>
                        <a:pt x="37768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CA716320-C359-0B01-A674-88EC5A3CBA14}"/>
                    </a:ext>
                  </a:extLst>
                </p:cNvPr>
                <p:cNvSpPr/>
                <p:nvPr/>
              </p:nvSpPr>
              <p:spPr>
                <a:xfrm>
                  <a:off x="977302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811 w 69845"/>
                    <a:gd name="connsiteY2" fmla="*/ 39062 h 69845"/>
                    <a:gd name="connsiteX3" fmla="*/ 0 w 69845"/>
                    <a:gd name="connsiteY3" fmla="*/ 34923 h 69845"/>
                    <a:gd name="connsiteX4" fmla="*/ 1811 w 69845"/>
                    <a:gd name="connsiteY4" fmla="*/ 30784 h 69845"/>
                    <a:gd name="connsiteX5" fmla="*/ 30784 w 69845"/>
                    <a:gd name="connsiteY5" fmla="*/ 1552 h 69845"/>
                    <a:gd name="connsiteX6" fmla="*/ 39062 w 69845"/>
                    <a:gd name="connsiteY6" fmla="*/ 1552 h 69845"/>
                    <a:gd name="connsiteX7" fmla="*/ 68294 w 69845"/>
                    <a:gd name="connsiteY7" fmla="*/ 30784 h 69845"/>
                    <a:gd name="connsiteX8" fmla="*/ 68294 w 69845"/>
                    <a:gd name="connsiteY8" fmla="*/ 39062 h 69845"/>
                    <a:gd name="connsiteX9" fmla="*/ 39062 w 69845"/>
                    <a:gd name="connsiteY9" fmla="*/ 68035 h 69845"/>
                    <a:gd name="connsiteX10" fmla="*/ 34923 w 69845"/>
                    <a:gd name="connsiteY10" fmla="*/ 69846 h 69845"/>
                    <a:gd name="connsiteX11" fmla="*/ 13969 w 69845"/>
                    <a:gd name="connsiteY11" fmla="*/ 34923 h 69845"/>
                    <a:gd name="connsiteX12" fmla="*/ 34923 w 69845"/>
                    <a:gd name="connsiteY12" fmla="*/ 55877 h 69845"/>
                    <a:gd name="connsiteX13" fmla="*/ 55877 w 69845"/>
                    <a:gd name="connsiteY13" fmla="*/ 34923 h 69845"/>
                    <a:gd name="connsiteX14" fmla="*/ 34923 w 69845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2077" y="69328"/>
                        <a:pt x="30784" y="68035"/>
                      </a:cubicBezTo>
                      <a:lnTo>
                        <a:pt x="1811" y="39062"/>
                      </a:lnTo>
                      <a:cubicBezTo>
                        <a:pt x="776" y="37768"/>
                        <a:pt x="0" y="36475"/>
                        <a:pt x="0" y="34923"/>
                      </a:cubicBezTo>
                      <a:cubicBezTo>
                        <a:pt x="0" y="33371"/>
                        <a:pt x="776" y="31819"/>
                        <a:pt x="1811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9062" y="1552"/>
                      </a:cubicBezTo>
                      <a:lnTo>
                        <a:pt x="68294" y="30784"/>
                      </a:lnTo>
                      <a:cubicBezTo>
                        <a:pt x="70363" y="33112"/>
                        <a:pt x="70363" y="36734"/>
                        <a:pt x="68294" y="39062"/>
                      </a:cubicBezTo>
                      <a:lnTo>
                        <a:pt x="39062" y="68035"/>
                      </a:lnTo>
                      <a:cubicBezTo>
                        <a:pt x="38027" y="69328"/>
                        <a:pt x="36475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DCD04642-EE33-EB38-FFE6-B0D4ECDE3A0B}"/>
                    </a:ext>
                  </a:extLst>
                </p:cNvPr>
                <p:cNvSpPr/>
                <p:nvPr/>
              </p:nvSpPr>
              <p:spPr>
                <a:xfrm>
                  <a:off x="1035766" y="6365779"/>
                  <a:ext cx="69845" cy="69845"/>
                </a:xfrm>
                <a:custGeom>
                  <a:avLst/>
                  <a:gdLst>
                    <a:gd name="connsiteX0" fmla="*/ 34923 w 69845"/>
                    <a:gd name="connsiteY0" fmla="*/ 69846 h 69845"/>
                    <a:gd name="connsiteX1" fmla="*/ 30784 w 69845"/>
                    <a:gd name="connsiteY1" fmla="*/ 68035 h 69845"/>
                    <a:gd name="connsiteX2" fmla="*/ 1552 w 69845"/>
                    <a:gd name="connsiteY2" fmla="*/ 39062 h 69845"/>
                    <a:gd name="connsiteX3" fmla="*/ 0 w 69845"/>
                    <a:gd name="connsiteY3" fmla="*/ 34923 h 69845"/>
                    <a:gd name="connsiteX4" fmla="*/ 1552 w 69845"/>
                    <a:gd name="connsiteY4" fmla="*/ 30784 h 69845"/>
                    <a:gd name="connsiteX5" fmla="*/ 30784 w 69845"/>
                    <a:gd name="connsiteY5" fmla="*/ 1552 h 69845"/>
                    <a:gd name="connsiteX6" fmla="*/ 38803 w 69845"/>
                    <a:gd name="connsiteY6" fmla="*/ 1552 h 69845"/>
                    <a:gd name="connsiteX7" fmla="*/ 68035 w 69845"/>
                    <a:gd name="connsiteY7" fmla="*/ 30784 h 69845"/>
                    <a:gd name="connsiteX8" fmla="*/ 69846 w 69845"/>
                    <a:gd name="connsiteY8" fmla="*/ 34923 h 69845"/>
                    <a:gd name="connsiteX9" fmla="*/ 68035 w 69845"/>
                    <a:gd name="connsiteY9" fmla="*/ 39062 h 69845"/>
                    <a:gd name="connsiteX10" fmla="*/ 38803 w 69845"/>
                    <a:gd name="connsiteY10" fmla="*/ 68035 h 69845"/>
                    <a:gd name="connsiteX11" fmla="*/ 34923 w 69845"/>
                    <a:gd name="connsiteY11" fmla="*/ 69846 h 69845"/>
                    <a:gd name="connsiteX12" fmla="*/ 13969 w 69845"/>
                    <a:gd name="connsiteY12" fmla="*/ 34923 h 69845"/>
                    <a:gd name="connsiteX13" fmla="*/ 34923 w 69845"/>
                    <a:gd name="connsiteY13" fmla="*/ 55877 h 69845"/>
                    <a:gd name="connsiteX14" fmla="*/ 55877 w 69845"/>
                    <a:gd name="connsiteY14" fmla="*/ 34923 h 69845"/>
                    <a:gd name="connsiteX15" fmla="*/ 34923 w 69845"/>
                    <a:gd name="connsiteY15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845" h="69845">
                      <a:moveTo>
                        <a:pt x="34923" y="69846"/>
                      </a:moveTo>
                      <a:cubicBezTo>
                        <a:pt x="33371" y="69846"/>
                        <a:pt x="31819" y="69328"/>
                        <a:pt x="30784" y="68035"/>
                      </a:cubicBezTo>
                      <a:lnTo>
                        <a:pt x="1552" y="39062"/>
                      </a:lnTo>
                      <a:cubicBezTo>
                        <a:pt x="517" y="37768"/>
                        <a:pt x="0" y="36475"/>
                        <a:pt x="0" y="34923"/>
                      </a:cubicBezTo>
                      <a:cubicBezTo>
                        <a:pt x="0" y="33371"/>
                        <a:pt x="517" y="31819"/>
                        <a:pt x="1552" y="30784"/>
                      </a:cubicBezTo>
                      <a:lnTo>
                        <a:pt x="30784" y="1552"/>
                      </a:lnTo>
                      <a:cubicBezTo>
                        <a:pt x="33112" y="-517"/>
                        <a:pt x="36734" y="-517"/>
                        <a:pt x="38803" y="1552"/>
                      </a:cubicBezTo>
                      <a:lnTo>
                        <a:pt x="68035" y="30784"/>
                      </a:lnTo>
                      <a:cubicBezTo>
                        <a:pt x="69070" y="31819"/>
                        <a:pt x="69846" y="33371"/>
                        <a:pt x="69846" y="34923"/>
                      </a:cubicBezTo>
                      <a:cubicBezTo>
                        <a:pt x="69846" y="36475"/>
                        <a:pt x="69070" y="37768"/>
                        <a:pt x="68035" y="39062"/>
                      </a:cubicBezTo>
                      <a:lnTo>
                        <a:pt x="38803" y="68035"/>
                      </a:lnTo>
                      <a:cubicBezTo>
                        <a:pt x="37768" y="69328"/>
                        <a:pt x="36216" y="69846"/>
                        <a:pt x="34923" y="69846"/>
                      </a:cubicBezTo>
                      <a:close/>
                      <a:moveTo>
                        <a:pt x="13969" y="34923"/>
                      </a:moveTo>
                      <a:lnTo>
                        <a:pt x="34923" y="55877"/>
                      </a:lnTo>
                      <a:lnTo>
                        <a:pt x="55877" y="34923"/>
                      </a:lnTo>
                      <a:lnTo>
                        <a:pt x="34923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46673039-1D04-9EDD-E88D-35365DAEE67C}"/>
                    </a:ext>
                  </a:extLst>
                </p:cNvPr>
                <p:cNvSpPr/>
                <p:nvPr/>
              </p:nvSpPr>
              <p:spPr>
                <a:xfrm>
                  <a:off x="1094035" y="6365779"/>
                  <a:ext cx="69780" cy="69845"/>
                </a:xfrm>
                <a:custGeom>
                  <a:avLst/>
                  <a:gdLst>
                    <a:gd name="connsiteX0" fmla="*/ 34858 w 69780"/>
                    <a:gd name="connsiteY0" fmla="*/ 69846 h 69845"/>
                    <a:gd name="connsiteX1" fmla="*/ 30719 w 69780"/>
                    <a:gd name="connsiteY1" fmla="*/ 68035 h 69845"/>
                    <a:gd name="connsiteX2" fmla="*/ 1746 w 69780"/>
                    <a:gd name="connsiteY2" fmla="*/ 39062 h 69845"/>
                    <a:gd name="connsiteX3" fmla="*/ 1746 w 69780"/>
                    <a:gd name="connsiteY3" fmla="*/ 30784 h 69845"/>
                    <a:gd name="connsiteX4" fmla="*/ 30719 w 69780"/>
                    <a:gd name="connsiteY4" fmla="*/ 1552 h 69845"/>
                    <a:gd name="connsiteX5" fmla="*/ 38997 w 69780"/>
                    <a:gd name="connsiteY5" fmla="*/ 1552 h 69845"/>
                    <a:gd name="connsiteX6" fmla="*/ 68229 w 69780"/>
                    <a:gd name="connsiteY6" fmla="*/ 30784 h 69845"/>
                    <a:gd name="connsiteX7" fmla="*/ 69781 w 69780"/>
                    <a:gd name="connsiteY7" fmla="*/ 34923 h 69845"/>
                    <a:gd name="connsiteX8" fmla="*/ 68229 w 69780"/>
                    <a:gd name="connsiteY8" fmla="*/ 39062 h 69845"/>
                    <a:gd name="connsiteX9" fmla="*/ 38997 w 69780"/>
                    <a:gd name="connsiteY9" fmla="*/ 68035 h 69845"/>
                    <a:gd name="connsiteX10" fmla="*/ 34858 w 69780"/>
                    <a:gd name="connsiteY10" fmla="*/ 69846 h 69845"/>
                    <a:gd name="connsiteX11" fmla="*/ 13904 w 69780"/>
                    <a:gd name="connsiteY11" fmla="*/ 34923 h 69845"/>
                    <a:gd name="connsiteX12" fmla="*/ 34858 w 69780"/>
                    <a:gd name="connsiteY12" fmla="*/ 55877 h 69845"/>
                    <a:gd name="connsiteX13" fmla="*/ 55812 w 69780"/>
                    <a:gd name="connsiteY13" fmla="*/ 34923 h 69845"/>
                    <a:gd name="connsiteX14" fmla="*/ 34858 w 69780"/>
                    <a:gd name="connsiteY14" fmla="*/ 13969 h 6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780" h="69845">
                      <a:moveTo>
                        <a:pt x="34858" y="69846"/>
                      </a:moveTo>
                      <a:cubicBezTo>
                        <a:pt x="33306" y="69846"/>
                        <a:pt x="31754" y="69328"/>
                        <a:pt x="30719" y="68035"/>
                      </a:cubicBezTo>
                      <a:lnTo>
                        <a:pt x="1746" y="39062"/>
                      </a:lnTo>
                      <a:cubicBezTo>
                        <a:pt x="-582" y="36734"/>
                        <a:pt x="-582" y="33112"/>
                        <a:pt x="1746" y="30784"/>
                      </a:cubicBezTo>
                      <a:lnTo>
                        <a:pt x="30719" y="1552"/>
                      </a:lnTo>
                      <a:cubicBezTo>
                        <a:pt x="33047" y="-517"/>
                        <a:pt x="36669" y="-517"/>
                        <a:pt x="38997" y="1552"/>
                      </a:cubicBezTo>
                      <a:lnTo>
                        <a:pt x="68229" y="30784"/>
                      </a:lnTo>
                      <a:cubicBezTo>
                        <a:pt x="69264" y="31819"/>
                        <a:pt x="69781" y="33371"/>
                        <a:pt x="69781" y="34923"/>
                      </a:cubicBezTo>
                      <a:cubicBezTo>
                        <a:pt x="69781" y="36475"/>
                        <a:pt x="69264" y="37768"/>
                        <a:pt x="68229" y="39062"/>
                      </a:cubicBezTo>
                      <a:lnTo>
                        <a:pt x="38997" y="68035"/>
                      </a:lnTo>
                      <a:cubicBezTo>
                        <a:pt x="37962" y="69328"/>
                        <a:pt x="36410" y="69846"/>
                        <a:pt x="34858" y="69846"/>
                      </a:cubicBezTo>
                      <a:close/>
                      <a:moveTo>
                        <a:pt x="13904" y="34923"/>
                      </a:moveTo>
                      <a:lnTo>
                        <a:pt x="34858" y="55877"/>
                      </a:lnTo>
                      <a:lnTo>
                        <a:pt x="55812" y="34923"/>
                      </a:lnTo>
                      <a:lnTo>
                        <a:pt x="34858" y="13969"/>
                      </a:lnTo>
                      <a:close/>
                    </a:path>
                  </a:pathLst>
                </a:custGeom>
                <a:solidFill>
                  <a:srgbClr val="8EC149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38F65A1D-9A42-90FA-D8F4-64213985F9AB}"/>
                    </a:ext>
                  </a:extLst>
                </p:cNvPr>
                <p:cNvSpPr/>
                <p:nvPr/>
              </p:nvSpPr>
              <p:spPr>
                <a:xfrm>
                  <a:off x="867101" y="5988095"/>
                  <a:ext cx="349228" cy="353108"/>
                </a:xfrm>
                <a:custGeom>
                  <a:avLst/>
                  <a:gdLst>
                    <a:gd name="connsiteX0" fmla="*/ 349228 w 349228"/>
                    <a:gd name="connsiteY0" fmla="*/ 353109 h 353108"/>
                    <a:gd name="connsiteX1" fmla="*/ 0 w 349228"/>
                    <a:gd name="connsiteY1" fmla="*/ 353109 h 353108"/>
                    <a:gd name="connsiteX2" fmla="*/ 0 w 349228"/>
                    <a:gd name="connsiteY2" fmla="*/ 0 h 353108"/>
                    <a:gd name="connsiteX3" fmla="*/ 349228 w 349228"/>
                    <a:gd name="connsiteY3" fmla="*/ 0 h 353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228" h="353108">
                      <a:moveTo>
                        <a:pt x="349228" y="353109"/>
                      </a:moveTo>
                      <a:lnTo>
                        <a:pt x="0" y="353109"/>
                      </a:lnTo>
                      <a:lnTo>
                        <a:pt x="0" y="0"/>
                      </a:lnTo>
                      <a:lnTo>
                        <a:pt x="349228" y="0"/>
                      </a:lnTo>
                      <a:close/>
                    </a:path>
                  </a:pathLst>
                </a:custGeom>
                <a:solidFill>
                  <a:srgbClr val="004C42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6CFA3D47-A586-BED8-05C5-8DF2141B9ACC}"/>
                    </a:ext>
                  </a:extLst>
                </p:cNvPr>
                <p:cNvSpPr/>
                <p:nvPr/>
              </p:nvSpPr>
              <p:spPr>
                <a:xfrm>
                  <a:off x="860634" y="5988095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691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691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691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691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35987C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7AB4DC16-5C76-46FA-CA8D-62231DAF8E6E}"/>
                    </a:ext>
                  </a:extLst>
                </p:cNvPr>
                <p:cNvSpPr/>
                <p:nvPr/>
              </p:nvSpPr>
              <p:spPr>
                <a:xfrm>
                  <a:off x="860634" y="6337841"/>
                  <a:ext cx="361386" cy="11640"/>
                </a:xfrm>
                <a:custGeom>
                  <a:avLst/>
                  <a:gdLst>
                    <a:gd name="connsiteX0" fmla="*/ 355695 w 361386"/>
                    <a:gd name="connsiteY0" fmla="*/ 11641 h 11640"/>
                    <a:gd name="connsiteX1" fmla="*/ 5950 w 361386"/>
                    <a:gd name="connsiteY1" fmla="*/ 11641 h 11640"/>
                    <a:gd name="connsiteX2" fmla="*/ 0 w 361386"/>
                    <a:gd name="connsiteY2" fmla="*/ 5950 h 11640"/>
                    <a:gd name="connsiteX3" fmla="*/ 5950 w 361386"/>
                    <a:gd name="connsiteY3" fmla="*/ 0 h 11640"/>
                    <a:gd name="connsiteX4" fmla="*/ 355695 w 361386"/>
                    <a:gd name="connsiteY4" fmla="*/ 0 h 11640"/>
                    <a:gd name="connsiteX5" fmla="*/ 361387 w 361386"/>
                    <a:gd name="connsiteY5" fmla="*/ 5950 h 11640"/>
                    <a:gd name="connsiteX6" fmla="*/ 355695 w 361386"/>
                    <a:gd name="connsiteY6" fmla="*/ 11641 h 1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386" h="11640">
                      <a:moveTo>
                        <a:pt x="355695" y="11641"/>
                      </a:moveTo>
                      <a:lnTo>
                        <a:pt x="5950" y="11641"/>
                      </a:lnTo>
                      <a:cubicBezTo>
                        <a:pt x="2587" y="11641"/>
                        <a:pt x="0" y="9054"/>
                        <a:pt x="0" y="5950"/>
                      </a:cubicBezTo>
                      <a:cubicBezTo>
                        <a:pt x="0" y="2587"/>
                        <a:pt x="2587" y="0"/>
                        <a:pt x="5950" y="0"/>
                      </a:cubicBezTo>
                      <a:lnTo>
                        <a:pt x="355695" y="0"/>
                      </a:lnTo>
                      <a:cubicBezTo>
                        <a:pt x="358800" y="0"/>
                        <a:pt x="361387" y="2587"/>
                        <a:pt x="361387" y="5950"/>
                      </a:cubicBezTo>
                      <a:cubicBezTo>
                        <a:pt x="361387" y="9054"/>
                        <a:pt x="358800" y="11641"/>
                        <a:pt x="355695" y="11641"/>
                      </a:cubicBezTo>
                      <a:close/>
                    </a:path>
                  </a:pathLst>
                </a:custGeom>
                <a:solidFill>
                  <a:srgbClr val="35987C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1" name="Graphic 16">
                  <a:extLst>
                    <a:ext uri="{FF2B5EF4-FFF2-40B4-BE49-F238E27FC236}">
                      <a16:creationId xmlns:a16="http://schemas.microsoft.com/office/drawing/2014/main" id="{28C272EE-FBFC-74AB-4C9C-31F6059331B0}"/>
                    </a:ext>
                  </a:extLst>
                </p:cNvPr>
                <p:cNvGrpSpPr/>
                <p:nvPr/>
              </p:nvGrpSpPr>
              <p:grpSpPr>
                <a:xfrm>
                  <a:off x="947678" y="6046041"/>
                  <a:ext cx="187558" cy="240320"/>
                  <a:chOff x="947678" y="6046041"/>
                  <a:chExt cx="187558" cy="240320"/>
                </a:xfrm>
                <a:solidFill>
                  <a:srgbClr val="FFFFFF"/>
                </a:solidFill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10D2E29D-3BB6-9DF4-2F8D-F9F031F3EB1A}"/>
                      </a:ext>
                    </a:extLst>
                  </p:cNvPr>
                  <p:cNvSpPr/>
                  <p:nvPr/>
                </p:nvSpPr>
                <p:spPr>
                  <a:xfrm>
                    <a:off x="947678" y="6088849"/>
                    <a:ext cx="187558" cy="100505"/>
                  </a:xfrm>
                  <a:custGeom>
                    <a:avLst/>
                    <a:gdLst>
                      <a:gd name="connsiteX0" fmla="*/ 180698 w 187558"/>
                      <a:gd name="connsiteY0" fmla="*/ 100505 h 100505"/>
                      <a:gd name="connsiteX1" fmla="*/ 177853 w 187558"/>
                      <a:gd name="connsiteY1" fmla="*/ 99729 h 100505"/>
                      <a:gd name="connsiteX2" fmla="*/ 3756 w 187558"/>
                      <a:gd name="connsiteY2" fmla="*/ 12810 h 100505"/>
                      <a:gd name="connsiteX3" fmla="*/ 652 w 187558"/>
                      <a:gd name="connsiteY3" fmla="*/ 3756 h 100505"/>
                      <a:gd name="connsiteX4" fmla="*/ 9706 w 187558"/>
                      <a:gd name="connsiteY4" fmla="*/ 652 h 100505"/>
                      <a:gd name="connsiteX5" fmla="*/ 183802 w 187558"/>
                      <a:gd name="connsiteY5" fmla="*/ 87829 h 100505"/>
                      <a:gd name="connsiteX6" fmla="*/ 186907 w 187558"/>
                      <a:gd name="connsiteY6" fmla="*/ 96883 h 100505"/>
                      <a:gd name="connsiteX7" fmla="*/ 180698 w 187558"/>
                      <a:gd name="connsiteY7" fmla="*/ 100505 h 100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558" h="100505">
                        <a:moveTo>
                          <a:pt x="180698" y="100505"/>
                        </a:moveTo>
                        <a:cubicBezTo>
                          <a:pt x="179663" y="100505"/>
                          <a:pt x="178714" y="100246"/>
                          <a:pt x="177853" y="99729"/>
                        </a:cubicBezTo>
                        <a:lnTo>
                          <a:pt x="3756" y="12810"/>
                        </a:lnTo>
                        <a:cubicBezTo>
                          <a:pt x="393" y="10999"/>
                          <a:pt x="-900" y="6860"/>
                          <a:pt x="652" y="3756"/>
                        </a:cubicBezTo>
                        <a:cubicBezTo>
                          <a:pt x="2462" y="393"/>
                          <a:pt x="6343" y="-900"/>
                          <a:pt x="9706" y="652"/>
                        </a:cubicBezTo>
                        <a:lnTo>
                          <a:pt x="183802" y="87829"/>
                        </a:lnTo>
                        <a:cubicBezTo>
                          <a:pt x="187165" y="89381"/>
                          <a:pt x="188459" y="93521"/>
                          <a:pt x="186907" y="96883"/>
                        </a:cubicBezTo>
                        <a:cubicBezTo>
                          <a:pt x="185613" y="99212"/>
                          <a:pt x="183285" y="100505"/>
                          <a:pt x="180698" y="1005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374E940A-603A-2ACF-68B6-7F94319A9AD3}"/>
                      </a:ext>
                    </a:extLst>
                  </p:cNvPr>
                  <p:cNvSpPr/>
                  <p:nvPr/>
                </p:nvSpPr>
                <p:spPr>
                  <a:xfrm>
                    <a:off x="1034731" y="6046041"/>
                    <a:ext cx="13451" cy="240320"/>
                  </a:xfrm>
                  <a:custGeom>
                    <a:avLst/>
                    <a:gdLst>
                      <a:gd name="connsiteX0" fmla="*/ 6726 w 13451"/>
                      <a:gd name="connsiteY0" fmla="*/ 240321 h 240320"/>
                      <a:gd name="connsiteX1" fmla="*/ 0 w 13451"/>
                      <a:gd name="connsiteY1" fmla="*/ 233595 h 240320"/>
                      <a:gd name="connsiteX2" fmla="*/ 0 w 13451"/>
                      <a:gd name="connsiteY2" fmla="*/ 6726 h 240320"/>
                      <a:gd name="connsiteX3" fmla="*/ 6726 w 13451"/>
                      <a:gd name="connsiteY3" fmla="*/ 0 h 240320"/>
                      <a:gd name="connsiteX4" fmla="*/ 13452 w 13451"/>
                      <a:gd name="connsiteY4" fmla="*/ 6726 h 240320"/>
                      <a:gd name="connsiteX5" fmla="*/ 13452 w 13451"/>
                      <a:gd name="connsiteY5" fmla="*/ 233595 h 240320"/>
                      <a:gd name="connsiteX6" fmla="*/ 6726 w 13451"/>
                      <a:gd name="connsiteY6" fmla="*/ 240321 h 240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51" h="240320">
                        <a:moveTo>
                          <a:pt x="6726" y="240321"/>
                        </a:moveTo>
                        <a:cubicBezTo>
                          <a:pt x="3104" y="240321"/>
                          <a:pt x="0" y="237217"/>
                          <a:pt x="0" y="233595"/>
                        </a:cubicBezTo>
                        <a:lnTo>
                          <a:pt x="0" y="6726"/>
                        </a:lnTo>
                        <a:cubicBezTo>
                          <a:pt x="0" y="2846"/>
                          <a:pt x="3104" y="0"/>
                          <a:pt x="6726" y="0"/>
                        </a:cubicBezTo>
                        <a:cubicBezTo>
                          <a:pt x="10348" y="0"/>
                          <a:pt x="13452" y="2846"/>
                          <a:pt x="13452" y="6726"/>
                        </a:cubicBezTo>
                        <a:lnTo>
                          <a:pt x="13452" y="233595"/>
                        </a:lnTo>
                        <a:cubicBezTo>
                          <a:pt x="13452" y="237217"/>
                          <a:pt x="10348" y="240321"/>
                          <a:pt x="6726" y="2403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0B327D82-F331-C21F-3650-F93F5CA4F14A}"/>
                      </a:ext>
                    </a:extLst>
                  </p:cNvPr>
                  <p:cNvSpPr/>
                  <p:nvPr/>
                </p:nvSpPr>
                <p:spPr>
                  <a:xfrm>
                    <a:off x="1074828" y="6272910"/>
                    <a:ext cx="33629" cy="13451"/>
                  </a:xfrm>
                  <a:custGeom>
                    <a:avLst/>
                    <a:gdLst>
                      <a:gd name="connsiteX0" fmla="*/ 26903 w 33629"/>
                      <a:gd name="connsiteY0" fmla="*/ 13452 h 13451"/>
                      <a:gd name="connsiteX1" fmla="*/ 6726 w 33629"/>
                      <a:gd name="connsiteY1" fmla="*/ 13452 h 13451"/>
                      <a:gd name="connsiteX2" fmla="*/ 0 w 33629"/>
                      <a:gd name="connsiteY2" fmla="*/ 6726 h 13451"/>
                      <a:gd name="connsiteX3" fmla="*/ 6726 w 33629"/>
                      <a:gd name="connsiteY3" fmla="*/ 0 h 13451"/>
                      <a:gd name="connsiteX4" fmla="*/ 26903 w 33629"/>
                      <a:gd name="connsiteY4" fmla="*/ 0 h 13451"/>
                      <a:gd name="connsiteX5" fmla="*/ 33629 w 33629"/>
                      <a:gd name="connsiteY5" fmla="*/ 6726 h 13451"/>
                      <a:gd name="connsiteX6" fmla="*/ 26903 w 33629"/>
                      <a:gd name="connsiteY6" fmla="*/ 13452 h 1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629" h="13451">
                        <a:moveTo>
                          <a:pt x="26903" y="13452"/>
                        </a:moveTo>
                        <a:lnTo>
                          <a:pt x="6726" y="13452"/>
                        </a:lnTo>
                        <a:cubicBezTo>
                          <a:pt x="3104" y="13452"/>
                          <a:pt x="0" y="10348"/>
                          <a:pt x="0" y="6726"/>
                        </a:cubicBezTo>
                        <a:cubicBezTo>
                          <a:pt x="0" y="2846"/>
                          <a:pt x="3104" y="0"/>
                          <a:pt x="6726" y="0"/>
                        </a:cubicBezTo>
                        <a:lnTo>
                          <a:pt x="26903" y="0"/>
                        </a:lnTo>
                        <a:cubicBezTo>
                          <a:pt x="30525" y="0"/>
                          <a:pt x="33629" y="2846"/>
                          <a:pt x="33629" y="6726"/>
                        </a:cubicBezTo>
                        <a:cubicBezTo>
                          <a:pt x="33629" y="10348"/>
                          <a:pt x="30525" y="13452"/>
                          <a:pt x="26903" y="134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EE37D50F-2525-49C6-BF8E-66AFA33AD477}"/>
                      </a:ext>
                    </a:extLst>
                  </p:cNvPr>
                  <p:cNvSpPr/>
                  <p:nvPr/>
                </p:nvSpPr>
                <p:spPr>
                  <a:xfrm>
                    <a:off x="973939" y="6272910"/>
                    <a:ext cx="33370" cy="13451"/>
                  </a:xfrm>
                  <a:custGeom>
                    <a:avLst/>
                    <a:gdLst>
                      <a:gd name="connsiteX0" fmla="*/ 26645 w 33370"/>
                      <a:gd name="connsiteY0" fmla="*/ 13452 h 13451"/>
                      <a:gd name="connsiteX1" fmla="*/ 6726 w 33370"/>
                      <a:gd name="connsiteY1" fmla="*/ 13452 h 13451"/>
                      <a:gd name="connsiteX2" fmla="*/ 0 w 33370"/>
                      <a:gd name="connsiteY2" fmla="*/ 6726 h 13451"/>
                      <a:gd name="connsiteX3" fmla="*/ 6726 w 33370"/>
                      <a:gd name="connsiteY3" fmla="*/ 0 h 13451"/>
                      <a:gd name="connsiteX4" fmla="*/ 26645 w 33370"/>
                      <a:gd name="connsiteY4" fmla="*/ 0 h 13451"/>
                      <a:gd name="connsiteX5" fmla="*/ 33371 w 33370"/>
                      <a:gd name="connsiteY5" fmla="*/ 6726 h 13451"/>
                      <a:gd name="connsiteX6" fmla="*/ 26645 w 33370"/>
                      <a:gd name="connsiteY6" fmla="*/ 13452 h 1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370" h="13451">
                        <a:moveTo>
                          <a:pt x="26645" y="13452"/>
                        </a:moveTo>
                        <a:lnTo>
                          <a:pt x="6726" y="13452"/>
                        </a:lnTo>
                        <a:cubicBezTo>
                          <a:pt x="2846" y="13452"/>
                          <a:pt x="0" y="10348"/>
                          <a:pt x="0" y="6726"/>
                        </a:cubicBezTo>
                        <a:cubicBezTo>
                          <a:pt x="0" y="2846"/>
                          <a:pt x="2846" y="0"/>
                          <a:pt x="6726" y="0"/>
                        </a:cubicBezTo>
                        <a:lnTo>
                          <a:pt x="26645" y="0"/>
                        </a:lnTo>
                        <a:cubicBezTo>
                          <a:pt x="30266" y="0"/>
                          <a:pt x="33371" y="2846"/>
                          <a:pt x="33371" y="6726"/>
                        </a:cubicBezTo>
                        <a:cubicBezTo>
                          <a:pt x="33371" y="10348"/>
                          <a:pt x="30266" y="13452"/>
                          <a:pt x="26645" y="134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B7B06127-77E1-070F-22F5-6E736A870C18}"/>
                      </a:ext>
                    </a:extLst>
                  </p:cNvPr>
                  <p:cNvSpPr/>
                  <p:nvPr/>
                </p:nvSpPr>
                <p:spPr>
                  <a:xfrm>
                    <a:off x="948027" y="6088073"/>
                    <a:ext cx="186697" cy="102057"/>
                  </a:xfrm>
                  <a:custGeom>
                    <a:avLst/>
                    <a:gdLst>
                      <a:gd name="connsiteX0" fmla="*/ 6770 w 186697"/>
                      <a:gd name="connsiteY0" fmla="*/ 102057 h 102057"/>
                      <a:gd name="connsiteX1" fmla="*/ 820 w 186697"/>
                      <a:gd name="connsiteY1" fmla="*/ 98436 h 102057"/>
                      <a:gd name="connsiteX2" fmla="*/ 3666 w 186697"/>
                      <a:gd name="connsiteY2" fmla="*/ 89381 h 102057"/>
                      <a:gd name="connsiteX3" fmla="*/ 176986 w 186697"/>
                      <a:gd name="connsiteY3" fmla="*/ 652 h 102057"/>
                      <a:gd name="connsiteX4" fmla="*/ 186040 w 186697"/>
                      <a:gd name="connsiteY4" fmla="*/ 3756 h 102057"/>
                      <a:gd name="connsiteX5" fmla="*/ 183195 w 186697"/>
                      <a:gd name="connsiteY5" fmla="*/ 12810 h 102057"/>
                      <a:gd name="connsiteX6" fmla="*/ 9874 w 186697"/>
                      <a:gd name="connsiteY6" fmla="*/ 101281 h 102057"/>
                      <a:gd name="connsiteX7" fmla="*/ 6770 w 186697"/>
                      <a:gd name="connsiteY7" fmla="*/ 102057 h 102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6697" h="102057">
                        <a:moveTo>
                          <a:pt x="6770" y="102057"/>
                        </a:moveTo>
                        <a:cubicBezTo>
                          <a:pt x="4442" y="102057"/>
                          <a:pt x="2113" y="100764"/>
                          <a:pt x="820" y="98436"/>
                        </a:cubicBezTo>
                        <a:cubicBezTo>
                          <a:pt x="-991" y="95073"/>
                          <a:pt x="303" y="90934"/>
                          <a:pt x="3666" y="89381"/>
                        </a:cubicBezTo>
                        <a:lnTo>
                          <a:pt x="176986" y="652"/>
                        </a:lnTo>
                        <a:cubicBezTo>
                          <a:pt x="180349" y="-900"/>
                          <a:pt x="184229" y="393"/>
                          <a:pt x="186040" y="3756"/>
                        </a:cubicBezTo>
                        <a:cubicBezTo>
                          <a:pt x="187592" y="6860"/>
                          <a:pt x="186299" y="10999"/>
                          <a:pt x="183195" y="12810"/>
                        </a:cubicBezTo>
                        <a:lnTo>
                          <a:pt x="9874" y="101281"/>
                        </a:lnTo>
                        <a:cubicBezTo>
                          <a:pt x="8839" y="101798"/>
                          <a:pt x="7805" y="102057"/>
                          <a:pt x="6770" y="10205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0439A93-22E0-1CF0-7C0F-DCAB22A4915D}"/>
                </a:ext>
              </a:extLst>
            </p:cNvPr>
            <p:cNvSpPr/>
            <p:nvPr/>
          </p:nvSpPr>
          <p:spPr>
            <a:xfrm>
              <a:off x="1293677" y="5928338"/>
              <a:ext cx="9830" cy="534189"/>
            </a:xfrm>
            <a:custGeom>
              <a:avLst/>
              <a:gdLst>
                <a:gd name="connsiteX0" fmla="*/ 9830 w 9830"/>
                <a:gd name="connsiteY0" fmla="*/ 534190 h 534189"/>
                <a:gd name="connsiteX1" fmla="*/ 0 w 9830"/>
                <a:gd name="connsiteY1" fmla="*/ 534190 h 534189"/>
                <a:gd name="connsiteX2" fmla="*/ 0 w 9830"/>
                <a:gd name="connsiteY2" fmla="*/ 0 h 534189"/>
                <a:gd name="connsiteX3" fmla="*/ 9830 w 9830"/>
                <a:gd name="connsiteY3" fmla="*/ 0 h 53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30" h="534189">
                  <a:moveTo>
                    <a:pt x="9830" y="534190"/>
                  </a:moveTo>
                  <a:lnTo>
                    <a:pt x="0" y="534190"/>
                  </a:lnTo>
                  <a:lnTo>
                    <a:pt x="0" y="0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004C42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3C65B93-3B7C-EA8E-8818-94658546F83D}"/>
              </a:ext>
            </a:extLst>
          </p:cNvPr>
          <p:cNvGrpSpPr>
            <a:grpSpLocks noChangeAspect="1"/>
          </p:cNvGrpSpPr>
          <p:nvPr/>
        </p:nvGrpSpPr>
        <p:grpSpPr>
          <a:xfrm>
            <a:off x="720189" y="5400111"/>
            <a:ext cx="1469575" cy="450000"/>
            <a:chOff x="6480252" y="859907"/>
            <a:chExt cx="2448000" cy="74960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8C4B2CC-6532-F133-258E-BE07DCAF88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80252" y="859907"/>
              <a:ext cx="2448000" cy="489824"/>
              <a:chOff x="2790238" y="3960095"/>
              <a:chExt cx="1147381" cy="229581"/>
            </a:xfrm>
          </p:grpSpPr>
          <p:grpSp>
            <p:nvGrpSpPr>
              <p:cNvPr id="203" name="Graphic 5">
                <a:extLst>
                  <a:ext uri="{FF2B5EF4-FFF2-40B4-BE49-F238E27FC236}">
                    <a16:creationId xmlns:a16="http://schemas.microsoft.com/office/drawing/2014/main" id="{29AA0DD5-1C15-9D7C-B224-89E1195724FA}"/>
                  </a:ext>
                </a:extLst>
              </p:cNvPr>
              <p:cNvGrpSpPr/>
              <p:nvPr/>
            </p:nvGrpSpPr>
            <p:grpSpPr>
              <a:xfrm>
                <a:off x="2790238" y="3960095"/>
                <a:ext cx="415472" cy="228265"/>
                <a:chOff x="2572384" y="2315209"/>
                <a:chExt cx="2412898" cy="1325674"/>
              </a:xfrm>
            </p:grpSpPr>
            <p:grpSp>
              <p:nvGrpSpPr>
                <p:cNvPr id="211" name="Graphic 5">
                  <a:extLst>
                    <a:ext uri="{FF2B5EF4-FFF2-40B4-BE49-F238E27FC236}">
                      <a16:creationId xmlns:a16="http://schemas.microsoft.com/office/drawing/2014/main" id="{3C89D313-712F-B57C-3727-28669334D195}"/>
                    </a:ext>
                  </a:extLst>
                </p:cNvPr>
                <p:cNvGrpSpPr/>
                <p:nvPr/>
              </p:nvGrpSpPr>
              <p:grpSpPr>
                <a:xfrm>
                  <a:off x="2589803" y="2315209"/>
                  <a:ext cx="2140909" cy="971550"/>
                  <a:chOff x="2589803" y="2315209"/>
                  <a:chExt cx="2140909" cy="971550"/>
                </a:xfrm>
                <a:solidFill>
                  <a:srgbClr val="7F7F83"/>
                </a:solidFill>
              </p:grpSpPr>
              <p:sp>
                <p:nvSpPr>
                  <p:cNvPr id="220" name="Freeform: Shape 219">
                    <a:extLst>
                      <a:ext uri="{FF2B5EF4-FFF2-40B4-BE49-F238E27FC236}">
                        <a16:creationId xmlns:a16="http://schemas.microsoft.com/office/drawing/2014/main" id="{D6C3855C-4F25-57FF-B058-360CF7D9F9FE}"/>
                      </a:ext>
                    </a:extLst>
                  </p:cNvPr>
                  <p:cNvSpPr/>
                  <p:nvPr/>
                </p:nvSpPr>
                <p:spPr>
                  <a:xfrm>
                    <a:off x="2897981" y="2315209"/>
                    <a:ext cx="711912" cy="971550"/>
                  </a:xfrm>
                  <a:custGeom>
                    <a:avLst/>
                    <a:gdLst>
                      <a:gd name="connsiteX0" fmla="*/ 711518 w 711912"/>
                      <a:gd name="connsiteY0" fmla="*/ 3810 h 971550"/>
                      <a:gd name="connsiteX1" fmla="*/ 710565 w 711912"/>
                      <a:gd name="connsiteY1" fmla="*/ 0 h 971550"/>
                      <a:gd name="connsiteX2" fmla="*/ 0 w 711912"/>
                      <a:gd name="connsiteY2" fmla="*/ 607695 h 971550"/>
                      <a:gd name="connsiteX3" fmla="*/ 257175 w 711912"/>
                      <a:gd name="connsiteY3" fmla="*/ 971550 h 971550"/>
                      <a:gd name="connsiteX4" fmla="*/ 312420 w 711912"/>
                      <a:gd name="connsiteY4" fmla="*/ 897255 h 971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912" h="971550">
                        <a:moveTo>
                          <a:pt x="711518" y="3810"/>
                        </a:moveTo>
                        <a:cubicBezTo>
                          <a:pt x="712470" y="1905"/>
                          <a:pt x="711518" y="953"/>
                          <a:pt x="710565" y="0"/>
                        </a:cubicBezTo>
                        <a:lnTo>
                          <a:pt x="0" y="607695"/>
                        </a:lnTo>
                        <a:lnTo>
                          <a:pt x="257175" y="971550"/>
                        </a:lnTo>
                        <a:cubicBezTo>
                          <a:pt x="280988" y="951547"/>
                          <a:pt x="300038" y="925830"/>
                          <a:pt x="312420" y="897255"/>
                        </a:cubicBezTo>
                        <a:close/>
                      </a:path>
                    </a:pathLst>
                  </a:custGeom>
                  <a:solidFill>
                    <a:srgbClr val="7F7F8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1" name="Freeform: Shape 220">
                    <a:extLst>
                      <a:ext uri="{FF2B5EF4-FFF2-40B4-BE49-F238E27FC236}">
                        <a16:creationId xmlns:a16="http://schemas.microsoft.com/office/drawing/2014/main" id="{F7F99087-CBF5-4AFE-A593-089065300679}"/>
                      </a:ext>
                    </a:extLst>
                  </p:cNvPr>
                  <p:cNvSpPr/>
                  <p:nvPr/>
                </p:nvSpPr>
                <p:spPr>
                  <a:xfrm>
                    <a:off x="3640931" y="2315209"/>
                    <a:ext cx="1089781" cy="677227"/>
                  </a:xfrm>
                  <a:custGeom>
                    <a:avLst/>
                    <a:gdLst>
                      <a:gd name="connsiteX0" fmla="*/ 1087755 w 1089781"/>
                      <a:gd name="connsiteY0" fmla="*/ 668655 h 677227"/>
                      <a:gd name="connsiteX1" fmla="*/ 3810 w 1089781"/>
                      <a:gd name="connsiteY1" fmla="*/ 953 h 677227"/>
                      <a:gd name="connsiteX2" fmla="*/ 0 w 1089781"/>
                      <a:gd name="connsiteY2" fmla="*/ 0 h 677227"/>
                      <a:gd name="connsiteX3" fmla="*/ 466725 w 1089781"/>
                      <a:gd name="connsiteY3" fmla="*/ 610553 h 677227"/>
                      <a:gd name="connsiteX4" fmla="*/ 1084898 w 1089781"/>
                      <a:gd name="connsiteY4" fmla="*/ 677228 h 677227"/>
                      <a:gd name="connsiteX5" fmla="*/ 1087755 w 1089781"/>
                      <a:gd name="connsiteY5" fmla="*/ 668655 h 677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89781" h="677227">
                        <a:moveTo>
                          <a:pt x="1087755" y="668655"/>
                        </a:moveTo>
                        <a:lnTo>
                          <a:pt x="3810" y="953"/>
                        </a:lnTo>
                        <a:cubicBezTo>
                          <a:pt x="2540" y="318"/>
                          <a:pt x="1270" y="0"/>
                          <a:pt x="0" y="0"/>
                        </a:cubicBezTo>
                        <a:lnTo>
                          <a:pt x="466725" y="610553"/>
                        </a:lnTo>
                        <a:lnTo>
                          <a:pt x="1084898" y="677228"/>
                        </a:lnTo>
                        <a:cubicBezTo>
                          <a:pt x="1089660" y="677228"/>
                          <a:pt x="1091565" y="670560"/>
                          <a:pt x="1087755" y="668655"/>
                        </a:cubicBezTo>
                        <a:close/>
                      </a:path>
                    </a:pathLst>
                  </a:custGeom>
                  <a:solidFill>
                    <a:srgbClr val="7F7F8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2" name="Freeform: Shape 221">
                    <a:extLst>
                      <a:ext uri="{FF2B5EF4-FFF2-40B4-BE49-F238E27FC236}">
                        <a16:creationId xmlns:a16="http://schemas.microsoft.com/office/drawing/2014/main" id="{B88BFB58-D4B6-9086-268C-6819679F2E7B}"/>
                      </a:ext>
                    </a:extLst>
                  </p:cNvPr>
                  <p:cNvSpPr/>
                  <p:nvPr/>
                </p:nvSpPr>
                <p:spPr>
                  <a:xfrm>
                    <a:off x="2589803" y="2319020"/>
                    <a:ext cx="974349" cy="317182"/>
                  </a:xfrm>
                  <a:custGeom>
                    <a:avLst/>
                    <a:gdLst>
                      <a:gd name="connsiteX0" fmla="*/ 286270 w 974349"/>
                      <a:gd name="connsiteY0" fmla="*/ 317183 h 317182"/>
                      <a:gd name="connsiteX1" fmla="*/ 370090 w 974349"/>
                      <a:gd name="connsiteY1" fmla="*/ 298133 h 317182"/>
                      <a:gd name="connsiteX2" fmla="*/ 972070 w 974349"/>
                      <a:gd name="connsiteY2" fmla="*/ 5715 h 317182"/>
                      <a:gd name="connsiteX3" fmla="*/ 973975 w 974349"/>
                      <a:gd name="connsiteY3" fmla="*/ 1905 h 317182"/>
                      <a:gd name="connsiteX4" fmla="*/ 971118 w 974349"/>
                      <a:gd name="connsiteY4" fmla="*/ 0 h 317182"/>
                      <a:gd name="connsiteX5" fmla="*/ 2425 w 974349"/>
                      <a:gd name="connsiteY5" fmla="*/ 301942 h 317182"/>
                      <a:gd name="connsiteX6" fmla="*/ 3378 w 974349"/>
                      <a:gd name="connsiteY6" fmla="*/ 308610 h 31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74349" h="317182">
                        <a:moveTo>
                          <a:pt x="286270" y="317183"/>
                        </a:moveTo>
                        <a:cubicBezTo>
                          <a:pt x="314845" y="317183"/>
                          <a:pt x="343420" y="311467"/>
                          <a:pt x="370090" y="298133"/>
                        </a:cubicBezTo>
                        <a:lnTo>
                          <a:pt x="972070" y="5715"/>
                        </a:lnTo>
                        <a:cubicBezTo>
                          <a:pt x="973975" y="4763"/>
                          <a:pt x="974928" y="2858"/>
                          <a:pt x="973975" y="1905"/>
                        </a:cubicBezTo>
                        <a:cubicBezTo>
                          <a:pt x="973975" y="952"/>
                          <a:pt x="972070" y="0"/>
                          <a:pt x="971118" y="0"/>
                        </a:cubicBezTo>
                        <a:lnTo>
                          <a:pt x="2425" y="301942"/>
                        </a:lnTo>
                        <a:cubicBezTo>
                          <a:pt x="-1385" y="302895"/>
                          <a:pt x="-432" y="308610"/>
                          <a:pt x="3378" y="308610"/>
                        </a:cubicBezTo>
                        <a:close/>
                      </a:path>
                    </a:pathLst>
                  </a:custGeom>
                  <a:solidFill>
                    <a:srgbClr val="7F7F8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2" name="Graphic 5">
                  <a:extLst>
                    <a:ext uri="{FF2B5EF4-FFF2-40B4-BE49-F238E27FC236}">
                      <a16:creationId xmlns:a16="http://schemas.microsoft.com/office/drawing/2014/main" id="{3F42EA44-AAEB-1B3F-840A-3885469231FB}"/>
                    </a:ext>
                  </a:extLst>
                </p:cNvPr>
                <p:cNvGrpSpPr/>
                <p:nvPr/>
              </p:nvGrpSpPr>
              <p:grpSpPr>
                <a:xfrm>
                  <a:off x="2611354" y="2315209"/>
                  <a:ext cx="2026844" cy="1126065"/>
                  <a:chOff x="2611354" y="2315209"/>
                  <a:chExt cx="2026844" cy="1126065"/>
                </a:xfrm>
                <a:solidFill>
                  <a:srgbClr val="60A14E"/>
                </a:solidFill>
              </p:grpSpPr>
              <p:sp>
                <p:nvSpPr>
                  <p:cNvPr id="217" name="Freeform: Shape 216">
                    <a:extLst>
                      <a:ext uri="{FF2B5EF4-FFF2-40B4-BE49-F238E27FC236}">
                        <a16:creationId xmlns:a16="http://schemas.microsoft.com/office/drawing/2014/main" id="{4463B809-DE92-846D-D152-B5ABEA3E645D}"/>
                      </a:ext>
                    </a:extLst>
                  </p:cNvPr>
                  <p:cNvSpPr/>
                  <p:nvPr/>
                </p:nvSpPr>
                <p:spPr>
                  <a:xfrm>
                    <a:off x="2611354" y="2922905"/>
                    <a:ext cx="543801" cy="518369"/>
                  </a:xfrm>
                  <a:custGeom>
                    <a:avLst/>
                    <a:gdLst>
                      <a:gd name="connsiteX0" fmla="*/ 1829 w 543801"/>
                      <a:gd name="connsiteY0" fmla="*/ 499110 h 518369"/>
                      <a:gd name="connsiteX1" fmla="*/ 15164 w 543801"/>
                      <a:gd name="connsiteY1" fmla="*/ 518160 h 518369"/>
                      <a:gd name="connsiteX2" fmla="*/ 458077 w 543801"/>
                      <a:gd name="connsiteY2" fmla="*/ 407670 h 518369"/>
                      <a:gd name="connsiteX3" fmla="*/ 543802 w 543801"/>
                      <a:gd name="connsiteY3" fmla="*/ 363855 h 518369"/>
                      <a:gd name="connsiteX4" fmla="*/ 286627 w 543801"/>
                      <a:gd name="connsiteY4" fmla="*/ 0 h 518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801" h="518369">
                        <a:moveTo>
                          <a:pt x="1829" y="499110"/>
                        </a:moveTo>
                        <a:cubicBezTo>
                          <a:pt x="-3886" y="508635"/>
                          <a:pt x="4687" y="520065"/>
                          <a:pt x="15164" y="518160"/>
                        </a:cubicBezTo>
                        <a:lnTo>
                          <a:pt x="458077" y="407670"/>
                        </a:lnTo>
                        <a:cubicBezTo>
                          <a:pt x="489509" y="400050"/>
                          <a:pt x="519037" y="384810"/>
                          <a:pt x="543802" y="363855"/>
                        </a:cubicBezTo>
                        <a:lnTo>
                          <a:pt x="286627" y="0"/>
                        </a:lnTo>
                        <a:close/>
                      </a:path>
                    </a:pathLst>
                  </a:custGeom>
                  <a:solidFill>
                    <a:srgbClr val="60A1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8" name="Freeform: Shape 217">
                    <a:extLst>
                      <a:ext uri="{FF2B5EF4-FFF2-40B4-BE49-F238E27FC236}">
                        <a16:creationId xmlns:a16="http://schemas.microsoft.com/office/drawing/2014/main" id="{C8C7792F-F27A-C241-779B-D3EBB12EA1E4}"/>
                      </a:ext>
                    </a:extLst>
                  </p:cNvPr>
                  <p:cNvSpPr/>
                  <p:nvPr/>
                </p:nvSpPr>
                <p:spPr>
                  <a:xfrm>
                    <a:off x="3549849" y="2315209"/>
                    <a:ext cx="557807" cy="1062037"/>
                  </a:xfrm>
                  <a:custGeom>
                    <a:avLst/>
                    <a:gdLst>
                      <a:gd name="connsiteX0" fmla="*/ 87272 w 557807"/>
                      <a:gd name="connsiteY0" fmla="*/ 4763 h 1062037"/>
                      <a:gd name="connsiteX1" fmla="*/ 9167 w 557807"/>
                      <a:gd name="connsiteY1" fmla="*/ 887730 h 1062037"/>
                      <a:gd name="connsiteX2" fmla="*/ 595 w 557807"/>
                      <a:gd name="connsiteY2" fmla="*/ 982980 h 1062037"/>
                      <a:gd name="connsiteX3" fmla="*/ 19645 w 557807"/>
                      <a:gd name="connsiteY3" fmla="*/ 1062038 h 1062037"/>
                      <a:gd name="connsiteX4" fmla="*/ 557807 w 557807"/>
                      <a:gd name="connsiteY4" fmla="*/ 610553 h 1062037"/>
                      <a:gd name="connsiteX5" fmla="*/ 91082 w 557807"/>
                      <a:gd name="connsiteY5" fmla="*/ 0 h 1062037"/>
                      <a:gd name="connsiteX6" fmla="*/ 87272 w 557807"/>
                      <a:gd name="connsiteY6" fmla="*/ 4763 h 1062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7807" h="1062037">
                        <a:moveTo>
                          <a:pt x="87272" y="4763"/>
                        </a:moveTo>
                        <a:lnTo>
                          <a:pt x="9167" y="887730"/>
                        </a:lnTo>
                        <a:lnTo>
                          <a:pt x="595" y="982980"/>
                        </a:lnTo>
                        <a:cubicBezTo>
                          <a:pt x="-2263" y="1011555"/>
                          <a:pt x="5357" y="1039178"/>
                          <a:pt x="19645" y="1062038"/>
                        </a:cubicBezTo>
                        <a:lnTo>
                          <a:pt x="557807" y="610553"/>
                        </a:lnTo>
                        <a:lnTo>
                          <a:pt x="91082" y="0"/>
                        </a:lnTo>
                        <a:cubicBezTo>
                          <a:pt x="89177" y="953"/>
                          <a:pt x="87272" y="2858"/>
                          <a:pt x="87272" y="4763"/>
                        </a:cubicBezTo>
                        <a:close/>
                      </a:path>
                    </a:pathLst>
                  </a:custGeom>
                  <a:solidFill>
                    <a:srgbClr val="60A1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9" name="Freeform: Shape 218">
                    <a:extLst>
                      <a:ext uri="{FF2B5EF4-FFF2-40B4-BE49-F238E27FC236}">
                        <a16:creationId xmlns:a16="http://schemas.microsoft.com/office/drawing/2014/main" id="{73A442BD-F87F-6A96-2AED-169653D9F429}"/>
                      </a:ext>
                    </a:extLst>
                  </p:cNvPr>
                  <p:cNvSpPr/>
                  <p:nvPr/>
                </p:nvSpPr>
                <p:spPr>
                  <a:xfrm>
                    <a:off x="3683399" y="2316720"/>
                    <a:ext cx="954799" cy="322339"/>
                  </a:xfrm>
                  <a:custGeom>
                    <a:avLst/>
                    <a:gdLst>
                      <a:gd name="connsiteX0" fmla="*/ 3252 w 954799"/>
                      <a:gd name="connsiteY0" fmla="*/ 395 h 322339"/>
                      <a:gd name="connsiteX1" fmla="*/ 395 w 954799"/>
                      <a:gd name="connsiteY1" fmla="*/ 1347 h 322339"/>
                      <a:gd name="connsiteX2" fmla="*/ 1347 w 954799"/>
                      <a:gd name="connsiteY2" fmla="*/ 5157 h 322339"/>
                      <a:gd name="connsiteX3" fmla="*/ 412827 w 954799"/>
                      <a:gd name="connsiteY3" fmla="*/ 213755 h 322339"/>
                      <a:gd name="connsiteX4" fmla="*/ 493790 w 954799"/>
                      <a:gd name="connsiteY4" fmla="*/ 241377 h 322339"/>
                      <a:gd name="connsiteX5" fmla="*/ 949085 w 954799"/>
                      <a:gd name="connsiteY5" fmla="*/ 322339 h 322339"/>
                      <a:gd name="connsiteX6" fmla="*/ 954800 w 954799"/>
                      <a:gd name="connsiteY6" fmla="*/ 318530 h 322339"/>
                      <a:gd name="connsiteX7" fmla="*/ 951942 w 954799"/>
                      <a:gd name="connsiteY7" fmla="*/ 313767 h 322339"/>
                      <a:gd name="connsiteX8" fmla="*/ 467120 w 954799"/>
                      <a:gd name="connsiteY8" fmla="*/ 133745 h 3223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54799" h="322339">
                        <a:moveTo>
                          <a:pt x="3252" y="395"/>
                        </a:moveTo>
                        <a:cubicBezTo>
                          <a:pt x="2300" y="-558"/>
                          <a:pt x="395" y="395"/>
                          <a:pt x="395" y="1347"/>
                        </a:cubicBezTo>
                        <a:cubicBezTo>
                          <a:pt x="-558" y="3252"/>
                          <a:pt x="395" y="4205"/>
                          <a:pt x="1347" y="5157"/>
                        </a:cubicBezTo>
                        <a:lnTo>
                          <a:pt x="412827" y="213755"/>
                        </a:lnTo>
                        <a:cubicBezTo>
                          <a:pt x="438545" y="227089"/>
                          <a:pt x="465215" y="236614"/>
                          <a:pt x="493790" y="241377"/>
                        </a:cubicBezTo>
                        <a:lnTo>
                          <a:pt x="949085" y="322339"/>
                        </a:lnTo>
                        <a:cubicBezTo>
                          <a:pt x="951942" y="322339"/>
                          <a:pt x="953847" y="321387"/>
                          <a:pt x="954800" y="318530"/>
                        </a:cubicBezTo>
                        <a:cubicBezTo>
                          <a:pt x="954800" y="316625"/>
                          <a:pt x="953847" y="313767"/>
                          <a:pt x="951942" y="313767"/>
                        </a:cubicBezTo>
                        <a:lnTo>
                          <a:pt x="467120" y="133745"/>
                        </a:lnTo>
                        <a:close/>
                      </a:path>
                    </a:pathLst>
                  </a:custGeom>
                  <a:solidFill>
                    <a:srgbClr val="60A14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" name="Graphic 5">
                  <a:extLst>
                    <a:ext uri="{FF2B5EF4-FFF2-40B4-BE49-F238E27FC236}">
                      <a16:creationId xmlns:a16="http://schemas.microsoft.com/office/drawing/2014/main" id="{48562848-AD13-28DD-75D8-6C327B2056DD}"/>
                    </a:ext>
                  </a:extLst>
                </p:cNvPr>
                <p:cNvGrpSpPr/>
                <p:nvPr/>
              </p:nvGrpSpPr>
              <p:grpSpPr>
                <a:xfrm>
                  <a:off x="2572384" y="2315209"/>
                  <a:ext cx="2412898" cy="1325674"/>
                  <a:chOff x="2572384" y="2315209"/>
                  <a:chExt cx="2412898" cy="1325674"/>
                </a:xfrm>
                <a:solidFill>
                  <a:srgbClr val="FFD104"/>
                </a:solidFill>
              </p:grpSpPr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id="{470F6BFB-8AED-B859-137B-9FB51C3B7B7E}"/>
                      </a:ext>
                    </a:extLst>
                  </p:cNvPr>
                  <p:cNvSpPr/>
                  <p:nvPr/>
                </p:nvSpPr>
                <p:spPr>
                  <a:xfrm>
                    <a:off x="2572384" y="2315209"/>
                    <a:ext cx="1036161" cy="628742"/>
                  </a:xfrm>
                  <a:custGeom>
                    <a:avLst/>
                    <a:gdLst>
                      <a:gd name="connsiteX0" fmla="*/ 1033304 w 1036161"/>
                      <a:gd name="connsiteY0" fmla="*/ 0 h 628742"/>
                      <a:gd name="connsiteX1" fmla="*/ 2699 w 1036161"/>
                      <a:gd name="connsiteY1" fmla="*/ 620078 h 628742"/>
                      <a:gd name="connsiteX2" fmla="*/ 5557 w 1036161"/>
                      <a:gd name="connsiteY2" fmla="*/ 628650 h 628742"/>
                      <a:gd name="connsiteX3" fmla="*/ 325597 w 1036161"/>
                      <a:gd name="connsiteY3" fmla="*/ 607695 h 628742"/>
                      <a:gd name="connsiteX4" fmla="*/ 1036162 w 1036161"/>
                      <a:gd name="connsiteY4" fmla="*/ 0 h 628742"/>
                      <a:gd name="connsiteX5" fmla="*/ 1033304 w 1036161"/>
                      <a:gd name="connsiteY5" fmla="*/ 0 h 628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6161" h="628742">
                        <a:moveTo>
                          <a:pt x="1033304" y="0"/>
                        </a:moveTo>
                        <a:lnTo>
                          <a:pt x="2699" y="620078"/>
                        </a:lnTo>
                        <a:cubicBezTo>
                          <a:pt x="-2063" y="622935"/>
                          <a:pt x="-158" y="629603"/>
                          <a:pt x="5557" y="628650"/>
                        </a:cubicBezTo>
                        <a:lnTo>
                          <a:pt x="325597" y="607695"/>
                        </a:lnTo>
                        <a:lnTo>
                          <a:pt x="1036162" y="0"/>
                        </a:lnTo>
                        <a:cubicBezTo>
                          <a:pt x="1035527" y="0"/>
                          <a:pt x="1034574" y="0"/>
                          <a:pt x="1033304" y="0"/>
                        </a:cubicBezTo>
                        <a:close/>
                      </a:path>
                    </a:pathLst>
                  </a:custGeom>
                  <a:solidFill>
                    <a:srgbClr val="FFD10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791DD423-4923-1D12-76DE-5FBD0F5806A3}"/>
                      </a:ext>
                    </a:extLst>
                  </p:cNvPr>
                  <p:cNvSpPr/>
                  <p:nvPr/>
                </p:nvSpPr>
                <p:spPr>
                  <a:xfrm>
                    <a:off x="3569494" y="2925762"/>
                    <a:ext cx="806668" cy="715122"/>
                  </a:xfrm>
                  <a:custGeom>
                    <a:avLst/>
                    <a:gdLst>
                      <a:gd name="connsiteX0" fmla="*/ 70485 w 806668"/>
                      <a:gd name="connsiteY0" fmla="*/ 503872 h 715122"/>
                      <a:gd name="connsiteX1" fmla="*/ 788670 w 806668"/>
                      <a:gd name="connsiteY1" fmla="*/ 714375 h 715122"/>
                      <a:gd name="connsiteX2" fmla="*/ 805815 w 806668"/>
                      <a:gd name="connsiteY2" fmla="*/ 695325 h 715122"/>
                      <a:gd name="connsiteX3" fmla="*/ 538163 w 806668"/>
                      <a:gd name="connsiteY3" fmla="*/ 0 h 715122"/>
                      <a:gd name="connsiteX4" fmla="*/ 0 w 806668"/>
                      <a:gd name="connsiteY4" fmla="*/ 451485 h 715122"/>
                      <a:gd name="connsiteX5" fmla="*/ 70485 w 806668"/>
                      <a:gd name="connsiteY5" fmla="*/ 503872 h 7151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668" h="715122">
                        <a:moveTo>
                          <a:pt x="70485" y="503872"/>
                        </a:moveTo>
                        <a:lnTo>
                          <a:pt x="788670" y="714375"/>
                        </a:lnTo>
                        <a:cubicBezTo>
                          <a:pt x="800100" y="718185"/>
                          <a:pt x="809625" y="706755"/>
                          <a:pt x="805815" y="695325"/>
                        </a:cubicBezTo>
                        <a:lnTo>
                          <a:pt x="538163" y="0"/>
                        </a:lnTo>
                        <a:lnTo>
                          <a:pt x="0" y="451485"/>
                        </a:lnTo>
                        <a:cubicBezTo>
                          <a:pt x="16192" y="476250"/>
                          <a:pt x="40958" y="495300"/>
                          <a:pt x="70485" y="503872"/>
                        </a:cubicBezTo>
                        <a:close/>
                      </a:path>
                    </a:pathLst>
                  </a:custGeom>
                  <a:solidFill>
                    <a:srgbClr val="FFD10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: Shape 215">
                    <a:extLst>
                      <a:ext uri="{FF2B5EF4-FFF2-40B4-BE49-F238E27FC236}">
                        <a16:creationId xmlns:a16="http://schemas.microsoft.com/office/drawing/2014/main" id="{9189678E-ACDB-CB5E-F571-E4973A7F3840}"/>
                      </a:ext>
                    </a:extLst>
                  </p:cNvPr>
                  <p:cNvSpPr/>
                  <p:nvPr/>
                </p:nvSpPr>
                <p:spPr>
                  <a:xfrm>
                    <a:off x="4286726" y="2618104"/>
                    <a:ext cx="698556" cy="360418"/>
                  </a:xfrm>
                  <a:custGeom>
                    <a:avLst/>
                    <a:gdLst>
                      <a:gd name="connsiteX0" fmla="*/ 0 w 698556"/>
                      <a:gd name="connsiteY0" fmla="*/ 3810 h 360418"/>
                      <a:gd name="connsiteX1" fmla="*/ 2858 w 698556"/>
                      <a:gd name="connsiteY1" fmla="*/ 9525 h 360418"/>
                      <a:gd name="connsiteX2" fmla="*/ 693420 w 698556"/>
                      <a:gd name="connsiteY2" fmla="*/ 360045 h 360418"/>
                      <a:gd name="connsiteX3" fmla="*/ 698183 w 698556"/>
                      <a:gd name="connsiteY3" fmla="*/ 358140 h 360418"/>
                      <a:gd name="connsiteX4" fmla="*/ 696278 w 698556"/>
                      <a:gd name="connsiteY4" fmla="*/ 350520 h 360418"/>
                      <a:gd name="connsiteX5" fmla="*/ 522923 w 698556"/>
                      <a:gd name="connsiteY5" fmla="*/ 162878 h 360418"/>
                      <a:gd name="connsiteX6" fmla="*/ 452438 w 698556"/>
                      <a:gd name="connsiteY6" fmla="*/ 120015 h 360418"/>
                      <a:gd name="connsiteX7" fmla="*/ 5715 w 698556"/>
                      <a:gd name="connsiteY7" fmla="*/ 0 h 360418"/>
                      <a:gd name="connsiteX8" fmla="*/ 0 w 698556"/>
                      <a:gd name="connsiteY8" fmla="*/ 3810 h 360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98556" h="360418">
                        <a:moveTo>
                          <a:pt x="0" y="3810"/>
                        </a:moveTo>
                        <a:cubicBezTo>
                          <a:pt x="0" y="5715"/>
                          <a:pt x="953" y="8573"/>
                          <a:pt x="2858" y="9525"/>
                        </a:cubicBezTo>
                        <a:lnTo>
                          <a:pt x="693420" y="360045"/>
                        </a:lnTo>
                        <a:cubicBezTo>
                          <a:pt x="695325" y="360998"/>
                          <a:pt x="697230" y="360045"/>
                          <a:pt x="698183" y="358140"/>
                        </a:cubicBezTo>
                        <a:cubicBezTo>
                          <a:pt x="699135" y="355283"/>
                          <a:pt x="698183" y="352425"/>
                          <a:pt x="696278" y="350520"/>
                        </a:cubicBezTo>
                        <a:lnTo>
                          <a:pt x="522923" y="162878"/>
                        </a:lnTo>
                        <a:cubicBezTo>
                          <a:pt x="503873" y="141923"/>
                          <a:pt x="480060" y="127635"/>
                          <a:pt x="452438" y="120015"/>
                        </a:cubicBezTo>
                        <a:lnTo>
                          <a:pt x="5715" y="0"/>
                        </a:lnTo>
                        <a:cubicBezTo>
                          <a:pt x="2858" y="0"/>
                          <a:pt x="953" y="953"/>
                          <a:pt x="0" y="3810"/>
                        </a:cubicBezTo>
                        <a:close/>
                      </a:path>
                    </a:pathLst>
                  </a:custGeom>
                  <a:solidFill>
                    <a:srgbClr val="FFD10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3A4C8E76-B220-6E28-818F-2939E4805F41}"/>
                  </a:ext>
                </a:extLst>
              </p:cNvPr>
              <p:cNvSpPr/>
              <p:nvPr/>
            </p:nvSpPr>
            <p:spPr>
              <a:xfrm>
                <a:off x="3287686" y="4097371"/>
                <a:ext cx="114971" cy="87745"/>
              </a:xfrm>
              <a:custGeom>
                <a:avLst/>
                <a:gdLst>
                  <a:gd name="connsiteX0" fmla="*/ 666545 w 667705"/>
                  <a:gd name="connsiteY0" fmla="*/ 501967 h 509587"/>
                  <a:gd name="connsiteX1" fmla="*/ 662735 w 667705"/>
                  <a:gd name="connsiteY1" fmla="*/ 509588 h 509587"/>
                  <a:gd name="connsiteX2" fmla="*/ 549387 w 667705"/>
                  <a:gd name="connsiteY2" fmla="*/ 509588 h 509587"/>
                  <a:gd name="connsiteX3" fmla="*/ 537005 w 667705"/>
                  <a:gd name="connsiteY3" fmla="*/ 501967 h 509587"/>
                  <a:gd name="connsiteX4" fmla="*/ 456995 w 667705"/>
                  <a:gd name="connsiteY4" fmla="*/ 381000 h 509587"/>
                  <a:gd name="connsiteX5" fmla="*/ 211250 w 667705"/>
                  <a:gd name="connsiteY5" fmla="*/ 381000 h 509587"/>
                  <a:gd name="connsiteX6" fmla="*/ 131240 w 667705"/>
                  <a:gd name="connsiteY6" fmla="*/ 501967 h 509587"/>
                  <a:gd name="connsiteX7" fmla="*/ 117905 w 667705"/>
                  <a:gd name="connsiteY7" fmla="*/ 509588 h 509587"/>
                  <a:gd name="connsiteX8" fmla="*/ 4557 w 667705"/>
                  <a:gd name="connsiteY8" fmla="*/ 509588 h 509587"/>
                  <a:gd name="connsiteX9" fmla="*/ 747 w 667705"/>
                  <a:gd name="connsiteY9" fmla="*/ 501967 h 509587"/>
                  <a:gd name="connsiteX10" fmla="*/ 329360 w 667705"/>
                  <a:gd name="connsiteY10" fmla="*/ 2857 h 509587"/>
                  <a:gd name="connsiteX11" fmla="*/ 338885 w 667705"/>
                  <a:gd name="connsiteY11" fmla="*/ 2857 h 509587"/>
                  <a:gd name="connsiteX12" fmla="*/ 401750 w 667705"/>
                  <a:gd name="connsiteY12" fmla="*/ 297180 h 509587"/>
                  <a:gd name="connsiteX13" fmla="*/ 333170 w 667705"/>
                  <a:gd name="connsiteY13" fmla="*/ 193357 h 509587"/>
                  <a:gd name="connsiteX14" fmla="*/ 264590 w 667705"/>
                  <a:gd name="connsiteY14" fmla="*/ 297180 h 50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7705" h="509587">
                    <a:moveTo>
                      <a:pt x="666545" y="501967"/>
                    </a:moveTo>
                    <a:cubicBezTo>
                      <a:pt x="669402" y="505778"/>
                      <a:pt x="666545" y="509588"/>
                      <a:pt x="662735" y="509588"/>
                    </a:cubicBezTo>
                    <a:lnTo>
                      <a:pt x="549387" y="509588"/>
                    </a:lnTo>
                    <a:cubicBezTo>
                      <a:pt x="544625" y="509588"/>
                      <a:pt x="539862" y="506730"/>
                      <a:pt x="537005" y="501967"/>
                    </a:cubicBezTo>
                    <a:lnTo>
                      <a:pt x="456995" y="381000"/>
                    </a:lnTo>
                    <a:lnTo>
                      <a:pt x="211250" y="381000"/>
                    </a:lnTo>
                    <a:lnTo>
                      <a:pt x="131240" y="501967"/>
                    </a:lnTo>
                    <a:cubicBezTo>
                      <a:pt x="128382" y="506730"/>
                      <a:pt x="123620" y="509588"/>
                      <a:pt x="117905" y="509588"/>
                    </a:cubicBezTo>
                    <a:lnTo>
                      <a:pt x="4557" y="509588"/>
                    </a:lnTo>
                    <a:cubicBezTo>
                      <a:pt x="747" y="509588"/>
                      <a:pt x="-1158" y="505778"/>
                      <a:pt x="747" y="501967"/>
                    </a:cubicBezTo>
                    <a:lnTo>
                      <a:pt x="329360" y="2857"/>
                    </a:lnTo>
                    <a:cubicBezTo>
                      <a:pt x="331265" y="-952"/>
                      <a:pt x="336027" y="-952"/>
                      <a:pt x="338885" y="2857"/>
                    </a:cubicBezTo>
                    <a:close/>
                    <a:moveTo>
                      <a:pt x="401750" y="297180"/>
                    </a:moveTo>
                    <a:lnTo>
                      <a:pt x="333170" y="193357"/>
                    </a:lnTo>
                    <a:lnTo>
                      <a:pt x="264590" y="297180"/>
                    </a:lnTo>
                    <a:close/>
                  </a:path>
                </a:pathLst>
              </a:custGeom>
              <a:solidFill>
                <a:srgbClr val="7F7F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4360C000-22FE-0DBD-B712-0CD8DAC48706}"/>
                  </a:ext>
                </a:extLst>
              </p:cNvPr>
              <p:cNvSpPr/>
              <p:nvPr/>
            </p:nvSpPr>
            <p:spPr>
              <a:xfrm>
                <a:off x="3615704" y="4097371"/>
                <a:ext cx="114900" cy="87745"/>
              </a:xfrm>
              <a:custGeom>
                <a:avLst/>
                <a:gdLst>
                  <a:gd name="connsiteX0" fmla="*/ 666545 w 667291"/>
                  <a:gd name="connsiteY0" fmla="*/ 501967 h 509587"/>
                  <a:gd name="connsiteX1" fmla="*/ 662735 w 667291"/>
                  <a:gd name="connsiteY1" fmla="*/ 509588 h 509587"/>
                  <a:gd name="connsiteX2" fmla="*/ 549387 w 667291"/>
                  <a:gd name="connsiteY2" fmla="*/ 509588 h 509587"/>
                  <a:gd name="connsiteX3" fmla="*/ 536053 w 667291"/>
                  <a:gd name="connsiteY3" fmla="*/ 501967 h 509587"/>
                  <a:gd name="connsiteX4" fmla="*/ 456042 w 667291"/>
                  <a:gd name="connsiteY4" fmla="*/ 381000 h 509587"/>
                  <a:gd name="connsiteX5" fmla="*/ 210297 w 667291"/>
                  <a:gd name="connsiteY5" fmla="*/ 381000 h 509587"/>
                  <a:gd name="connsiteX6" fmla="*/ 131240 w 667291"/>
                  <a:gd name="connsiteY6" fmla="*/ 501967 h 509587"/>
                  <a:gd name="connsiteX7" fmla="*/ 117905 w 667291"/>
                  <a:gd name="connsiteY7" fmla="*/ 509588 h 509587"/>
                  <a:gd name="connsiteX8" fmla="*/ 4557 w 667291"/>
                  <a:gd name="connsiteY8" fmla="*/ 509588 h 509587"/>
                  <a:gd name="connsiteX9" fmla="*/ 747 w 667291"/>
                  <a:gd name="connsiteY9" fmla="*/ 501967 h 509587"/>
                  <a:gd name="connsiteX10" fmla="*/ 329360 w 667291"/>
                  <a:gd name="connsiteY10" fmla="*/ 2857 h 509587"/>
                  <a:gd name="connsiteX11" fmla="*/ 337932 w 667291"/>
                  <a:gd name="connsiteY11" fmla="*/ 2857 h 509587"/>
                  <a:gd name="connsiteX12" fmla="*/ 402703 w 667291"/>
                  <a:gd name="connsiteY12" fmla="*/ 297180 h 509587"/>
                  <a:gd name="connsiteX13" fmla="*/ 334122 w 667291"/>
                  <a:gd name="connsiteY13" fmla="*/ 193357 h 509587"/>
                  <a:gd name="connsiteX14" fmla="*/ 265542 w 667291"/>
                  <a:gd name="connsiteY14" fmla="*/ 297180 h 50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7291" h="509587">
                    <a:moveTo>
                      <a:pt x="666545" y="501967"/>
                    </a:moveTo>
                    <a:cubicBezTo>
                      <a:pt x="668450" y="505778"/>
                      <a:pt x="666545" y="509588"/>
                      <a:pt x="662735" y="509588"/>
                    </a:cubicBezTo>
                    <a:lnTo>
                      <a:pt x="549387" y="509588"/>
                    </a:lnTo>
                    <a:cubicBezTo>
                      <a:pt x="543672" y="509588"/>
                      <a:pt x="538910" y="506730"/>
                      <a:pt x="536053" y="501967"/>
                    </a:cubicBezTo>
                    <a:lnTo>
                      <a:pt x="456042" y="381000"/>
                    </a:lnTo>
                    <a:lnTo>
                      <a:pt x="210297" y="381000"/>
                    </a:lnTo>
                    <a:lnTo>
                      <a:pt x="131240" y="501967"/>
                    </a:lnTo>
                    <a:cubicBezTo>
                      <a:pt x="127430" y="506730"/>
                      <a:pt x="123620" y="509588"/>
                      <a:pt x="117905" y="509588"/>
                    </a:cubicBezTo>
                    <a:lnTo>
                      <a:pt x="4557" y="509588"/>
                    </a:lnTo>
                    <a:cubicBezTo>
                      <a:pt x="747" y="509588"/>
                      <a:pt x="-1158" y="505778"/>
                      <a:pt x="747" y="501967"/>
                    </a:cubicBezTo>
                    <a:lnTo>
                      <a:pt x="329360" y="2857"/>
                    </a:lnTo>
                    <a:cubicBezTo>
                      <a:pt x="331265" y="-952"/>
                      <a:pt x="336028" y="-952"/>
                      <a:pt x="337932" y="2857"/>
                    </a:cubicBezTo>
                    <a:close/>
                    <a:moveTo>
                      <a:pt x="402703" y="297180"/>
                    </a:moveTo>
                    <a:lnTo>
                      <a:pt x="334122" y="193357"/>
                    </a:lnTo>
                    <a:lnTo>
                      <a:pt x="265542" y="297180"/>
                    </a:lnTo>
                    <a:close/>
                  </a:path>
                </a:pathLst>
              </a:custGeom>
              <a:solidFill>
                <a:srgbClr val="7F7F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C7F9A5E7-D80B-50D7-9118-B35A68D96A4E}"/>
                  </a:ext>
                </a:extLst>
              </p:cNvPr>
              <p:cNvSpPr/>
              <p:nvPr/>
            </p:nvSpPr>
            <p:spPr>
              <a:xfrm>
                <a:off x="3844298" y="4101635"/>
                <a:ext cx="93321" cy="83481"/>
              </a:xfrm>
              <a:custGeom>
                <a:avLst/>
                <a:gdLst>
                  <a:gd name="connsiteX0" fmla="*/ 295275 w 541972"/>
                  <a:gd name="connsiteY0" fmla="*/ 83820 h 484822"/>
                  <a:gd name="connsiteX1" fmla="*/ 534352 w 541972"/>
                  <a:gd name="connsiteY1" fmla="*/ 83820 h 484822"/>
                  <a:gd name="connsiteX2" fmla="*/ 541973 w 541972"/>
                  <a:gd name="connsiteY2" fmla="*/ 75247 h 484822"/>
                  <a:gd name="connsiteX3" fmla="*/ 541973 w 541972"/>
                  <a:gd name="connsiteY3" fmla="*/ 8572 h 484822"/>
                  <a:gd name="connsiteX4" fmla="*/ 534352 w 541972"/>
                  <a:gd name="connsiteY4" fmla="*/ 0 h 484822"/>
                  <a:gd name="connsiteX5" fmla="*/ 242888 w 541972"/>
                  <a:gd name="connsiteY5" fmla="*/ 0 h 484822"/>
                  <a:gd name="connsiteX6" fmla="*/ 0 w 541972"/>
                  <a:gd name="connsiteY6" fmla="*/ 242888 h 484822"/>
                  <a:gd name="connsiteX7" fmla="*/ 242888 w 541972"/>
                  <a:gd name="connsiteY7" fmla="*/ 484822 h 484822"/>
                  <a:gd name="connsiteX8" fmla="*/ 534352 w 541972"/>
                  <a:gd name="connsiteY8" fmla="*/ 484822 h 484822"/>
                  <a:gd name="connsiteX9" fmla="*/ 541973 w 541972"/>
                  <a:gd name="connsiteY9" fmla="*/ 476250 h 484822"/>
                  <a:gd name="connsiteX10" fmla="*/ 541973 w 541972"/>
                  <a:gd name="connsiteY10" fmla="*/ 410527 h 484822"/>
                  <a:gd name="connsiteX11" fmla="*/ 534352 w 541972"/>
                  <a:gd name="connsiteY11" fmla="*/ 401955 h 484822"/>
                  <a:gd name="connsiteX12" fmla="*/ 295275 w 541972"/>
                  <a:gd name="connsiteY12" fmla="*/ 401955 h 484822"/>
                  <a:gd name="connsiteX13" fmla="*/ 135255 w 541972"/>
                  <a:gd name="connsiteY13" fmla="*/ 242888 h 484822"/>
                  <a:gd name="connsiteX14" fmla="*/ 295275 w 541972"/>
                  <a:gd name="connsiteY14" fmla="*/ 83820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41972" h="484822">
                    <a:moveTo>
                      <a:pt x="295275" y="83820"/>
                    </a:moveTo>
                    <a:lnTo>
                      <a:pt x="534352" y="83820"/>
                    </a:lnTo>
                    <a:cubicBezTo>
                      <a:pt x="538163" y="83820"/>
                      <a:pt x="541973" y="80010"/>
                      <a:pt x="541973" y="75247"/>
                    </a:cubicBezTo>
                    <a:lnTo>
                      <a:pt x="541973" y="8572"/>
                    </a:lnTo>
                    <a:cubicBezTo>
                      <a:pt x="541973" y="3810"/>
                      <a:pt x="538163" y="0"/>
                      <a:pt x="534352" y="0"/>
                    </a:cubicBezTo>
                    <a:lnTo>
                      <a:pt x="242888" y="0"/>
                    </a:lnTo>
                    <a:cubicBezTo>
                      <a:pt x="109538" y="0"/>
                      <a:pt x="0" y="108585"/>
                      <a:pt x="0" y="242888"/>
                    </a:cubicBezTo>
                    <a:cubicBezTo>
                      <a:pt x="0" y="376238"/>
                      <a:pt x="109538" y="484822"/>
                      <a:pt x="242888" y="484822"/>
                    </a:cubicBezTo>
                    <a:lnTo>
                      <a:pt x="534352" y="484822"/>
                    </a:lnTo>
                    <a:cubicBezTo>
                      <a:pt x="539115" y="484822"/>
                      <a:pt x="541973" y="481013"/>
                      <a:pt x="541973" y="476250"/>
                    </a:cubicBezTo>
                    <a:lnTo>
                      <a:pt x="541973" y="410527"/>
                    </a:lnTo>
                    <a:cubicBezTo>
                      <a:pt x="541973" y="405765"/>
                      <a:pt x="538163" y="401955"/>
                      <a:pt x="534352" y="401955"/>
                    </a:cubicBezTo>
                    <a:lnTo>
                      <a:pt x="295275" y="401955"/>
                    </a:lnTo>
                    <a:cubicBezTo>
                      <a:pt x="206693" y="401955"/>
                      <a:pt x="135255" y="330517"/>
                      <a:pt x="135255" y="242888"/>
                    </a:cubicBezTo>
                    <a:cubicBezTo>
                      <a:pt x="135255" y="155257"/>
                      <a:pt x="206693" y="83820"/>
                      <a:pt x="295275" y="83820"/>
                    </a:cubicBezTo>
                    <a:close/>
                  </a:path>
                </a:pathLst>
              </a:custGeom>
              <a:solidFill>
                <a:srgbClr val="7F7F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4770E446-4457-5FC0-E543-1041ACC9145A}"/>
                  </a:ext>
                </a:extLst>
              </p:cNvPr>
              <p:cNvSpPr/>
              <p:nvPr/>
            </p:nvSpPr>
            <p:spPr>
              <a:xfrm>
                <a:off x="3183833" y="4101635"/>
                <a:ext cx="101200" cy="88041"/>
              </a:xfrm>
              <a:custGeom>
                <a:avLst/>
                <a:gdLst>
                  <a:gd name="connsiteX0" fmla="*/ 444818 w 587731"/>
                  <a:gd name="connsiteY0" fmla="*/ 0 h 511306"/>
                  <a:gd name="connsiteX1" fmla="*/ 429578 w 587731"/>
                  <a:gd name="connsiteY1" fmla="*/ 5715 h 511306"/>
                  <a:gd name="connsiteX2" fmla="*/ 126683 w 587731"/>
                  <a:gd name="connsiteY2" fmla="*/ 274320 h 511306"/>
                  <a:gd name="connsiteX3" fmla="*/ 126683 w 587731"/>
                  <a:gd name="connsiteY3" fmla="*/ 8572 h 511306"/>
                  <a:gd name="connsiteX4" fmla="*/ 118110 w 587731"/>
                  <a:gd name="connsiteY4" fmla="*/ 0 h 511306"/>
                  <a:gd name="connsiteX5" fmla="*/ 8573 w 587731"/>
                  <a:gd name="connsiteY5" fmla="*/ 0 h 511306"/>
                  <a:gd name="connsiteX6" fmla="*/ 0 w 587731"/>
                  <a:gd name="connsiteY6" fmla="*/ 8572 h 511306"/>
                  <a:gd name="connsiteX7" fmla="*/ 0 w 587731"/>
                  <a:gd name="connsiteY7" fmla="*/ 507682 h 511306"/>
                  <a:gd name="connsiteX8" fmla="*/ 5715 w 587731"/>
                  <a:gd name="connsiteY8" fmla="*/ 510540 h 511306"/>
                  <a:gd name="connsiteX9" fmla="*/ 261938 w 587731"/>
                  <a:gd name="connsiteY9" fmla="*/ 287655 h 511306"/>
                  <a:gd name="connsiteX10" fmla="*/ 418148 w 587731"/>
                  <a:gd name="connsiteY10" fmla="*/ 478155 h 511306"/>
                  <a:gd name="connsiteX11" fmla="*/ 432435 w 587731"/>
                  <a:gd name="connsiteY11" fmla="*/ 484822 h 511306"/>
                  <a:gd name="connsiteX12" fmla="*/ 574358 w 587731"/>
                  <a:gd name="connsiteY12" fmla="*/ 484822 h 511306"/>
                  <a:gd name="connsiteX13" fmla="*/ 577215 w 587731"/>
                  <a:gd name="connsiteY13" fmla="*/ 478155 h 511306"/>
                  <a:gd name="connsiteX14" fmla="*/ 347663 w 587731"/>
                  <a:gd name="connsiteY14" fmla="*/ 214313 h 511306"/>
                  <a:gd name="connsiteX15" fmla="*/ 586740 w 587731"/>
                  <a:gd name="connsiteY15" fmla="*/ 5715 h 511306"/>
                  <a:gd name="connsiteX16" fmla="*/ 584835 w 587731"/>
                  <a:gd name="connsiteY16" fmla="*/ 0 h 511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7731" h="511306">
                    <a:moveTo>
                      <a:pt x="444818" y="0"/>
                    </a:moveTo>
                    <a:cubicBezTo>
                      <a:pt x="439103" y="0"/>
                      <a:pt x="434340" y="1905"/>
                      <a:pt x="429578" y="5715"/>
                    </a:cubicBezTo>
                    <a:lnTo>
                      <a:pt x="126683" y="274320"/>
                    </a:lnTo>
                    <a:lnTo>
                      <a:pt x="126683" y="8572"/>
                    </a:lnTo>
                    <a:cubicBezTo>
                      <a:pt x="126683" y="3810"/>
                      <a:pt x="122873" y="0"/>
                      <a:pt x="118110" y="0"/>
                    </a:cubicBezTo>
                    <a:lnTo>
                      <a:pt x="8573" y="0"/>
                    </a:lnTo>
                    <a:cubicBezTo>
                      <a:pt x="3810" y="0"/>
                      <a:pt x="0" y="3810"/>
                      <a:pt x="0" y="8572"/>
                    </a:cubicBezTo>
                    <a:lnTo>
                      <a:pt x="0" y="507682"/>
                    </a:lnTo>
                    <a:cubicBezTo>
                      <a:pt x="0" y="510540"/>
                      <a:pt x="3810" y="512445"/>
                      <a:pt x="5715" y="510540"/>
                    </a:cubicBezTo>
                    <a:lnTo>
                      <a:pt x="261938" y="287655"/>
                    </a:lnTo>
                    <a:lnTo>
                      <a:pt x="418148" y="478155"/>
                    </a:lnTo>
                    <a:cubicBezTo>
                      <a:pt x="421958" y="481965"/>
                      <a:pt x="426720" y="484822"/>
                      <a:pt x="432435" y="484822"/>
                    </a:cubicBezTo>
                    <a:lnTo>
                      <a:pt x="574358" y="484822"/>
                    </a:lnTo>
                    <a:cubicBezTo>
                      <a:pt x="577215" y="484822"/>
                      <a:pt x="579120" y="481013"/>
                      <a:pt x="577215" y="478155"/>
                    </a:cubicBezTo>
                    <a:lnTo>
                      <a:pt x="347663" y="214313"/>
                    </a:lnTo>
                    <a:lnTo>
                      <a:pt x="586740" y="5715"/>
                    </a:lnTo>
                    <a:cubicBezTo>
                      <a:pt x="588645" y="3810"/>
                      <a:pt x="587693" y="0"/>
                      <a:pt x="584835" y="0"/>
                    </a:cubicBezTo>
                    <a:close/>
                  </a:path>
                </a:pathLst>
              </a:custGeom>
              <a:solidFill>
                <a:srgbClr val="7F7F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77EEFC7F-AC5D-A288-8040-034B063A2DC5}"/>
                  </a:ext>
                </a:extLst>
              </p:cNvPr>
              <p:cNvSpPr/>
              <p:nvPr/>
            </p:nvSpPr>
            <p:spPr>
              <a:xfrm>
                <a:off x="3739168" y="4101635"/>
                <a:ext cx="97461" cy="83481"/>
              </a:xfrm>
              <a:custGeom>
                <a:avLst/>
                <a:gdLst>
                  <a:gd name="connsiteX0" fmla="*/ 564832 w 566015"/>
                  <a:gd name="connsiteY0" fmla="*/ 478155 h 484822"/>
                  <a:gd name="connsiteX1" fmla="*/ 561975 w 566015"/>
                  <a:gd name="connsiteY1" fmla="*/ 484822 h 484822"/>
                  <a:gd name="connsiteX2" fmla="*/ 432435 w 566015"/>
                  <a:gd name="connsiteY2" fmla="*/ 484822 h 484822"/>
                  <a:gd name="connsiteX3" fmla="*/ 420052 w 566015"/>
                  <a:gd name="connsiteY3" fmla="*/ 478155 h 484822"/>
                  <a:gd name="connsiteX4" fmla="*/ 288607 w 566015"/>
                  <a:gd name="connsiteY4" fmla="*/ 283845 h 484822"/>
                  <a:gd name="connsiteX5" fmla="*/ 126682 w 566015"/>
                  <a:gd name="connsiteY5" fmla="*/ 283845 h 484822"/>
                  <a:gd name="connsiteX6" fmla="*/ 126682 w 566015"/>
                  <a:gd name="connsiteY6" fmla="*/ 476250 h 484822"/>
                  <a:gd name="connsiteX7" fmla="*/ 118110 w 566015"/>
                  <a:gd name="connsiteY7" fmla="*/ 484822 h 484822"/>
                  <a:gd name="connsiteX8" fmla="*/ 8572 w 566015"/>
                  <a:gd name="connsiteY8" fmla="*/ 484822 h 484822"/>
                  <a:gd name="connsiteX9" fmla="*/ 0 w 566015"/>
                  <a:gd name="connsiteY9" fmla="*/ 476250 h 484822"/>
                  <a:gd name="connsiteX10" fmla="*/ 0 w 566015"/>
                  <a:gd name="connsiteY10" fmla="*/ 8572 h 484822"/>
                  <a:gd name="connsiteX11" fmla="*/ 8572 w 566015"/>
                  <a:gd name="connsiteY11" fmla="*/ 0 h 484822"/>
                  <a:gd name="connsiteX12" fmla="*/ 379095 w 566015"/>
                  <a:gd name="connsiteY12" fmla="*/ 0 h 484822"/>
                  <a:gd name="connsiteX13" fmla="*/ 521970 w 566015"/>
                  <a:gd name="connsiteY13" fmla="*/ 44767 h 484822"/>
                  <a:gd name="connsiteX14" fmla="*/ 560070 w 566015"/>
                  <a:gd name="connsiteY14" fmla="*/ 142875 h 484822"/>
                  <a:gd name="connsiteX15" fmla="*/ 485775 w 566015"/>
                  <a:gd name="connsiteY15" fmla="*/ 267652 h 484822"/>
                  <a:gd name="connsiteX16" fmla="*/ 422910 w 566015"/>
                  <a:gd name="connsiteY16" fmla="*/ 281940 h 484822"/>
                  <a:gd name="connsiteX17" fmla="*/ 435292 w 566015"/>
                  <a:gd name="connsiteY17" fmla="*/ 141922 h 484822"/>
                  <a:gd name="connsiteX18" fmla="*/ 355282 w 566015"/>
                  <a:gd name="connsiteY18" fmla="*/ 83820 h 484822"/>
                  <a:gd name="connsiteX19" fmla="*/ 134302 w 566015"/>
                  <a:gd name="connsiteY19" fmla="*/ 83820 h 484822"/>
                  <a:gd name="connsiteX20" fmla="*/ 125730 w 566015"/>
                  <a:gd name="connsiteY20" fmla="*/ 92392 h 484822"/>
                  <a:gd name="connsiteX21" fmla="*/ 125730 w 566015"/>
                  <a:gd name="connsiteY21" fmla="*/ 193357 h 484822"/>
                  <a:gd name="connsiteX22" fmla="*/ 134302 w 566015"/>
                  <a:gd name="connsiteY22" fmla="*/ 201930 h 484822"/>
                  <a:gd name="connsiteX23" fmla="*/ 336232 w 566015"/>
                  <a:gd name="connsiteY23" fmla="*/ 201930 h 484822"/>
                  <a:gd name="connsiteX24" fmla="*/ 435292 w 566015"/>
                  <a:gd name="connsiteY24" fmla="*/ 141922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6015" h="484822">
                    <a:moveTo>
                      <a:pt x="564832" y="478155"/>
                    </a:moveTo>
                    <a:cubicBezTo>
                      <a:pt x="567690" y="481013"/>
                      <a:pt x="564832" y="484822"/>
                      <a:pt x="561975" y="484822"/>
                    </a:cubicBezTo>
                    <a:lnTo>
                      <a:pt x="432435" y="484822"/>
                    </a:lnTo>
                    <a:cubicBezTo>
                      <a:pt x="427672" y="484822"/>
                      <a:pt x="422910" y="481965"/>
                      <a:pt x="420052" y="478155"/>
                    </a:cubicBezTo>
                    <a:lnTo>
                      <a:pt x="288607" y="283845"/>
                    </a:lnTo>
                    <a:lnTo>
                      <a:pt x="126682" y="283845"/>
                    </a:lnTo>
                    <a:lnTo>
                      <a:pt x="126682" y="476250"/>
                    </a:lnTo>
                    <a:cubicBezTo>
                      <a:pt x="126682" y="481013"/>
                      <a:pt x="122872" y="484822"/>
                      <a:pt x="118110" y="484822"/>
                    </a:cubicBezTo>
                    <a:lnTo>
                      <a:pt x="8572" y="484822"/>
                    </a:lnTo>
                    <a:cubicBezTo>
                      <a:pt x="2857" y="484822"/>
                      <a:pt x="0" y="481013"/>
                      <a:pt x="0" y="476250"/>
                    </a:cubicBezTo>
                    <a:lnTo>
                      <a:pt x="0" y="8572"/>
                    </a:lnTo>
                    <a:cubicBezTo>
                      <a:pt x="0" y="3810"/>
                      <a:pt x="2857" y="0"/>
                      <a:pt x="8572" y="0"/>
                    </a:cubicBezTo>
                    <a:lnTo>
                      <a:pt x="379095" y="0"/>
                    </a:lnTo>
                    <a:cubicBezTo>
                      <a:pt x="449580" y="0"/>
                      <a:pt x="490538" y="12382"/>
                      <a:pt x="521970" y="44767"/>
                    </a:cubicBezTo>
                    <a:cubicBezTo>
                      <a:pt x="546735" y="70485"/>
                      <a:pt x="560070" y="103822"/>
                      <a:pt x="560070" y="142875"/>
                    </a:cubicBezTo>
                    <a:cubicBezTo>
                      <a:pt x="560070" y="201930"/>
                      <a:pt x="533400" y="247650"/>
                      <a:pt x="485775" y="267652"/>
                    </a:cubicBezTo>
                    <a:cubicBezTo>
                      <a:pt x="466725" y="275272"/>
                      <a:pt x="446722" y="279082"/>
                      <a:pt x="422910" y="281940"/>
                    </a:cubicBezTo>
                    <a:close/>
                    <a:moveTo>
                      <a:pt x="435292" y="141922"/>
                    </a:moveTo>
                    <a:cubicBezTo>
                      <a:pt x="435292" y="102870"/>
                      <a:pt x="409575" y="83820"/>
                      <a:pt x="355282" y="83820"/>
                    </a:cubicBezTo>
                    <a:lnTo>
                      <a:pt x="134302" y="83820"/>
                    </a:lnTo>
                    <a:cubicBezTo>
                      <a:pt x="129540" y="83820"/>
                      <a:pt x="125730" y="87630"/>
                      <a:pt x="125730" y="92392"/>
                    </a:cubicBezTo>
                    <a:lnTo>
                      <a:pt x="125730" y="193357"/>
                    </a:lnTo>
                    <a:cubicBezTo>
                      <a:pt x="125730" y="198120"/>
                      <a:pt x="129540" y="201930"/>
                      <a:pt x="134302" y="201930"/>
                    </a:cubicBezTo>
                    <a:lnTo>
                      <a:pt x="336232" y="201930"/>
                    </a:lnTo>
                    <a:cubicBezTo>
                      <a:pt x="409575" y="201930"/>
                      <a:pt x="435292" y="185738"/>
                      <a:pt x="435292" y="141922"/>
                    </a:cubicBezTo>
                    <a:close/>
                  </a:path>
                </a:pathLst>
              </a:custGeom>
              <a:solidFill>
                <a:srgbClr val="7F7F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CB758782-F24E-859C-368C-65D4D49AB294}"/>
                  </a:ext>
                </a:extLst>
              </p:cNvPr>
              <p:cNvSpPr/>
              <p:nvPr/>
            </p:nvSpPr>
            <p:spPr>
              <a:xfrm>
                <a:off x="3410822" y="4101635"/>
                <a:ext cx="96437" cy="83481"/>
              </a:xfrm>
              <a:custGeom>
                <a:avLst/>
                <a:gdLst>
                  <a:gd name="connsiteX0" fmla="*/ 521970 w 560069"/>
                  <a:gd name="connsiteY0" fmla="*/ 44767 h 484822"/>
                  <a:gd name="connsiteX1" fmla="*/ 560070 w 560069"/>
                  <a:gd name="connsiteY1" fmla="*/ 142875 h 484822"/>
                  <a:gd name="connsiteX2" fmla="*/ 485775 w 560069"/>
                  <a:gd name="connsiteY2" fmla="*/ 267652 h 484822"/>
                  <a:gd name="connsiteX3" fmla="*/ 379095 w 560069"/>
                  <a:gd name="connsiteY3" fmla="*/ 283845 h 484822"/>
                  <a:gd name="connsiteX4" fmla="*/ 127635 w 560069"/>
                  <a:gd name="connsiteY4" fmla="*/ 283845 h 484822"/>
                  <a:gd name="connsiteX5" fmla="*/ 127635 w 560069"/>
                  <a:gd name="connsiteY5" fmla="*/ 476250 h 484822"/>
                  <a:gd name="connsiteX6" fmla="*/ 119063 w 560069"/>
                  <a:gd name="connsiteY6" fmla="*/ 484822 h 484822"/>
                  <a:gd name="connsiteX7" fmla="*/ 8572 w 560069"/>
                  <a:gd name="connsiteY7" fmla="*/ 484822 h 484822"/>
                  <a:gd name="connsiteX8" fmla="*/ 0 w 560069"/>
                  <a:gd name="connsiteY8" fmla="*/ 476250 h 484822"/>
                  <a:gd name="connsiteX9" fmla="*/ 0 w 560069"/>
                  <a:gd name="connsiteY9" fmla="*/ 8572 h 484822"/>
                  <a:gd name="connsiteX10" fmla="*/ 8572 w 560069"/>
                  <a:gd name="connsiteY10" fmla="*/ 0 h 484822"/>
                  <a:gd name="connsiteX11" fmla="*/ 379095 w 560069"/>
                  <a:gd name="connsiteY11" fmla="*/ 0 h 484822"/>
                  <a:gd name="connsiteX12" fmla="*/ 521970 w 560069"/>
                  <a:gd name="connsiteY12" fmla="*/ 44767 h 484822"/>
                  <a:gd name="connsiteX13" fmla="*/ 436245 w 560069"/>
                  <a:gd name="connsiteY13" fmla="*/ 140970 h 484822"/>
                  <a:gd name="connsiteX14" fmla="*/ 357188 w 560069"/>
                  <a:gd name="connsiteY14" fmla="*/ 83820 h 484822"/>
                  <a:gd name="connsiteX15" fmla="*/ 136207 w 560069"/>
                  <a:gd name="connsiteY15" fmla="*/ 83820 h 484822"/>
                  <a:gd name="connsiteX16" fmla="*/ 127635 w 560069"/>
                  <a:gd name="connsiteY16" fmla="*/ 91440 h 484822"/>
                  <a:gd name="connsiteX17" fmla="*/ 127635 w 560069"/>
                  <a:gd name="connsiteY17" fmla="*/ 193357 h 484822"/>
                  <a:gd name="connsiteX18" fmla="*/ 136207 w 560069"/>
                  <a:gd name="connsiteY18" fmla="*/ 200977 h 484822"/>
                  <a:gd name="connsiteX19" fmla="*/ 337185 w 560069"/>
                  <a:gd name="connsiteY19" fmla="*/ 200977 h 484822"/>
                  <a:gd name="connsiteX20" fmla="*/ 436245 w 560069"/>
                  <a:gd name="connsiteY20" fmla="*/ 140970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0069" h="484822">
                    <a:moveTo>
                      <a:pt x="521970" y="44767"/>
                    </a:moveTo>
                    <a:cubicBezTo>
                      <a:pt x="547688" y="70485"/>
                      <a:pt x="560070" y="103822"/>
                      <a:pt x="560070" y="142875"/>
                    </a:cubicBezTo>
                    <a:cubicBezTo>
                      <a:pt x="560070" y="201930"/>
                      <a:pt x="533400" y="247650"/>
                      <a:pt x="485775" y="267652"/>
                    </a:cubicBezTo>
                    <a:cubicBezTo>
                      <a:pt x="457200" y="279082"/>
                      <a:pt x="426720" y="283845"/>
                      <a:pt x="379095" y="283845"/>
                    </a:cubicBezTo>
                    <a:lnTo>
                      <a:pt x="127635" y="283845"/>
                    </a:lnTo>
                    <a:lnTo>
                      <a:pt x="127635" y="476250"/>
                    </a:lnTo>
                    <a:cubicBezTo>
                      <a:pt x="127635" y="481013"/>
                      <a:pt x="123825" y="484822"/>
                      <a:pt x="119063" y="484822"/>
                    </a:cubicBezTo>
                    <a:lnTo>
                      <a:pt x="8572" y="484822"/>
                    </a:lnTo>
                    <a:cubicBezTo>
                      <a:pt x="3810" y="484822"/>
                      <a:pt x="0" y="481013"/>
                      <a:pt x="0" y="476250"/>
                    </a:cubicBezTo>
                    <a:lnTo>
                      <a:pt x="0" y="8572"/>
                    </a:lnTo>
                    <a:cubicBezTo>
                      <a:pt x="0" y="3810"/>
                      <a:pt x="3810" y="0"/>
                      <a:pt x="8572" y="0"/>
                    </a:cubicBezTo>
                    <a:lnTo>
                      <a:pt x="379095" y="0"/>
                    </a:lnTo>
                    <a:cubicBezTo>
                      <a:pt x="450532" y="0"/>
                      <a:pt x="491490" y="12382"/>
                      <a:pt x="521970" y="44767"/>
                    </a:cubicBezTo>
                    <a:close/>
                    <a:moveTo>
                      <a:pt x="436245" y="140970"/>
                    </a:moveTo>
                    <a:cubicBezTo>
                      <a:pt x="436245" y="101917"/>
                      <a:pt x="410527" y="83820"/>
                      <a:pt x="357188" y="83820"/>
                    </a:cubicBezTo>
                    <a:lnTo>
                      <a:pt x="136207" y="83820"/>
                    </a:lnTo>
                    <a:cubicBezTo>
                      <a:pt x="131445" y="83820"/>
                      <a:pt x="127635" y="87630"/>
                      <a:pt x="127635" y="91440"/>
                    </a:cubicBezTo>
                    <a:lnTo>
                      <a:pt x="127635" y="193357"/>
                    </a:lnTo>
                    <a:cubicBezTo>
                      <a:pt x="127635" y="197167"/>
                      <a:pt x="131445" y="200977"/>
                      <a:pt x="136207" y="200977"/>
                    </a:cubicBezTo>
                    <a:lnTo>
                      <a:pt x="337185" y="200977"/>
                    </a:lnTo>
                    <a:cubicBezTo>
                      <a:pt x="410527" y="200977"/>
                      <a:pt x="436245" y="185738"/>
                      <a:pt x="436245" y="140970"/>
                    </a:cubicBezTo>
                    <a:close/>
                  </a:path>
                </a:pathLst>
              </a:custGeom>
              <a:solidFill>
                <a:srgbClr val="7F7F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7E71D8B3-1740-3BE1-4EEB-145C9BBA88EF}"/>
                  </a:ext>
                </a:extLst>
              </p:cNvPr>
              <p:cNvSpPr/>
              <p:nvPr/>
            </p:nvSpPr>
            <p:spPr>
              <a:xfrm>
                <a:off x="3518248" y="4101635"/>
                <a:ext cx="93649" cy="83481"/>
              </a:xfrm>
              <a:custGeom>
                <a:avLst/>
                <a:gdLst>
                  <a:gd name="connsiteX0" fmla="*/ 362902 w 543877"/>
                  <a:gd name="connsiteY0" fmla="*/ 200977 h 484822"/>
                  <a:gd name="connsiteX1" fmla="*/ 203835 w 543877"/>
                  <a:gd name="connsiteY1" fmla="*/ 200977 h 484822"/>
                  <a:gd name="connsiteX2" fmla="*/ 123825 w 543877"/>
                  <a:gd name="connsiteY2" fmla="*/ 142875 h 484822"/>
                  <a:gd name="connsiteX3" fmla="*/ 222885 w 543877"/>
                  <a:gd name="connsiteY3" fmla="*/ 82867 h 484822"/>
                  <a:gd name="connsiteX4" fmla="*/ 493395 w 543877"/>
                  <a:gd name="connsiteY4" fmla="*/ 82867 h 484822"/>
                  <a:gd name="connsiteX5" fmla="*/ 501968 w 543877"/>
                  <a:gd name="connsiteY5" fmla="*/ 75247 h 484822"/>
                  <a:gd name="connsiteX6" fmla="*/ 501968 w 543877"/>
                  <a:gd name="connsiteY6" fmla="*/ 8572 h 484822"/>
                  <a:gd name="connsiteX7" fmla="*/ 493395 w 543877"/>
                  <a:gd name="connsiteY7" fmla="*/ 0 h 484822"/>
                  <a:gd name="connsiteX8" fmla="*/ 180975 w 543877"/>
                  <a:gd name="connsiteY8" fmla="*/ 0 h 484822"/>
                  <a:gd name="connsiteX9" fmla="*/ 74295 w 543877"/>
                  <a:gd name="connsiteY9" fmla="*/ 17145 h 484822"/>
                  <a:gd name="connsiteX10" fmla="*/ 0 w 543877"/>
                  <a:gd name="connsiteY10" fmla="*/ 141922 h 484822"/>
                  <a:gd name="connsiteX11" fmla="*/ 38100 w 543877"/>
                  <a:gd name="connsiteY11" fmla="*/ 239077 h 484822"/>
                  <a:gd name="connsiteX12" fmla="*/ 180975 w 543877"/>
                  <a:gd name="connsiteY12" fmla="*/ 283845 h 484822"/>
                  <a:gd name="connsiteX13" fmla="*/ 340043 w 543877"/>
                  <a:gd name="connsiteY13" fmla="*/ 283845 h 484822"/>
                  <a:gd name="connsiteX14" fmla="*/ 420052 w 543877"/>
                  <a:gd name="connsiteY14" fmla="*/ 341947 h 484822"/>
                  <a:gd name="connsiteX15" fmla="*/ 320993 w 543877"/>
                  <a:gd name="connsiteY15" fmla="*/ 401955 h 484822"/>
                  <a:gd name="connsiteX16" fmla="*/ 17145 w 543877"/>
                  <a:gd name="connsiteY16" fmla="*/ 401955 h 484822"/>
                  <a:gd name="connsiteX17" fmla="*/ 8572 w 543877"/>
                  <a:gd name="connsiteY17" fmla="*/ 410527 h 484822"/>
                  <a:gd name="connsiteX18" fmla="*/ 8572 w 543877"/>
                  <a:gd name="connsiteY18" fmla="*/ 476250 h 484822"/>
                  <a:gd name="connsiteX19" fmla="*/ 17145 w 543877"/>
                  <a:gd name="connsiteY19" fmla="*/ 484822 h 484822"/>
                  <a:gd name="connsiteX20" fmla="*/ 362902 w 543877"/>
                  <a:gd name="connsiteY20" fmla="*/ 484822 h 484822"/>
                  <a:gd name="connsiteX21" fmla="*/ 469582 w 543877"/>
                  <a:gd name="connsiteY21" fmla="*/ 467677 h 484822"/>
                  <a:gd name="connsiteX22" fmla="*/ 543877 w 543877"/>
                  <a:gd name="connsiteY22" fmla="*/ 343852 h 484822"/>
                  <a:gd name="connsiteX23" fmla="*/ 505777 w 543877"/>
                  <a:gd name="connsiteY23" fmla="*/ 245745 h 484822"/>
                  <a:gd name="connsiteX24" fmla="*/ 362902 w 543877"/>
                  <a:gd name="connsiteY24" fmla="*/ 200977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43877" h="484822">
                    <a:moveTo>
                      <a:pt x="362902" y="200977"/>
                    </a:moveTo>
                    <a:lnTo>
                      <a:pt x="203835" y="200977"/>
                    </a:lnTo>
                    <a:cubicBezTo>
                      <a:pt x="149543" y="200977"/>
                      <a:pt x="123825" y="181927"/>
                      <a:pt x="123825" y="142875"/>
                    </a:cubicBezTo>
                    <a:cubicBezTo>
                      <a:pt x="123825" y="99060"/>
                      <a:pt x="149543" y="82867"/>
                      <a:pt x="222885" y="82867"/>
                    </a:cubicBezTo>
                    <a:lnTo>
                      <a:pt x="493395" y="82867"/>
                    </a:lnTo>
                    <a:cubicBezTo>
                      <a:pt x="498157" y="82867"/>
                      <a:pt x="501968" y="79057"/>
                      <a:pt x="501968" y="75247"/>
                    </a:cubicBezTo>
                    <a:lnTo>
                      <a:pt x="501968" y="8572"/>
                    </a:lnTo>
                    <a:cubicBezTo>
                      <a:pt x="501968" y="3810"/>
                      <a:pt x="498157" y="0"/>
                      <a:pt x="493395" y="0"/>
                    </a:cubicBezTo>
                    <a:lnTo>
                      <a:pt x="180975" y="0"/>
                    </a:lnTo>
                    <a:cubicBezTo>
                      <a:pt x="133350" y="0"/>
                      <a:pt x="103822" y="4763"/>
                      <a:pt x="74295" y="17145"/>
                    </a:cubicBezTo>
                    <a:cubicBezTo>
                      <a:pt x="26670" y="37147"/>
                      <a:pt x="0" y="81915"/>
                      <a:pt x="0" y="141922"/>
                    </a:cubicBezTo>
                    <a:cubicBezTo>
                      <a:pt x="0" y="180975"/>
                      <a:pt x="13335" y="213360"/>
                      <a:pt x="38100" y="239077"/>
                    </a:cubicBezTo>
                    <a:cubicBezTo>
                      <a:pt x="68580" y="271463"/>
                      <a:pt x="109538" y="283845"/>
                      <a:pt x="180975" y="283845"/>
                    </a:cubicBezTo>
                    <a:lnTo>
                      <a:pt x="340043" y="283845"/>
                    </a:lnTo>
                    <a:cubicBezTo>
                      <a:pt x="394335" y="283845"/>
                      <a:pt x="420052" y="302895"/>
                      <a:pt x="420052" y="341947"/>
                    </a:cubicBezTo>
                    <a:cubicBezTo>
                      <a:pt x="420052" y="385763"/>
                      <a:pt x="394335" y="401955"/>
                      <a:pt x="320993" y="401955"/>
                    </a:cubicBezTo>
                    <a:lnTo>
                      <a:pt x="17145" y="401955"/>
                    </a:lnTo>
                    <a:cubicBezTo>
                      <a:pt x="12382" y="401955"/>
                      <a:pt x="8572" y="405765"/>
                      <a:pt x="8572" y="410527"/>
                    </a:cubicBezTo>
                    <a:lnTo>
                      <a:pt x="8572" y="476250"/>
                    </a:lnTo>
                    <a:cubicBezTo>
                      <a:pt x="8572" y="481013"/>
                      <a:pt x="12382" y="484822"/>
                      <a:pt x="17145" y="484822"/>
                    </a:cubicBezTo>
                    <a:lnTo>
                      <a:pt x="362902" y="484822"/>
                    </a:lnTo>
                    <a:cubicBezTo>
                      <a:pt x="410527" y="484822"/>
                      <a:pt x="441007" y="480060"/>
                      <a:pt x="469582" y="467677"/>
                    </a:cubicBezTo>
                    <a:cubicBezTo>
                      <a:pt x="517207" y="447675"/>
                      <a:pt x="543877" y="402907"/>
                      <a:pt x="543877" y="343852"/>
                    </a:cubicBezTo>
                    <a:cubicBezTo>
                      <a:pt x="543877" y="303847"/>
                      <a:pt x="530543" y="271463"/>
                      <a:pt x="505777" y="245745"/>
                    </a:cubicBezTo>
                    <a:cubicBezTo>
                      <a:pt x="474345" y="213360"/>
                      <a:pt x="434340" y="200977"/>
                      <a:pt x="362902" y="200977"/>
                    </a:cubicBezTo>
                    <a:close/>
                  </a:path>
                </a:pathLst>
              </a:custGeom>
              <a:solidFill>
                <a:srgbClr val="7F7F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9" name="Graphic 5">
              <a:extLst>
                <a:ext uri="{FF2B5EF4-FFF2-40B4-BE49-F238E27FC236}">
                  <a16:creationId xmlns:a16="http://schemas.microsoft.com/office/drawing/2014/main" id="{09DCD549-93F8-2B04-ACB6-EB187058048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80252" y="1399913"/>
              <a:ext cx="2448000" cy="209598"/>
              <a:chOff x="2572226" y="3835400"/>
              <a:chExt cx="6663690" cy="570547"/>
            </a:xfrm>
            <a:solidFill>
              <a:srgbClr val="7F7F83"/>
            </a:solidFill>
          </p:grpSpPr>
          <p:grpSp>
            <p:nvGrpSpPr>
              <p:cNvPr id="50" name="Graphic 5">
                <a:extLst>
                  <a:ext uri="{FF2B5EF4-FFF2-40B4-BE49-F238E27FC236}">
                    <a16:creationId xmlns:a16="http://schemas.microsoft.com/office/drawing/2014/main" id="{B907CE6E-C613-127B-4099-690245F72571}"/>
                  </a:ext>
                </a:extLst>
              </p:cNvPr>
              <p:cNvGrpSpPr/>
              <p:nvPr/>
            </p:nvGrpSpPr>
            <p:grpSpPr>
              <a:xfrm>
                <a:off x="2572226" y="4184967"/>
                <a:ext cx="6663690" cy="220979"/>
                <a:chOff x="2572226" y="4184967"/>
                <a:chExt cx="6663690" cy="220979"/>
              </a:xfrm>
              <a:solidFill>
                <a:srgbClr val="7F7F83"/>
              </a:solidFill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5C2CE000-A131-6172-E34A-F3FABA9CD08D}"/>
                    </a:ext>
                  </a:extLst>
                </p:cNvPr>
                <p:cNvSpPr/>
                <p:nvPr/>
              </p:nvSpPr>
              <p:spPr>
                <a:xfrm>
                  <a:off x="2572226" y="4192587"/>
                  <a:ext cx="147637" cy="173355"/>
                </a:xfrm>
                <a:custGeom>
                  <a:avLst/>
                  <a:gdLst>
                    <a:gd name="connsiteX0" fmla="*/ 0 w 147637"/>
                    <a:gd name="connsiteY0" fmla="*/ 0 h 173355"/>
                    <a:gd name="connsiteX1" fmla="*/ 20002 w 147637"/>
                    <a:gd name="connsiteY1" fmla="*/ 0 h 173355"/>
                    <a:gd name="connsiteX2" fmla="*/ 20002 w 147637"/>
                    <a:gd name="connsiteY2" fmla="*/ 103822 h 173355"/>
                    <a:gd name="connsiteX3" fmla="*/ 119063 w 147637"/>
                    <a:gd name="connsiteY3" fmla="*/ 0 h 173355"/>
                    <a:gd name="connsiteX4" fmla="*/ 144780 w 147637"/>
                    <a:gd name="connsiteY4" fmla="*/ 0 h 173355"/>
                    <a:gd name="connsiteX5" fmla="*/ 70485 w 147637"/>
                    <a:gd name="connsiteY5" fmla="*/ 75247 h 173355"/>
                    <a:gd name="connsiteX6" fmla="*/ 147638 w 147637"/>
                    <a:gd name="connsiteY6" fmla="*/ 173355 h 173355"/>
                    <a:gd name="connsiteX7" fmla="*/ 123825 w 147637"/>
                    <a:gd name="connsiteY7" fmla="*/ 173355 h 173355"/>
                    <a:gd name="connsiteX8" fmla="*/ 57150 w 147637"/>
                    <a:gd name="connsiteY8" fmla="*/ 89535 h 173355"/>
                    <a:gd name="connsiteX9" fmla="*/ 20002 w 147637"/>
                    <a:gd name="connsiteY9" fmla="*/ 126682 h 173355"/>
                    <a:gd name="connsiteX10" fmla="*/ 20002 w 147637"/>
                    <a:gd name="connsiteY10" fmla="*/ 173355 h 173355"/>
                    <a:gd name="connsiteX11" fmla="*/ 0 w 147637"/>
                    <a:gd name="connsiteY11" fmla="*/ 173355 h 173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7637" h="173355">
                      <a:moveTo>
                        <a:pt x="0" y="0"/>
                      </a:moveTo>
                      <a:lnTo>
                        <a:pt x="20002" y="0"/>
                      </a:lnTo>
                      <a:lnTo>
                        <a:pt x="20002" y="103822"/>
                      </a:lnTo>
                      <a:lnTo>
                        <a:pt x="119063" y="0"/>
                      </a:lnTo>
                      <a:lnTo>
                        <a:pt x="144780" y="0"/>
                      </a:lnTo>
                      <a:lnTo>
                        <a:pt x="70485" y="75247"/>
                      </a:lnTo>
                      <a:lnTo>
                        <a:pt x="147638" y="173355"/>
                      </a:lnTo>
                      <a:lnTo>
                        <a:pt x="123825" y="173355"/>
                      </a:lnTo>
                      <a:lnTo>
                        <a:pt x="57150" y="89535"/>
                      </a:lnTo>
                      <a:lnTo>
                        <a:pt x="20002" y="126682"/>
                      </a:lnTo>
                      <a:lnTo>
                        <a:pt x="20002" y="173355"/>
                      </a:lnTo>
                      <a:lnTo>
                        <a:pt x="0" y="17335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6E0ABCE-1448-3F39-C49F-FA0F3A713280}"/>
                    </a:ext>
                  </a:extLst>
                </p:cNvPr>
                <p:cNvSpPr/>
                <p:nvPr/>
              </p:nvSpPr>
              <p:spPr>
                <a:xfrm>
                  <a:off x="2748439" y="4188777"/>
                  <a:ext cx="20954" cy="177165"/>
                </a:xfrm>
                <a:custGeom>
                  <a:avLst/>
                  <a:gdLst>
                    <a:gd name="connsiteX0" fmla="*/ 0 w 20954"/>
                    <a:gd name="connsiteY0" fmla="*/ 0 h 177165"/>
                    <a:gd name="connsiteX1" fmla="*/ 20955 w 20954"/>
                    <a:gd name="connsiteY1" fmla="*/ 0 h 177165"/>
                    <a:gd name="connsiteX2" fmla="*/ 20955 w 20954"/>
                    <a:gd name="connsiteY2" fmla="*/ 20955 h 177165"/>
                    <a:gd name="connsiteX3" fmla="*/ 0 w 20954"/>
                    <a:gd name="connsiteY3" fmla="*/ 20955 h 177165"/>
                    <a:gd name="connsiteX4" fmla="*/ 952 w 20954"/>
                    <a:gd name="connsiteY4" fmla="*/ 48578 h 177165"/>
                    <a:gd name="connsiteX5" fmla="*/ 20002 w 20954"/>
                    <a:gd name="connsiteY5" fmla="*/ 48578 h 177165"/>
                    <a:gd name="connsiteX6" fmla="*/ 20002 w 20954"/>
                    <a:gd name="connsiteY6" fmla="*/ 177165 h 177165"/>
                    <a:gd name="connsiteX7" fmla="*/ 952 w 20954"/>
                    <a:gd name="connsiteY7" fmla="*/ 177165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954" h="177165">
                      <a:moveTo>
                        <a:pt x="0" y="0"/>
                      </a:moveTo>
                      <a:lnTo>
                        <a:pt x="20955" y="0"/>
                      </a:lnTo>
                      <a:lnTo>
                        <a:pt x="20955" y="20955"/>
                      </a:lnTo>
                      <a:lnTo>
                        <a:pt x="0" y="20955"/>
                      </a:lnTo>
                      <a:close/>
                      <a:moveTo>
                        <a:pt x="952" y="48578"/>
                      </a:moveTo>
                      <a:lnTo>
                        <a:pt x="20002" y="48578"/>
                      </a:lnTo>
                      <a:lnTo>
                        <a:pt x="20002" y="177165"/>
                      </a:lnTo>
                      <a:lnTo>
                        <a:pt x="952" y="17716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9D51A304-33CB-6170-E04E-38422F79B115}"/>
                    </a:ext>
                  </a:extLst>
                </p:cNvPr>
                <p:cNvSpPr/>
                <p:nvPr/>
              </p:nvSpPr>
              <p:spPr>
                <a:xfrm>
                  <a:off x="2813208" y="4234497"/>
                  <a:ext cx="111442" cy="131445"/>
                </a:xfrm>
                <a:custGeom>
                  <a:avLst/>
                  <a:gdLst>
                    <a:gd name="connsiteX0" fmla="*/ 0 w 111442"/>
                    <a:gd name="connsiteY0" fmla="*/ 2858 h 131445"/>
                    <a:gd name="connsiteX1" fmla="*/ 19050 w 111442"/>
                    <a:gd name="connsiteY1" fmla="*/ 2858 h 131445"/>
                    <a:gd name="connsiteX2" fmla="*/ 19050 w 111442"/>
                    <a:gd name="connsiteY2" fmla="*/ 25718 h 131445"/>
                    <a:gd name="connsiteX3" fmla="*/ 61913 w 111442"/>
                    <a:gd name="connsiteY3" fmla="*/ 0 h 131445"/>
                    <a:gd name="connsiteX4" fmla="*/ 111443 w 111442"/>
                    <a:gd name="connsiteY4" fmla="*/ 51435 h 131445"/>
                    <a:gd name="connsiteX5" fmla="*/ 111443 w 111442"/>
                    <a:gd name="connsiteY5" fmla="*/ 131445 h 131445"/>
                    <a:gd name="connsiteX6" fmla="*/ 92393 w 111442"/>
                    <a:gd name="connsiteY6" fmla="*/ 131445 h 131445"/>
                    <a:gd name="connsiteX7" fmla="*/ 92393 w 111442"/>
                    <a:gd name="connsiteY7" fmla="*/ 56197 h 131445"/>
                    <a:gd name="connsiteX8" fmla="*/ 57150 w 111442"/>
                    <a:gd name="connsiteY8" fmla="*/ 18097 h 131445"/>
                    <a:gd name="connsiteX9" fmla="*/ 19050 w 111442"/>
                    <a:gd name="connsiteY9" fmla="*/ 58103 h 131445"/>
                    <a:gd name="connsiteX10" fmla="*/ 19050 w 111442"/>
                    <a:gd name="connsiteY10" fmla="*/ 131445 h 131445"/>
                    <a:gd name="connsiteX11" fmla="*/ 0 w 111442"/>
                    <a:gd name="connsiteY11" fmla="*/ 131445 h 13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1442" h="131445">
                      <a:moveTo>
                        <a:pt x="0" y="2858"/>
                      </a:moveTo>
                      <a:lnTo>
                        <a:pt x="19050" y="2858"/>
                      </a:lnTo>
                      <a:lnTo>
                        <a:pt x="19050" y="25718"/>
                      </a:lnTo>
                      <a:cubicBezTo>
                        <a:pt x="26670" y="11430"/>
                        <a:pt x="40005" y="0"/>
                        <a:pt x="61913" y="0"/>
                      </a:cubicBezTo>
                      <a:cubicBezTo>
                        <a:pt x="93345" y="0"/>
                        <a:pt x="111443" y="20955"/>
                        <a:pt x="111443" y="51435"/>
                      </a:cubicBezTo>
                      <a:lnTo>
                        <a:pt x="111443" y="131445"/>
                      </a:lnTo>
                      <a:lnTo>
                        <a:pt x="92393" y="131445"/>
                      </a:lnTo>
                      <a:lnTo>
                        <a:pt x="92393" y="56197"/>
                      </a:lnTo>
                      <a:cubicBezTo>
                        <a:pt x="92393" y="32385"/>
                        <a:pt x="80010" y="18097"/>
                        <a:pt x="57150" y="18097"/>
                      </a:cubicBezTo>
                      <a:cubicBezTo>
                        <a:pt x="35243" y="18097"/>
                        <a:pt x="19050" y="34290"/>
                        <a:pt x="19050" y="58103"/>
                      </a:cubicBezTo>
                      <a:lnTo>
                        <a:pt x="19050" y="131445"/>
                      </a:lnTo>
                      <a:lnTo>
                        <a:pt x="0" y="13144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B679FBCA-2A4E-7BD8-4E26-F761006AE017}"/>
                    </a:ext>
                  </a:extLst>
                </p:cNvPr>
                <p:cNvSpPr/>
                <p:nvPr/>
              </p:nvSpPr>
              <p:spPr>
                <a:xfrm>
                  <a:off x="2957989" y="4234497"/>
                  <a:ext cx="129539" cy="171450"/>
                </a:xfrm>
                <a:custGeom>
                  <a:avLst/>
                  <a:gdLst>
                    <a:gd name="connsiteX0" fmla="*/ 5715 w 129539"/>
                    <a:gd name="connsiteY0" fmla="*/ 153353 h 171450"/>
                    <a:gd name="connsiteX1" fmla="*/ 14288 w 129539"/>
                    <a:gd name="connsiteY1" fmla="*/ 139065 h 171450"/>
                    <a:gd name="connsiteX2" fmla="*/ 63817 w 129539"/>
                    <a:gd name="connsiteY2" fmla="*/ 155258 h 171450"/>
                    <a:gd name="connsiteX3" fmla="*/ 110490 w 129539"/>
                    <a:gd name="connsiteY3" fmla="*/ 109538 h 171450"/>
                    <a:gd name="connsiteX4" fmla="*/ 110490 w 129539"/>
                    <a:gd name="connsiteY4" fmla="*/ 94297 h 171450"/>
                    <a:gd name="connsiteX5" fmla="*/ 60008 w 129539"/>
                    <a:gd name="connsiteY5" fmla="*/ 120968 h 171450"/>
                    <a:gd name="connsiteX6" fmla="*/ 0 w 129539"/>
                    <a:gd name="connsiteY6" fmla="*/ 61913 h 171450"/>
                    <a:gd name="connsiteX7" fmla="*/ 0 w 129539"/>
                    <a:gd name="connsiteY7" fmla="*/ 60960 h 171450"/>
                    <a:gd name="connsiteX8" fmla="*/ 60008 w 129539"/>
                    <a:gd name="connsiteY8" fmla="*/ 0 h 171450"/>
                    <a:gd name="connsiteX9" fmla="*/ 110490 w 129539"/>
                    <a:gd name="connsiteY9" fmla="*/ 26670 h 171450"/>
                    <a:gd name="connsiteX10" fmla="*/ 110490 w 129539"/>
                    <a:gd name="connsiteY10" fmla="*/ 2858 h 171450"/>
                    <a:gd name="connsiteX11" fmla="*/ 129540 w 129539"/>
                    <a:gd name="connsiteY11" fmla="*/ 2858 h 171450"/>
                    <a:gd name="connsiteX12" fmla="*/ 129540 w 129539"/>
                    <a:gd name="connsiteY12" fmla="*/ 108585 h 171450"/>
                    <a:gd name="connsiteX13" fmla="*/ 113347 w 129539"/>
                    <a:gd name="connsiteY13" fmla="*/ 154305 h 171450"/>
                    <a:gd name="connsiteX14" fmla="*/ 63817 w 129539"/>
                    <a:gd name="connsiteY14" fmla="*/ 171450 h 171450"/>
                    <a:gd name="connsiteX15" fmla="*/ 5715 w 129539"/>
                    <a:gd name="connsiteY15" fmla="*/ 153353 h 171450"/>
                    <a:gd name="connsiteX16" fmla="*/ 110490 w 129539"/>
                    <a:gd name="connsiteY16" fmla="*/ 60960 h 171450"/>
                    <a:gd name="connsiteX17" fmla="*/ 63817 w 129539"/>
                    <a:gd name="connsiteY17" fmla="*/ 17145 h 171450"/>
                    <a:gd name="connsiteX18" fmla="*/ 19050 w 129539"/>
                    <a:gd name="connsiteY18" fmla="*/ 60008 h 171450"/>
                    <a:gd name="connsiteX19" fmla="*/ 19050 w 129539"/>
                    <a:gd name="connsiteY19" fmla="*/ 60960 h 171450"/>
                    <a:gd name="connsiteX20" fmla="*/ 63817 w 129539"/>
                    <a:gd name="connsiteY20" fmla="*/ 104775 h 171450"/>
                    <a:gd name="connsiteX21" fmla="*/ 110490 w 129539"/>
                    <a:gd name="connsiteY21" fmla="*/ 6096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9539" h="171450">
                      <a:moveTo>
                        <a:pt x="5715" y="153353"/>
                      </a:moveTo>
                      <a:lnTo>
                        <a:pt x="14288" y="139065"/>
                      </a:lnTo>
                      <a:cubicBezTo>
                        <a:pt x="29527" y="149543"/>
                        <a:pt x="45720" y="155258"/>
                        <a:pt x="63817" y="155258"/>
                      </a:cubicBezTo>
                      <a:cubicBezTo>
                        <a:pt x="92392" y="155258"/>
                        <a:pt x="110490" y="139065"/>
                        <a:pt x="110490" y="109538"/>
                      </a:cubicBezTo>
                      <a:lnTo>
                        <a:pt x="110490" y="94297"/>
                      </a:lnTo>
                      <a:cubicBezTo>
                        <a:pt x="99060" y="109538"/>
                        <a:pt x="83820" y="120968"/>
                        <a:pt x="60008" y="120968"/>
                      </a:cubicBezTo>
                      <a:cubicBezTo>
                        <a:pt x="29527" y="120968"/>
                        <a:pt x="0" y="98108"/>
                        <a:pt x="0" y="61913"/>
                      </a:cubicBezTo>
                      <a:lnTo>
                        <a:pt x="0" y="60960"/>
                      </a:lnTo>
                      <a:cubicBezTo>
                        <a:pt x="0" y="23813"/>
                        <a:pt x="29527" y="0"/>
                        <a:pt x="60008" y="0"/>
                      </a:cubicBezTo>
                      <a:cubicBezTo>
                        <a:pt x="83820" y="0"/>
                        <a:pt x="100013" y="12383"/>
                        <a:pt x="110490" y="26670"/>
                      </a:cubicBezTo>
                      <a:lnTo>
                        <a:pt x="110490" y="2858"/>
                      </a:lnTo>
                      <a:lnTo>
                        <a:pt x="129540" y="2858"/>
                      </a:lnTo>
                      <a:lnTo>
                        <a:pt x="129540" y="108585"/>
                      </a:lnTo>
                      <a:cubicBezTo>
                        <a:pt x="129540" y="128588"/>
                        <a:pt x="122872" y="143828"/>
                        <a:pt x="113347" y="154305"/>
                      </a:cubicBezTo>
                      <a:cubicBezTo>
                        <a:pt x="101917" y="165735"/>
                        <a:pt x="84772" y="171450"/>
                        <a:pt x="63817" y="171450"/>
                      </a:cubicBezTo>
                      <a:cubicBezTo>
                        <a:pt x="42863" y="171450"/>
                        <a:pt x="22860" y="165735"/>
                        <a:pt x="5715" y="153353"/>
                      </a:cubicBezTo>
                      <a:close/>
                      <a:moveTo>
                        <a:pt x="110490" y="60960"/>
                      </a:moveTo>
                      <a:cubicBezTo>
                        <a:pt x="110490" y="34290"/>
                        <a:pt x="88583" y="17145"/>
                        <a:pt x="63817" y="17145"/>
                      </a:cubicBezTo>
                      <a:cubicBezTo>
                        <a:pt x="39052" y="17145"/>
                        <a:pt x="19050" y="34290"/>
                        <a:pt x="19050" y="60008"/>
                      </a:cubicBezTo>
                      <a:lnTo>
                        <a:pt x="19050" y="60960"/>
                      </a:lnTo>
                      <a:cubicBezTo>
                        <a:pt x="19050" y="86678"/>
                        <a:pt x="40005" y="104775"/>
                        <a:pt x="63817" y="104775"/>
                      </a:cubicBezTo>
                      <a:cubicBezTo>
                        <a:pt x="88583" y="104775"/>
                        <a:pt x="110490" y="86678"/>
                        <a:pt x="110490" y="60960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AE3601A2-32F3-04C7-6292-FC9FFB93BF13}"/>
                    </a:ext>
                  </a:extLst>
                </p:cNvPr>
                <p:cNvSpPr/>
                <p:nvPr/>
              </p:nvSpPr>
              <p:spPr>
                <a:xfrm>
                  <a:off x="3192303" y="4190682"/>
                  <a:ext cx="176212" cy="175260"/>
                </a:xfrm>
                <a:custGeom>
                  <a:avLst/>
                  <a:gdLst>
                    <a:gd name="connsiteX0" fmla="*/ 79058 w 176212"/>
                    <a:gd name="connsiteY0" fmla="*/ 0 h 175260"/>
                    <a:gd name="connsiteX1" fmla="*/ 97155 w 176212"/>
                    <a:gd name="connsiteY1" fmla="*/ 0 h 175260"/>
                    <a:gd name="connsiteX2" fmla="*/ 176213 w 176212"/>
                    <a:gd name="connsiteY2" fmla="*/ 175260 h 175260"/>
                    <a:gd name="connsiteX3" fmla="*/ 155258 w 176212"/>
                    <a:gd name="connsiteY3" fmla="*/ 175260 h 175260"/>
                    <a:gd name="connsiteX4" fmla="*/ 135255 w 176212"/>
                    <a:gd name="connsiteY4" fmla="*/ 129540 h 175260"/>
                    <a:gd name="connsiteX5" fmla="*/ 40958 w 176212"/>
                    <a:gd name="connsiteY5" fmla="*/ 129540 h 175260"/>
                    <a:gd name="connsiteX6" fmla="*/ 20003 w 176212"/>
                    <a:gd name="connsiteY6" fmla="*/ 175260 h 175260"/>
                    <a:gd name="connsiteX7" fmla="*/ 0 w 176212"/>
                    <a:gd name="connsiteY7" fmla="*/ 175260 h 175260"/>
                    <a:gd name="connsiteX8" fmla="*/ 127635 w 176212"/>
                    <a:gd name="connsiteY8" fmla="*/ 111443 h 175260"/>
                    <a:gd name="connsiteX9" fmla="*/ 87630 w 176212"/>
                    <a:gd name="connsiteY9" fmla="*/ 22860 h 175260"/>
                    <a:gd name="connsiteX10" fmla="*/ 48578 w 176212"/>
                    <a:gd name="connsiteY10" fmla="*/ 111443 h 175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6212" h="175260">
                      <a:moveTo>
                        <a:pt x="79058" y="0"/>
                      </a:moveTo>
                      <a:lnTo>
                        <a:pt x="97155" y="0"/>
                      </a:lnTo>
                      <a:lnTo>
                        <a:pt x="176213" y="175260"/>
                      </a:lnTo>
                      <a:lnTo>
                        <a:pt x="155258" y="175260"/>
                      </a:lnTo>
                      <a:lnTo>
                        <a:pt x="135255" y="129540"/>
                      </a:lnTo>
                      <a:lnTo>
                        <a:pt x="40958" y="129540"/>
                      </a:lnTo>
                      <a:lnTo>
                        <a:pt x="20003" y="175260"/>
                      </a:lnTo>
                      <a:lnTo>
                        <a:pt x="0" y="175260"/>
                      </a:lnTo>
                      <a:close/>
                      <a:moveTo>
                        <a:pt x="127635" y="111443"/>
                      </a:moveTo>
                      <a:lnTo>
                        <a:pt x="87630" y="22860"/>
                      </a:lnTo>
                      <a:lnTo>
                        <a:pt x="48578" y="111443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AA0F3232-FE73-04C7-DC64-24AD2844D20B}"/>
                    </a:ext>
                  </a:extLst>
                </p:cNvPr>
                <p:cNvSpPr/>
                <p:nvPr/>
              </p:nvSpPr>
              <p:spPr>
                <a:xfrm>
                  <a:off x="3399948" y="4184967"/>
                  <a:ext cx="129540" cy="183832"/>
                </a:xfrm>
                <a:custGeom>
                  <a:avLst/>
                  <a:gdLst>
                    <a:gd name="connsiteX0" fmla="*/ 19050 w 129540"/>
                    <a:gd name="connsiteY0" fmla="*/ 156210 h 183832"/>
                    <a:gd name="connsiteX1" fmla="*/ 19050 w 129540"/>
                    <a:gd name="connsiteY1" fmla="*/ 180975 h 183832"/>
                    <a:gd name="connsiteX2" fmla="*/ 0 w 129540"/>
                    <a:gd name="connsiteY2" fmla="*/ 180975 h 183832"/>
                    <a:gd name="connsiteX3" fmla="*/ 0 w 129540"/>
                    <a:gd name="connsiteY3" fmla="*/ 0 h 183832"/>
                    <a:gd name="connsiteX4" fmla="*/ 19050 w 129540"/>
                    <a:gd name="connsiteY4" fmla="*/ 0 h 183832"/>
                    <a:gd name="connsiteX5" fmla="*/ 19050 w 129540"/>
                    <a:gd name="connsiteY5" fmla="*/ 78105 h 183832"/>
                    <a:gd name="connsiteX6" fmla="*/ 68580 w 129540"/>
                    <a:gd name="connsiteY6" fmla="*/ 49530 h 183832"/>
                    <a:gd name="connsiteX7" fmla="*/ 129540 w 129540"/>
                    <a:gd name="connsiteY7" fmla="*/ 116205 h 183832"/>
                    <a:gd name="connsiteX8" fmla="*/ 129540 w 129540"/>
                    <a:gd name="connsiteY8" fmla="*/ 117157 h 183832"/>
                    <a:gd name="connsiteX9" fmla="*/ 68580 w 129540"/>
                    <a:gd name="connsiteY9" fmla="*/ 183832 h 183832"/>
                    <a:gd name="connsiteX10" fmla="*/ 19050 w 129540"/>
                    <a:gd name="connsiteY10" fmla="*/ 156210 h 183832"/>
                    <a:gd name="connsiteX11" fmla="*/ 109538 w 129540"/>
                    <a:gd name="connsiteY11" fmla="*/ 117157 h 183832"/>
                    <a:gd name="connsiteX12" fmla="*/ 109538 w 129540"/>
                    <a:gd name="connsiteY12" fmla="*/ 116205 h 183832"/>
                    <a:gd name="connsiteX13" fmla="*/ 64770 w 129540"/>
                    <a:gd name="connsiteY13" fmla="*/ 66675 h 183832"/>
                    <a:gd name="connsiteX14" fmla="*/ 18098 w 129540"/>
                    <a:gd name="connsiteY14" fmla="*/ 116205 h 183832"/>
                    <a:gd name="connsiteX15" fmla="*/ 18098 w 129540"/>
                    <a:gd name="connsiteY15" fmla="*/ 117157 h 183832"/>
                    <a:gd name="connsiteX16" fmla="*/ 64770 w 129540"/>
                    <a:gd name="connsiteY16" fmla="*/ 166688 h 183832"/>
                    <a:gd name="connsiteX17" fmla="*/ 109538 w 129540"/>
                    <a:gd name="connsiteY17" fmla="*/ 117157 h 183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9540" h="183832">
                      <a:moveTo>
                        <a:pt x="19050" y="156210"/>
                      </a:moveTo>
                      <a:lnTo>
                        <a:pt x="19050" y="180975"/>
                      </a:lnTo>
                      <a:lnTo>
                        <a:pt x="0" y="180975"/>
                      </a:lnTo>
                      <a:lnTo>
                        <a:pt x="0" y="0"/>
                      </a:lnTo>
                      <a:lnTo>
                        <a:pt x="19050" y="0"/>
                      </a:lnTo>
                      <a:lnTo>
                        <a:pt x="19050" y="78105"/>
                      </a:lnTo>
                      <a:cubicBezTo>
                        <a:pt x="29528" y="62865"/>
                        <a:pt x="44767" y="49530"/>
                        <a:pt x="68580" y="49530"/>
                      </a:cubicBezTo>
                      <a:cubicBezTo>
                        <a:pt x="99060" y="49530"/>
                        <a:pt x="129540" y="74295"/>
                        <a:pt x="129540" y="116205"/>
                      </a:cubicBezTo>
                      <a:lnTo>
                        <a:pt x="129540" y="117157"/>
                      </a:lnTo>
                      <a:cubicBezTo>
                        <a:pt x="129540" y="159067"/>
                        <a:pt x="99060" y="183832"/>
                        <a:pt x="68580" y="183832"/>
                      </a:cubicBezTo>
                      <a:cubicBezTo>
                        <a:pt x="43815" y="183832"/>
                        <a:pt x="28575" y="170497"/>
                        <a:pt x="19050" y="156210"/>
                      </a:cubicBezTo>
                      <a:close/>
                      <a:moveTo>
                        <a:pt x="109538" y="117157"/>
                      </a:moveTo>
                      <a:lnTo>
                        <a:pt x="109538" y="116205"/>
                      </a:lnTo>
                      <a:cubicBezTo>
                        <a:pt x="109538" y="86677"/>
                        <a:pt x="88583" y="66675"/>
                        <a:pt x="64770" y="66675"/>
                      </a:cubicBezTo>
                      <a:cubicBezTo>
                        <a:pt x="40958" y="66675"/>
                        <a:pt x="18098" y="86677"/>
                        <a:pt x="18098" y="116205"/>
                      </a:cubicBezTo>
                      <a:lnTo>
                        <a:pt x="18098" y="117157"/>
                      </a:lnTo>
                      <a:cubicBezTo>
                        <a:pt x="18098" y="146685"/>
                        <a:pt x="40958" y="166688"/>
                        <a:pt x="64770" y="166688"/>
                      </a:cubicBezTo>
                      <a:cubicBezTo>
                        <a:pt x="89535" y="166688"/>
                        <a:pt x="109538" y="147638"/>
                        <a:pt x="109538" y="117157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7DB270EF-CDB4-B289-A288-EADCCE9F2466}"/>
                    </a:ext>
                  </a:extLst>
                </p:cNvPr>
                <p:cNvSpPr/>
                <p:nvPr/>
              </p:nvSpPr>
              <p:spPr>
                <a:xfrm>
                  <a:off x="3557111" y="4184967"/>
                  <a:ext cx="129540" cy="183832"/>
                </a:xfrm>
                <a:custGeom>
                  <a:avLst/>
                  <a:gdLst>
                    <a:gd name="connsiteX0" fmla="*/ 0 w 129540"/>
                    <a:gd name="connsiteY0" fmla="*/ 117157 h 183832"/>
                    <a:gd name="connsiteX1" fmla="*/ 0 w 129540"/>
                    <a:gd name="connsiteY1" fmla="*/ 116205 h 183832"/>
                    <a:gd name="connsiteX2" fmla="*/ 60960 w 129540"/>
                    <a:gd name="connsiteY2" fmla="*/ 49530 h 183832"/>
                    <a:gd name="connsiteX3" fmla="*/ 110490 w 129540"/>
                    <a:gd name="connsiteY3" fmla="*/ 77152 h 183832"/>
                    <a:gd name="connsiteX4" fmla="*/ 110490 w 129540"/>
                    <a:gd name="connsiteY4" fmla="*/ 0 h 183832"/>
                    <a:gd name="connsiteX5" fmla="*/ 129540 w 129540"/>
                    <a:gd name="connsiteY5" fmla="*/ 0 h 183832"/>
                    <a:gd name="connsiteX6" fmla="*/ 129540 w 129540"/>
                    <a:gd name="connsiteY6" fmla="*/ 180975 h 183832"/>
                    <a:gd name="connsiteX7" fmla="*/ 110490 w 129540"/>
                    <a:gd name="connsiteY7" fmla="*/ 180975 h 183832"/>
                    <a:gd name="connsiteX8" fmla="*/ 110490 w 129540"/>
                    <a:gd name="connsiteY8" fmla="*/ 155257 h 183832"/>
                    <a:gd name="connsiteX9" fmla="*/ 60960 w 129540"/>
                    <a:gd name="connsiteY9" fmla="*/ 183832 h 183832"/>
                    <a:gd name="connsiteX10" fmla="*/ 0 w 129540"/>
                    <a:gd name="connsiteY10" fmla="*/ 117157 h 183832"/>
                    <a:gd name="connsiteX11" fmla="*/ 110490 w 129540"/>
                    <a:gd name="connsiteY11" fmla="*/ 117157 h 183832"/>
                    <a:gd name="connsiteX12" fmla="*/ 110490 w 129540"/>
                    <a:gd name="connsiteY12" fmla="*/ 116205 h 183832"/>
                    <a:gd name="connsiteX13" fmla="*/ 64770 w 129540"/>
                    <a:gd name="connsiteY13" fmla="*/ 66675 h 183832"/>
                    <a:gd name="connsiteX14" fmla="*/ 19050 w 129540"/>
                    <a:gd name="connsiteY14" fmla="*/ 116205 h 183832"/>
                    <a:gd name="connsiteX15" fmla="*/ 19050 w 129540"/>
                    <a:gd name="connsiteY15" fmla="*/ 117157 h 183832"/>
                    <a:gd name="connsiteX16" fmla="*/ 64770 w 129540"/>
                    <a:gd name="connsiteY16" fmla="*/ 166688 h 183832"/>
                    <a:gd name="connsiteX17" fmla="*/ 110490 w 129540"/>
                    <a:gd name="connsiteY17" fmla="*/ 117157 h 183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9540" h="183832">
                      <a:moveTo>
                        <a:pt x="0" y="117157"/>
                      </a:moveTo>
                      <a:lnTo>
                        <a:pt x="0" y="116205"/>
                      </a:lnTo>
                      <a:cubicBezTo>
                        <a:pt x="0" y="74295"/>
                        <a:pt x="30480" y="49530"/>
                        <a:pt x="60960" y="49530"/>
                      </a:cubicBezTo>
                      <a:cubicBezTo>
                        <a:pt x="84773" y="49530"/>
                        <a:pt x="100013" y="62865"/>
                        <a:pt x="110490" y="77152"/>
                      </a:cubicBezTo>
                      <a:lnTo>
                        <a:pt x="110490" y="0"/>
                      </a:lnTo>
                      <a:lnTo>
                        <a:pt x="129540" y="0"/>
                      </a:lnTo>
                      <a:lnTo>
                        <a:pt x="129540" y="180975"/>
                      </a:lnTo>
                      <a:lnTo>
                        <a:pt x="110490" y="180975"/>
                      </a:lnTo>
                      <a:lnTo>
                        <a:pt x="110490" y="155257"/>
                      </a:lnTo>
                      <a:cubicBezTo>
                        <a:pt x="100013" y="170497"/>
                        <a:pt x="84773" y="183832"/>
                        <a:pt x="60960" y="183832"/>
                      </a:cubicBezTo>
                      <a:cubicBezTo>
                        <a:pt x="30480" y="183832"/>
                        <a:pt x="0" y="159067"/>
                        <a:pt x="0" y="117157"/>
                      </a:cubicBezTo>
                      <a:close/>
                      <a:moveTo>
                        <a:pt x="110490" y="117157"/>
                      </a:moveTo>
                      <a:lnTo>
                        <a:pt x="110490" y="116205"/>
                      </a:lnTo>
                      <a:cubicBezTo>
                        <a:pt x="110490" y="86677"/>
                        <a:pt x="88583" y="66675"/>
                        <a:pt x="64770" y="66675"/>
                      </a:cubicBezTo>
                      <a:cubicBezTo>
                        <a:pt x="40005" y="66675"/>
                        <a:pt x="19050" y="85725"/>
                        <a:pt x="19050" y="116205"/>
                      </a:cubicBezTo>
                      <a:lnTo>
                        <a:pt x="19050" y="117157"/>
                      </a:lnTo>
                      <a:cubicBezTo>
                        <a:pt x="19050" y="146685"/>
                        <a:pt x="40005" y="166688"/>
                        <a:pt x="64770" y="166688"/>
                      </a:cubicBezTo>
                      <a:cubicBezTo>
                        <a:pt x="88583" y="166688"/>
                        <a:pt x="110490" y="146685"/>
                        <a:pt x="110490" y="117157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6FA7E48D-EF38-5087-15F0-662F3A0BC271}"/>
                    </a:ext>
                  </a:extLst>
                </p:cNvPr>
                <p:cNvSpPr/>
                <p:nvPr/>
              </p:nvSpPr>
              <p:spPr>
                <a:xfrm>
                  <a:off x="3726656" y="4237355"/>
                  <a:ext cx="112395" cy="131444"/>
                </a:xfrm>
                <a:custGeom>
                  <a:avLst/>
                  <a:gdLst>
                    <a:gd name="connsiteX0" fmla="*/ 0 w 112395"/>
                    <a:gd name="connsiteY0" fmla="*/ 80010 h 131444"/>
                    <a:gd name="connsiteX1" fmla="*/ 0 w 112395"/>
                    <a:gd name="connsiteY1" fmla="*/ 0 h 131444"/>
                    <a:gd name="connsiteX2" fmla="*/ 19050 w 112395"/>
                    <a:gd name="connsiteY2" fmla="*/ 0 h 131444"/>
                    <a:gd name="connsiteX3" fmla="*/ 19050 w 112395"/>
                    <a:gd name="connsiteY3" fmla="*/ 75247 h 131444"/>
                    <a:gd name="connsiteX4" fmla="*/ 54292 w 112395"/>
                    <a:gd name="connsiteY4" fmla="*/ 113347 h 131444"/>
                    <a:gd name="connsiteX5" fmla="*/ 93345 w 112395"/>
                    <a:gd name="connsiteY5" fmla="*/ 73342 h 131444"/>
                    <a:gd name="connsiteX6" fmla="*/ 93345 w 112395"/>
                    <a:gd name="connsiteY6" fmla="*/ 0 h 131444"/>
                    <a:gd name="connsiteX7" fmla="*/ 112395 w 112395"/>
                    <a:gd name="connsiteY7" fmla="*/ 0 h 131444"/>
                    <a:gd name="connsiteX8" fmla="*/ 112395 w 112395"/>
                    <a:gd name="connsiteY8" fmla="*/ 128588 h 131444"/>
                    <a:gd name="connsiteX9" fmla="*/ 93345 w 112395"/>
                    <a:gd name="connsiteY9" fmla="*/ 128588 h 131444"/>
                    <a:gd name="connsiteX10" fmla="*/ 93345 w 112395"/>
                    <a:gd name="connsiteY10" fmla="*/ 105727 h 131444"/>
                    <a:gd name="connsiteX11" fmla="*/ 49530 w 112395"/>
                    <a:gd name="connsiteY11" fmla="*/ 131445 h 131444"/>
                    <a:gd name="connsiteX12" fmla="*/ 0 w 112395"/>
                    <a:gd name="connsiteY12" fmla="*/ 80010 h 131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2395" h="131444">
                      <a:moveTo>
                        <a:pt x="0" y="80010"/>
                      </a:moveTo>
                      <a:lnTo>
                        <a:pt x="0" y="0"/>
                      </a:lnTo>
                      <a:lnTo>
                        <a:pt x="19050" y="0"/>
                      </a:lnTo>
                      <a:lnTo>
                        <a:pt x="19050" y="75247"/>
                      </a:lnTo>
                      <a:cubicBezTo>
                        <a:pt x="19050" y="99060"/>
                        <a:pt x="32385" y="113347"/>
                        <a:pt x="54292" y="113347"/>
                      </a:cubicBezTo>
                      <a:cubicBezTo>
                        <a:pt x="76200" y="113347"/>
                        <a:pt x="93345" y="97155"/>
                        <a:pt x="93345" y="73342"/>
                      </a:cubicBezTo>
                      <a:lnTo>
                        <a:pt x="93345" y="0"/>
                      </a:lnTo>
                      <a:lnTo>
                        <a:pt x="112395" y="0"/>
                      </a:lnTo>
                      <a:lnTo>
                        <a:pt x="112395" y="128588"/>
                      </a:lnTo>
                      <a:lnTo>
                        <a:pt x="93345" y="128588"/>
                      </a:lnTo>
                      <a:lnTo>
                        <a:pt x="93345" y="105727"/>
                      </a:lnTo>
                      <a:cubicBezTo>
                        <a:pt x="84772" y="120015"/>
                        <a:pt x="71438" y="131445"/>
                        <a:pt x="49530" y="131445"/>
                      </a:cubicBezTo>
                      <a:cubicBezTo>
                        <a:pt x="18097" y="131445"/>
                        <a:pt x="0" y="110490"/>
                        <a:pt x="0" y="80010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18CDEA07-B3E9-C20E-D11F-22F8C18E8D0C}"/>
                    </a:ext>
                  </a:extLst>
                </p:cNvPr>
                <p:cNvSpPr/>
                <p:nvPr/>
              </p:nvSpPr>
              <p:spPr>
                <a:xfrm>
                  <a:off x="3882866" y="4184967"/>
                  <a:ext cx="20002" cy="180975"/>
                </a:xfrm>
                <a:custGeom>
                  <a:avLst/>
                  <a:gdLst>
                    <a:gd name="connsiteX0" fmla="*/ 0 w 20002"/>
                    <a:gd name="connsiteY0" fmla="*/ 0 h 180975"/>
                    <a:gd name="connsiteX1" fmla="*/ 20003 w 20002"/>
                    <a:gd name="connsiteY1" fmla="*/ 0 h 180975"/>
                    <a:gd name="connsiteX2" fmla="*/ 20003 w 20002"/>
                    <a:gd name="connsiteY2" fmla="*/ 180975 h 180975"/>
                    <a:gd name="connsiteX3" fmla="*/ 0 w 20002"/>
                    <a:gd name="connsiteY3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02" h="180975">
                      <a:moveTo>
                        <a:pt x="0" y="0"/>
                      </a:moveTo>
                      <a:lnTo>
                        <a:pt x="20003" y="0"/>
                      </a:lnTo>
                      <a:lnTo>
                        <a:pt x="20003" y="180975"/>
                      </a:lnTo>
                      <a:lnTo>
                        <a:pt x="0" y="18097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EB298AAE-A4FF-DC74-885E-01130403FD37}"/>
                    </a:ext>
                  </a:extLst>
                </p:cNvPr>
                <p:cNvSpPr/>
                <p:nvPr/>
              </p:nvSpPr>
              <p:spPr>
                <a:xfrm>
                  <a:off x="3948589" y="4184967"/>
                  <a:ext cx="19050" cy="180975"/>
                </a:xfrm>
                <a:custGeom>
                  <a:avLst/>
                  <a:gdLst>
                    <a:gd name="connsiteX0" fmla="*/ 0 w 19050"/>
                    <a:gd name="connsiteY0" fmla="*/ 0 h 180975"/>
                    <a:gd name="connsiteX1" fmla="*/ 19050 w 19050"/>
                    <a:gd name="connsiteY1" fmla="*/ 0 h 180975"/>
                    <a:gd name="connsiteX2" fmla="*/ 19050 w 19050"/>
                    <a:gd name="connsiteY2" fmla="*/ 180975 h 180975"/>
                    <a:gd name="connsiteX3" fmla="*/ 0 w 19050"/>
                    <a:gd name="connsiteY3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" h="180975">
                      <a:moveTo>
                        <a:pt x="0" y="0"/>
                      </a:moveTo>
                      <a:lnTo>
                        <a:pt x="19050" y="0"/>
                      </a:lnTo>
                      <a:lnTo>
                        <a:pt x="19050" y="180975"/>
                      </a:lnTo>
                      <a:lnTo>
                        <a:pt x="0" y="18097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8EC64B9C-7577-6427-858A-AAE276100928}"/>
                    </a:ext>
                  </a:extLst>
                </p:cNvPr>
                <p:cNvSpPr/>
                <p:nvPr/>
              </p:nvSpPr>
              <p:spPr>
                <a:xfrm>
                  <a:off x="4001928" y="4235450"/>
                  <a:ext cx="113347" cy="133350"/>
                </a:xfrm>
                <a:custGeom>
                  <a:avLst/>
                  <a:gdLst>
                    <a:gd name="connsiteX0" fmla="*/ 0 w 113347"/>
                    <a:gd name="connsiteY0" fmla="*/ 93345 h 133350"/>
                    <a:gd name="connsiteX1" fmla="*/ 0 w 113347"/>
                    <a:gd name="connsiteY1" fmla="*/ 92393 h 133350"/>
                    <a:gd name="connsiteX2" fmla="*/ 55245 w 113347"/>
                    <a:gd name="connsiteY2" fmla="*/ 50482 h 133350"/>
                    <a:gd name="connsiteX3" fmla="*/ 94298 w 113347"/>
                    <a:gd name="connsiteY3" fmla="*/ 56197 h 133350"/>
                    <a:gd name="connsiteX4" fmla="*/ 94298 w 113347"/>
                    <a:gd name="connsiteY4" fmla="*/ 52388 h 133350"/>
                    <a:gd name="connsiteX5" fmla="*/ 56198 w 113347"/>
                    <a:gd name="connsiteY5" fmla="*/ 17145 h 133350"/>
                    <a:gd name="connsiteX6" fmla="*/ 17145 w 113347"/>
                    <a:gd name="connsiteY6" fmla="*/ 26670 h 133350"/>
                    <a:gd name="connsiteX7" fmla="*/ 11430 w 113347"/>
                    <a:gd name="connsiteY7" fmla="*/ 11430 h 133350"/>
                    <a:gd name="connsiteX8" fmla="*/ 58103 w 113347"/>
                    <a:gd name="connsiteY8" fmla="*/ 0 h 133350"/>
                    <a:gd name="connsiteX9" fmla="*/ 100013 w 113347"/>
                    <a:gd name="connsiteY9" fmla="*/ 14288 h 133350"/>
                    <a:gd name="connsiteX10" fmla="*/ 113348 w 113347"/>
                    <a:gd name="connsiteY10" fmla="*/ 52388 h 133350"/>
                    <a:gd name="connsiteX11" fmla="*/ 113348 w 113347"/>
                    <a:gd name="connsiteY11" fmla="*/ 130493 h 133350"/>
                    <a:gd name="connsiteX12" fmla="*/ 94298 w 113347"/>
                    <a:gd name="connsiteY12" fmla="*/ 130493 h 133350"/>
                    <a:gd name="connsiteX13" fmla="*/ 94298 w 113347"/>
                    <a:gd name="connsiteY13" fmla="*/ 111443 h 133350"/>
                    <a:gd name="connsiteX14" fmla="*/ 48578 w 113347"/>
                    <a:gd name="connsiteY14" fmla="*/ 133350 h 133350"/>
                    <a:gd name="connsiteX15" fmla="*/ 0 w 113347"/>
                    <a:gd name="connsiteY15" fmla="*/ 93345 h 133350"/>
                    <a:gd name="connsiteX16" fmla="*/ 94298 w 113347"/>
                    <a:gd name="connsiteY16" fmla="*/ 82868 h 133350"/>
                    <a:gd name="connsiteX17" fmla="*/ 94298 w 113347"/>
                    <a:gd name="connsiteY17" fmla="*/ 71438 h 133350"/>
                    <a:gd name="connsiteX18" fmla="*/ 57150 w 113347"/>
                    <a:gd name="connsiteY18" fmla="*/ 65722 h 133350"/>
                    <a:gd name="connsiteX19" fmla="*/ 20003 w 113347"/>
                    <a:gd name="connsiteY19" fmla="*/ 91440 h 133350"/>
                    <a:gd name="connsiteX20" fmla="*/ 20003 w 113347"/>
                    <a:gd name="connsiteY20" fmla="*/ 92393 h 133350"/>
                    <a:gd name="connsiteX21" fmla="*/ 52388 w 113347"/>
                    <a:gd name="connsiteY21" fmla="*/ 118110 h 133350"/>
                    <a:gd name="connsiteX22" fmla="*/ 94298 w 113347"/>
                    <a:gd name="connsiteY22" fmla="*/ 8286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3347" h="133350">
                      <a:moveTo>
                        <a:pt x="0" y="93345"/>
                      </a:moveTo>
                      <a:lnTo>
                        <a:pt x="0" y="92393"/>
                      </a:lnTo>
                      <a:cubicBezTo>
                        <a:pt x="0" y="64770"/>
                        <a:pt x="22860" y="50482"/>
                        <a:pt x="55245" y="50482"/>
                      </a:cubicBezTo>
                      <a:cubicBezTo>
                        <a:pt x="71438" y="50482"/>
                        <a:pt x="82868" y="53340"/>
                        <a:pt x="94298" y="56197"/>
                      </a:cubicBezTo>
                      <a:lnTo>
                        <a:pt x="94298" y="52388"/>
                      </a:lnTo>
                      <a:cubicBezTo>
                        <a:pt x="94298" y="29528"/>
                        <a:pt x="80010" y="17145"/>
                        <a:pt x="56198" y="17145"/>
                      </a:cubicBezTo>
                      <a:cubicBezTo>
                        <a:pt x="40958" y="17145"/>
                        <a:pt x="29528" y="20955"/>
                        <a:pt x="17145" y="26670"/>
                      </a:cubicBezTo>
                      <a:lnTo>
                        <a:pt x="11430" y="11430"/>
                      </a:lnTo>
                      <a:cubicBezTo>
                        <a:pt x="25718" y="4763"/>
                        <a:pt x="39053" y="0"/>
                        <a:pt x="58103" y="0"/>
                      </a:cubicBezTo>
                      <a:cubicBezTo>
                        <a:pt x="76200" y="0"/>
                        <a:pt x="90488" y="4763"/>
                        <a:pt x="100013" y="14288"/>
                      </a:cubicBezTo>
                      <a:cubicBezTo>
                        <a:pt x="108903" y="23177"/>
                        <a:pt x="113348" y="35877"/>
                        <a:pt x="113348" y="52388"/>
                      </a:cubicBezTo>
                      <a:lnTo>
                        <a:pt x="113348" y="130493"/>
                      </a:lnTo>
                      <a:lnTo>
                        <a:pt x="94298" y="130493"/>
                      </a:lnTo>
                      <a:lnTo>
                        <a:pt x="94298" y="111443"/>
                      </a:lnTo>
                      <a:cubicBezTo>
                        <a:pt x="85725" y="122872"/>
                        <a:pt x="70485" y="133350"/>
                        <a:pt x="48578" y="133350"/>
                      </a:cubicBezTo>
                      <a:cubicBezTo>
                        <a:pt x="23813" y="133350"/>
                        <a:pt x="0" y="119063"/>
                        <a:pt x="0" y="93345"/>
                      </a:cubicBezTo>
                      <a:close/>
                      <a:moveTo>
                        <a:pt x="94298" y="82868"/>
                      </a:moveTo>
                      <a:lnTo>
                        <a:pt x="94298" y="71438"/>
                      </a:lnTo>
                      <a:cubicBezTo>
                        <a:pt x="84773" y="68580"/>
                        <a:pt x="72390" y="65722"/>
                        <a:pt x="57150" y="65722"/>
                      </a:cubicBezTo>
                      <a:cubicBezTo>
                        <a:pt x="33338" y="65722"/>
                        <a:pt x="20003" y="76200"/>
                        <a:pt x="20003" y="91440"/>
                      </a:cubicBezTo>
                      <a:lnTo>
                        <a:pt x="20003" y="92393"/>
                      </a:lnTo>
                      <a:cubicBezTo>
                        <a:pt x="20003" y="108585"/>
                        <a:pt x="34290" y="118110"/>
                        <a:pt x="52388" y="118110"/>
                      </a:cubicBezTo>
                      <a:cubicBezTo>
                        <a:pt x="75248" y="118110"/>
                        <a:pt x="94298" y="103822"/>
                        <a:pt x="94298" y="8286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4E031C22-02AF-9A16-0F04-F8A958C549F5}"/>
                    </a:ext>
                  </a:extLst>
                </p:cNvPr>
                <p:cNvSpPr/>
                <p:nvPr/>
              </p:nvSpPr>
              <p:spPr>
                <a:xfrm>
                  <a:off x="4155281" y="4184967"/>
                  <a:ext cx="112394" cy="180975"/>
                </a:xfrm>
                <a:custGeom>
                  <a:avLst/>
                  <a:gdLst>
                    <a:gd name="connsiteX0" fmla="*/ 0 w 112394"/>
                    <a:gd name="connsiteY0" fmla="*/ 0 h 180975"/>
                    <a:gd name="connsiteX1" fmla="*/ 19050 w 112394"/>
                    <a:gd name="connsiteY1" fmla="*/ 0 h 180975"/>
                    <a:gd name="connsiteX2" fmla="*/ 19050 w 112394"/>
                    <a:gd name="connsiteY2" fmla="*/ 75247 h 180975"/>
                    <a:gd name="connsiteX3" fmla="*/ 62865 w 112394"/>
                    <a:gd name="connsiteY3" fmla="*/ 49530 h 180975"/>
                    <a:gd name="connsiteX4" fmla="*/ 112395 w 112394"/>
                    <a:gd name="connsiteY4" fmla="*/ 100965 h 180975"/>
                    <a:gd name="connsiteX5" fmla="*/ 112395 w 112394"/>
                    <a:gd name="connsiteY5" fmla="*/ 180975 h 180975"/>
                    <a:gd name="connsiteX6" fmla="*/ 93345 w 112394"/>
                    <a:gd name="connsiteY6" fmla="*/ 180975 h 180975"/>
                    <a:gd name="connsiteX7" fmla="*/ 93345 w 112394"/>
                    <a:gd name="connsiteY7" fmla="*/ 105727 h 180975"/>
                    <a:gd name="connsiteX8" fmla="*/ 57150 w 112394"/>
                    <a:gd name="connsiteY8" fmla="*/ 67627 h 180975"/>
                    <a:gd name="connsiteX9" fmla="*/ 19050 w 112394"/>
                    <a:gd name="connsiteY9" fmla="*/ 107632 h 180975"/>
                    <a:gd name="connsiteX10" fmla="*/ 19050 w 112394"/>
                    <a:gd name="connsiteY10" fmla="*/ 180975 h 180975"/>
                    <a:gd name="connsiteX11" fmla="*/ 0 w 112394"/>
                    <a:gd name="connsiteY11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2394" h="180975">
                      <a:moveTo>
                        <a:pt x="0" y="0"/>
                      </a:moveTo>
                      <a:lnTo>
                        <a:pt x="19050" y="0"/>
                      </a:lnTo>
                      <a:lnTo>
                        <a:pt x="19050" y="75247"/>
                      </a:lnTo>
                      <a:cubicBezTo>
                        <a:pt x="27622" y="60960"/>
                        <a:pt x="40957" y="49530"/>
                        <a:pt x="62865" y="49530"/>
                      </a:cubicBezTo>
                      <a:cubicBezTo>
                        <a:pt x="94297" y="49530"/>
                        <a:pt x="112395" y="70485"/>
                        <a:pt x="112395" y="100965"/>
                      </a:cubicBezTo>
                      <a:lnTo>
                        <a:pt x="112395" y="180975"/>
                      </a:lnTo>
                      <a:lnTo>
                        <a:pt x="93345" y="180975"/>
                      </a:lnTo>
                      <a:lnTo>
                        <a:pt x="93345" y="105727"/>
                      </a:lnTo>
                      <a:cubicBezTo>
                        <a:pt x="93345" y="81915"/>
                        <a:pt x="80010" y="67627"/>
                        <a:pt x="57150" y="67627"/>
                      </a:cubicBezTo>
                      <a:cubicBezTo>
                        <a:pt x="35243" y="67627"/>
                        <a:pt x="19050" y="83820"/>
                        <a:pt x="19050" y="107632"/>
                      </a:cubicBezTo>
                      <a:lnTo>
                        <a:pt x="19050" y="180975"/>
                      </a:lnTo>
                      <a:lnTo>
                        <a:pt x="0" y="18097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627FA789-450C-7B9C-446F-CF073CB71714}"/>
                    </a:ext>
                  </a:extLst>
                </p:cNvPr>
                <p:cNvSpPr/>
                <p:nvPr/>
              </p:nvSpPr>
              <p:spPr>
                <a:xfrm>
                  <a:off x="4385786" y="4192587"/>
                  <a:ext cx="129539" cy="173355"/>
                </a:xfrm>
                <a:custGeom>
                  <a:avLst/>
                  <a:gdLst>
                    <a:gd name="connsiteX0" fmla="*/ 0 w 129539"/>
                    <a:gd name="connsiteY0" fmla="*/ 0 h 173355"/>
                    <a:gd name="connsiteX1" fmla="*/ 64770 w 129539"/>
                    <a:gd name="connsiteY1" fmla="*/ 0 h 173355"/>
                    <a:gd name="connsiteX2" fmla="*/ 129540 w 129539"/>
                    <a:gd name="connsiteY2" fmla="*/ 55245 h 173355"/>
                    <a:gd name="connsiteX3" fmla="*/ 60960 w 129539"/>
                    <a:gd name="connsiteY3" fmla="*/ 112395 h 173355"/>
                    <a:gd name="connsiteX4" fmla="*/ 19050 w 129539"/>
                    <a:gd name="connsiteY4" fmla="*/ 112395 h 173355"/>
                    <a:gd name="connsiteX5" fmla="*/ 19050 w 129539"/>
                    <a:gd name="connsiteY5" fmla="*/ 173355 h 173355"/>
                    <a:gd name="connsiteX6" fmla="*/ 0 w 129539"/>
                    <a:gd name="connsiteY6" fmla="*/ 173355 h 173355"/>
                    <a:gd name="connsiteX7" fmla="*/ 61913 w 129539"/>
                    <a:gd name="connsiteY7" fmla="*/ 94297 h 173355"/>
                    <a:gd name="connsiteX8" fmla="*/ 109538 w 129539"/>
                    <a:gd name="connsiteY8" fmla="*/ 56197 h 173355"/>
                    <a:gd name="connsiteX9" fmla="*/ 109538 w 129539"/>
                    <a:gd name="connsiteY9" fmla="*/ 55245 h 173355"/>
                    <a:gd name="connsiteX10" fmla="*/ 62865 w 129539"/>
                    <a:gd name="connsiteY10" fmla="*/ 18097 h 173355"/>
                    <a:gd name="connsiteX11" fmla="*/ 19050 w 129539"/>
                    <a:gd name="connsiteY11" fmla="*/ 18097 h 173355"/>
                    <a:gd name="connsiteX12" fmla="*/ 19050 w 129539"/>
                    <a:gd name="connsiteY12" fmla="*/ 94297 h 173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9539" h="173355">
                      <a:moveTo>
                        <a:pt x="0" y="0"/>
                      </a:moveTo>
                      <a:lnTo>
                        <a:pt x="64770" y="0"/>
                      </a:lnTo>
                      <a:cubicBezTo>
                        <a:pt x="103822" y="0"/>
                        <a:pt x="129540" y="20955"/>
                        <a:pt x="129540" y="55245"/>
                      </a:cubicBezTo>
                      <a:cubicBezTo>
                        <a:pt x="129540" y="92393"/>
                        <a:pt x="98107" y="112395"/>
                        <a:pt x="60960" y="112395"/>
                      </a:cubicBezTo>
                      <a:lnTo>
                        <a:pt x="19050" y="112395"/>
                      </a:lnTo>
                      <a:lnTo>
                        <a:pt x="19050" y="173355"/>
                      </a:lnTo>
                      <a:lnTo>
                        <a:pt x="0" y="173355"/>
                      </a:lnTo>
                      <a:close/>
                      <a:moveTo>
                        <a:pt x="61913" y="94297"/>
                      </a:moveTo>
                      <a:cubicBezTo>
                        <a:pt x="90488" y="94297"/>
                        <a:pt x="109538" y="79057"/>
                        <a:pt x="109538" y="56197"/>
                      </a:cubicBezTo>
                      <a:lnTo>
                        <a:pt x="109538" y="55245"/>
                      </a:lnTo>
                      <a:cubicBezTo>
                        <a:pt x="109538" y="30480"/>
                        <a:pt x="91440" y="18097"/>
                        <a:pt x="62865" y="18097"/>
                      </a:cubicBezTo>
                      <a:lnTo>
                        <a:pt x="19050" y="18097"/>
                      </a:lnTo>
                      <a:lnTo>
                        <a:pt x="19050" y="94297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D7E03F87-9142-BE94-1EB6-20B92A27C6B0}"/>
                    </a:ext>
                  </a:extLst>
                </p:cNvPr>
                <p:cNvSpPr/>
                <p:nvPr/>
              </p:nvSpPr>
              <p:spPr>
                <a:xfrm>
                  <a:off x="4539138" y="4234497"/>
                  <a:ext cx="120967" cy="134302"/>
                </a:xfrm>
                <a:custGeom>
                  <a:avLst/>
                  <a:gdLst>
                    <a:gd name="connsiteX0" fmla="*/ 63818 w 120967"/>
                    <a:gd name="connsiteY0" fmla="*/ 117158 h 134302"/>
                    <a:gd name="connsiteX1" fmla="*/ 104775 w 120967"/>
                    <a:gd name="connsiteY1" fmla="*/ 100013 h 134302"/>
                    <a:gd name="connsiteX2" fmla="*/ 116205 w 120967"/>
                    <a:gd name="connsiteY2" fmla="*/ 110490 h 134302"/>
                    <a:gd name="connsiteX3" fmla="*/ 63818 w 120967"/>
                    <a:gd name="connsiteY3" fmla="*/ 134303 h 134302"/>
                    <a:gd name="connsiteX4" fmla="*/ 0 w 120967"/>
                    <a:gd name="connsiteY4" fmla="*/ 67628 h 134302"/>
                    <a:gd name="connsiteX5" fmla="*/ 60960 w 120967"/>
                    <a:gd name="connsiteY5" fmla="*/ 0 h 134302"/>
                    <a:gd name="connsiteX6" fmla="*/ 120968 w 120967"/>
                    <a:gd name="connsiteY6" fmla="*/ 68580 h 134302"/>
                    <a:gd name="connsiteX7" fmla="*/ 120015 w 120967"/>
                    <a:gd name="connsiteY7" fmla="*/ 75247 h 134302"/>
                    <a:gd name="connsiteX8" fmla="*/ 19050 w 120967"/>
                    <a:gd name="connsiteY8" fmla="*/ 75247 h 134302"/>
                    <a:gd name="connsiteX9" fmla="*/ 63818 w 120967"/>
                    <a:gd name="connsiteY9" fmla="*/ 117158 h 134302"/>
                    <a:gd name="connsiteX10" fmla="*/ 100965 w 120967"/>
                    <a:gd name="connsiteY10" fmla="*/ 60008 h 134302"/>
                    <a:gd name="connsiteX11" fmla="*/ 60008 w 120967"/>
                    <a:gd name="connsiteY11" fmla="*/ 16193 h 134302"/>
                    <a:gd name="connsiteX12" fmla="*/ 19050 w 120967"/>
                    <a:gd name="connsiteY12" fmla="*/ 60008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0967" h="134302">
                      <a:moveTo>
                        <a:pt x="63818" y="117158"/>
                      </a:moveTo>
                      <a:cubicBezTo>
                        <a:pt x="81915" y="117158"/>
                        <a:pt x="94298" y="110490"/>
                        <a:pt x="104775" y="100013"/>
                      </a:cubicBezTo>
                      <a:lnTo>
                        <a:pt x="116205" y="110490"/>
                      </a:lnTo>
                      <a:cubicBezTo>
                        <a:pt x="102870" y="124778"/>
                        <a:pt x="87630" y="134303"/>
                        <a:pt x="63818" y="134303"/>
                      </a:cubicBezTo>
                      <a:cubicBezTo>
                        <a:pt x="28575" y="134303"/>
                        <a:pt x="0" y="107633"/>
                        <a:pt x="0" y="67628"/>
                      </a:cubicBezTo>
                      <a:cubicBezTo>
                        <a:pt x="0" y="30480"/>
                        <a:pt x="25718" y="0"/>
                        <a:pt x="60960" y="0"/>
                      </a:cubicBezTo>
                      <a:cubicBezTo>
                        <a:pt x="99060" y="0"/>
                        <a:pt x="120968" y="30480"/>
                        <a:pt x="120968" y="68580"/>
                      </a:cubicBezTo>
                      <a:cubicBezTo>
                        <a:pt x="120968" y="70485"/>
                        <a:pt x="120968" y="72390"/>
                        <a:pt x="120015" y="75247"/>
                      </a:cubicBezTo>
                      <a:lnTo>
                        <a:pt x="19050" y="75247"/>
                      </a:lnTo>
                      <a:cubicBezTo>
                        <a:pt x="21908" y="101918"/>
                        <a:pt x="40958" y="117158"/>
                        <a:pt x="63818" y="117158"/>
                      </a:cubicBezTo>
                      <a:close/>
                      <a:moveTo>
                        <a:pt x="100965" y="60008"/>
                      </a:moveTo>
                      <a:cubicBezTo>
                        <a:pt x="99060" y="36195"/>
                        <a:pt x="85725" y="16193"/>
                        <a:pt x="60008" y="16193"/>
                      </a:cubicBezTo>
                      <a:cubicBezTo>
                        <a:pt x="38100" y="16193"/>
                        <a:pt x="21908" y="35243"/>
                        <a:pt x="19050" y="6000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5BD26A11-A4A7-B88D-3CC4-C8894D155EFD}"/>
                    </a:ext>
                  </a:extLst>
                </p:cNvPr>
                <p:cNvSpPr/>
                <p:nvPr/>
              </p:nvSpPr>
              <p:spPr>
                <a:xfrm>
                  <a:off x="4682013" y="4199255"/>
                  <a:ext cx="77152" cy="168592"/>
                </a:xfrm>
                <a:custGeom>
                  <a:avLst/>
                  <a:gdLst>
                    <a:gd name="connsiteX0" fmla="*/ 18098 w 77152"/>
                    <a:gd name="connsiteY0" fmla="*/ 132397 h 168592"/>
                    <a:gd name="connsiteX1" fmla="*/ 18098 w 77152"/>
                    <a:gd name="connsiteY1" fmla="*/ 55245 h 168592"/>
                    <a:gd name="connsiteX2" fmla="*/ 0 w 77152"/>
                    <a:gd name="connsiteY2" fmla="*/ 55245 h 168592"/>
                    <a:gd name="connsiteX3" fmla="*/ 0 w 77152"/>
                    <a:gd name="connsiteY3" fmla="*/ 38100 h 168592"/>
                    <a:gd name="connsiteX4" fmla="*/ 18098 w 77152"/>
                    <a:gd name="connsiteY4" fmla="*/ 38100 h 168592"/>
                    <a:gd name="connsiteX5" fmla="*/ 18098 w 77152"/>
                    <a:gd name="connsiteY5" fmla="*/ 0 h 168592"/>
                    <a:gd name="connsiteX6" fmla="*/ 37148 w 77152"/>
                    <a:gd name="connsiteY6" fmla="*/ 0 h 168592"/>
                    <a:gd name="connsiteX7" fmla="*/ 37148 w 77152"/>
                    <a:gd name="connsiteY7" fmla="*/ 38100 h 168592"/>
                    <a:gd name="connsiteX8" fmla="*/ 77153 w 77152"/>
                    <a:gd name="connsiteY8" fmla="*/ 38100 h 168592"/>
                    <a:gd name="connsiteX9" fmla="*/ 77153 w 77152"/>
                    <a:gd name="connsiteY9" fmla="*/ 55245 h 168592"/>
                    <a:gd name="connsiteX10" fmla="*/ 37148 w 77152"/>
                    <a:gd name="connsiteY10" fmla="*/ 55245 h 168592"/>
                    <a:gd name="connsiteX11" fmla="*/ 37148 w 77152"/>
                    <a:gd name="connsiteY11" fmla="*/ 130492 h 168592"/>
                    <a:gd name="connsiteX12" fmla="*/ 59055 w 77152"/>
                    <a:gd name="connsiteY12" fmla="*/ 151447 h 168592"/>
                    <a:gd name="connsiteX13" fmla="*/ 77153 w 77152"/>
                    <a:gd name="connsiteY13" fmla="*/ 146685 h 168592"/>
                    <a:gd name="connsiteX14" fmla="*/ 77153 w 77152"/>
                    <a:gd name="connsiteY14" fmla="*/ 162877 h 168592"/>
                    <a:gd name="connsiteX15" fmla="*/ 54293 w 77152"/>
                    <a:gd name="connsiteY15" fmla="*/ 168592 h 168592"/>
                    <a:gd name="connsiteX16" fmla="*/ 18098 w 77152"/>
                    <a:gd name="connsiteY16" fmla="*/ 132397 h 16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7152" h="168592">
                      <a:moveTo>
                        <a:pt x="18098" y="132397"/>
                      </a:moveTo>
                      <a:lnTo>
                        <a:pt x="18098" y="55245"/>
                      </a:lnTo>
                      <a:lnTo>
                        <a:pt x="0" y="55245"/>
                      </a:lnTo>
                      <a:lnTo>
                        <a:pt x="0" y="38100"/>
                      </a:lnTo>
                      <a:lnTo>
                        <a:pt x="18098" y="38100"/>
                      </a:lnTo>
                      <a:lnTo>
                        <a:pt x="18098" y="0"/>
                      </a:lnTo>
                      <a:lnTo>
                        <a:pt x="37148" y="0"/>
                      </a:lnTo>
                      <a:lnTo>
                        <a:pt x="37148" y="38100"/>
                      </a:lnTo>
                      <a:lnTo>
                        <a:pt x="77153" y="38100"/>
                      </a:lnTo>
                      <a:lnTo>
                        <a:pt x="77153" y="55245"/>
                      </a:lnTo>
                      <a:lnTo>
                        <a:pt x="37148" y="55245"/>
                      </a:lnTo>
                      <a:lnTo>
                        <a:pt x="37148" y="130492"/>
                      </a:lnTo>
                      <a:cubicBezTo>
                        <a:pt x="37148" y="145732"/>
                        <a:pt x="45720" y="151447"/>
                        <a:pt x="59055" y="151447"/>
                      </a:cubicBezTo>
                      <a:cubicBezTo>
                        <a:pt x="64770" y="151447"/>
                        <a:pt x="70485" y="150495"/>
                        <a:pt x="77153" y="146685"/>
                      </a:cubicBezTo>
                      <a:lnTo>
                        <a:pt x="77153" y="162877"/>
                      </a:lnTo>
                      <a:cubicBezTo>
                        <a:pt x="70485" y="166688"/>
                        <a:pt x="62865" y="168592"/>
                        <a:pt x="54293" y="168592"/>
                      </a:cubicBezTo>
                      <a:cubicBezTo>
                        <a:pt x="33338" y="168592"/>
                        <a:pt x="18098" y="158115"/>
                        <a:pt x="18098" y="132397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25E9E600-EF80-B74E-4C5B-3A2E4955B58A}"/>
                    </a:ext>
                  </a:extLst>
                </p:cNvPr>
                <p:cNvSpPr/>
                <p:nvPr/>
              </p:nvSpPr>
              <p:spPr>
                <a:xfrm>
                  <a:off x="4793456" y="4235407"/>
                  <a:ext cx="71437" cy="130534"/>
                </a:xfrm>
                <a:custGeom>
                  <a:avLst/>
                  <a:gdLst>
                    <a:gd name="connsiteX0" fmla="*/ 0 w 71437"/>
                    <a:gd name="connsiteY0" fmla="*/ 1947 h 130534"/>
                    <a:gd name="connsiteX1" fmla="*/ 19050 w 71437"/>
                    <a:gd name="connsiteY1" fmla="*/ 1947 h 130534"/>
                    <a:gd name="connsiteX2" fmla="*/ 19050 w 71437"/>
                    <a:gd name="connsiteY2" fmla="*/ 35285 h 130534"/>
                    <a:gd name="connsiteX3" fmla="*/ 71438 w 71437"/>
                    <a:gd name="connsiteY3" fmla="*/ 42 h 130534"/>
                    <a:gd name="connsiteX4" fmla="*/ 71438 w 71437"/>
                    <a:gd name="connsiteY4" fmla="*/ 20997 h 130534"/>
                    <a:gd name="connsiteX5" fmla="*/ 69532 w 71437"/>
                    <a:gd name="connsiteY5" fmla="*/ 20997 h 130534"/>
                    <a:gd name="connsiteX6" fmla="*/ 19050 w 71437"/>
                    <a:gd name="connsiteY6" fmla="*/ 79100 h 130534"/>
                    <a:gd name="connsiteX7" fmla="*/ 19050 w 71437"/>
                    <a:gd name="connsiteY7" fmla="*/ 130535 h 130534"/>
                    <a:gd name="connsiteX8" fmla="*/ 0 w 71437"/>
                    <a:gd name="connsiteY8" fmla="*/ 130535 h 130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437" h="130534">
                      <a:moveTo>
                        <a:pt x="0" y="1947"/>
                      </a:moveTo>
                      <a:lnTo>
                        <a:pt x="19050" y="1947"/>
                      </a:lnTo>
                      <a:lnTo>
                        <a:pt x="19050" y="35285"/>
                      </a:lnTo>
                      <a:cubicBezTo>
                        <a:pt x="28575" y="14330"/>
                        <a:pt x="46672" y="-910"/>
                        <a:pt x="71438" y="42"/>
                      </a:cubicBezTo>
                      <a:lnTo>
                        <a:pt x="71438" y="20997"/>
                      </a:lnTo>
                      <a:lnTo>
                        <a:pt x="69532" y="20997"/>
                      </a:lnTo>
                      <a:cubicBezTo>
                        <a:pt x="41910" y="20997"/>
                        <a:pt x="19050" y="41000"/>
                        <a:pt x="19050" y="79100"/>
                      </a:cubicBezTo>
                      <a:lnTo>
                        <a:pt x="19050" y="130535"/>
                      </a:lnTo>
                      <a:lnTo>
                        <a:pt x="0" y="13053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1DCA7F21-46C2-B38B-B38F-C48E11B230E4}"/>
                    </a:ext>
                  </a:extLst>
                </p:cNvPr>
                <p:cNvSpPr/>
                <p:nvPr/>
              </p:nvSpPr>
              <p:spPr>
                <a:xfrm>
                  <a:off x="4880134" y="4234497"/>
                  <a:ext cx="133350" cy="134302"/>
                </a:xfrm>
                <a:custGeom>
                  <a:avLst/>
                  <a:gdLst>
                    <a:gd name="connsiteX0" fmla="*/ 0 w 133350"/>
                    <a:gd name="connsiteY0" fmla="*/ 67628 h 134302"/>
                    <a:gd name="connsiteX1" fmla="*/ 66675 w 133350"/>
                    <a:gd name="connsiteY1" fmla="*/ 0 h 134302"/>
                    <a:gd name="connsiteX2" fmla="*/ 133350 w 133350"/>
                    <a:gd name="connsiteY2" fmla="*/ 66675 h 134302"/>
                    <a:gd name="connsiteX3" fmla="*/ 133350 w 133350"/>
                    <a:gd name="connsiteY3" fmla="*/ 67628 h 134302"/>
                    <a:gd name="connsiteX4" fmla="*/ 66675 w 133350"/>
                    <a:gd name="connsiteY4" fmla="*/ 134303 h 134302"/>
                    <a:gd name="connsiteX5" fmla="*/ 0 w 133350"/>
                    <a:gd name="connsiteY5" fmla="*/ 67628 h 134302"/>
                    <a:gd name="connsiteX6" fmla="*/ 114300 w 133350"/>
                    <a:gd name="connsiteY6" fmla="*/ 67628 h 134302"/>
                    <a:gd name="connsiteX7" fmla="*/ 66675 w 133350"/>
                    <a:gd name="connsiteY7" fmla="*/ 17145 h 134302"/>
                    <a:gd name="connsiteX8" fmla="*/ 20003 w 133350"/>
                    <a:gd name="connsiteY8" fmla="*/ 66675 h 134302"/>
                    <a:gd name="connsiteX9" fmla="*/ 20003 w 133350"/>
                    <a:gd name="connsiteY9" fmla="*/ 67628 h 134302"/>
                    <a:gd name="connsiteX10" fmla="*/ 66675 w 133350"/>
                    <a:gd name="connsiteY10" fmla="*/ 117158 h 134302"/>
                    <a:gd name="connsiteX11" fmla="*/ 114300 w 133350"/>
                    <a:gd name="connsiteY11" fmla="*/ 67628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134302">
                      <a:moveTo>
                        <a:pt x="0" y="67628"/>
                      </a:moveTo>
                      <a:cubicBezTo>
                        <a:pt x="0" y="31433"/>
                        <a:pt x="28575" y="0"/>
                        <a:pt x="66675" y="0"/>
                      </a:cubicBezTo>
                      <a:cubicBezTo>
                        <a:pt x="105728" y="0"/>
                        <a:pt x="133350" y="30480"/>
                        <a:pt x="133350" y="66675"/>
                      </a:cubicBezTo>
                      <a:lnTo>
                        <a:pt x="133350" y="67628"/>
                      </a:lnTo>
                      <a:cubicBezTo>
                        <a:pt x="133350" y="103822"/>
                        <a:pt x="105728" y="134303"/>
                        <a:pt x="66675" y="134303"/>
                      </a:cubicBezTo>
                      <a:cubicBezTo>
                        <a:pt x="28575" y="134303"/>
                        <a:pt x="0" y="103822"/>
                        <a:pt x="0" y="67628"/>
                      </a:cubicBezTo>
                      <a:close/>
                      <a:moveTo>
                        <a:pt x="114300" y="67628"/>
                      </a:moveTo>
                      <a:cubicBezTo>
                        <a:pt x="114300" y="40005"/>
                        <a:pt x="93345" y="17145"/>
                        <a:pt x="66675" y="17145"/>
                      </a:cubicBezTo>
                      <a:cubicBezTo>
                        <a:pt x="39053" y="17145"/>
                        <a:pt x="20003" y="40005"/>
                        <a:pt x="20003" y="66675"/>
                      </a:cubicBezTo>
                      <a:lnTo>
                        <a:pt x="20003" y="67628"/>
                      </a:lnTo>
                      <a:cubicBezTo>
                        <a:pt x="20003" y="95250"/>
                        <a:pt x="40005" y="117158"/>
                        <a:pt x="66675" y="117158"/>
                      </a:cubicBezTo>
                      <a:cubicBezTo>
                        <a:pt x="95250" y="117158"/>
                        <a:pt x="114300" y="95250"/>
                        <a:pt x="114300" y="6762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3CAF848D-D4AC-218C-1451-F63D308896CD}"/>
                    </a:ext>
                  </a:extLst>
                </p:cNvPr>
                <p:cNvSpPr/>
                <p:nvPr/>
              </p:nvSpPr>
              <p:spPr>
                <a:xfrm>
                  <a:off x="5049678" y="4184967"/>
                  <a:ext cx="19050" cy="180975"/>
                </a:xfrm>
                <a:custGeom>
                  <a:avLst/>
                  <a:gdLst>
                    <a:gd name="connsiteX0" fmla="*/ 0 w 19050"/>
                    <a:gd name="connsiteY0" fmla="*/ 0 h 180975"/>
                    <a:gd name="connsiteX1" fmla="*/ 19050 w 19050"/>
                    <a:gd name="connsiteY1" fmla="*/ 0 h 180975"/>
                    <a:gd name="connsiteX2" fmla="*/ 19050 w 19050"/>
                    <a:gd name="connsiteY2" fmla="*/ 180975 h 180975"/>
                    <a:gd name="connsiteX3" fmla="*/ 0 w 19050"/>
                    <a:gd name="connsiteY3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" h="180975">
                      <a:moveTo>
                        <a:pt x="0" y="0"/>
                      </a:moveTo>
                      <a:lnTo>
                        <a:pt x="19050" y="0"/>
                      </a:lnTo>
                      <a:lnTo>
                        <a:pt x="19050" y="180975"/>
                      </a:lnTo>
                      <a:lnTo>
                        <a:pt x="0" y="18097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5902BD2E-A0DE-4A92-8D4E-BDB80A7B2378}"/>
                    </a:ext>
                  </a:extLst>
                </p:cNvPr>
                <p:cNvSpPr/>
                <p:nvPr/>
              </p:nvSpPr>
              <p:spPr>
                <a:xfrm>
                  <a:off x="5105876" y="4234497"/>
                  <a:ext cx="120967" cy="134302"/>
                </a:xfrm>
                <a:custGeom>
                  <a:avLst/>
                  <a:gdLst>
                    <a:gd name="connsiteX0" fmla="*/ 63818 w 120967"/>
                    <a:gd name="connsiteY0" fmla="*/ 117158 h 134302"/>
                    <a:gd name="connsiteX1" fmla="*/ 104775 w 120967"/>
                    <a:gd name="connsiteY1" fmla="*/ 100013 h 134302"/>
                    <a:gd name="connsiteX2" fmla="*/ 116205 w 120967"/>
                    <a:gd name="connsiteY2" fmla="*/ 110490 h 134302"/>
                    <a:gd name="connsiteX3" fmla="*/ 63818 w 120967"/>
                    <a:gd name="connsiteY3" fmla="*/ 134303 h 134302"/>
                    <a:gd name="connsiteX4" fmla="*/ 0 w 120967"/>
                    <a:gd name="connsiteY4" fmla="*/ 67628 h 134302"/>
                    <a:gd name="connsiteX5" fmla="*/ 60960 w 120967"/>
                    <a:gd name="connsiteY5" fmla="*/ 0 h 134302"/>
                    <a:gd name="connsiteX6" fmla="*/ 120968 w 120967"/>
                    <a:gd name="connsiteY6" fmla="*/ 68580 h 134302"/>
                    <a:gd name="connsiteX7" fmla="*/ 120968 w 120967"/>
                    <a:gd name="connsiteY7" fmla="*/ 75247 h 134302"/>
                    <a:gd name="connsiteX8" fmla="*/ 19050 w 120967"/>
                    <a:gd name="connsiteY8" fmla="*/ 75247 h 134302"/>
                    <a:gd name="connsiteX9" fmla="*/ 63818 w 120967"/>
                    <a:gd name="connsiteY9" fmla="*/ 117158 h 134302"/>
                    <a:gd name="connsiteX10" fmla="*/ 101918 w 120967"/>
                    <a:gd name="connsiteY10" fmla="*/ 60008 h 134302"/>
                    <a:gd name="connsiteX11" fmla="*/ 60960 w 120967"/>
                    <a:gd name="connsiteY11" fmla="*/ 16193 h 134302"/>
                    <a:gd name="connsiteX12" fmla="*/ 19050 w 120967"/>
                    <a:gd name="connsiteY12" fmla="*/ 60008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0967" h="134302">
                      <a:moveTo>
                        <a:pt x="63818" y="117158"/>
                      </a:moveTo>
                      <a:cubicBezTo>
                        <a:pt x="81915" y="117158"/>
                        <a:pt x="94298" y="110490"/>
                        <a:pt x="104775" y="100013"/>
                      </a:cubicBezTo>
                      <a:lnTo>
                        <a:pt x="116205" y="110490"/>
                      </a:lnTo>
                      <a:cubicBezTo>
                        <a:pt x="103823" y="124778"/>
                        <a:pt x="87630" y="134303"/>
                        <a:pt x="63818" y="134303"/>
                      </a:cubicBezTo>
                      <a:cubicBezTo>
                        <a:pt x="28575" y="134303"/>
                        <a:pt x="0" y="107633"/>
                        <a:pt x="0" y="67628"/>
                      </a:cubicBezTo>
                      <a:cubicBezTo>
                        <a:pt x="0" y="30480"/>
                        <a:pt x="25718" y="0"/>
                        <a:pt x="60960" y="0"/>
                      </a:cubicBezTo>
                      <a:cubicBezTo>
                        <a:pt x="99060" y="0"/>
                        <a:pt x="120968" y="30480"/>
                        <a:pt x="120968" y="68580"/>
                      </a:cubicBezTo>
                      <a:cubicBezTo>
                        <a:pt x="120968" y="70485"/>
                        <a:pt x="120968" y="72390"/>
                        <a:pt x="120968" y="75247"/>
                      </a:cubicBezTo>
                      <a:lnTo>
                        <a:pt x="19050" y="75247"/>
                      </a:lnTo>
                      <a:cubicBezTo>
                        <a:pt x="21908" y="101918"/>
                        <a:pt x="41910" y="117158"/>
                        <a:pt x="63818" y="117158"/>
                      </a:cubicBezTo>
                      <a:close/>
                      <a:moveTo>
                        <a:pt x="101918" y="60008"/>
                      </a:moveTo>
                      <a:cubicBezTo>
                        <a:pt x="99060" y="36195"/>
                        <a:pt x="85725" y="16193"/>
                        <a:pt x="60960" y="16193"/>
                      </a:cubicBezTo>
                      <a:cubicBezTo>
                        <a:pt x="39053" y="16193"/>
                        <a:pt x="21908" y="35243"/>
                        <a:pt x="19050" y="6000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1D8AE7BC-F936-4F76-6266-A3C9A03E9196}"/>
                    </a:ext>
                  </a:extLst>
                </p:cNvPr>
                <p:cNvSpPr/>
                <p:nvPr/>
              </p:nvSpPr>
              <p:spPr>
                <a:xfrm>
                  <a:off x="5258276" y="4237355"/>
                  <a:ext cx="111442" cy="131444"/>
                </a:xfrm>
                <a:custGeom>
                  <a:avLst/>
                  <a:gdLst>
                    <a:gd name="connsiteX0" fmla="*/ 0 w 111442"/>
                    <a:gd name="connsiteY0" fmla="*/ 80010 h 131444"/>
                    <a:gd name="connsiteX1" fmla="*/ 0 w 111442"/>
                    <a:gd name="connsiteY1" fmla="*/ 0 h 131444"/>
                    <a:gd name="connsiteX2" fmla="*/ 19050 w 111442"/>
                    <a:gd name="connsiteY2" fmla="*/ 0 h 131444"/>
                    <a:gd name="connsiteX3" fmla="*/ 19050 w 111442"/>
                    <a:gd name="connsiteY3" fmla="*/ 75247 h 131444"/>
                    <a:gd name="connsiteX4" fmla="*/ 54293 w 111442"/>
                    <a:gd name="connsiteY4" fmla="*/ 113347 h 131444"/>
                    <a:gd name="connsiteX5" fmla="*/ 92393 w 111442"/>
                    <a:gd name="connsiteY5" fmla="*/ 73342 h 131444"/>
                    <a:gd name="connsiteX6" fmla="*/ 92393 w 111442"/>
                    <a:gd name="connsiteY6" fmla="*/ 0 h 131444"/>
                    <a:gd name="connsiteX7" fmla="*/ 111443 w 111442"/>
                    <a:gd name="connsiteY7" fmla="*/ 0 h 131444"/>
                    <a:gd name="connsiteX8" fmla="*/ 111443 w 111442"/>
                    <a:gd name="connsiteY8" fmla="*/ 128588 h 131444"/>
                    <a:gd name="connsiteX9" fmla="*/ 92393 w 111442"/>
                    <a:gd name="connsiteY9" fmla="*/ 128588 h 131444"/>
                    <a:gd name="connsiteX10" fmla="*/ 92393 w 111442"/>
                    <a:gd name="connsiteY10" fmla="*/ 105727 h 131444"/>
                    <a:gd name="connsiteX11" fmla="*/ 48578 w 111442"/>
                    <a:gd name="connsiteY11" fmla="*/ 131445 h 131444"/>
                    <a:gd name="connsiteX12" fmla="*/ 0 w 111442"/>
                    <a:gd name="connsiteY12" fmla="*/ 80010 h 131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1442" h="131444">
                      <a:moveTo>
                        <a:pt x="0" y="80010"/>
                      </a:moveTo>
                      <a:lnTo>
                        <a:pt x="0" y="0"/>
                      </a:lnTo>
                      <a:lnTo>
                        <a:pt x="19050" y="0"/>
                      </a:lnTo>
                      <a:lnTo>
                        <a:pt x="19050" y="75247"/>
                      </a:lnTo>
                      <a:cubicBezTo>
                        <a:pt x="19050" y="99060"/>
                        <a:pt x="31433" y="113347"/>
                        <a:pt x="54293" y="113347"/>
                      </a:cubicBezTo>
                      <a:cubicBezTo>
                        <a:pt x="76200" y="113347"/>
                        <a:pt x="92393" y="97155"/>
                        <a:pt x="92393" y="73342"/>
                      </a:cubicBezTo>
                      <a:lnTo>
                        <a:pt x="92393" y="0"/>
                      </a:lnTo>
                      <a:lnTo>
                        <a:pt x="111443" y="0"/>
                      </a:lnTo>
                      <a:lnTo>
                        <a:pt x="111443" y="128588"/>
                      </a:lnTo>
                      <a:lnTo>
                        <a:pt x="92393" y="128588"/>
                      </a:lnTo>
                      <a:lnTo>
                        <a:pt x="92393" y="105727"/>
                      </a:lnTo>
                      <a:cubicBezTo>
                        <a:pt x="83820" y="120015"/>
                        <a:pt x="70485" y="131445"/>
                        <a:pt x="48578" y="131445"/>
                      </a:cubicBezTo>
                      <a:cubicBezTo>
                        <a:pt x="18098" y="131445"/>
                        <a:pt x="0" y="110490"/>
                        <a:pt x="0" y="80010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67D095E3-6321-83E6-8D20-1BBF9C531831}"/>
                    </a:ext>
                  </a:extLst>
                </p:cNvPr>
                <p:cNvSpPr/>
                <p:nvPr/>
              </p:nvSpPr>
              <p:spPr>
                <a:xfrm>
                  <a:off x="5412581" y="4234497"/>
                  <a:ext cx="194309" cy="131445"/>
                </a:xfrm>
                <a:custGeom>
                  <a:avLst/>
                  <a:gdLst>
                    <a:gd name="connsiteX0" fmla="*/ 0 w 194309"/>
                    <a:gd name="connsiteY0" fmla="*/ 2858 h 131445"/>
                    <a:gd name="connsiteX1" fmla="*/ 19050 w 194309"/>
                    <a:gd name="connsiteY1" fmla="*/ 2858 h 131445"/>
                    <a:gd name="connsiteX2" fmla="*/ 19050 w 194309"/>
                    <a:gd name="connsiteY2" fmla="*/ 24765 h 131445"/>
                    <a:gd name="connsiteX3" fmla="*/ 60960 w 194309"/>
                    <a:gd name="connsiteY3" fmla="*/ 0 h 131445"/>
                    <a:gd name="connsiteX4" fmla="*/ 101918 w 194309"/>
                    <a:gd name="connsiteY4" fmla="*/ 25718 h 131445"/>
                    <a:gd name="connsiteX5" fmla="*/ 146685 w 194309"/>
                    <a:gd name="connsiteY5" fmla="*/ 0 h 131445"/>
                    <a:gd name="connsiteX6" fmla="*/ 194310 w 194309"/>
                    <a:gd name="connsiteY6" fmla="*/ 51435 h 131445"/>
                    <a:gd name="connsiteX7" fmla="*/ 194310 w 194309"/>
                    <a:gd name="connsiteY7" fmla="*/ 131445 h 131445"/>
                    <a:gd name="connsiteX8" fmla="*/ 175260 w 194309"/>
                    <a:gd name="connsiteY8" fmla="*/ 131445 h 131445"/>
                    <a:gd name="connsiteX9" fmla="*/ 175260 w 194309"/>
                    <a:gd name="connsiteY9" fmla="*/ 56197 h 131445"/>
                    <a:gd name="connsiteX10" fmla="*/ 141922 w 194309"/>
                    <a:gd name="connsiteY10" fmla="*/ 18097 h 131445"/>
                    <a:gd name="connsiteX11" fmla="*/ 106680 w 194309"/>
                    <a:gd name="connsiteY11" fmla="*/ 57150 h 131445"/>
                    <a:gd name="connsiteX12" fmla="*/ 106680 w 194309"/>
                    <a:gd name="connsiteY12" fmla="*/ 131445 h 131445"/>
                    <a:gd name="connsiteX13" fmla="*/ 87630 w 194309"/>
                    <a:gd name="connsiteY13" fmla="*/ 131445 h 131445"/>
                    <a:gd name="connsiteX14" fmla="*/ 87630 w 194309"/>
                    <a:gd name="connsiteY14" fmla="*/ 56197 h 131445"/>
                    <a:gd name="connsiteX15" fmla="*/ 55245 w 194309"/>
                    <a:gd name="connsiteY15" fmla="*/ 18097 h 131445"/>
                    <a:gd name="connsiteX16" fmla="*/ 19050 w 194309"/>
                    <a:gd name="connsiteY16" fmla="*/ 58103 h 131445"/>
                    <a:gd name="connsiteX17" fmla="*/ 19050 w 194309"/>
                    <a:gd name="connsiteY17" fmla="*/ 131445 h 131445"/>
                    <a:gd name="connsiteX18" fmla="*/ 0 w 194309"/>
                    <a:gd name="connsiteY18" fmla="*/ 131445 h 13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94309" h="131445">
                      <a:moveTo>
                        <a:pt x="0" y="2858"/>
                      </a:moveTo>
                      <a:lnTo>
                        <a:pt x="19050" y="2858"/>
                      </a:lnTo>
                      <a:lnTo>
                        <a:pt x="19050" y="24765"/>
                      </a:lnTo>
                      <a:cubicBezTo>
                        <a:pt x="27622" y="12383"/>
                        <a:pt x="39053" y="0"/>
                        <a:pt x="60960" y="0"/>
                      </a:cubicBezTo>
                      <a:cubicBezTo>
                        <a:pt x="81915" y="0"/>
                        <a:pt x="95250" y="11430"/>
                        <a:pt x="101918" y="25718"/>
                      </a:cubicBezTo>
                      <a:cubicBezTo>
                        <a:pt x="110490" y="11430"/>
                        <a:pt x="124778" y="0"/>
                        <a:pt x="146685" y="0"/>
                      </a:cubicBezTo>
                      <a:cubicBezTo>
                        <a:pt x="176213" y="0"/>
                        <a:pt x="194310" y="20003"/>
                        <a:pt x="194310" y="51435"/>
                      </a:cubicBezTo>
                      <a:lnTo>
                        <a:pt x="194310" y="131445"/>
                      </a:lnTo>
                      <a:lnTo>
                        <a:pt x="175260" y="131445"/>
                      </a:lnTo>
                      <a:lnTo>
                        <a:pt x="175260" y="56197"/>
                      </a:lnTo>
                      <a:cubicBezTo>
                        <a:pt x="175260" y="31433"/>
                        <a:pt x="162878" y="18097"/>
                        <a:pt x="141922" y="18097"/>
                      </a:cubicBezTo>
                      <a:cubicBezTo>
                        <a:pt x="122872" y="18097"/>
                        <a:pt x="106680" y="32385"/>
                        <a:pt x="106680" y="57150"/>
                      </a:cubicBezTo>
                      <a:lnTo>
                        <a:pt x="106680" y="131445"/>
                      </a:lnTo>
                      <a:lnTo>
                        <a:pt x="87630" y="131445"/>
                      </a:lnTo>
                      <a:lnTo>
                        <a:pt x="87630" y="56197"/>
                      </a:lnTo>
                      <a:cubicBezTo>
                        <a:pt x="87630" y="32385"/>
                        <a:pt x="75247" y="18097"/>
                        <a:pt x="55245" y="18097"/>
                      </a:cubicBezTo>
                      <a:cubicBezTo>
                        <a:pt x="34290" y="18097"/>
                        <a:pt x="19050" y="34290"/>
                        <a:pt x="19050" y="58103"/>
                      </a:cubicBezTo>
                      <a:lnTo>
                        <a:pt x="19050" y="131445"/>
                      </a:lnTo>
                      <a:lnTo>
                        <a:pt x="0" y="13144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D256DF41-8AE3-93C0-003A-D235E2C3AE7B}"/>
                    </a:ext>
                  </a:extLst>
                </p:cNvPr>
                <p:cNvSpPr/>
                <p:nvPr/>
              </p:nvSpPr>
              <p:spPr>
                <a:xfrm>
                  <a:off x="5714524" y="4189730"/>
                  <a:ext cx="130492" cy="178117"/>
                </a:xfrm>
                <a:custGeom>
                  <a:avLst/>
                  <a:gdLst>
                    <a:gd name="connsiteX0" fmla="*/ 0 w 130492"/>
                    <a:gd name="connsiteY0" fmla="*/ 150495 h 178117"/>
                    <a:gd name="connsiteX1" fmla="*/ 12382 w 130492"/>
                    <a:gd name="connsiteY1" fmla="*/ 136207 h 178117"/>
                    <a:gd name="connsiteX2" fmla="*/ 71438 w 130492"/>
                    <a:gd name="connsiteY2" fmla="*/ 160972 h 178117"/>
                    <a:gd name="connsiteX3" fmla="*/ 110490 w 130492"/>
                    <a:gd name="connsiteY3" fmla="*/ 131445 h 178117"/>
                    <a:gd name="connsiteX4" fmla="*/ 110490 w 130492"/>
                    <a:gd name="connsiteY4" fmla="*/ 130492 h 178117"/>
                    <a:gd name="connsiteX5" fmla="*/ 64770 w 130492"/>
                    <a:gd name="connsiteY5" fmla="*/ 98107 h 178117"/>
                    <a:gd name="connsiteX6" fmla="*/ 6667 w 130492"/>
                    <a:gd name="connsiteY6" fmla="*/ 47625 h 178117"/>
                    <a:gd name="connsiteX7" fmla="*/ 63817 w 130492"/>
                    <a:gd name="connsiteY7" fmla="*/ 0 h 178117"/>
                    <a:gd name="connsiteX8" fmla="*/ 124777 w 130492"/>
                    <a:gd name="connsiteY8" fmla="*/ 21907 h 178117"/>
                    <a:gd name="connsiteX9" fmla="*/ 113347 w 130492"/>
                    <a:gd name="connsiteY9" fmla="*/ 36195 h 178117"/>
                    <a:gd name="connsiteX10" fmla="*/ 63817 w 130492"/>
                    <a:gd name="connsiteY10" fmla="*/ 18097 h 178117"/>
                    <a:gd name="connsiteX11" fmla="*/ 26670 w 130492"/>
                    <a:gd name="connsiteY11" fmla="*/ 45720 h 178117"/>
                    <a:gd name="connsiteX12" fmla="*/ 26670 w 130492"/>
                    <a:gd name="connsiteY12" fmla="*/ 46672 h 178117"/>
                    <a:gd name="connsiteX13" fmla="*/ 73342 w 130492"/>
                    <a:gd name="connsiteY13" fmla="*/ 80010 h 178117"/>
                    <a:gd name="connsiteX14" fmla="*/ 130492 w 130492"/>
                    <a:gd name="connsiteY14" fmla="*/ 128588 h 178117"/>
                    <a:gd name="connsiteX15" fmla="*/ 130492 w 130492"/>
                    <a:gd name="connsiteY15" fmla="*/ 129540 h 178117"/>
                    <a:gd name="connsiteX16" fmla="*/ 70485 w 130492"/>
                    <a:gd name="connsiteY16" fmla="*/ 178117 h 178117"/>
                    <a:gd name="connsiteX17" fmla="*/ 0 w 130492"/>
                    <a:gd name="connsiteY17" fmla="*/ 150495 h 178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30492" h="178117">
                      <a:moveTo>
                        <a:pt x="0" y="150495"/>
                      </a:moveTo>
                      <a:lnTo>
                        <a:pt x="12382" y="136207"/>
                      </a:lnTo>
                      <a:cubicBezTo>
                        <a:pt x="30480" y="152400"/>
                        <a:pt x="47625" y="160972"/>
                        <a:pt x="71438" y="160972"/>
                      </a:cubicBezTo>
                      <a:cubicBezTo>
                        <a:pt x="95250" y="160972"/>
                        <a:pt x="110490" y="148590"/>
                        <a:pt x="110490" y="131445"/>
                      </a:cubicBezTo>
                      <a:lnTo>
                        <a:pt x="110490" y="130492"/>
                      </a:lnTo>
                      <a:cubicBezTo>
                        <a:pt x="110490" y="115252"/>
                        <a:pt x="101917" y="105727"/>
                        <a:pt x="64770" y="98107"/>
                      </a:cubicBezTo>
                      <a:cubicBezTo>
                        <a:pt x="25717" y="89535"/>
                        <a:pt x="6667" y="76200"/>
                        <a:pt x="6667" y="47625"/>
                      </a:cubicBezTo>
                      <a:cubicBezTo>
                        <a:pt x="6667" y="20002"/>
                        <a:pt x="31432" y="0"/>
                        <a:pt x="63817" y="0"/>
                      </a:cubicBezTo>
                      <a:cubicBezTo>
                        <a:pt x="89535" y="0"/>
                        <a:pt x="107632" y="7620"/>
                        <a:pt x="124777" y="21907"/>
                      </a:cubicBezTo>
                      <a:lnTo>
                        <a:pt x="113347" y="36195"/>
                      </a:lnTo>
                      <a:cubicBezTo>
                        <a:pt x="97155" y="23813"/>
                        <a:pt x="80963" y="18097"/>
                        <a:pt x="63817" y="18097"/>
                      </a:cubicBezTo>
                      <a:cubicBezTo>
                        <a:pt x="40957" y="18097"/>
                        <a:pt x="26670" y="30480"/>
                        <a:pt x="26670" y="45720"/>
                      </a:cubicBezTo>
                      <a:lnTo>
                        <a:pt x="26670" y="46672"/>
                      </a:lnTo>
                      <a:cubicBezTo>
                        <a:pt x="26670" y="62865"/>
                        <a:pt x="35242" y="71438"/>
                        <a:pt x="73342" y="80010"/>
                      </a:cubicBezTo>
                      <a:cubicBezTo>
                        <a:pt x="112395" y="88582"/>
                        <a:pt x="130492" y="102870"/>
                        <a:pt x="130492" y="128588"/>
                      </a:cubicBezTo>
                      <a:lnTo>
                        <a:pt x="130492" y="129540"/>
                      </a:lnTo>
                      <a:cubicBezTo>
                        <a:pt x="130492" y="159067"/>
                        <a:pt x="105727" y="178117"/>
                        <a:pt x="70485" y="178117"/>
                      </a:cubicBezTo>
                      <a:cubicBezTo>
                        <a:pt x="43815" y="178117"/>
                        <a:pt x="20955" y="169545"/>
                        <a:pt x="0" y="150495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CC57A4B9-8880-3CB3-FA9A-159C83F73144}"/>
                    </a:ext>
                  </a:extLst>
                </p:cNvPr>
                <p:cNvSpPr/>
                <p:nvPr/>
              </p:nvSpPr>
              <p:spPr>
                <a:xfrm>
                  <a:off x="5868828" y="4199255"/>
                  <a:ext cx="77152" cy="168592"/>
                </a:xfrm>
                <a:custGeom>
                  <a:avLst/>
                  <a:gdLst>
                    <a:gd name="connsiteX0" fmla="*/ 18097 w 77152"/>
                    <a:gd name="connsiteY0" fmla="*/ 132397 h 168592"/>
                    <a:gd name="connsiteX1" fmla="*/ 18097 w 77152"/>
                    <a:gd name="connsiteY1" fmla="*/ 55245 h 168592"/>
                    <a:gd name="connsiteX2" fmla="*/ 0 w 77152"/>
                    <a:gd name="connsiteY2" fmla="*/ 55245 h 168592"/>
                    <a:gd name="connsiteX3" fmla="*/ 0 w 77152"/>
                    <a:gd name="connsiteY3" fmla="*/ 38100 h 168592"/>
                    <a:gd name="connsiteX4" fmla="*/ 18097 w 77152"/>
                    <a:gd name="connsiteY4" fmla="*/ 38100 h 168592"/>
                    <a:gd name="connsiteX5" fmla="*/ 18097 w 77152"/>
                    <a:gd name="connsiteY5" fmla="*/ 0 h 168592"/>
                    <a:gd name="connsiteX6" fmla="*/ 37147 w 77152"/>
                    <a:gd name="connsiteY6" fmla="*/ 0 h 168592"/>
                    <a:gd name="connsiteX7" fmla="*/ 37147 w 77152"/>
                    <a:gd name="connsiteY7" fmla="*/ 38100 h 168592"/>
                    <a:gd name="connsiteX8" fmla="*/ 77153 w 77152"/>
                    <a:gd name="connsiteY8" fmla="*/ 38100 h 168592"/>
                    <a:gd name="connsiteX9" fmla="*/ 77153 w 77152"/>
                    <a:gd name="connsiteY9" fmla="*/ 55245 h 168592"/>
                    <a:gd name="connsiteX10" fmla="*/ 37147 w 77152"/>
                    <a:gd name="connsiteY10" fmla="*/ 55245 h 168592"/>
                    <a:gd name="connsiteX11" fmla="*/ 37147 w 77152"/>
                    <a:gd name="connsiteY11" fmla="*/ 130492 h 168592"/>
                    <a:gd name="connsiteX12" fmla="*/ 58103 w 77152"/>
                    <a:gd name="connsiteY12" fmla="*/ 151447 h 168592"/>
                    <a:gd name="connsiteX13" fmla="*/ 77153 w 77152"/>
                    <a:gd name="connsiteY13" fmla="*/ 146685 h 168592"/>
                    <a:gd name="connsiteX14" fmla="*/ 77153 w 77152"/>
                    <a:gd name="connsiteY14" fmla="*/ 162877 h 168592"/>
                    <a:gd name="connsiteX15" fmla="*/ 54293 w 77152"/>
                    <a:gd name="connsiteY15" fmla="*/ 168592 h 168592"/>
                    <a:gd name="connsiteX16" fmla="*/ 18097 w 77152"/>
                    <a:gd name="connsiteY16" fmla="*/ 132397 h 16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7152" h="168592">
                      <a:moveTo>
                        <a:pt x="18097" y="132397"/>
                      </a:moveTo>
                      <a:lnTo>
                        <a:pt x="18097" y="55245"/>
                      </a:lnTo>
                      <a:lnTo>
                        <a:pt x="0" y="55245"/>
                      </a:lnTo>
                      <a:lnTo>
                        <a:pt x="0" y="38100"/>
                      </a:lnTo>
                      <a:lnTo>
                        <a:pt x="18097" y="38100"/>
                      </a:lnTo>
                      <a:lnTo>
                        <a:pt x="18097" y="0"/>
                      </a:lnTo>
                      <a:lnTo>
                        <a:pt x="37147" y="0"/>
                      </a:lnTo>
                      <a:lnTo>
                        <a:pt x="37147" y="38100"/>
                      </a:lnTo>
                      <a:lnTo>
                        <a:pt x="77153" y="38100"/>
                      </a:lnTo>
                      <a:lnTo>
                        <a:pt x="77153" y="55245"/>
                      </a:lnTo>
                      <a:lnTo>
                        <a:pt x="37147" y="55245"/>
                      </a:lnTo>
                      <a:lnTo>
                        <a:pt x="37147" y="130492"/>
                      </a:lnTo>
                      <a:cubicBezTo>
                        <a:pt x="37147" y="145732"/>
                        <a:pt x="45720" y="151447"/>
                        <a:pt x="58103" y="151447"/>
                      </a:cubicBezTo>
                      <a:cubicBezTo>
                        <a:pt x="64770" y="151447"/>
                        <a:pt x="70485" y="150495"/>
                        <a:pt x="77153" y="146685"/>
                      </a:cubicBezTo>
                      <a:lnTo>
                        <a:pt x="77153" y="162877"/>
                      </a:lnTo>
                      <a:cubicBezTo>
                        <a:pt x="70485" y="166688"/>
                        <a:pt x="62865" y="168592"/>
                        <a:pt x="54293" y="168592"/>
                      </a:cubicBezTo>
                      <a:cubicBezTo>
                        <a:pt x="33338" y="168592"/>
                        <a:pt x="18097" y="158115"/>
                        <a:pt x="18097" y="132397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AF9D5FFA-5953-B451-85F4-A33A3491A87E}"/>
                    </a:ext>
                  </a:extLst>
                </p:cNvPr>
                <p:cNvSpPr/>
                <p:nvPr/>
              </p:nvSpPr>
              <p:spPr>
                <a:xfrm>
                  <a:off x="5978366" y="4237355"/>
                  <a:ext cx="111442" cy="131444"/>
                </a:xfrm>
                <a:custGeom>
                  <a:avLst/>
                  <a:gdLst>
                    <a:gd name="connsiteX0" fmla="*/ 0 w 111442"/>
                    <a:gd name="connsiteY0" fmla="*/ 80010 h 131444"/>
                    <a:gd name="connsiteX1" fmla="*/ 0 w 111442"/>
                    <a:gd name="connsiteY1" fmla="*/ 0 h 131444"/>
                    <a:gd name="connsiteX2" fmla="*/ 19050 w 111442"/>
                    <a:gd name="connsiteY2" fmla="*/ 0 h 131444"/>
                    <a:gd name="connsiteX3" fmla="*/ 19050 w 111442"/>
                    <a:gd name="connsiteY3" fmla="*/ 75247 h 131444"/>
                    <a:gd name="connsiteX4" fmla="*/ 54293 w 111442"/>
                    <a:gd name="connsiteY4" fmla="*/ 113347 h 131444"/>
                    <a:gd name="connsiteX5" fmla="*/ 92393 w 111442"/>
                    <a:gd name="connsiteY5" fmla="*/ 73342 h 131444"/>
                    <a:gd name="connsiteX6" fmla="*/ 92393 w 111442"/>
                    <a:gd name="connsiteY6" fmla="*/ 0 h 131444"/>
                    <a:gd name="connsiteX7" fmla="*/ 111443 w 111442"/>
                    <a:gd name="connsiteY7" fmla="*/ 0 h 131444"/>
                    <a:gd name="connsiteX8" fmla="*/ 111443 w 111442"/>
                    <a:gd name="connsiteY8" fmla="*/ 128588 h 131444"/>
                    <a:gd name="connsiteX9" fmla="*/ 92393 w 111442"/>
                    <a:gd name="connsiteY9" fmla="*/ 128588 h 131444"/>
                    <a:gd name="connsiteX10" fmla="*/ 92393 w 111442"/>
                    <a:gd name="connsiteY10" fmla="*/ 105727 h 131444"/>
                    <a:gd name="connsiteX11" fmla="*/ 48578 w 111442"/>
                    <a:gd name="connsiteY11" fmla="*/ 131445 h 131444"/>
                    <a:gd name="connsiteX12" fmla="*/ 0 w 111442"/>
                    <a:gd name="connsiteY12" fmla="*/ 80010 h 131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1442" h="131444">
                      <a:moveTo>
                        <a:pt x="0" y="80010"/>
                      </a:moveTo>
                      <a:lnTo>
                        <a:pt x="0" y="0"/>
                      </a:lnTo>
                      <a:lnTo>
                        <a:pt x="19050" y="0"/>
                      </a:lnTo>
                      <a:lnTo>
                        <a:pt x="19050" y="75247"/>
                      </a:lnTo>
                      <a:cubicBezTo>
                        <a:pt x="19050" y="99060"/>
                        <a:pt x="31433" y="113347"/>
                        <a:pt x="54293" y="113347"/>
                      </a:cubicBezTo>
                      <a:cubicBezTo>
                        <a:pt x="76200" y="113347"/>
                        <a:pt x="92393" y="97155"/>
                        <a:pt x="92393" y="73342"/>
                      </a:cubicBezTo>
                      <a:lnTo>
                        <a:pt x="92393" y="0"/>
                      </a:lnTo>
                      <a:lnTo>
                        <a:pt x="111443" y="0"/>
                      </a:lnTo>
                      <a:lnTo>
                        <a:pt x="111443" y="128588"/>
                      </a:lnTo>
                      <a:lnTo>
                        <a:pt x="92393" y="128588"/>
                      </a:lnTo>
                      <a:lnTo>
                        <a:pt x="92393" y="105727"/>
                      </a:lnTo>
                      <a:cubicBezTo>
                        <a:pt x="83820" y="120015"/>
                        <a:pt x="70485" y="131445"/>
                        <a:pt x="48578" y="131445"/>
                      </a:cubicBezTo>
                      <a:cubicBezTo>
                        <a:pt x="18097" y="131445"/>
                        <a:pt x="0" y="110490"/>
                        <a:pt x="0" y="80010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EC2CF9AC-8415-5BA0-FFA4-4B5DD2551128}"/>
                    </a:ext>
                  </a:extLst>
                </p:cNvPr>
                <p:cNvSpPr/>
                <p:nvPr/>
              </p:nvSpPr>
              <p:spPr>
                <a:xfrm>
                  <a:off x="6125051" y="4184967"/>
                  <a:ext cx="129540" cy="183832"/>
                </a:xfrm>
                <a:custGeom>
                  <a:avLst/>
                  <a:gdLst>
                    <a:gd name="connsiteX0" fmla="*/ 0 w 129540"/>
                    <a:gd name="connsiteY0" fmla="*/ 117157 h 183832"/>
                    <a:gd name="connsiteX1" fmla="*/ 0 w 129540"/>
                    <a:gd name="connsiteY1" fmla="*/ 116205 h 183832"/>
                    <a:gd name="connsiteX2" fmla="*/ 61913 w 129540"/>
                    <a:gd name="connsiteY2" fmla="*/ 49530 h 183832"/>
                    <a:gd name="connsiteX3" fmla="*/ 110490 w 129540"/>
                    <a:gd name="connsiteY3" fmla="*/ 77152 h 183832"/>
                    <a:gd name="connsiteX4" fmla="*/ 110490 w 129540"/>
                    <a:gd name="connsiteY4" fmla="*/ 0 h 183832"/>
                    <a:gd name="connsiteX5" fmla="*/ 129540 w 129540"/>
                    <a:gd name="connsiteY5" fmla="*/ 0 h 183832"/>
                    <a:gd name="connsiteX6" fmla="*/ 129540 w 129540"/>
                    <a:gd name="connsiteY6" fmla="*/ 180975 h 183832"/>
                    <a:gd name="connsiteX7" fmla="*/ 110490 w 129540"/>
                    <a:gd name="connsiteY7" fmla="*/ 180975 h 183832"/>
                    <a:gd name="connsiteX8" fmla="*/ 110490 w 129540"/>
                    <a:gd name="connsiteY8" fmla="*/ 155257 h 183832"/>
                    <a:gd name="connsiteX9" fmla="*/ 61913 w 129540"/>
                    <a:gd name="connsiteY9" fmla="*/ 183832 h 183832"/>
                    <a:gd name="connsiteX10" fmla="*/ 0 w 129540"/>
                    <a:gd name="connsiteY10" fmla="*/ 117157 h 183832"/>
                    <a:gd name="connsiteX11" fmla="*/ 111443 w 129540"/>
                    <a:gd name="connsiteY11" fmla="*/ 117157 h 183832"/>
                    <a:gd name="connsiteX12" fmla="*/ 111443 w 129540"/>
                    <a:gd name="connsiteY12" fmla="*/ 116205 h 183832"/>
                    <a:gd name="connsiteX13" fmla="*/ 64770 w 129540"/>
                    <a:gd name="connsiteY13" fmla="*/ 66675 h 183832"/>
                    <a:gd name="connsiteX14" fmla="*/ 20003 w 129540"/>
                    <a:gd name="connsiteY14" fmla="*/ 116205 h 183832"/>
                    <a:gd name="connsiteX15" fmla="*/ 20003 w 129540"/>
                    <a:gd name="connsiteY15" fmla="*/ 117157 h 183832"/>
                    <a:gd name="connsiteX16" fmla="*/ 64770 w 129540"/>
                    <a:gd name="connsiteY16" fmla="*/ 166688 h 183832"/>
                    <a:gd name="connsiteX17" fmla="*/ 111443 w 129540"/>
                    <a:gd name="connsiteY17" fmla="*/ 117157 h 183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9540" h="183832">
                      <a:moveTo>
                        <a:pt x="0" y="117157"/>
                      </a:moveTo>
                      <a:lnTo>
                        <a:pt x="0" y="116205"/>
                      </a:lnTo>
                      <a:cubicBezTo>
                        <a:pt x="0" y="74295"/>
                        <a:pt x="30480" y="49530"/>
                        <a:pt x="61913" y="49530"/>
                      </a:cubicBezTo>
                      <a:cubicBezTo>
                        <a:pt x="84773" y="49530"/>
                        <a:pt x="100965" y="62865"/>
                        <a:pt x="110490" y="77152"/>
                      </a:cubicBezTo>
                      <a:lnTo>
                        <a:pt x="110490" y="0"/>
                      </a:lnTo>
                      <a:lnTo>
                        <a:pt x="129540" y="0"/>
                      </a:lnTo>
                      <a:lnTo>
                        <a:pt x="129540" y="180975"/>
                      </a:lnTo>
                      <a:lnTo>
                        <a:pt x="110490" y="180975"/>
                      </a:lnTo>
                      <a:lnTo>
                        <a:pt x="110490" y="155257"/>
                      </a:lnTo>
                      <a:cubicBezTo>
                        <a:pt x="100013" y="170497"/>
                        <a:pt x="84773" y="183832"/>
                        <a:pt x="61913" y="183832"/>
                      </a:cubicBezTo>
                      <a:cubicBezTo>
                        <a:pt x="30480" y="183832"/>
                        <a:pt x="0" y="159067"/>
                        <a:pt x="0" y="117157"/>
                      </a:cubicBezTo>
                      <a:close/>
                      <a:moveTo>
                        <a:pt x="111443" y="117157"/>
                      </a:moveTo>
                      <a:lnTo>
                        <a:pt x="111443" y="116205"/>
                      </a:lnTo>
                      <a:cubicBezTo>
                        <a:pt x="111443" y="86677"/>
                        <a:pt x="88583" y="66675"/>
                        <a:pt x="64770" y="66675"/>
                      </a:cubicBezTo>
                      <a:cubicBezTo>
                        <a:pt x="40005" y="66675"/>
                        <a:pt x="20003" y="85725"/>
                        <a:pt x="20003" y="116205"/>
                      </a:cubicBezTo>
                      <a:lnTo>
                        <a:pt x="20003" y="117157"/>
                      </a:lnTo>
                      <a:cubicBezTo>
                        <a:pt x="20003" y="146685"/>
                        <a:pt x="40958" y="166688"/>
                        <a:pt x="64770" y="166688"/>
                      </a:cubicBezTo>
                      <a:cubicBezTo>
                        <a:pt x="88583" y="166688"/>
                        <a:pt x="111443" y="146685"/>
                        <a:pt x="111443" y="117157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72783079-4BEF-76D2-2E58-F365127E7013}"/>
                    </a:ext>
                  </a:extLst>
                </p:cNvPr>
                <p:cNvSpPr/>
                <p:nvPr/>
              </p:nvSpPr>
              <p:spPr>
                <a:xfrm>
                  <a:off x="6297453" y="4188777"/>
                  <a:ext cx="21907" cy="177165"/>
                </a:xfrm>
                <a:custGeom>
                  <a:avLst/>
                  <a:gdLst>
                    <a:gd name="connsiteX0" fmla="*/ 0 w 21907"/>
                    <a:gd name="connsiteY0" fmla="*/ 0 h 177165"/>
                    <a:gd name="connsiteX1" fmla="*/ 21908 w 21907"/>
                    <a:gd name="connsiteY1" fmla="*/ 0 h 177165"/>
                    <a:gd name="connsiteX2" fmla="*/ 21908 w 21907"/>
                    <a:gd name="connsiteY2" fmla="*/ 20955 h 177165"/>
                    <a:gd name="connsiteX3" fmla="*/ 0 w 21907"/>
                    <a:gd name="connsiteY3" fmla="*/ 20955 h 177165"/>
                    <a:gd name="connsiteX4" fmla="*/ 1905 w 21907"/>
                    <a:gd name="connsiteY4" fmla="*/ 48578 h 177165"/>
                    <a:gd name="connsiteX5" fmla="*/ 20955 w 21907"/>
                    <a:gd name="connsiteY5" fmla="*/ 48578 h 177165"/>
                    <a:gd name="connsiteX6" fmla="*/ 20955 w 21907"/>
                    <a:gd name="connsiteY6" fmla="*/ 177165 h 177165"/>
                    <a:gd name="connsiteX7" fmla="*/ 1905 w 21907"/>
                    <a:gd name="connsiteY7" fmla="*/ 177165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907" h="177165">
                      <a:moveTo>
                        <a:pt x="0" y="0"/>
                      </a:moveTo>
                      <a:lnTo>
                        <a:pt x="21908" y="0"/>
                      </a:lnTo>
                      <a:lnTo>
                        <a:pt x="21908" y="20955"/>
                      </a:lnTo>
                      <a:lnTo>
                        <a:pt x="0" y="20955"/>
                      </a:lnTo>
                      <a:close/>
                      <a:moveTo>
                        <a:pt x="1905" y="48578"/>
                      </a:moveTo>
                      <a:lnTo>
                        <a:pt x="20955" y="48578"/>
                      </a:lnTo>
                      <a:lnTo>
                        <a:pt x="20955" y="177165"/>
                      </a:lnTo>
                      <a:lnTo>
                        <a:pt x="1905" y="17716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8094833E-6D1A-A681-320C-F338DE6E836F}"/>
                    </a:ext>
                  </a:extLst>
                </p:cNvPr>
                <p:cNvSpPr/>
                <p:nvPr/>
              </p:nvSpPr>
              <p:spPr>
                <a:xfrm>
                  <a:off x="6354603" y="4234497"/>
                  <a:ext cx="120967" cy="134302"/>
                </a:xfrm>
                <a:custGeom>
                  <a:avLst/>
                  <a:gdLst>
                    <a:gd name="connsiteX0" fmla="*/ 64770 w 120967"/>
                    <a:gd name="connsiteY0" fmla="*/ 117158 h 134302"/>
                    <a:gd name="connsiteX1" fmla="*/ 104775 w 120967"/>
                    <a:gd name="connsiteY1" fmla="*/ 100013 h 134302"/>
                    <a:gd name="connsiteX2" fmla="*/ 116205 w 120967"/>
                    <a:gd name="connsiteY2" fmla="*/ 110490 h 134302"/>
                    <a:gd name="connsiteX3" fmla="*/ 63818 w 120967"/>
                    <a:gd name="connsiteY3" fmla="*/ 134303 h 134302"/>
                    <a:gd name="connsiteX4" fmla="*/ 0 w 120967"/>
                    <a:gd name="connsiteY4" fmla="*/ 67628 h 134302"/>
                    <a:gd name="connsiteX5" fmla="*/ 60960 w 120967"/>
                    <a:gd name="connsiteY5" fmla="*/ 0 h 134302"/>
                    <a:gd name="connsiteX6" fmla="*/ 120968 w 120967"/>
                    <a:gd name="connsiteY6" fmla="*/ 68580 h 134302"/>
                    <a:gd name="connsiteX7" fmla="*/ 120968 w 120967"/>
                    <a:gd name="connsiteY7" fmla="*/ 75247 h 134302"/>
                    <a:gd name="connsiteX8" fmla="*/ 19050 w 120967"/>
                    <a:gd name="connsiteY8" fmla="*/ 75247 h 134302"/>
                    <a:gd name="connsiteX9" fmla="*/ 64770 w 120967"/>
                    <a:gd name="connsiteY9" fmla="*/ 117158 h 134302"/>
                    <a:gd name="connsiteX10" fmla="*/ 101918 w 120967"/>
                    <a:gd name="connsiteY10" fmla="*/ 60008 h 134302"/>
                    <a:gd name="connsiteX11" fmla="*/ 60960 w 120967"/>
                    <a:gd name="connsiteY11" fmla="*/ 16193 h 134302"/>
                    <a:gd name="connsiteX12" fmla="*/ 19050 w 120967"/>
                    <a:gd name="connsiteY12" fmla="*/ 60008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0967" h="134302">
                      <a:moveTo>
                        <a:pt x="64770" y="117158"/>
                      </a:moveTo>
                      <a:cubicBezTo>
                        <a:pt x="81915" y="117158"/>
                        <a:pt x="94297" y="110490"/>
                        <a:pt x="104775" y="100013"/>
                      </a:cubicBezTo>
                      <a:lnTo>
                        <a:pt x="116205" y="110490"/>
                      </a:lnTo>
                      <a:cubicBezTo>
                        <a:pt x="103822" y="124778"/>
                        <a:pt x="87630" y="134303"/>
                        <a:pt x="63818" y="134303"/>
                      </a:cubicBezTo>
                      <a:cubicBezTo>
                        <a:pt x="28575" y="134303"/>
                        <a:pt x="0" y="107633"/>
                        <a:pt x="0" y="67628"/>
                      </a:cubicBezTo>
                      <a:cubicBezTo>
                        <a:pt x="0" y="30480"/>
                        <a:pt x="25718" y="0"/>
                        <a:pt x="60960" y="0"/>
                      </a:cubicBezTo>
                      <a:cubicBezTo>
                        <a:pt x="99060" y="0"/>
                        <a:pt x="120968" y="30480"/>
                        <a:pt x="120968" y="68580"/>
                      </a:cubicBezTo>
                      <a:cubicBezTo>
                        <a:pt x="120968" y="70485"/>
                        <a:pt x="120968" y="72390"/>
                        <a:pt x="120968" y="75247"/>
                      </a:cubicBezTo>
                      <a:lnTo>
                        <a:pt x="19050" y="75247"/>
                      </a:lnTo>
                      <a:cubicBezTo>
                        <a:pt x="21908" y="101918"/>
                        <a:pt x="41910" y="117158"/>
                        <a:pt x="64770" y="117158"/>
                      </a:cubicBezTo>
                      <a:close/>
                      <a:moveTo>
                        <a:pt x="101918" y="60008"/>
                      </a:moveTo>
                      <a:cubicBezTo>
                        <a:pt x="99060" y="36195"/>
                        <a:pt x="86678" y="16193"/>
                        <a:pt x="60960" y="16193"/>
                      </a:cubicBezTo>
                      <a:cubicBezTo>
                        <a:pt x="39053" y="16193"/>
                        <a:pt x="21908" y="35243"/>
                        <a:pt x="19050" y="6000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B0FF4FA4-DA5D-9917-6C6F-2F1803CF5317}"/>
                    </a:ext>
                  </a:extLst>
                </p:cNvPr>
                <p:cNvSpPr/>
                <p:nvPr/>
              </p:nvSpPr>
              <p:spPr>
                <a:xfrm>
                  <a:off x="6498431" y="4235450"/>
                  <a:ext cx="99059" cy="132397"/>
                </a:xfrm>
                <a:custGeom>
                  <a:avLst/>
                  <a:gdLst>
                    <a:gd name="connsiteX0" fmla="*/ 0 w 99059"/>
                    <a:gd name="connsiteY0" fmla="*/ 114300 h 132397"/>
                    <a:gd name="connsiteX1" fmla="*/ 9525 w 99059"/>
                    <a:gd name="connsiteY1" fmla="*/ 100013 h 132397"/>
                    <a:gd name="connsiteX2" fmla="*/ 54293 w 99059"/>
                    <a:gd name="connsiteY2" fmla="*/ 116205 h 132397"/>
                    <a:gd name="connsiteX3" fmla="*/ 80963 w 99059"/>
                    <a:gd name="connsiteY3" fmla="*/ 96203 h 132397"/>
                    <a:gd name="connsiteX4" fmla="*/ 48578 w 99059"/>
                    <a:gd name="connsiteY4" fmla="*/ 73343 h 132397"/>
                    <a:gd name="connsiteX5" fmla="*/ 6668 w 99059"/>
                    <a:gd name="connsiteY5" fmla="*/ 37147 h 132397"/>
                    <a:gd name="connsiteX6" fmla="*/ 6668 w 99059"/>
                    <a:gd name="connsiteY6" fmla="*/ 36195 h 132397"/>
                    <a:gd name="connsiteX7" fmla="*/ 49530 w 99059"/>
                    <a:gd name="connsiteY7" fmla="*/ 0 h 132397"/>
                    <a:gd name="connsiteX8" fmla="*/ 96203 w 99059"/>
                    <a:gd name="connsiteY8" fmla="*/ 14288 h 132397"/>
                    <a:gd name="connsiteX9" fmla="*/ 87630 w 99059"/>
                    <a:gd name="connsiteY9" fmla="*/ 28575 h 132397"/>
                    <a:gd name="connsiteX10" fmla="*/ 49530 w 99059"/>
                    <a:gd name="connsiteY10" fmla="*/ 16193 h 132397"/>
                    <a:gd name="connsiteX11" fmla="*/ 24765 w 99059"/>
                    <a:gd name="connsiteY11" fmla="*/ 34290 h 132397"/>
                    <a:gd name="connsiteX12" fmla="*/ 24765 w 99059"/>
                    <a:gd name="connsiteY12" fmla="*/ 35243 h 132397"/>
                    <a:gd name="connsiteX13" fmla="*/ 57150 w 99059"/>
                    <a:gd name="connsiteY13" fmla="*/ 57150 h 132397"/>
                    <a:gd name="connsiteX14" fmla="*/ 99060 w 99059"/>
                    <a:gd name="connsiteY14" fmla="*/ 94297 h 132397"/>
                    <a:gd name="connsiteX15" fmla="*/ 53340 w 99059"/>
                    <a:gd name="connsiteY15" fmla="*/ 132397 h 132397"/>
                    <a:gd name="connsiteX16" fmla="*/ 0 w 99059"/>
                    <a:gd name="connsiteY16" fmla="*/ 114300 h 13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9059" h="132397">
                      <a:moveTo>
                        <a:pt x="0" y="114300"/>
                      </a:moveTo>
                      <a:lnTo>
                        <a:pt x="9525" y="100013"/>
                      </a:lnTo>
                      <a:cubicBezTo>
                        <a:pt x="23813" y="110490"/>
                        <a:pt x="39053" y="116205"/>
                        <a:pt x="54293" y="116205"/>
                      </a:cubicBezTo>
                      <a:cubicBezTo>
                        <a:pt x="69532" y="116205"/>
                        <a:pt x="80963" y="108585"/>
                        <a:pt x="80963" y="96203"/>
                      </a:cubicBezTo>
                      <a:cubicBezTo>
                        <a:pt x="80963" y="82868"/>
                        <a:pt x="65722" y="78105"/>
                        <a:pt x="48578" y="73343"/>
                      </a:cubicBezTo>
                      <a:cubicBezTo>
                        <a:pt x="28575" y="67628"/>
                        <a:pt x="6668" y="60960"/>
                        <a:pt x="6668" y="37147"/>
                      </a:cubicBezTo>
                      <a:lnTo>
                        <a:pt x="6668" y="36195"/>
                      </a:lnTo>
                      <a:cubicBezTo>
                        <a:pt x="6668" y="14288"/>
                        <a:pt x="24765" y="0"/>
                        <a:pt x="49530" y="0"/>
                      </a:cubicBezTo>
                      <a:cubicBezTo>
                        <a:pt x="65722" y="0"/>
                        <a:pt x="82868" y="5715"/>
                        <a:pt x="96203" y="14288"/>
                      </a:cubicBezTo>
                      <a:lnTo>
                        <a:pt x="87630" y="28575"/>
                      </a:lnTo>
                      <a:cubicBezTo>
                        <a:pt x="75247" y="20955"/>
                        <a:pt x="61913" y="16193"/>
                        <a:pt x="49530" y="16193"/>
                      </a:cubicBezTo>
                      <a:cubicBezTo>
                        <a:pt x="34290" y="16193"/>
                        <a:pt x="24765" y="23813"/>
                        <a:pt x="24765" y="34290"/>
                      </a:cubicBezTo>
                      <a:lnTo>
                        <a:pt x="24765" y="35243"/>
                      </a:lnTo>
                      <a:cubicBezTo>
                        <a:pt x="24765" y="47625"/>
                        <a:pt x="40957" y="52388"/>
                        <a:pt x="57150" y="57150"/>
                      </a:cubicBezTo>
                      <a:cubicBezTo>
                        <a:pt x="77153" y="62865"/>
                        <a:pt x="99060" y="70485"/>
                        <a:pt x="99060" y="94297"/>
                      </a:cubicBezTo>
                      <a:cubicBezTo>
                        <a:pt x="99060" y="119063"/>
                        <a:pt x="79057" y="132397"/>
                        <a:pt x="53340" y="132397"/>
                      </a:cubicBezTo>
                      <a:cubicBezTo>
                        <a:pt x="35243" y="132397"/>
                        <a:pt x="14288" y="125730"/>
                        <a:pt x="0" y="114300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E6F4088A-43AB-BDF4-9EDF-AAB29E35E89B}"/>
                    </a:ext>
                  </a:extLst>
                </p:cNvPr>
                <p:cNvSpPr/>
                <p:nvPr/>
              </p:nvSpPr>
              <p:spPr>
                <a:xfrm>
                  <a:off x="6697504" y="4235450"/>
                  <a:ext cx="112394" cy="133350"/>
                </a:xfrm>
                <a:custGeom>
                  <a:avLst/>
                  <a:gdLst>
                    <a:gd name="connsiteX0" fmla="*/ 0 w 112394"/>
                    <a:gd name="connsiteY0" fmla="*/ 93345 h 133350"/>
                    <a:gd name="connsiteX1" fmla="*/ 0 w 112394"/>
                    <a:gd name="connsiteY1" fmla="*/ 92393 h 133350"/>
                    <a:gd name="connsiteX2" fmla="*/ 54292 w 112394"/>
                    <a:gd name="connsiteY2" fmla="*/ 50482 h 133350"/>
                    <a:gd name="connsiteX3" fmla="*/ 93345 w 112394"/>
                    <a:gd name="connsiteY3" fmla="*/ 56197 h 133350"/>
                    <a:gd name="connsiteX4" fmla="*/ 93345 w 112394"/>
                    <a:gd name="connsiteY4" fmla="*/ 52388 h 133350"/>
                    <a:gd name="connsiteX5" fmla="*/ 56197 w 112394"/>
                    <a:gd name="connsiteY5" fmla="*/ 17145 h 133350"/>
                    <a:gd name="connsiteX6" fmla="*/ 17145 w 112394"/>
                    <a:gd name="connsiteY6" fmla="*/ 26670 h 133350"/>
                    <a:gd name="connsiteX7" fmla="*/ 11430 w 112394"/>
                    <a:gd name="connsiteY7" fmla="*/ 11430 h 133350"/>
                    <a:gd name="connsiteX8" fmla="*/ 58102 w 112394"/>
                    <a:gd name="connsiteY8" fmla="*/ 0 h 133350"/>
                    <a:gd name="connsiteX9" fmla="*/ 99060 w 112394"/>
                    <a:gd name="connsiteY9" fmla="*/ 14288 h 133350"/>
                    <a:gd name="connsiteX10" fmla="*/ 112395 w 112394"/>
                    <a:gd name="connsiteY10" fmla="*/ 52388 h 133350"/>
                    <a:gd name="connsiteX11" fmla="*/ 112395 w 112394"/>
                    <a:gd name="connsiteY11" fmla="*/ 130493 h 133350"/>
                    <a:gd name="connsiteX12" fmla="*/ 93345 w 112394"/>
                    <a:gd name="connsiteY12" fmla="*/ 130493 h 133350"/>
                    <a:gd name="connsiteX13" fmla="*/ 93345 w 112394"/>
                    <a:gd name="connsiteY13" fmla="*/ 111443 h 133350"/>
                    <a:gd name="connsiteX14" fmla="*/ 47625 w 112394"/>
                    <a:gd name="connsiteY14" fmla="*/ 133350 h 133350"/>
                    <a:gd name="connsiteX15" fmla="*/ 0 w 112394"/>
                    <a:gd name="connsiteY15" fmla="*/ 93345 h 133350"/>
                    <a:gd name="connsiteX16" fmla="*/ 93345 w 112394"/>
                    <a:gd name="connsiteY16" fmla="*/ 82868 h 133350"/>
                    <a:gd name="connsiteX17" fmla="*/ 93345 w 112394"/>
                    <a:gd name="connsiteY17" fmla="*/ 71438 h 133350"/>
                    <a:gd name="connsiteX18" fmla="*/ 56197 w 112394"/>
                    <a:gd name="connsiteY18" fmla="*/ 65722 h 133350"/>
                    <a:gd name="connsiteX19" fmla="*/ 19050 w 112394"/>
                    <a:gd name="connsiteY19" fmla="*/ 91440 h 133350"/>
                    <a:gd name="connsiteX20" fmla="*/ 19050 w 112394"/>
                    <a:gd name="connsiteY20" fmla="*/ 92393 h 133350"/>
                    <a:gd name="connsiteX21" fmla="*/ 51435 w 112394"/>
                    <a:gd name="connsiteY21" fmla="*/ 118110 h 133350"/>
                    <a:gd name="connsiteX22" fmla="*/ 93345 w 112394"/>
                    <a:gd name="connsiteY22" fmla="*/ 8286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2394" h="133350">
                      <a:moveTo>
                        <a:pt x="0" y="93345"/>
                      </a:moveTo>
                      <a:lnTo>
                        <a:pt x="0" y="92393"/>
                      </a:lnTo>
                      <a:cubicBezTo>
                        <a:pt x="0" y="64770"/>
                        <a:pt x="21907" y="50482"/>
                        <a:pt x="54292" y="50482"/>
                      </a:cubicBezTo>
                      <a:cubicBezTo>
                        <a:pt x="70485" y="50482"/>
                        <a:pt x="81915" y="53340"/>
                        <a:pt x="93345" y="56197"/>
                      </a:cubicBezTo>
                      <a:lnTo>
                        <a:pt x="93345" y="52388"/>
                      </a:lnTo>
                      <a:cubicBezTo>
                        <a:pt x="93345" y="29528"/>
                        <a:pt x="80010" y="17145"/>
                        <a:pt x="56197" y="17145"/>
                      </a:cubicBezTo>
                      <a:cubicBezTo>
                        <a:pt x="40957" y="17145"/>
                        <a:pt x="28575" y="20955"/>
                        <a:pt x="17145" y="26670"/>
                      </a:cubicBezTo>
                      <a:lnTo>
                        <a:pt x="11430" y="11430"/>
                      </a:lnTo>
                      <a:cubicBezTo>
                        <a:pt x="25717" y="4763"/>
                        <a:pt x="39052" y="0"/>
                        <a:pt x="58102" y="0"/>
                      </a:cubicBezTo>
                      <a:cubicBezTo>
                        <a:pt x="76200" y="0"/>
                        <a:pt x="89535" y="4763"/>
                        <a:pt x="99060" y="14288"/>
                      </a:cubicBezTo>
                      <a:cubicBezTo>
                        <a:pt x="107950" y="23177"/>
                        <a:pt x="112395" y="35877"/>
                        <a:pt x="112395" y="52388"/>
                      </a:cubicBezTo>
                      <a:lnTo>
                        <a:pt x="112395" y="130493"/>
                      </a:lnTo>
                      <a:lnTo>
                        <a:pt x="93345" y="130493"/>
                      </a:lnTo>
                      <a:lnTo>
                        <a:pt x="93345" y="111443"/>
                      </a:lnTo>
                      <a:cubicBezTo>
                        <a:pt x="84772" y="122872"/>
                        <a:pt x="70485" y="133350"/>
                        <a:pt x="47625" y="133350"/>
                      </a:cubicBezTo>
                      <a:cubicBezTo>
                        <a:pt x="23813" y="133350"/>
                        <a:pt x="0" y="119063"/>
                        <a:pt x="0" y="93345"/>
                      </a:cubicBezTo>
                      <a:close/>
                      <a:moveTo>
                        <a:pt x="93345" y="82868"/>
                      </a:moveTo>
                      <a:lnTo>
                        <a:pt x="93345" y="71438"/>
                      </a:lnTo>
                      <a:cubicBezTo>
                        <a:pt x="84772" y="68580"/>
                        <a:pt x="72390" y="65722"/>
                        <a:pt x="56197" y="65722"/>
                      </a:cubicBezTo>
                      <a:cubicBezTo>
                        <a:pt x="32385" y="65722"/>
                        <a:pt x="19050" y="76200"/>
                        <a:pt x="19050" y="91440"/>
                      </a:cubicBezTo>
                      <a:lnTo>
                        <a:pt x="19050" y="92393"/>
                      </a:lnTo>
                      <a:cubicBezTo>
                        <a:pt x="19050" y="108585"/>
                        <a:pt x="34290" y="118110"/>
                        <a:pt x="51435" y="118110"/>
                      </a:cubicBezTo>
                      <a:cubicBezTo>
                        <a:pt x="74295" y="118110"/>
                        <a:pt x="93345" y="103822"/>
                        <a:pt x="93345" y="8286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637B25B5-8838-F08C-0994-DF2F4AD50D3F}"/>
                    </a:ext>
                  </a:extLst>
                </p:cNvPr>
                <p:cNvSpPr/>
                <p:nvPr/>
              </p:nvSpPr>
              <p:spPr>
                <a:xfrm>
                  <a:off x="6849904" y="4234497"/>
                  <a:ext cx="112394" cy="131445"/>
                </a:xfrm>
                <a:custGeom>
                  <a:avLst/>
                  <a:gdLst>
                    <a:gd name="connsiteX0" fmla="*/ 0 w 112394"/>
                    <a:gd name="connsiteY0" fmla="*/ 2858 h 131445"/>
                    <a:gd name="connsiteX1" fmla="*/ 19050 w 112394"/>
                    <a:gd name="connsiteY1" fmla="*/ 2858 h 131445"/>
                    <a:gd name="connsiteX2" fmla="*/ 19050 w 112394"/>
                    <a:gd name="connsiteY2" fmla="*/ 25718 h 131445"/>
                    <a:gd name="connsiteX3" fmla="*/ 62865 w 112394"/>
                    <a:gd name="connsiteY3" fmla="*/ 0 h 131445"/>
                    <a:gd name="connsiteX4" fmla="*/ 112395 w 112394"/>
                    <a:gd name="connsiteY4" fmla="*/ 51435 h 131445"/>
                    <a:gd name="connsiteX5" fmla="*/ 112395 w 112394"/>
                    <a:gd name="connsiteY5" fmla="*/ 131445 h 131445"/>
                    <a:gd name="connsiteX6" fmla="*/ 93345 w 112394"/>
                    <a:gd name="connsiteY6" fmla="*/ 131445 h 131445"/>
                    <a:gd name="connsiteX7" fmla="*/ 93345 w 112394"/>
                    <a:gd name="connsiteY7" fmla="*/ 56197 h 131445"/>
                    <a:gd name="connsiteX8" fmla="*/ 58102 w 112394"/>
                    <a:gd name="connsiteY8" fmla="*/ 18097 h 131445"/>
                    <a:gd name="connsiteX9" fmla="*/ 19050 w 112394"/>
                    <a:gd name="connsiteY9" fmla="*/ 58103 h 131445"/>
                    <a:gd name="connsiteX10" fmla="*/ 19050 w 112394"/>
                    <a:gd name="connsiteY10" fmla="*/ 131445 h 131445"/>
                    <a:gd name="connsiteX11" fmla="*/ 0 w 112394"/>
                    <a:gd name="connsiteY11" fmla="*/ 131445 h 13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2394" h="131445">
                      <a:moveTo>
                        <a:pt x="0" y="2858"/>
                      </a:moveTo>
                      <a:lnTo>
                        <a:pt x="19050" y="2858"/>
                      </a:lnTo>
                      <a:lnTo>
                        <a:pt x="19050" y="25718"/>
                      </a:lnTo>
                      <a:cubicBezTo>
                        <a:pt x="27622" y="11430"/>
                        <a:pt x="40957" y="0"/>
                        <a:pt x="62865" y="0"/>
                      </a:cubicBezTo>
                      <a:cubicBezTo>
                        <a:pt x="94297" y="0"/>
                        <a:pt x="112395" y="20955"/>
                        <a:pt x="112395" y="51435"/>
                      </a:cubicBezTo>
                      <a:lnTo>
                        <a:pt x="112395" y="131445"/>
                      </a:lnTo>
                      <a:lnTo>
                        <a:pt x="93345" y="131445"/>
                      </a:lnTo>
                      <a:lnTo>
                        <a:pt x="93345" y="56197"/>
                      </a:lnTo>
                      <a:cubicBezTo>
                        <a:pt x="93345" y="32385"/>
                        <a:pt x="80010" y="18097"/>
                        <a:pt x="58102" y="18097"/>
                      </a:cubicBezTo>
                      <a:cubicBezTo>
                        <a:pt x="36195" y="18097"/>
                        <a:pt x="19050" y="34290"/>
                        <a:pt x="19050" y="58103"/>
                      </a:cubicBezTo>
                      <a:lnTo>
                        <a:pt x="19050" y="131445"/>
                      </a:lnTo>
                      <a:lnTo>
                        <a:pt x="0" y="13144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BDF6C4CA-55C0-9EE6-B681-D25851D2F233}"/>
                    </a:ext>
                  </a:extLst>
                </p:cNvPr>
                <p:cNvSpPr/>
                <p:nvPr/>
              </p:nvSpPr>
              <p:spPr>
                <a:xfrm>
                  <a:off x="6995636" y="4184967"/>
                  <a:ext cx="129539" cy="183832"/>
                </a:xfrm>
                <a:custGeom>
                  <a:avLst/>
                  <a:gdLst>
                    <a:gd name="connsiteX0" fmla="*/ 0 w 129539"/>
                    <a:gd name="connsiteY0" fmla="*/ 117157 h 183832"/>
                    <a:gd name="connsiteX1" fmla="*/ 0 w 129539"/>
                    <a:gd name="connsiteY1" fmla="*/ 116205 h 183832"/>
                    <a:gd name="connsiteX2" fmla="*/ 60960 w 129539"/>
                    <a:gd name="connsiteY2" fmla="*/ 49530 h 183832"/>
                    <a:gd name="connsiteX3" fmla="*/ 110490 w 129539"/>
                    <a:gd name="connsiteY3" fmla="*/ 77152 h 183832"/>
                    <a:gd name="connsiteX4" fmla="*/ 110490 w 129539"/>
                    <a:gd name="connsiteY4" fmla="*/ 0 h 183832"/>
                    <a:gd name="connsiteX5" fmla="*/ 129540 w 129539"/>
                    <a:gd name="connsiteY5" fmla="*/ 0 h 183832"/>
                    <a:gd name="connsiteX6" fmla="*/ 129540 w 129539"/>
                    <a:gd name="connsiteY6" fmla="*/ 180975 h 183832"/>
                    <a:gd name="connsiteX7" fmla="*/ 110490 w 129539"/>
                    <a:gd name="connsiteY7" fmla="*/ 180975 h 183832"/>
                    <a:gd name="connsiteX8" fmla="*/ 110490 w 129539"/>
                    <a:gd name="connsiteY8" fmla="*/ 155257 h 183832"/>
                    <a:gd name="connsiteX9" fmla="*/ 60960 w 129539"/>
                    <a:gd name="connsiteY9" fmla="*/ 183832 h 183832"/>
                    <a:gd name="connsiteX10" fmla="*/ 0 w 129539"/>
                    <a:gd name="connsiteY10" fmla="*/ 117157 h 183832"/>
                    <a:gd name="connsiteX11" fmla="*/ 110490 w 129539"/>
                    <a:gd name="connsiteY11" fmla="*/ 117157 h 183832"/>
                    <a:gd name="connsiteX12" fmla="*/ 110490 w 129539"/>
                    <a:gd name="connsiteY12" fmla="*/ 116205 h 183832"/>
                    <a:gd name="connsiteX13" fmla="*/ 64770 w 129539"/>
                    <a:gd name="connsiteY13" fmla="*/ 66675 h 183832"/>
                    <a:gd name="connsiteX14" fmla="*/ 19050 w 129539"/>
                    <a:gd name="connsiteY14" fmla="*/ 116205 h 183832"/>
                    <a:gd name="connsiteX15" fmla="*/ 19050 w 129539"/>
                    <a:gd name="connsiteY15" fmla="*/ 117157 h 183832"/>
                    <a:gd name="connsiteX16" fmla="*/ 64770 w 129539"/>
                    <a:gd name="connsiteY16" fmla="*/ 166688 h 183832"/>
                    <a:gd name="connsiteX17" fmla="*/ 110490 w 129539"/>
                    <a:gd name="connsiteY17" fmla="*/ 117157 h 183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9539" h="183832">
                      <a:moveTo>
                        <a:pt x="0" y="117157"/>
                      </a:moveTo>
                      <a:lnTo>
                        <a:pt x="0" y="116205"/>
                      </a:lnTo>
                      <a:cubicBezTo>
                        <a:pt x="0" y="74295"/>
                        <a:pt x="30480" y="49530"/>
                        <a:pt x="60960" y="49530"/>
                      </a:cubicBezTo>
                      <a:cubicBezTo>
                        <a:pt x="84772" y="49530"/>
                        <a:pt x="100013" y="62865"/>
                        <a:pt x="110490" y="77152"/>
                      </a:cubicBezTo>
                      <a:lnTo>
                        <a:pt x="110490" y="0"/>
                      </a:lnTo>
                      <a:lnTo>
                        <a:pt x="129540" y="0"/>
                      </a:lnTo>
                      <a:lnTo>
                        <a:pt x="129540" y="180975"/>
                      </a:lnTo>
                      <a:lnTo>
                        <a:pt x="110490" y="180975"/>
                      </a:lnTo>
                      <a:lnTo>
                        <a:pt x="110490" y="155257"/>
                      </a:lnTo>
                      <a:cubicBezTo>
                        <a:pt x="100013" y="170497"/>
                        <a:pt x="84772" y="183832"/>
                        <a:pt x="60960" y="183832"/>
                      </a:cubicBezTo>
                      <a:cubicBezTo>
                        <a:pt x="30480" y="183832"/>
                        <a:pt x="0" y="159067"/>
                        <a:pt x="0" y="117157"/>
                      </a:cubicBezTo>
                      <a:close/>
                      <a:moveTo>
                        <a:pt x="110490" y="117157"/>
                      </a:moveTo>
                      <a:lnTo>
                        <a:pt x="110490" y="116205"/>
                      </a:lnTo>
                      <a:cubicBezTo>
                        <a:pt x="110490" y="86677"/>
                        <a:pt x="88582" y="66675"/>
                        <a:pt x="64770" y="66675"/>
                      </a:cubicBezTo>
                      <a:cubicBezTo>
                        <a:pt x="40005" y="66675"/>
                        <a:pt x="19050" y="85725"/>
                        <a:pt x="19050" y="116205"/>
                      </a:cubicBezTo>
                      <a:lnTo>
                        <a:pt x="19050" y="117157"/>
                      </a:lnTo>
                      <a:cubicBezTo>
                        <a:pt x="19050" y="146685"/>
                        <a:pt x="40005" y="166688"/>
                        <a:pt x="64770" y="166688"/>
                      </a:cubicBezTo>
                      <a:cubicBezTo>
                        <a:pt x="88582" y="166688"/>
                        <a:pt x="110490" y="146685"/>
                        <a:pt x="110490" y="117157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52B07538-30AD-234B-D8BA-34BD26BA5DD5}"/>
                    </a:ext>
                  </a:extLst>
                </p:cNvPr>
                <p:cNvSpPr/>
                <p:nvPr/>
              </p:nvSpPr>
              <p:spPr>
                <a:xfrm>
                  <a:off x="7245191" y="4192587"/>
                  <a:ext cx="142875" cy="173355"/>
                </a:xfrm>
                <a:custGeom>
                  <a:avLst/>
                  <a:gdLst>
                    <a:gd name="connsiteX0" fmla="*/ 0 w 142875"/>
                    <a:gd name="connsiteY0" fmla="*/ 0 h 173355"/>
                    <a:gd name="connsiteX1" fmla="*/ 74295 w 142875"/>
                    <a:gd name="connsiteY1" fmla="*/ 0 h 173355"/>
                    <a:gd name="connsiteX2" fmla="*/ 123825 w 142875"/>
                    <a:gd name="connsiteY2" fmla="*/ 17145 h 173355"/>
                    <a:gd name="connsiteX3" fmla="*/ 137160 w 142875"/>
                    <a:gd name="connsiteY3" fmla="*/ 51435 h 173355"/>
                    <a:gd name="connsiteX4" fmla="*/ 89535 w 142875"/>
                    <a:gd name="connsiteY4" fmla="*/ 101918 h 173355"/>
                    <a:gd name="connsiteX5" fmla="*/ 142875 w 142875"/>
                    <a:gd name="connsiteY5" fmla="*/ 173355 h 173355"/>
                    <a:gd name="connsiteX6" fmla="*/ 119063 w 142875"/>
                    <a:gd name="connsiteY6" fmla="*/ 173355 h 173355"/>
                    <a:gd name="connsiteX7" fmla="*/ 68580 w 142875"/>
                    <a:gd name="connsiteY7" fmla="*/ 105728 h 173355"/>
                    <a:gd name="connsiteX8" fmla="*/ 19050 w 142875"/>
                    <a:gd name="connsiteY8" fmla="*/ 105728 h 173355"/>
                    <a:gd name="connsiteX9" fmla="*/ 19050 w 142875"/>
                    <a:gd name="connsiteY9" fmla="*/ 173355 h 173355"/>
                    <a:gd name="connsiteX10" fmla="*/ 0 w 142875"/>
                    <a:gd name="connsiteY10" fmla="*/ 173355 h 173355"/>
                    <a:gd name="connsiteX11" fmla="*/ 72390 w 142875"/>
                    <a:gd name="connsiteY11" fmla="*/ 88582 h 173355"/>
                    <a:gd name="connsiteX12" fmla="*/ 117157 w 142875"/>
                    <a:gd name="connsiteY12" fmla="*/ 52388 h 173355"/>
                    <a:gd name="connsiteX13" fmla="*/ 72390 w 142875"/>
                    <a:gd name="connsiteY13" fmla="*/ 18097 h 173355"/>
                    <a:gd name="connsiteX14" fmla="*/ 19050 w 142875"/>
                    <a:gd name="connsiteY14" fmla="*/ 18097 h 173355"/>
                    <a:gd name="connsiteX15" fmla="*/ 19050 w 142875"/>
                    <a:gd name="connsiteY15" fmla="*/ 88582 h 173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2875" h="173355">
                      <a:moveTo>
                        <a:pt x="0" y="0"/>
                      </a:moveTo>
                      <a:lnTo>
                        <a:pt x="74295" y="0"/>
                      </a:lnTo>
                      <a:cubicBezTo>
                        <a:pt x="95250" y="0"/>
                        <a:pt x="112395" y="6668"/>
                        <a:pt x="123825" y="17145"/>
                      </a:cubicBezTo>
                      <a:cubicBezTo>
                        <a:pt x="132397" y="25718"/>
                        <a:pt x="137160" y="38100"/>
                        <a:pt x="137160" y="51435"/>
                      </a:cubicBezTo>
                      <a:cubicBezTo>
                        <a:pt x="137160" y="80963"/>
                        <a:pt x="117157" y="97155"/>
                        <a:pt x="89535" y="101918"/>
                      </a:cubicBezTo>
                      <a:lnTo>
                        <a:pt x="142875" y="173355"/>
                      </a:lnTo>
                      <a:lnTo>
                        <a:pt x="119063" y="173355"/>
                      </a:lnTo>
                      <a:lnTo>
                        <a:pt x="68580" y="105728"/>
                      </a:lnTo>
                      <a:lnTo>
                        <a:pt x="19050" y="105728"/>
                      </a:lnTo>
                      <a:lnTo>
                        <a:pt x="19050" y="173355"/>
                      </a:lnTo>
                      <a:lnTo>
                        <a:pt x="0" y="173355"/>
                      </a:lnTo>
                      <a:close/>
                      <a:moveTo>
                        <a:pt x="72390" y="88582"/>
                      </a:moveTo>
                      <a:cubicBezTo>
                        <a:pt x="99060" y="88582"/>
                        <a:pt x="117157" y="75247"/>
                        <a:pt x="117157" y="52388"/>
                      </a:cubicBezTo>
                      <a:cubicBezTo>
                        <a:pt x="117157" y="30480"/>
                        <a:pt x="100965" y="18097"/>
                        <a:pt x="72390" y="18097"/>
                      </a:cubicBezTo>
                      <a:lnTo>
                        <a:pt x="19050" y="18097"/>
                      </a:lnTo>
                      <a:lnTo>
                        <a:pt x="19050" y="88582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02486C54-84DD-A5EB-80EA-D42527D7169A}"/>
                    </a:ext>
                  </a:extLst>
                </p:cNvPr>
                <p:cNvSpPr/>
                <p:nvPr/>
              </p:nvSpPr>
              <p:spPr>
                <a:xfrm>
                  <a:off x="7410926" y="4234497"/>
                  <a:ext cx="120967" cy="134302"/>
                </a:xfrm>
                <a:custGeom>
                  <a:avLst/>
                  <a:gdLst>
                    <a:gd name="connsiteX0" fmla="*/ 63818 w 120967"/>
                    <a:gd name="connsiteY0" fmla="*/ 117158 h 134302"/>
                    <a:gd name="connsiteX1" fmla="*/ 104775 w 120967"/>
                    <a:gd name="connsiteY1" fmla="*/ 100013 h 134302"/>
                    <a:gd name="connsiteX2" fmla="*/ 116205 w 120967"/>
                    <a:gd name="connsiteY2" fmla="*/ 110490 h 134302"/>
                    <a:gd name="connsiteX3" fmla="*/ 63818 w 120967"/>
                    <a:gd name="connsiteY3" fmla="*/ 134303 h 134302"/>
                    <a:gd name="connsiteX4" fmla="*/ 0 w 120967"/>
                    <a:gd name="connsiteY4" fmla="*/ 67628 h 134302"/>
                    <a:gd name="connsiteX5" fmla="*/ 60960 w 120967"/>
                    <a:gd name="connsiteY5" fmla="*/ 0 h 134302"/>
                    <a:gd name="connsiteX6" fmla="*/ 120968 w 120967"/>
                    <a:gd name="connsiteY6" fmla="*/ 68580 h 134302"/>
                    <a:gd name="connsiteX7" fmla="*/ 120015 w 120967"/>
                    <a:gd name="connsiteY7" fmla="*/ 75247 h 134302"/>
                    <a:gd name="connsiteX8" fmla="*/ 19050 w 120967"/>
                    <a:gd name="connsiteY8" fmla="*/ 75247 h 134302"/>
                    <a:gd name="connsiteX9" fmla="*/ 63818 w 120967"/>
                    <a:gd name="connsiteY9" fmla="*/ 117158 h 134302"/>
                    <a:gd name="connsiteX10" fmla="*/ 100965 w 120967"/>
                    <a:gd name="connsiteY10" fmla="*/ 60008 h 134302"/>
                    <a:gd name="connsiteX11" fmla="*/ 60960 w 120967"/>
                    <a:gd name="connsiteY11" fmla="*/ 16193 h 134302"/>
                    <a:gd name="connsiteX12" fmla="*/ 19050 w 120967"/>
                    <a:gd name="connsiteY12" fmla="*/ 60008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0967" h="134302">
                      <a:moveTo>
                        <a:pt x="63818" y="117158"/>
                      </a:moveTo>
                      <a:cubicBezTo>
                        <a:pt x="81915" y="117158"/>
                        <a:pt x="94298" y="110490"/>
                        <a:pt x="104775" y="100013"/>
                      </a:cubicBezTo>
                      <a:lnTo>
                        <a:pt x="116205" y="110490"/>
                      </a:lnTo>
                      <a:cubicBezTo>
                        <a:pt x="103823" y="124778"/>
                        <a:pt x="87630" y="134303"/>
                        <a:pt x="63818" y="134303"/>
                      </a:cubicBezTo>
                      <a:cubicBezTo>
                        <a:pt x="28575" y="134303"/>
                        <a:pt x="0" y="107633"/>
                        <a:pt x="0" y="67628"/>
                      </a:cubicBezTo>
                      <a:cubicBezTo>
                        <a:pt x="0" y="30480"/>
                        <a:pt x="25718" y="0"/>
                        <a:pt x="60960" y="0"/>
                      </a:cubicBezTo>
                      <a:cubicBezTo>
                        <a:pt x="99060" y="0"/>
                        <a:pt x="120968" y="30480"/>
                        <a:pt x="120968" y="68580"/>
                      </a:cubicBezTo>
                      <a:cubicBezTo>
                        <a:pt x="120968" y="70485"/>
                        <a:pt x="120968" y="72390"/>
                        <a:pt x="120015" y="75247"/>
                      </a:cubicBezTo>
                      <a:lnTo>
                        <a:pt x="19050" y="75247"/>
                      </a:lnTo>
                      <a:cubicBezTo>
                        <a:pt x="21907" y="101918"/>
                        <a:pt x="41910" y="117158"/>
                        <a:pt x="63818" y="117158"/>
                      </a:cubicBezTo>
                      <a:close/>
                      <a:moveTo>
                        <a:pt x="100965" y="60008"/>
                      </a:moveTo>
                      <a:cubicBezTo>
                        <a:pt x="99060" y="36195"/>
                        <a:pt x="85725" y="16193"/>
                        <a:pt x="60960" y="16193"/>
                      </a:cubicBezTo>
                      <a:cubicBezTo>
                        <a:pt x="38100" y="16193"/>
                        <a:pt x="21907" y="35243"/>
                        <a:pt x="19050" y="6000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DE3054B9-47FA-C84A-4C6B-56BF8B504BB1}"/>
                    </a:ext>
                  </a:extLst>
                </p:cNvPr>
                <p:cNvSpPr/>
                <p:nvPr/>
              </p:nvSpPr>
              <p:spPr>
                <a:xfrm>
                  <a:off x="7554754" y="4235450"/>
                  <a:ext cx="98107" cy="132397"/>
                </a:xfrm>
                <a:custGeom>
                  <a:avLst/>
                  <a:gdLst>
                    <a:gd name="connsiteX0" fmla="*/ 0 w 98107"/>
                    <a:gd name="connsiteY0" fmla="*/ 114300 h 132397"/>
                    <a:gd name="connsiteX1" fmla="*/ 9525 w 98107"/>
                    <a:gd name="connsiteY1" fmla="*/ 100013 h 132397"/>
                    <a:gd name="connsiteX2" fmla="*/ 53340 w 98107"/>
                    <a:gd name="connsiteY2" fmla="*/ 116205 h 132397"/>
                    <a:gd name="connsiteX3" fmla="*/ 80010 w 98107"/>
                    <a:gd name="connsiteY3" fmla="*/ 96203 h 132397"/>
                    <a:gd name="connsiteX4" fmla="*/ 48577 w 98107"/>
                    <a:gd name="connsiteY4" fmla="*/ 73343 h 132397"/>
                    <a:gd name="connsiteX5" fmla="*/ 5715 w 98107"/>
                    <a:gd name="connsiteY5" fmla="*/ 37147 h 132397"/>
                    <a:gd name="connsiteX6" fmla="*/ 5715 w 98107"/>
                    <a:gd name="connsiteY6" fmla="*/ 36195 h 132397"/>
                    <a:gd name="connsiteX7" fmla="*/ 49530 w 98107"/>
                    <a:gd name="connsiteY7" fmla="*/ 0 h 132397"/>
                    <a:gd name="connsiteX8" fmla="*/ 95250 w 98107"/>
                    <a:gd name="connsiteY8" fmla="*/ 14288 h 132397"/>
                    <a:gd name="connsiteX9" fmla="*/ 86677 w 98107"/>
                    <a:gd name="connsiteY9" fmla="*/ 28575 h 132397"/>
                    <a:gd name="connsiteX10" fmla="*/ 48577 w 98107"/>
                    <a:gd name="connsiteY10" fmla="*/ 16193 h 132397"/>
                    <a:gd name="connsiteX11" fmla="*/ 24765 w 98107"/>
                    <a:gd name="connsiteY11" fmla="*/ 34290 h 132397"/>
                    <a:gd name="connsiteX12" fmla="*/ 24765 w 98107"/>
                    <a:gd name="connsiteY12" fmla="*/ 35243 h 132397"/>
                    <a:gd name="connsiteX13" fmla="*/ 57150 w 98107"/>
                    <a:gd name="connsiteY13" fmla="*/ 57150 h 132397"/>
                    <a:gd name="connsiteX14" fmla="*/ 98107 w 98107"/>
                    <a:gd name="connsiteY14" fmla="*/ 94297 h 132397"/>
                    <a:gd name="connsiteX15" fmla="*/ 52388 w 98107"/>
                    <a:gd name="connsiteY15" fmla="*/ 132397 h 132397"/>
                    <a:gd name="connsiteX16" fmla="*/ 0 w 98107"/>
                    <a:gd name="connsiteY16" fmla="*/ 114300 h 13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8107" h="132397">
                      <a:moveTo>
                        <a:pt x="0" y="114300"/>
                      </a:moveTo>
                      <a:lnTo>
                        <a:pt x="9525" y="100013"/>
                      </a:lnTo>
                      <a:cubicBezTo>
                        <a:pt x="22860" y="110490"/>
                        <a:pt x="39052" y="116205"/>
                        <a:pt x="53340" y="116205"/>
                      </a:cubicBezTo>
                      <a:cubicBezTo>
                        <a:pt x="68580" y="116205"/>
                        <a:pt x="80010" y="108585"/>
                        <a:pt x="80010" y="96203"/>
                      </a:cubicBezTo>
                      <a:cubicBezTo>
                        <a:pt x="80010" y="82868"/>
                        <a:pt x="64770" y="78105"/>
                        <a:pt x="48577" y="73343"/>
                      </a:cubicBezTo>
                      <a:cubicBezTo>
                        <a:pt x="28575" y="67628"/>
                        <a:pt x="5715" y="60960"/>
                        <a:pt x="5715" y="37147"/>
                      </a:cubicBezTo>
                      <a:lnTo>
                        <a:pt x="5715" y="36195"/>
                      </a:lnTo>
                      <a:cubicBezTo>
                        <a:pt x="5715" y="14288"/>
                        <a:pt x="24765" y="0"/>
                        <a:pt x="49530" y="0"/>
                      </a:cubicBezTo>
                      <a:cubicBezTo>
                        <a:pt x="64770" y="0"/>
                        <a:pt x="82867" y="5715"/>
                        <a:pt x="95250" y="14288"/>
                      </a:cubicBezTo>
                      <a:lnTo>
                        <a:pt x="86677" y="28575"/>
                      </a:lnTo>
                      <a:cubicBezTo>
                        <a:pt x="75247" y="20955"/>
                        <a:pt x="60960" y="16193"/>
                        <a:pt x="48577" y="16193"/>
                      </a:cubicBezTo>
                      <a:cubicBezTo>
                        <a:pt x="34290" y="16193"/>
                        <a:pt x="24765" y="23813"/>
                        <a:pt x="24765" y="34290"/>
                      </a:cubicBezTo>
                      <a:lnTo>
                        <a:pt x="24765" y="35243"/>
                      </a:lnTo>
                      <a:cubicBezTo>
                        <a:pt x="24765" y="47625"/>
                        <a:pt x="40005" y="52388"/>
                        <a:pt x="57150" y="57150"/>
                      </a:cubicBezTo>
                      <a:cubicBezTo>
                        <a:pt x="77152" y="62865"/>
                        <a:pt x="98107" y="70485"/>
                        <a:pt x="98107" y="94297"/>
                      </a:cubicBezTo>
                      <a:cubicBezTo>
                        <a:pt x="98107" y="119063"/>
                        <a:pt x="78105" y="132397"/>
                        <a:pt x="52388" y="132397"/>
                      </a:cubicBezTo>
                      <a:cubicBezTo>
                        <a:pt x="34290" y="132397"/>
                        <a:pt x="14288" y="125730"/>
                        <a:pt x="0" y="114300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FA8F611D-E9E5-7199-97A4-05A164500DA1}"/>
                    </a:ext>
                  </a:extLst>
                </p:cNvPr>
                <p:cNvSpPr/>
                <p:nvPr/>
              </p:nvSpPr>
              <p:spPr>
                <a:xfrm>
                  <a:off x="7680483" y="4234497"/>
                  <a:ext cx="120967" cy="134302"/>
                </a:xfrm>
                <a:custGeom>
                  <a:avLst/>
                  <a:gdLst>
                    <a:gd name="connsiteX0" fmla="*/ 64770 w 120967"/>
                    <a:gd name="connsiteY0" fmla="*/ 117158 h 134302"/>
                    <a:gd name="connsiteX1" fmla="*/ 104775 w 120967"/>
                    <a:gd name="connsiteY1" fmla="*/ 100013 h 134302"/>
                    <a:gd name="connsiteX2" fmla="*/ 116205 w 120967"/>
                    <a:gd name="connsiteY2" fmla="*/ 110490 h 134302"/>
                    <a:gd name="connsiteX3" fmla="*/ 63818 w 120967"/>
                    <a:gd name="connsiteY3" fmla="*/ 134303 h 134302"/>
                    <a:gd name="connsiteX4" fmla="*/ 0 w 120967"/>
                    <a:gd name="connsiteY4" fmla="*/ 67628 h 134302"/>
                    <a:gd name="connsiteX5" fmla="*/ 61913 w 120967"/>
                    <a:gd name="connsiteY5" fmla="*/ 0 h 134302"/>
                    <a:gd name="connsiteX6" fmla="*/ 120968 w 120967"/>
                    <a:gd name="connsiteY6" fmla="*/ 68580 h 134302"/>
                    <a:gd name="connsiteX7" fmla="*/ 120968 w 120967"/>
                    <a:gd name="connsiteY7" fmla="*/ 75247 h 134302"/>
                    <a:gd name="connsiteX8" fmla="*/ 19050 w 120967"/>
                    <a:gd name="connsiteY8" fmla="*/ 75247 h 134302"/>
                    <a:gd name="connsiteX9" fmla="*/ 64770 w 120967"/>
                    <a:gd name="connsiteY9" fmla="*/ 117158 h 134302"/>
                    <a:gd name="connsiteX10" fmla="*/ 101918 w 120967"/>
                    <a:gd name="connsiteY10" fmla="*/ 60008 h 134302"/>
                    <a:gd name="connsiteX11" fmla="*/ 60960 w 120967"/>
                    <a:gd name="connsiteY11" fmla="*/ 16193 h 134302"/>
                    <a:gd name="connsiteX12" fmla="*/ 19050 w 120967"/>
                    <a:gd name="connsiteY12" fmla="*/ 60008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0967" h="134302">
                      <a:moveTo>
                        <a:pt x="64770" y="117158"/>
                      </a:moveTo>
                      <a:cubicBezTo>
                        <a:pt x="81915" y="117158"/>
                        <a:pt x="94298" y="110490"/>
                        <a:pt x="104775" y="100013"/>
                      </a:cubicBezTo>
                      <a:lnTo>
                        <a:pt x="116205" y="110490"/>
                      </a:lnTo>
                      <a:cubicBezTo>
                        <a:pt x="103823" y="124778"/>
                        <a:pt x="88583" y="134303"/>
                        <a:pt x="63818" y="134303"/>
                      </a:cubicBezTo>
                      <a:cubicBezTo>
                        <a:pt x="28575" y="134303"/>
                        <a:pt x="0" y="107633"/>
                        <a:pt x="0" y="67628"/>
                      </a:cubicBezTo>
                      <a:cubicBezTo>
                        <a:pt x="0" y="30480"/>
                        <a:pt x="25718" y="0"/>
                        <a:pt x="61913" y="0"/>
                      </a:cubicBezTo>
                      <a:cubicBezTo>
                        <a:pt x="99060" y="0"/>
                        <a:pt x="120968" y="30480"/>
                        <a:pt x="120968" y="68580"/>
                      </a:cubicBezTo>
                      <a:cubicBezTo>
                        <a:pt x="120968" y="70485"/>
                        <a:pt x="120968" y="72390"/>
                        <a:pt x="120968" y="75247"/>
                      </a:cubicBezTo>
                      <a:lnTo>
                        <a:pt x="19050" y="75247"/>
                      </a:lnTo>
                      <a:cubicBezTo>
                        <a:pt x="21908" y="101918"/>
                        <a:pt x="41910" y="117158"/>
                        <a:pt x="64770" y="117158"/>
                      </a:cubicBezTo>
                      <a:close/>
                      <a:moveTo>
                        <a:pt x="101918" y="60008"/>
                      </a:moveTo>
                      <a:cubicBezTo>
                        <a:pt x="100013" y="36195"/>
                        <a:pt x="86678" y="16193"/>
                        <a:pt x="60960" y="16193"/>
                      </a:cubicBezTo>
                      <a:cubicBezTo>
                        <a:pt x="39053" y="16193"/>
                        <a:pt x="21908" y="35243"/>
                        <a:pt x="19050" y="6000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E3C5F4E0-DA6A-AEEB-93BA-6A650E908EDD}"/>
                    </a:ext>
                  </a:extLst>
                </p:cNvPr>
                <p:cNvSpPr/>
                <p:nvPr/>
              </p:nvSpPr>
              <p:spPr>
                <a:xfrm>
                  <a:off x="7825263" y="4235450"/>
                  <a:ext cx="112454" cy="133350"/>
                </a:xfrm>
                <a:custGeom>
                  <a:avLst/>
                  <a:gdLst>
                    <a:gd name="connsiteX0" fmla="*/ 0 w 112454"/>
                    <a:gd name="connsiteY0" fmla="*/ 93345 h 133350"/>
                    <a:gd name="connsiteX1" fmla="*/ 0 w 112454"/>
                    <a:gd name="connsiteY1" fmla="*/ 92393 h 133350"/>
                    <a:gd name="connsiteX2" fmla="*/ 55245 w 112454"/>
                    <a:gd name="connsiteY2" fmla="*/ 50482 h 133350"/>
                    <a:gd name="connsiteX3" fmla="*/ 94298 w 112454"/>
                    <a:gd name="connsiteY3" fmla="*/ 56197 h 133350"/>
                    <a:gd name="connsiteX4" fmla="*/ 94298 w 112454"/>
                    <a:gd name="connsiteY4" fmla="*/ 52388 h 133350"/>
                    <a:gd name="connsiteX5" fmla="*/ 56198 w 112454"/>
                    <a:gd name="connsiteY5" fmla="*/ 17145 h 133350"/>
                    <a:gd name="connsiteX6" fmla="*/ 17145 w 112454"/>
                    <a:gd name="connsiteY6" fmla="*/ 26670 h 133350"/>
                    <a:gd name="connsiteX7" fmla="*/ 11430 w 112454"/>
                    <a:gd name="connsiteY7" fmla="*/ 11430 h 133350"/>
                    <a:gd name="connsiteX8" fmla="*/ 58103 w 112454"/>
                    <a:gd name="connsiteY8" fmla="*/ 0 h 133350"/>
                    <a:gd name="connsiteX9" fmla="*/ 99060 w 112454"/>
                    <a:gd name="connsiteY9" fmla="*/ 14288 h 133350"/>
                    <a:gd name="connsiteX10" fmla="*/ 112395 w 112454"/>
                    <a:gd name="connsiteY10" fmla="*/ 52388 h 133350"/>
                    <a:gd name="connsiteX11" fmla="*/ 112395 w 112454"/>
                    <a:gd name="connsiteY11" fmla="*/ 130493 h 133350"/>
                    <a:gd name="connsiteX12" fmla="*/ 94298 w 112454"/>
                    <a:gd name="connsiteY12" fmla="*/ 130493 h 133350"/>
                    <a:gd name="connsiteX13" fmla="*/ 94298 w 112454"/>
                    <a:gd name="connsiteY13" fmla="*/ 111443 h 133350"/>
                    <a:gd name="connsiteX14" fmla="*/ 47625 w 112454"/>
                    <a:gd name="connsiteY14" fmla="*/ 133350 h 133350"/>
                    <a:gd name="connsiteX15" fmla="*/ 0 w 112454"/>
                    <a:gd name="connsiteY15" fmla="*/ 93345 h 133350"/>
                    <a:gd name="connsiteX16" fmla="*/ 94298 w 112454"/>
                    <a:gd name="connsiteY16" fmla="*/ 82868 h 133350"/>
                    <a:gd name="connsiteX17" fmla="*/ 94298 w 112454"/>
                    <a:gd name="connsiteY17" fmla="*/ 71438 h 133350"/>
                    <a:gd name="connsiteX18" fmla="*/ 57150 w 112454"/>
                    <a:gd name="connsiteY18" fmla="*/ 65722 h 133350"/>
                    <a:gd name="connsiteX19" fmla="*/ 20003 w 112454"/>
                    <a:gd name="connsiteY19" fmla="*/ 91440 h 133350"/>
                    <a:gd name="connsiteX20" fmla="*/ 20003 w 112454"/>
                    <a:gd name="connsiteY20" fmla="*/ 92393 h 133350"/>
                    <a:gd name="connsiteX21" fmla="*/ 51435 w 112454"/>
                    <a:gd name="connsiteY21" fmla="*/ 118110 h 133350"/>
                    <a:gd name="connsiteX22" fmla="*/ 94298 w 112454"/>
                    <a:gd name="connsiteY22" fmla="*/ 8286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2454" h="133350">
                      <a:moveTo>
                        <a:pt x="0" y="93345"/>
                      </a:moveTo>
                      <a:lnTo>
                        <a:pt x="0" y="92393"/>
                      </a:lnTo>
                      <a:cubicBezTo>
                        <a:pt x="0" y="64770"/>
                        <a:pt x="22860" y="50482"/>
                        <a:pt x="55245" y="50482"/>
                      </a:cubicBezTo>
                      <a:cubicBezTo>
                        <a:pt x="71438" y="50482"/>
                        <a:pt x="82868" y="53340"/>
                        <a:pt x="94298" y="56197"/>
                      </a:cubicBezTo>
                      <a:lnTo>
                        <a:pt x="94298" y="52388"/>
                      </a:lnTo>
                      <a:cubicBezTo>
                        <a:pt x="94298" y="29528"/>
                        <a:pt x="80010" y="17145"/>
                        <a:pt x="56198" y="17145"/>
                      </a:cubicBezTo>
                      <a:cubicBezTo>
                        <a:pt x="40957" y="17145"/>
                        <a:pt x="29528" y="20955"/>
                        <a:pt x="17145" y="26670"/>
                      </a:cubicBezTo>
                      <a:lnTo>
                        <a:pt x="11430" y="11430"/>
                      </a:lnTo>
                      <a:cubicBezTo>
                        <a:pt x="25718" y="4763"/>
                        <a:pt x="39053" y="0"/>
                        <a:pt x="58103" y="0"/>
                      </a:cubicBezTo>
                      <a:cubicBezTo>
                        <a:pt x="76200" y="0"/>
                        <a:pt x="90488" y="4763"/>
                        <a:pt x="99060" y="14288"/>
                      </a:cubicBezTo>
                      <a:cubicBezTo>
                        <a:pt x="108585" y="23177"/>
                        <a:pt x="113030" y="35877"/>
                        <a:pt x="112395" y="52388"/>
                      </a:cubicBezTo>
                      <a:lnTo>
                        <a:pt x="112395" y="130493"/>
                      </a:lnTo>
                      <a:lnTo>
                        <a:pt x="94298" y="130493"/>
                      </a:lnTo>
                      <a:lnTo>
                        <a:pt x="94298" y="111443"/>
                      </a:lnTo>
                      <a:cubicBezTo>
                        <a:pt x="84773" y="122872"/>
                        <a:pt x="70485" y="133350"/>
                        <a:pt x="47625" y="133350"/>
                      </a:cubicBezTo>
                      <a:cubicBezTo>
                        <a:pt x="23813" y="133350"/>
                        <a:pt x="0" y="119063"/>
                        <a:pt x="0" y="93345"/>
                      </a:cubicBezTo>
                      <a:close/>
                      <a:moveTo>
                        <a:pt x="94298" y="82868"/>
                      </a:moveTo>
                      <a:lnTo>
                        <a:pt x="94298" y="71438"/>
                      </a:lnTo>
                      <a:cubicBezTo>
                        <a:pt x="84773" y="68580"/>
                        <a:pt x="72390" y="65722"/>
                        <a:pt x="57150" y="65722"/>
                      </a:cubicBezTo>
                      <a:cubicBezTo>
                        <a:pt x="33338" y="65722"/>
                        <a:pt x="20003" y="76200"/>
                        <a:pt x="20003" y="91440"/>
                      </a:cubicBezTo>
                      <a:lnTo>
                        <a:pt x="20003" y="92393"/>
                      </a:lnTo>
                      <a:cubicBezTo>
                        <a:pt x="20003" y="108585"/>
                        <a:pt x="34290" y="118110"/>
                        <a:pt x="51435" y="118110"/>
                      </a:cubicBezTo>
                      <a:cubicBezTo>
                        <a:pt x="75248" y="118110"/>
                        <a:pt x="94298" y="103822"/>
                        <a:pt x="94298" y="8286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72922D4E-BC68-0899-76DC-F61EE872E202}"/>
                    </a:ext>
                  </a:extLst>
                </p:cNvPr>
                <p:cNvSpPr/>
                <p:nvPr/>
              </p:nvSpPr>
              <p:spPr>
                <a:xfrm>
                  <a:off x="7978616" y="4235407"/>
                  <a:ext cx="71437" cy="130534"/>
                </a:xfrm>
                <a:custGeom>
                  <a:avLst/>
                  <a:gdLst>
                    <a:gd name="connsiteX0" fmla="*/ 0 w 71437"/>
                    <a:gd name="connsiteY0" fmla="*/ 1947 h 130534"/>
                    <a:gd name="connsiteX1" fmla="*/ 19050 w 71437"/>
                    <a:gd name="connsiteY1" fmla="*/ 1947 h 130534"/>
                    <a:gd name="connsiteX2" fmla="*/ 19050 w 71437"/>
                    <a:gd name="connsiteY2" fmla="*/ 35285 h 130534"/>
                    <a:gd name="connsiteX3" fmla="*/ 71438 w 71437"/>
                    <a:gd name="connsiteY3" fmla="*/ 42 h 130534"/>
                    <a:gd name="connsiteX4" fmla="*/ 71438 w 71437"/>
                    <a:gd name="connsiteY4" fmla="*/ 20997 h 130534"/>
                    <a:gd name="connsiteX5" fmla="*/ 69532 w 71437"/>
                    <a:gd name="connsiteY5" fmla="*/ 20997 h 130534"/>
                    <a:gd name="connsiteX6" fmla="*/ 19050 w 71437"/>
                    <a:gd name="connsiteY6" fmla="*/ 79100 h 130534"/>
                    <a:gd name="connsiteX7" fmla="*/ 19050 w 71437"/>
                    <a:gd name="connsiteY7" fmla="*/ 130535 h 130534"/>
                    <a:gd name="connsiteX8" fmla="*/ 0 w 71437"/>
                    <a:gd name="connsiteY8" fmla="*/ 130535 h 130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437" h="130534">
                      <a:moveTo>
                        <a:pt x="0" y="1947"/>
                      </a:moveTo>
                      <a:lnTo>
                        <a:pt x="19050" y="1947"/>
                      </a:lnTo>
                      <a:lnTo>
                        <a:pt x="19050" y="35285"/>
                      </a:lnTo>
                      <a:cubicBezTo>
                        <a:pt x="28575" y="14330"/>
                        <a:pt x="46672" y="-910"/>
                        <a:pt x="71438" y="42"/>
                      </a:cubicBezTo>
                      <a:lnTo>
                        <a:pt x="71438" y="20997"/>
                      </a:lnTo>
                      <a:lnTo>
                        <a:pt x="69532" y="20997"/>
                      </a:lnTo>
                      <a:cubicBezTo>
                        <a:pt x="41910" y="20997"/>
                        <a:pt x="19050" y="41000"/>
                        <a:pt x="19050" y="79100"/>
                      </a:cubicBezTo>
                      <a:lnTo>
                        <a:pt x="19050" y="130535"/>
                      </a:lnTo>
                      <a:lnTo>
                        <a:pt x="0" y="13053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E921766F-2B02-7ED5-0C46-8C629E92138B}"/>
                    </a:ext>
                  </a:extLst>
                </p:cNvPr>
                <p:cNvSpPr/>
                <p:nvPr/>
              </p:nvSpPr>
              <p:spPr>
                <a:xfrm>
                  <a:off x="8065294" y="4234497"/>
                  <a:ext cx="118110" cy="134302"/>
                </a:xfrm>
                <a:custGeom>
                  <a:avLst/>
                  <a:gdLst>
                    <a:gd name="connsiteX0" fmla="*/ 0 w 118110"/>
                    <a:gd name="connsiteY0" fmla="*/ 67628 h 134302"/>
                    <a:gd name="connsiteX1" fmla="*/ 65723 w 118110"/>
                    <a:gd name="connsiteY1" fmla="*/ 0 h 134302"/>
                    <a:gd name="connsiteX2" fmla="*/ 117157 w 118110"/>
                    <a:gd name="connsiteY2" fmla="*/ 22860 h 134302"/>
                    <a:gd name="connsiteX3" fmla="*/ 104775 w 118110"/>
                    <a:gd name="connsiteY3" fmla="*/ 36195 h 134302"/>
                    <a:gd name="connsiteX4" fmla="*/ 65723 w 118110"/>
                    <a:gd name="connsiteY4" fmla="*/ 17145 h 134302"/>
                    <a:gd name="connsiteX5" fmla="*/ 20002 w 118110"/>
                    <a:gd name="connsiteY5" fmla="*/ 66675 h 134302"/>
                    <a:gd name="connsiteX6" fmla="*/ 20002 w 118110"/>
                    <a:gd name="connsiteY6" fmla="*/ 67628 h 134302"/>
                    <a:gd name="connsiteX7" fmla="*/ 66675 w 118110"/>
                    <a:gd name="connsiteY7" fmla="*/ 117158 h 134302"/>
                    <a:gd name="connsiteX8" fmla="*/ 105727 w 118110"/>
                    <a:gd name="connsiteY8" fmla="*/ 98108 h 134302"/>
                    <a:gd name="connsiteX9" fmla="*/ 118110 w 118110"/>
                    <a:gd name="connsiteY9" fmla="*/ 109538 h 134302"/>
                    <a:gd name="connsiteX10" fmla="*/ 65723 w 118110"/>
                    <a:gd name="connsiteY10" fmla="*/ 134303 h 134302"/>
                    <a:gd name="connsiteX11" fmla="*/ 0 w 118110"/>
                    <a:gd name="connsiteY11" fmla="*/ 67628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8110" h="134302">
                      <a:moveTo>
                        <a:pt x="0" y="67628"/>
                      </a:moveTo>
                      <a:cubicBezTo>
                        <a:pt x="0" y="31433"/>
                        <a:pt x="28575" y="0"/>
                        <a:pt x="65723" y="0"/>
                      </a:cubicBezTo>
                      <a:cubicBezTo>
                        <a:pt x="90488" y="0"/>
                        <a:pt x="104775" y="10478"/>
                        <a:pt x="117157" y="22860"/>
                      </a:cubicBezTo>
                      <a:lnTo>
                        <a:pt x="104775" y="36195"/>
                      </a:lnTo>
                      <a:cubicBezTo>
                        <a:pt x="94298" y="25718"/>
                        <a:pt x="82868" y="17145"/>
                        <a:pt x="65723" y="17145"/>
                      </a:cubicBezTo>
                      <a:cubicBezTo>
                        <a:pt x="40005" y="17145"/>
                        <a:pt x="20002" y="39053"/>
                        <a:pt x="20002" y="66675"/>
                      </a:cubicBezTo>
                      <a:lnTo>
                        <a:pt x="20002" y="67628"/>
                      </a:lnTo>
                      <a:cubicBezTo>
                        <a:pt x="20002" y="95250"/>
                        <a:pt x="40005" y="117158"/>
                        <a:pt x="66675" y="117158"/>
                      </a:cubicBezTo>
                      <a:cubicBezTo>
                        <a:pt x="82868" y="117158"/>
                        <a:pt x="96202" y="108585"/>
                        <a:pt x="105727" y="98108"/>
                      </a:cubicBezTo>
                      <a:lnTo>
                        <a:pt x="118110" y="109538"/>
                      </a:lnTo>
                      <a:cubicBezTo>
                        <a:pt x="104775" y="123825"/>
                        <a:pt x="89535" y="134303"/>
                        <a:pt x="65723" y="134303"/>
                      </a:cubicBezTo>
                      <a:cubicBezTo>
                        <a:pt x="28575" y="134303"/>
                        <a:pt x="0" y="103822"/>
                        <a:pt x="0" y="6762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8CA0DAB1-92E7-465F-0F64-3163969AFF3F}"/>
                    </a:ext>
                  </a:extLst>
                </p:cNvPr>
                <p:cNvSpPr/>
                <p:nvPr/>
              </p:nvSpPr>
              <p:spPr>
                <a:xfrm>
                  <a:off x="8214836" y="4184967"/>
                  <a:ext cx="112394" cy="180975"/>
                </a:xfrm>
                <a:custGeom>
                  <a:avLst/>
                  <a:gdLst>
                    <a:gd name="connsiteX0" fmla="*/ 0 w 112394"/>
                    <a:gd name="connsiteY0" fmla="*/ 0 h 180975"/>
                    <a:gd name="connsiteX1" fmla="*/ 19050 w 112394"/>
                    <a:gd name="connsiteY1" fmla="*/ 0 h 180975"/>
                    <a:gd name="connsiteX2" fmla="*/ 19050 w 112394"/>
                    <a:gd name="connsiteY2" fmla="*/ 75247 h 180975"/>
                    <a:gd name="connsiteX3" fmla="*/ 62865 w 112394"/>
                    <a:gd name="connsiteY3" fmla="*/ 49530 h 180975"/>
                    <a:gd name="connsiteX4" fmla="*/ 112395 w 112394"/>
                    <a:gd name="connsiteY4" fmla="*/ 100965 h 180975"/>
                    <a:gd name="connsiteX5" fmla="*/ 112395 w 112394"/>
                    <a:gd name="connsiteY5" fmla="*/ 180975 h 180975"/>
                    <a:gd name="connsiteX6" fmla="*/ 93345 w 112394"/>
                    <a:gd name="connsiteY6" fmla="*/ 180975 h 180975"/>
                    <a:gd name="connsiteX7" fmla="*/ 93345 w 112394"/>
                    <a:gd name="connsiteY7" fmla="*/ 105727 h 180975"/>
                    <a:gd name="connsiteX8" fmla="*/ 58102 w 112394"/>
                    <a:gd name="connsiteY8" fmla="*/ 67627 h 180975"/>
                    <a:gd name="connsiteX9" fmla="*/ 19050 w 112394"/>
                    <a:gd name="connsiteY9" fmla="*/ 107632 h 180975"/>
                    <a:gd name="connsiteX10" fmla="*/ 19050 w 112394"/>
                    <a:gd name="connsiteY10" fmla="*/ 180975 h 180975"/>
                    <a:gd name="connsiteX11" fmla="*/ 0 w 112394"/>
                    <a:gd name="connsiteY11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2394" h="180975">
                      <a:moveTo>
                        <a:pt x="0" y="0"/>
                      </a:moveTo>
                      <a:lnTo>
                        <a:pt x="19050" y="0"/>
                      </a:lnTo>
                      <a:lnTo>
                        <a:pt x="19050" y="75247"/>
                      </a:lnTo>
                      <a:cubicBezTo>
                        <a:pt x="27622" y="60960"/>
                        <a:pt x="40957" y="49530"/>
                        <a:pt x="62865" y="49530"/>
                      </a:cubicBezTo>
                      <a:cubicBezTo>
                        <a:pt x="94297" y="49530"/>
                        <a:pt x="112395" y="70485"/>
                        <a:pt x="112395" y="100965"/>
                      </a:cubicBezTo>
                      <a:lnTo>
                        <a:pt x="112395" y="180975"/>
                      </a:lnTo>
                      <a:lnTo>
                        <a:pt x="93345" y="180975"/>
                      </a:lnTo>
                      <a:lnTo>
                        <a:pt x="93345" y="105727"/>
                      </a:lnTo>
                      <a:cubicBezTo>
                        <a:pt x="93345" y="81915"/>
                        <a:pt x="80010" y="67627"/>
                        <a:pt x="58102" y="67627"/>
                      </a:cubicBezTo>
                      <a:cubicBezTo>
                        <a:pt x="35243" y="67627"/>
                        <a:pt x="19050" y="83820"/>
                        <a:pt x="19050" y="107632"/>
                      </a:cubicBezTo>
                      <a:lnTo>
                        <a:pt x="19050" y="180975"/>
                      </a:lnTo>
                      <a:lnTo>
                        <a:pt x="0" y="18097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0B7474E3-4356-9EE4-7BB4-1A92D7BFD2BB}"/>
                    </a:ext>
                  </a:extLst>
                </p:cNvPr>
                <p:cNvSpPr/>
                <p:nvPr/>
              </p:nvSpPr>
              <p:spPr>
                <a:xfrm>
                  <a:off x="8437721" y="4189730"/>
                  <a:ext cx="156210" cy="179069"/>
                </a:xfrm>
                <a:custGeom>
                  <a:avLst/>
                  <a:gdLst>
                    <a:gd name="connsiteX0" fmla="*/ 0 w 156210"/>
                    <a:gd name="connsiteY0" fmla="*/ 89535 h 179069"/>
                    <a:gd name="connsiteX1" fmla="*/ 87630 w 156210"/>
                    <a:gd name="connsiteY1" fmla="*/ 0 h 179069"/>
                    <a:gd name="connsiteX2" fmla="*/ 155258 w 156210"/>
                    <a:gd name="connsiteY2" fmla="*/ 26670 h 179069"/>
                    <a:gd name="connsiteX3" fmla="*/ 141923 w 156210"/>
                    <a:gd name="connsiteY3" fmla="*/ 41910 h 179069"/>
                    <a:gd name="connsiteX4" fmla="*/ 87630 w 156210"/>
                    <a:gd name="connsiteY4" fmla="*/ 18097 h 179069"/>
                    <a:gd name="connsiteX5" fmla="*/ 20003 w 156210"/>
                    <a:gd name="connsiteY5" fmla="*/ 88582 h 179069"/>
                    <a:gd name="connsiteX6" fmla="*/ 20003 w 156210"/>
                    <a:gd name="connsiteY6" fmla="*/ 89535 h 179069"/>
                    <a:gd name="connsiteX7" fmla="*/ 87630 w 156210"/>
                    <a:gd name="connsiteY7" fmla="*/ 160972 h 179069"/>
                    <a:gd name="connsiteX8" fmla="*/ 142875 w 156210"/>
                    <a:gd name="connsiteY8" fmla="*/ 136207 h 179069"/>
                    <a:gd name="connsiteX9" fmla="*/ 156210 w 156210"/>
                    <a:gd name="connsiteY9" fmla="*/ 148590 h 179069"/>
                    <a:gd name="connsiteX10" fmla="*/ 86678 w 156210"/>
                    <a:gd name="connsiteY10" fmla="*/ 179070 h 179069"/>
                    <a:gd name="connsiteX11" fmla="*/ 0 w 156210"/>
                    <a:gd name="connsiteY11" fmla="*/ 89535 h 17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210" h="179069">
                      <a:moveTo>
                        <a:pt x="0" y="89535"/>
                      </a:moveTo>
                      <a:cubicBezTo>
                        <a:pt x="0" y="40005"/>
                        <a:pt x="36195" y="0"/>
                        <a:pt x="87630" y="0"/>
                      </a:cubicBezTo>
                      <a:cubicBezTo>
                        <a:pt x="119063" y="0"/>
                        <a:pt x="138113" y="10477"/>
                        <a:pt x="155258" y="26670"/>
                      </a:cubicBezTo>
                      <a:lnTo>
                        <a:pt x="141923" y="41910"/>
                      </a:lnTo>
                      <a:cubicBezTo>
                        <a:pt x="127635" y="27622"/>
                        <a:pt x="110490" y="18097"/>
                        <a:pt x="87630" y="18097"/>
                      </a:cubicBezTo>
                      <a:cubicBezTo>
                        <a:pt x="48578" y="18097"/>
                        <a:pt x="20003" y="48577"/>
                        <a:pt x="20003" y="88582"/>
                      </a:cubicBezTo>
                      <a:lnTo>
                        <a:pt x="20003" y="89535"/>
                      </a:lnTo>
                      <a:cubicBezTo>
                        <a:pt x="20003" y="129540"/>
                        <a:pt x="48578" y="160972"/>
                        <a:pt x="87630" y="160972"/>
                      </a:cubicBezTo>
                      <a:cubicBezTo>
                        <a:pt x="110490" y="160972"/>
                        <a:pt x="126683" y="151447"/>
                        <a:pt x="142875" y="136207"/>
                      </a:cubicBezTo>
                      <a:lnTo>
                        <a:pt x="156210" y="148590"/>
                      </a:lnTo>
                      <a:cubicBezTo>
                        <a:pt x="138113" y="166688"/>
                        <a:pt x="118110" y="179070"/>
                        <a:pt x="86678" y="179070"/>
                      </a:cubicBezTo>
                      <a:cubicBezTo>
                        <a:pt x="36195" y="179070"/>
                        <a:pt x="0" y="140017"/>
                        <a:pt x="0" y="89535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643349FC-1549-05EB-B32E-B410C77741E5}"/>
                    </a:ext>
                  </a:extLst>
                </p:cNvPr>
                <p:cNvSpPr/>
                <p:nvPr/>
              </p:nvSpPr>
              <p:spPr>
                <a:xfrm>
                  <a:off x="8613933" y="4234497"/>
                  <a:ext cx="121920" cy="134302"/>
                </a:xfrm>
                <a:custGeom>
                  <a:avLst/>
                  <a:gdLst>
                    <a:gd name="connsiteX0" fmla="*/ 64770 w 121920"/>
                    <a:gd name="connsiteY0" fmla="*/ 117158 h 134302"/>
                    <a:gd name="connsiteX1" fmla="*/ 104775 w 121920"/>
                    <a:gd name="connsiteY1" fmla="*/ 100013 h 134302"/>
                    <a:gd name="connsiteX2" fmla="*/ 117158 w 121920"/>
                    <a:gd name="connsiteY2" fmla="*/ 110490 h 134302"/>
                    <a:gd name="connsiteX3" fmla="*/ 64770 w 121920"/>
                    <a:gd name="connsiteY3" fmla="*/ 134303 h 134302"/>
                    <a:gd name="connsiteX4" fmla="*/ 0 w 121920"/>
                    <a:gd name="connsiteY4" fmla="*/ 67628 h 134302"/>
                    <a:gd name="connsiteX5" fmla="*/ 61913 w 121920"/>
                    <a:gd name="connsiteY5" fmla="*/ 0 h 134302"/>
                    <a:gd name="connsiteX6" fmla="*/ 121920 w 121920"/>
                    <a:gd name="connsiteY6" fmla="*/ 68580 h 134302"/>
                    <a:gd name="connsiteX7" fmla="*/ 120968 w 121920"/>
                    <a:gd name="connsiteY7" fmla="*/ 75247 h 134302"/>
                    <a:gd name="connsiteX8" fmla="*/ 20003 w 121920"/>
                    <a:gd name="connsiteY8" fmla="*/ 75247 h 134302"/>
                    <a:gd name="connsiteX9" fmla="*/ 64770 w 121920"/>
                    <a:gd name="connsiteY9" fmla="*/ 117158 h 134302"/>
                    <a:gd name="connsiteX10" fmla="*/ 101918 w 121920"/>
                    <a:gd name="connsiteY10" fmla="*/ 60008 h 134302"/>
                    <a:gd name="connsiteX11" fmla="*/ 60960 w 121920"/>
                    <a:gd name="connsiteY11" fmla="*/ 16193 h 134302"/>
                    <a:gd name="connsiteX12" fmla="*/ 20003 w 121920"/>
                    <a:gd name="connsiteY12" fmla="*/ 60008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1920" h="134302">
                      <a:moveTo>
                        <a:pt x="64770" y="117158"/>
                      </a:moveTo>
                      <a:cubicBezTo>
                        <a:pt x="82868" y="117158"/>
                        <a:pt x="94298" y="110490"/>
                        <a:pt x="104775" y="100013"/>
                      </a:cubicBezTo>
                      <a:lnTo>
                        <a:pt x="117158" y="110490"/>
                      </a:lnTo>
                      <a:cubicBezTo>
                        <a:pt x="103823" y="124778"/>
                        <a:pt x="88583" y="134303"/>
                        <a:pt x="64770" y="134303"/>
                      </a:cubicBezTo>
                      <a:cubicBezTo>
                        <a:pt x="29528" y="134303"/>
                        <a:pt x="0" y="107633"/>
                        <a:pt x="0" y="67628"/>
                      </a:cubicBezTo>
                      <a:cubicBezTo>
                        <a:pt x="0" y="30480"/>
                        <a:pt x="26670" y="0"/>
                        <a:pt x="61913" y="0"/>
                      </a:cubicBezTo>
                      <a:cubicBezTo>
                        <a:pt x="100013" y="0"/>
                        <a:pt x="121920" y="30480"/>
                        <a:pt x="121920" y="68580"/>
                      </a:cubicBezTo>
                      <a:cubicBezTo>
                        <a:pt x="121920" y="70485"/>
                        <a:pt x="121920" y="72390"/>
                        <a:pt x="120968" y="75247"/>
                      </a:cubicBezTo>
                      <a:lnTo>
                        <a:pt x="20003" y="75247"/>
                      </a:lnTo>
                      <a:cubicBezTo>
                        <a:pt x="22860" y="101918"/>
                        <a:pt x="42863" y="117158"/>
                        <a:pt x="64770" y="117158"/>
                      </a:cubicBezTo>
                      <a:close/>
                      <a:moveTo>
                        <a:pt x="101918" y="60008"/>
                      </a:moveTo>
                      <a:cubicBezTo>
                        <a:pt x="100013" y="36195"/>
                        <a:pt x="86678" y="16193"/>
                        <a:pt x="60960" y="16193"/>
                      </a:cubicBezTo>
                      <a:cubicBezTo>
                        <a:pt x="39053" y="16193"/>
                        <a:pt x="22860" y="35243"/>
                        <a:pt x="20003" y="6000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EAB57BAD-63F8-C2FD-626A-71509141CFC4}"/>
                    </a:ext>
                  </a:extLst>
                </p:cNvPr>
                <p:cNvSpPr/>
                <p:nvPr/>
              </p:nvSpPr>
              <p:spPr>
                <a:xfrm>
                  <a:off x="8769191" y="4234497"/>
                  <a:ext cx="111442" cy="131445"/>
                </a:xfrm>
                <a:custGeom>
                  <a:avLst/>
                  <a:gdLst>
                    <a:gd name="connsiteX0" fmla="*/ 0 w 111442"/>
                    <a:gd name="connsiteY0" fmla="*/ 2858 h 131445"/>
                    <a:gd name="connsiteX1" fmla="*/ 19050 w 111442"/>
                    <a:gd name="connsiteY1" fmla="*/ 2858 h 131445"/>
                    <a:gd name="connsiteX2" fmla="*/ 19050 w 111442"/>
                    <a:gd name="connsiteY2" fmla="*/ 25718 h 131445"/>
                    <a:gd name="connsiteX3" fmla="*/ 62865 w 111442"/>
                    <a:gd name="connsiteY3" fmla="*/ 0 h 131445"/>
                    <a:gd name="connsiteX4" fmla="*/ 111442 w 111442"/>
                    <a:gd name="connsiteY4" fmla="*/ 51435 h 131445"/>
                    <a:gd name="connsiteX5" fmla="*/ 111442 w 111442"/>
                    <a:gd name="connsiteY5" fmla="*/ 131445 h 131445"/>
                    <a:gd name="connsiteX6" fmla="*/ 92392 w 111442"/>
                    <a:gd name="connsiteY6" fmla="*/ 131445 h 131445"/>
                    <a:gd name="connsiteX7" fmla="*/ 92392 w 111442"/>
                    <a:gd name="connsiteY7" fmla="*/ 56197 h 131445"/>
                    <a:gd name="connsiteX8" fmla="*/ 57150 w 111442"/>
                    <a:gd name="connsiteY8" fmla="*/ 18097 h 131445"/>
                    <a:gd name="connsiteX9" fmla="*/ 19050 w 111442"/>
                    <a:gd name="connsiteY9" fmla="*/ 58103 h 131445"/>
                    <a:gd name="connsiteX10" fmla="*/ 19050 w 111442"/>
                    <a:gd name="connsiteY10" fmla="*/ 131445 h 131445"/>
                    <a:gd name="connsiteX11" fmla="*/ 0 w 111442"/>
                    <a:gd name="connsiteY11" fmla="*/ 131445 h 13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1442" h="131445">
                      <a:moveTo>
                        <a:pt x="0" y="2858"/>
                      </a:moveTo>
                      <a:lnTo>
                        <a:pt x="19050" y="2858"/>
                      </a:lnTo>
                      <a:lnTo>
                        <a:pt x="19050" y="25718"/>
                      </a:lnTo>
                      <a:cubicBezTo>
                        <a:pt x="27622" y="11430"/>
                        <a:pt x="40957" y="0"/>
                        <a:pt x="62865" y="0"/>
                      </a:cubicBezTo>
                      <a:cubicBezTo>
                        <a:pt x="93345" y="0"/>
                        <a:pt x="111442" y="20955"/>
                        <a:pt x="111442" y="51435"/>
                      </a:cubicBezTo>
                      <a:lnTo>
                        <a:pt x="111442" y="131445"/>
                      </a:lnTo>
                      <a:lnTo>
                        <a:pt x="92392" y="131445"/>
                      </a:lnTo>
                      <a:lnTo>
                        <a:pt x="92392" y="56197"/>
                      </a:lnTo>
                      <a:cubicBezTo>
                        <a:pt x="92392" y="32385"/>
                        <a:pt x="80010" y="18097"/>
                        <a:pt x="57150" y="18097"/>
                      </a:cubicBezTo>
                      <a:cubicBezTo>
                        <a:pt x="35242" y="18097"/>
                        <a:pt x="19050" y="34290"/>
                        <a:pt x="19050" y="58103"/>
                      </a:cubicBezTo>
                      <a:lnTo>
                        <a:pt x="19050" y="131445"/>
                      </a:lnTo>
                      <a:lnTo>
                        <a:pt x="0" y="13144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BF74790A-3061-9850-CA47-CB5481966301}"/>
                    </a:ext>
                  </a:extLst>
                </p:cNvPr>
                <p:cNvSpPr/>
                <p:nvPr/>
              </p:nvSpPr>
              <p:spPr>
                <a:xfrm>
                  <a:off x="8910161" y="4199255"/>
                  <a:ext cx="78105" cy="168592"/>
                </a:xfrm>
                <a:custGeom>
                  <a:avLst/>
                  <a:gdLst>
                    <a:gd name="connsiteX0" fmla="*/ 18097 w 78105"/>
                    <a:gd name="connsiteY0" fmla="*/ 132397 h 168592"/>
                    <a:gd name="connsiteX1" fmla="*/ 18097 w 78105"/>
                    <a:gd name="connsiteY1" fmla="*/ 55245 h 168592"/>
                    <a:gd name="connsiteX2" fmla="*/ 0 w 78105"/>
                    <a:gd name="connsiteY2" fmla="*/ 55245 h 168592"/>
                    <a:gd name="connsiteX3" fmla="*/ 0 w 78105"/>
                    <a:gd name="connsiteY3" fmla="*/ 38100 h 168592"/>
                    <a:gd name="connsiteX4" fmla="*/ 18097 w 78105"/>
                    <a:gd name="connsiteY4" fmla="*/ 38100 h 168592"/>
                    <a:gd name="connsiteX5" fmla="*/ 18097 w 78105"/>
                    <a:gd name="connsiteY5" fmla="*/ 0 h 168592"/>
                    <a:gd name="connsiteX6" fmla="*/ 37147 w 78105"/>
                    <a:gd name="connsiteY6" fmla="*/ 0 h 168592"/>
                    <a:gd name="connsiteX7" fmla="*/ 37147 w 78105"/>
                    <a:gd name="connsiteY7" fmla="*/ 38100 h 168592"/>
                    <a:gd name="connsiteX8" fmla="*/ 78105 w 78105"/>
                    <a:gd name="connsiteY8" fmla="*/ 38100 h 168592"/>
                    <a:gd name="connsiteX9" fmla="*/ 78105 w 78105"/>
                    <a:gd name="connsiteY9" fmla="*/ 55245 h 168592"/>
                    <a:gd name="connsiteX10" fmla="*/ 37147 w 78105"/>
                    <a:gd name="connsiteY10" fmla="*/ 55245 h 168592"/>
                    <a:gd name="connsiteX11" fmla="*/ 37147 w 78105"/>
                    <a:gd name="connsiteY11" fmla="*/ 130492 h 168592"/>
                    <a:gd name="connsiteX12" fmla="*/ 59055 w 78105"/>
                    <a:gd name="connsiteY12" fmla="*/ 151447 h 168592"/>
                    <a:gd name="connsiteX13" fmla="*/ 77152 w 78105"/>
                    <a:gd name="connsiteY13" fmla="*/ 146685 h 168592"/>
                    <a:gd name="connsiteX14" fmla="*/ 77152 w 78105"/>
                    <a:gd name="connsiteY14" fmla="*/ 162877 h 168592"/>
                    <a:gd name="connsiteX15" fmla="*/ 54293 w 78105"/>
                    <a:gd name="connsiteY15" fmla="*/ 168592 h 168592"/>
                    <a:gd name="connsiteX16" fmla="*/ 18097 w 78105"/>
                    <a:gd name="connsiteY16" fmla="*/ 132397 h 16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105" h="168592">
                      <a:moveTo>
                        <a:pt x="18097" y="132397"/>
                      </a:moveTo>
                      <a:lnTo>
                        <a:pt x="18097" y="55245"/>
                      </a:lnTo>
                      <a:lnTo>
                        <a:pt x="0" y="55245"/>
                      </a:lnTo>
                      <a:lnTo>
                        <a:pt x="0" y="38100"/>
                      </a:lnTo>
                      <a:lnTo>
                        <a:pt x="18097" y="38100"/>
                      </a:lnTo>
                      <a:lnTo>
                        <a:pt x="18097" y="0"/>
                      </a:lnTo>
                      <a:lnTo>
                        <a:pt x="37147" y="0"/>
                      </a:lnTo>
                      <a:lnTo>
                        <a:pt x="37147" y="38100"/>
                      </a:lnTo>
                      <a:lnTo>
                        <a:pt x="78105" y="38100"/>
                      </a:lnTo>
                      <a:lnTo>
                        <a:pt x="78105" y="55245"/>
                      </a:lnTo>
                      <a:lnTo>
                        <a:pt x="37147" y="55245"/>
                      </a:lnTo>
                      <a:lnTo>
                        <a:pt x="37147" y="130492"/>
                      </a:lnTo>
                      <a:cubicBezTo>
                        <a:pt x="37147" y="145732"/>
                        <a:pt x="45720" y="151447"/>
                        <a:pt x="59055" y="151447"/>
                      </a:cubicBezTo>
                      <a:cubicBezTo>
                        <a:pt x="64770" y="151447"/>
                        <a:pt x="70485" y="150495"/>
                        <a:pt x="77152" y="146685"/>
                      </a:cubicBezTo>
                      <a:lnTo>
                        <a:pt x="77152" y="162877"/>
                      </a:lnTo>
                      <a:cubicBezTo>
                        <a:pt x="70485" y="166688"/>
                        <a:pt x="63818" y="168592"/>
                        <a:pt x="54293" y="168592"/>
                      </a:cubicBezTo>
                      <a:cubicBezTo>
                        <a:pt x="33338" y="168592"/>
                        <a:pt x="18097" y="158115"/>
                        <a:pt x="18097" y="132397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0F90E41C-783D-3771-DE2D-BD9BF930FDBD}"/>
                    </a:ext>
                  </a:extLst>
                </p:cNvPr>
                <p:cNvSpPr/>
                <p:nvPr/>
              </p:nvSpPr>
              <p:spPr>
                <a:xfrm>
                  <a:off x="9010174" y="4234497"/>
                  <a:ext cx="120967" cy="134302"/>
                </a:xfrm>
                <a:custGeom>
                  <a:avLst/>
                  <a:gdLst>
                    <a:gd name="connsiteX0" fmla="*/ 63818 w 120967"/>
                    <a:gd name="connsiteY0" fmla="*/ 117158 h 134302"/>
                    <a:gd name="connsiteX1" fmla="*/ 104775 w 120967"/>
                    <a:gd name="connsiteY1" fmla="*/ 100013 h 134302"/>
                    <a:gd name="connsiteX2" fmla="*/ 116205 w 120967"/>
                    <a:gd name="connsiteY2" fmla="*/ 110490 h 134302"/>
                    <a:gd name="connsiteX3" fmla="*/ 63818 w 120967"/>
                    <a:gd name="connsiteY3" fmla="*/ 134303 h 134302"/>
                    <a:gd name="connsiteX4" fmla="*/ 0 w 120967"/>
                    <a:gd name="connsiteY4" fmla="*/ 67628 h 134302"/>
                    <a:gd name="connsiteX5" fmla="*/ 60960 w 120967"/>
                    <a:gd name="connsiteY5" fmla="*/ 0 h 134302"/>
                    <a:gd name="connsiteX6" fmla="*/ 120968 w 120967"/>
                    <a:gd name="connsiteY6" fmla="*/ 68580 h 134302"/>
                    <a:gd name="connsiteX7" fmla="*/ 120968 w 120967"/>
                    <a:gd name="connsiteY7" fmla="*/ 75247 h 134302"/>
                    <a:gd name="connsiteX8" fmla="*/ 19050 w 120967"/>
                    <a:gd name="connsiteY8" fmla="*/ 75247 h 134302"/>
                    <a:gd name="connsiteX9" fmla="*/ 63818 w 120967"/>
                    <a:gd name="connsiteY9" fmla="*/ 117158 h 134302"/>
                    <a:gd name="connsiteX10" fmla="*/ 101918 w 120967"/>
                    <a:gd name="connsiteY10" fmla="*/ 60008 h 134302"/>
                    <a:gd name="connsiteX11" fmla="*/ 60960 w 120967"/>
                    <a:gd name="connsiteY11" fmla="*/ 16193 h 134302"/>
                    <a:gd name="connsiteX12" fmla="*/ 19050 w 120967"/>
                    <a:gd name="connsiteY12" fmla="*/ 60008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0967" h="134302">
                      <a:moveTo>
                        <a:pt x="63818" y="117158"/>
                      </a:moveTo>
                      <a:cubicBezTo>
                        <a:pt x="81915" y="117158"/>
                        <a:pt x="94297" y="110490"/>
                        <a:pt x="104775" y="100013"/>
                      </a:cubicBezTo>
                      <a:lnTo>
                        <a:pt x="116205" y="110490"/>
                      </a:lnTo>
                      <a:cubicBezTo>
                        <a:pt x="103822" y="124778"/>
                        <a:pt x="88582" y="134303"/>
                        <a:pt x="63818" y="134303"/>
                      </a:cubicBezTo>
                      <a:cubicBezTo>
                        <a:pt x="28575" y="134303"/>
                        <a:pt x="0" y="107633"/>
                        <a:pt x="0" y="67628"/>
                      </a:cubicBezTo>
                      <a:cubicBezTo>
                        <a:pt x="0" y="30480"/>
                        <a:pt x="25718" y="0"/>
                        <a:pt x="60960" y="0"/>
                      </a:cubicBezTo>
                      <a:cubicBezTo>
                        <a:pt x="99060" y="0"/>
                        <a:pt x="120968" y="30480"/>
                        <a:pt x="120968" y="68580"/>
                      </a:cubicBezTo>
                      <a:cubicBezTo>
                        <a:pt x="120968" y="70485"/>
                        <a:pt x="120968" y="72390"/>
                        <a:pt x="120968" y="75247"/>
                      </a:cubicBezTo>
                      <a:lnTo>
                        <a:pt x="19050" y="75247"/>
                      </a:lnTo>
                      <a:cubicBezTo>
                        <a:pt x="21907" y="101918"/>
                        <a:pt x="41910" y="117158"/>
                        <a:pt x="63818" y="117158"/>
                      </a:cubicBezTo>
                      <a:close/>
                      <a:moveTo>
                        <a:pt x="101918" y="60008"/>
                      </a:moveTo>
                      <a:cubicBezTo>
                        <a:pt x="99060" y="36195"/>
                        <a:pt x="85725" y="16193"/>
                        <a:pt x="60960" y="16193"/>
                      </a:cubicBezTo>
                      <a:cubicBezTo>
                        <a:pt x="39052" y="16193"/>
                        <a:pt x="21907" y="35243"/>
                        <a:pt x="19050" y="60008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057AB9D0-E824-7282-748C-95B9CE1BE8DD}"/>
                    </a:ext>
                  </a:extLst>
                </p:cNvPr>
                <p:cNvSpPr/>
                <p:nvPr/>
              </p:nvSpPr>
              <p:spPr>
                <a:xfrm>
                  <a:off x="9164479" y="4235407"/>
                  <a:ext cx="71437" cy="130534"/>
                </a:xfrm>
                <a:custGeom>
                  <a:avLst/>
                  <a:gdLst>
                    <a:gd name="connsiteX0" fmla="*/ 0 w 71437"/>
                    <a:gd name="connsiteY0" fmla="*/ 1947 h 130534"/>
                    <a:gd name="connsiteX1" fmla="*/ 19050 w 71437"/>
                    <a:gd name="connsiteY1" fmla="*/ 1947 h 130534"/>
                    <a:gd name="connsiteX2" fmla="*/ 19050 w 71437"/>
                    <a:gd name="connsiteY2" fmla="*/ 35285 h 130534"/>
                    <a:gd name="connsiteX3" fmla="*/ 71438 w 71437"/>
                    <a:gd name="connsiteY3" fmla="*/ 42 h 130534"/>
                    <a:gd name="connsiteX4" fmla="*/ 71438 w 71437"/>
                    <a:gd name="connsiteY4" fmla="*/ 20997 h 130534"/>
                    <a:gd name="connsiteX5" fmla="*/ 70485 w 71437"/>
                    <a:gd name="connsiteY5" fmla="*/ 20997 h 130534"/>
                    <a:gd name="connsiteX6" fmla="*/ 19050 w 71437"/>
                    <a:gd name="connsiteY6" fmla="*/ 79100 h 130534"/>
                    <a:gd name="connsiteX7" fmla="*/ 19050 w 71437"/>
                    <a:gd name="connsiteY7" fmla="*/ 130535 h 130534"/>
                    <a:gd name="connsiteX8" fmla="*/ 0 w 71437"/>
                    <a:gd name="connsiteY8" fmla="*/ 130535 h 130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437" h="130534">
                      <a:moveTo>
                        <a:pt x="0" y="1947"/>
                      </a:moveTo>
                      <a:lnTo>
                        <a:pt x="19050" y="1947"/>
                      </a:lnTo>
                      <a:lnTo>
                        <a:pt x="19050" y="35285"/>
                      </a:lnTo>
                      <a:cubicBezTo>
                        <a:pt x="28575" y="14330"/>
                        <a:pt x="47625" y="-910"/>
                        <a:pt x="71438" y="42"/>
                      </a:cubicBezTo>
                      <a:lnTo>
                        <a:pt x="71438" y="20997"/>
                      </a:lnTo>
                      <a:lnTo>
                        <a:pt x="70485" y="20997"/>
                      </a:lnTo>
                      <a:cubicBezTo>
                        <a:pt x="41910" y="20997"/>
                        <a:pt x="19050" y="41000"/>
                        <a:pt x="19050" y="79100"/>
                      </a:cubicBezTo>
                      <a:lnTo>
                        <a:pt x="19050" y="130535"/>
                      </a:lnTo>
                      <a:lnTo>
                        <a:pt x="0" y="13053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aphic 5">
                <a:extLst>
                  <a:ext uri="{FF2B5EF4-FFF2-40B4-BE49-F238E27FC236}">
                    <a16:creationId xmlns:a16="http://schemas.microsoft.com/office/drawing/2014/main" id="{EE40E3C4-C38E-58BE-C9CC-0BC153CDBF10}"/>
                  </a:ext>
                </a:extLst>
              </p:cNvPr>
              <p:cNvGrpSpPr/>
              <p:nvPr/>
            </p:nvGrpSpPr>
            <p:grpSpPr>
              <a:xfrm>
                <a:off x="2573157" y="3835400"/>
                <a:ext cx="6662758" cy="257423"/>
                <a:chOff x="2573157" y="3835400"/>
                <a:chExt cx="6662758" cy="257423"/>
              </a:xfrm>
              <a:solidFill>
                <a:srgbClr val="7F7F83"/>
              </a:solidFill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CA588FEB-3C4F-C474-303A-9393D029E1D3}"/>
                    </a:ext>
                  </a:extLst>
                </p:cNvPr>
                <p:cNvSpPr/>
                <p:nvPr/>
              </p:nvSpPr>
              <p:spPr>
                <a:xfrm>
                  <a:off x="2633186" y="3878262"/>
                  <a:ext cx="35242" cy="29527"/>
                </a:xfrm>
                <a:custGeom>
                  <a:avLst/>
                  <a:gdLst>
                    <a:gd name="connsiteX0" fmla="*/ 35243 w 35242"/>
                    <a:gd name="connsiteY0" fmla="*/ 0 h 29527"/>
                    <a:gd name="connsiteX1" fmla="*/ 0 w 35242"/>
                    <a:gd name="connsiteY1" fmla="*/ 0 h 29527"/>
                    <a:gd name="connsiteX2" fmla="*/ 0 w 35242"/>
                    <a:gd name="connsiteY2" fmla="*/ 29528 h 29527"/>
                    <a:gd name="connsiteX3" fmla="*/ 35243 w 35242"/>
                    <a:gd name="connsiteY3" fmla="*/ 29528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35243" y="0"/>
                      </a:moveTo>
                      <a:lnTo>
                        <a:pt x="0" y="0"/>
                      </a:lnTo>
                      <a:lnTo>
                        <a:pt x="0" y="29528"/>
                      </a:lnTo>
                      <a:lnTo>
                        <a:pt x="35243" y="29528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3891EF4-1D7C-1B6F-11EF-D413D6A744A9}"/>
                    </a:ext>
                  </a:extLst>
                </p:cNvPr>
                <p:cNvSpPr/>
                <p:nvPr/>
              </p:nvSpPr>
              <p:spPr>
                <a:xfrm>
                  <a:off x="2581751" y="3878262"/>
                  <a:ext cx="35242" cy="29527"/>
                </a:xfrm>
                <a:custGeom>
                  <a:avLst/>
                  <a:gdLst>
                    <a:gd name="connsiteX0" fmla="*/ 35242 w 35242"/>
                    <a:gd name="connsiteY0" fmla="*/ 0 h 29527"/>
                    <a:gd name="connsiteX1" fmla="*/ 0 w 35242"/>
                    <a:gd name="connsiteY1" fmla="*/ 0 h 29527"/>
                    <a:gd name="connsiteX2" fmla="*/ 0 w 35242"/>
                    <a:gd name="connsiteY2" fmla="*/ 29528 h 29527"/>
                    <a:gd name="connsiteX3" fmla="*/ 35242 w 35242"/>
                    <a:gd name="connsiteY3" fmla="*/ 29528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35242" y="0"/>
                      </a:moveTo>
                      <a:lnTo>
                        <a:pt x="0" y="0"/>
                      </a:lnTo>
                      <a:lnTo>
                        <a:pt x="0" y="29528"/>
                      </a:lnTo>
                      <a:lnTo>
                        <a:pt x="35242" y="29528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6200AF17-3172-44B1-DA66-8195417BC5B2}"/>
                    </a:ext>
                  </a:extLst>
                </p:cNvPr>
                <p:cNvSpPr/>
                <p:nvPr/>
              </p:nvSpPr>
              <p:spPr>
                <a:xfrm>
                  <a:off x="2985611" y="4063047"/>
                  <a:ext cx="35242" cy="29527"/>
                </a:xfrm>
                <a:custGeom>
                  <a:avLst/>
                  <a:gdLst>
                    <a:gd name="connsiteX0" fmla="*/ 0 w 35242"/>
                    <a:gd name="connsiteY0" fmla="*/ 29528 h 29527"/>
                    <a:gd name="connsiteX1" fmla="*/ 35242 w 35242"/>
                    <a:gd name="connsiteY1" fmla="*/ 29528 h 29527"/>
                    <a:gd name="connsiteX2" fmla="*/ 35242 w 35242"/>
                    <a:gd name="connsiteY2" fmla="*/ 0 h 29527"/>
                    <a:gd name="connsiteX3" fmla="*/ 0 w 35242"/>
                    <a:gd name="connsiteY3" fmla="*/ 0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0" y="29528"/>
                      </a:moveTo>
                      <a:lnTo>
                        <a:pt x="35242" y="29528"/>
                      </a:lnTo>
                      <a:lnTo>
                        <a:pt x="352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7F71EBAD-473C-0B7D-0490-3F798695EEA0}"/>
                    </a:ext>
                  </a:extLst>
                </p:cNvPr>
                <p:cNvSpPr/>
                <p:nvPr/>
              </p:nvSpPr>
              <p:spPr>
                <a:xfrm>
                  <a:off x="2934176" y="4063047"/>
                  <a:ext cx="35242" cy="29527"/>
                </a:xfrm>
                <a:custGeom>
                  <a:avLst/>
                  <a:gdLst>
                    <a:gd name="connsiteX0" fmla="*/ 0 w 35242"/>
                    <a:gd name="connsiteY0" fmla="*/ 29528 h 29527"/>
                    <a:gd name="connsiteX1" fmla="*/ 35242 w 35242"/>
                    <a:gd name="connsiteY1" fmla="*/ 29528 h 29527"/>
                    <a:gd name="connsiteX2" fmla="*/ 35242 w 35242"/>
                    <a:gd name="connsiteY2" fmla="*/ 0 h 29527"/>
                    <a:gd name="connsiteX3" fmla="*/ 0 w 35242"/>
                    <a:gd name="connsiteY3" fmla="*/ 0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0" y="29528"/>
                      </a:moveTo>
                      <a:lnTo>
                        <a:pt x="35242" y="29528"/>
                      </a:lnTo>
                      <a:lnTo>
                        <a:pt x="352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391B4A0C-E2C6-D42B-1AD9-E8F23E45AECB}"/>
                    </a:ext>
                  </a:extLst>
                </p:cNvPr>
                <p:cNvSpPr/>
                <p:nvPr/>
              </p:nvSpPr>
              <p:spPr>
                <a:xfrm>
                  <a:off x="2573157" y="3881119"/>
                  <a:ext cx="568663" cy="167640"/>
                </a:xfrm>
                <a:custGeom>
                  <a:avLst/>
                  <a:gdLst>
                    <a:gd name="connsiteX0" fmla="*/ 533421 w 568663"/>
                    <a:gd name="connsiteY0" fmla="*/ 0 h 167640"/>
                    <a:gd name="connsiteX1" fmla="*/ 568664 w 568663"/>
                    <a:gd name="connsiteY1" fmla="*/ 0 h 167640"/>
                    <a:gd name="connsiteX2" fmla="*/ 568664 w 568663"/>
                    <a:gd name="connsiteY2" fmla="*/ 115253 h 167640"/>
                    <a:gd name="connsiteX3" fmla="*/ 521039 w 568663"/>
                    <a:gd name="connsiteY3" fmla="*/ 167640 h 167640"/>
                    <a:gd name="connsiteX4" fmla="*/ 474366 w 568663"/>
                    <a:gd name="connsiteY4" fmla="*/ 167640 h 167640"/>
                    <a:gd name="connsiteX5" fmla="*/ 437219 w 568663"/>
                    <a:gd name="connsiteY5" fmla="*/ 149543 h 167640"/>
                    <a:gd name="connsiteX6" fmla="*/ 401976 w 568663"/>
                    <a:gd name="connsiteY6" fmla="*/ 167640 h 167640"/>
                    <a:gd name="connsiteX7" fmla="*/ 120036 w 568663"/>
                    <a:gd name="connsiteY7" fmla="*/ 167640 h 167640"/>
                    <a:gd name="connsiteX8" fmla="*/ 78126 w 568663"/>
                    <a:gd name="connsiteY8" fmla="*/ 141923 h 167640"/>
                    <a:gd name="connsiteX9" fmla="*/ 43836 w 568663"/>
                    <a:gd name="connsiteY9" fmla="*/ 156210 h 167640"/>
                    <a:gd name="connsiteX10" fmla="*/ 21 w 568663"/>
                    <a:gd name="connsiteY10" fmla="*/ 110490 h 167640"/>
                    <a:gd name="connsiteX11" fmla="*/ 73364 w 568663"/>
                    <a:gd name="connsiteY11" fmla="*/ 55245 h 167640"/>
                    <a:gd name="connsiteX12" fmla="*/ 73364 w 568663"/>
                    <a:gd name="connsiteY12" fmla="*/ 45720 h 167640"/>
                    <a:gd name="connsiteX13" fmla="*/ 108606 w 568663"/>
                    <a:gd name="connsiteY13" fmla="*/ 37148 h 167640"/>
                    <a:gd name="connsiteX14" fmla="*/ 108606 w 568663"/>
                    <a:gd name="connsiteY14" fmla="*/ 117158 h 167640"/>
                    <a:gd name="connsiteX15" fmla="*/ 122894 w 568663"/>
                    <a:gd name="connsiteY15" fmla="*/ 133350 h 167640"/>
                    <a:gd name="connsiteX16" fmla="*/ 391499 w 568663"/>
                    <a:gd name="connsiteY16" fmla="*/ 133350 h 167640"/>
                    <a:gd name="connsiteX17" fmla="*/ 412454 w 568663"/>
                    <a:gd name="connsiteY17" fmla="*/ 112395 h 167640"/>
                    <a:gd name="connsiteX18" fmla="*/ 412454 w 568663"/>
                    <a:gd name="connsiteY18" fmla="*/ 60960 h 167640"/>
                    <a:gd name="connsiteX19" fmla="*/ 446744 w 568663"/>
                    <a:gd name="connsiteY19" fmla="*/ 60960 h 167640"/>
                    <a:gd name="connsiteX20" fmla="*/ 446744 w 568663"/>
                    <a:gd name="connsiteY20" fmla="*/ 107633 h 167640"/>
                    <a:gd name="connsiteX21" fmla="*/ 471509 w 568663"/>
                    <a:gd name="connsiteY21" fmla="*/ 133350 h 167640"/>
                    <a:gd name="connsiteX22" fmla="*/ 518181 w 568663"/>
                    <a:gd name="connsiteY22" fmla="*/ 133350 h 167640"/>
                    <a:gd name="connsiteX23" fmla="*/ 533421 w 568663"/>
                    <a:gd name="connsiteY23" fmla="*/ 117158 h 167640"/>
                    <a:gd name="connsiteX24" fmla="*/ 73364 w 568663"/>
                    <a:gd name="connsiteY24" fmla="*/ 76200 h 167640"/>
                    <a:gd name="connsiteX25" fmla="*/ 33359 w 568663"/>
                    <a:gd name="connsiteY25" fmla="*/ 107633 h 167640"/>
                    <a:gd name="connsiteX26" fmla="*/ 52409 w 568663"/>
                    <a:gd name="connsiteY26" fmla="*/ 131445 h 167640"/>
                    <a:gd name="connsiteX27" fmla="*/ 73364 w 568663"/>
                    <a:gd name="connsiteY27" fmla="*/ 106680 h 16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68663" h="167640">
                      <a:moveTo>
                        <a:pt x="533421" y="0"/>
                      </a:moveTo>
                      <a:lnTo>
                        <a:pt x="568664" y="0"/>
                      </a:lnTo>
                      <a:lnTo>
                        <a:pt x="568664" y="115253"/>
                      </a:lnTo>
                      <a:cubicBezTo>
                        <a:pt x="568664" y="130493"/>
                        <a:pt x="564854" y="167640"/>
                        <a:pt x="521039" y="167640"/>
                      </a:cubicBezTo>
                      <a:lnTo>
                        <a:pt x="474366" y="167640"/>
                      </a:lnTo>
                      <a:cubicBezTo>
                        <a:pt x="455316" y="167640"/>
                        <a:pt x="443886" y="158115"/>
                        <a:pt x="437219" y="149543"/>
                      </a:cubicBezTo>
                      <a:cubicBezTo>
                        <a:pt x="430551" y="160020"/>
                        <a:pt x="417216" y="167640"/>
                        <a:pt x="401976" y="167640"/>
                      </a:cubicBezTo>
                      <a:lnTo>
                        <a:pt x="120036" y="167640"/>
                      </a:lnTo>
                      <a:cubicBezTo>
                        <a:pt x="95271" y="167640"/>
                        <a:pt x="83841" y="155258"/>
                        <a:pt x="78126" y="141923"/>
                      </a:cubicBezTo>
                      <a:cubicBezTo>
                        <a:pt x="72411" y="148590"/>
                        <a:pt x="61934" y="157163"/>
                        <a:pt x="43836" y="156210"/>
                      </a:cubicBezTo>
                      <a:cubicBezTo>
                        <a:pt x="20024" y="154305"/>
                        <a:pt x="21" y="133350"/>
                        <a:pt x="21" y="110490"/>
                      </a:cubicBezTo>
                      <a:cubicBezTo>
                        <a:pt x="-931" y="69533"/>
                        <a:pt x="30501" y="55245"/>
                        <a:pt x="73364" y="55245"/>
                      </a:cubicBezTo>
                      <a:lnTo>
                        <a:pt x="73364" y="45720"/>
                      </a:lnTo>
                      <a:lnTo>
                        <a:pt x="108606" y="37148"/>
                      </a:lnTo>
                      <a:lnTo>
                        <a:pt x="108606" y="117158"/>
                      </a:lnTo>
                      <a:cubicBezTo>
                        <a:pt x="108606" y="127635"/>
                        <a:pt x="113369" y="133350"/>
                        <a:pt x="122894" y="133350"/>
                      </a:cubicBezTo>
                      <a:lnTo>
                        <a:pt x="391499" y="133350"/>
                      </a:lnTo>
                      <a:cubicBezTo>
                        <a:pt x="404834" y="133350"/>
                        <a:pt x="412454" y="126683"/>
                        <a:pt x="412454" y="112395"/>
                      </a:cubicBezTo>
                      <a:lnTo>
                        <a:pt x="412454" y="60960"/>
                      </a:lnTo>
                      <a:lnTo>
                        <a:pt x="446744" y="60960"/>
                      </a:lnTo>
                      <a:lnTo>
                        <a:pt x="446744" y="107633"/>
                      </a:lnTo>
                      <a:cubicBezTo>
                        <a:pt x="446744" y="122873"/>
                        <a:pt x="456269" y="133350"/>
                        <a:pt x="471509" y="133350"/>
                      </a:cubicBezTo>
                      <a:lnTo>
                        <a:pt x="518181" y="133350"/>
                      </a:lnTo>
                      <a:cubicBezTo>
                        <a:pt x="527706" y="133350"/>
                        <a:pt x="533421" y="127635"/>
                        <a:pt x="533421" y="117158"/>
                      </a:cubicBezTo>
                      <a:close/>
                      <a:moveTo>
                        <a:pt x="73364" y="76200"/>
                      </a:moveTo>
                      <a:cubicBezTo>
                        <a:pt x="55266" y="76200"/>
                        <a:pt x="33359" y="83820"/>
                        <a:pt x="33359" y="107633"/>
                      </a:cubicBezTo>
                      <a:cubicBezTo>
                        <a:pt x="33359" y="116205"/>
                        <a:pt x="38121" y="131445"/>
                        <a:pt x="52409" y="131445"/>
                      </a:cubicBezTo>
                      <a:cubicBezTo>
                        <a:pt x="63839" y="131445"/>
                        <a:pt x="73364" y="123825"/>
                        <a:pt x="73364" y="106680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ED86969-49EF-6ADD-4F50-C7EA30A4BE56}"/>
                    </a:ext>
                  </a:extLst>
                </p:cNvPr>
                <p:cNvSpPr/>
                <p:nvPr/>
              </p:nvSpPr>
              <p:spPr>
                <a:xfrm>
                  <a:off x="3174206" y="3933507"/>
                  <a:ext cx="116204" cy="159067"/>
                </a:xfrm>
                <a:custGeom>
                  <a:avLst/>
                  <a:gdLst>
                    <a:gd name="connsiteX0" fmla="*/ 60960 w 116204"/>
                    <a:gd name="connsiteY0" fmla="*/ 0 h 159067"/>
                    <a:gd name="connsiteX1" fmla="*/ 116205 w 116204"/>
                    <a:gd name="connsiteY1" fmla="*/ 0 h 159067"/>
                    <a:gd name="connsiteX2" fmla="*/ 116205 w 116204"/>
                    <a:gd name="connsiteY2" fmla="*/ 105728 h 159067"/>
                    <a:gd name="connsiteX3" fmla="*/ 57150 w 116204"/>
                    <a:gd name="connsiteY3" fmla="*/ 159068 h 159067"/>
                    <a:gd name="connsiteX4" fmla="*/ 36195 w 116204"/>
                    <a:gd name="connsiteY4" fmla="*/ 156210 h 159067"/>
                    <a:gd name="connsiteX5" fmla="*/ 26670 w 116204"/>
                    <a:gd name="connsiteY5" fmla="*/ 125730 h 159067"/>
                    <a:gd name="connsiteX6" fmla="*/ 49530 w 116204"/>
                    <a:gd name="connsiteY6" fmla="*/ 129540 h 159067"/>
                    <a:gd name="connsiteX7" fmla="*/ 80010 w 116204"/>
                    <a:gd name="connsiteY7" fmla="*/ 115253 h 159067"/>
                    <a:gd name="connsiteX8" fmla="*/ 60960 w 116204"/>
                    <a:gd name="connsiteY8" fmla="*/ 115253 h 159067"/>
                    <a:gd name="connsiteX9" fmla="*/ 0 w 116204"/>
                    <a:gd name="connsiteY9" fmla="*/ 56198 h 159067"/>
                    <a:gd name="connsiteX10" fmla="*/ 60960 w 116204"/>
                    <a:gd name="connsiteY10" fmla="*/ 0 h 159067"/>
                    <a:gd name="connsiteX11" fmla="*/ 81915 w 116204"/>
                    <a:gd name="connsiteY11" fmla="*/ 31433 h 159067"/>
                    <a:gd name="connsiteX12" fmla="*/ 60008 w 116204"/>
                    <a:gd name="connsiteY12" fmla="*/ 31433 h 159067"/>
                    <a:gd name="connsiteX13" fmla="*/ 35242 w 116204"/>
                    <a:gd name="connsiteY13" fmla="*/ 56198 h 159067"/>
                    <a:gd name="connsiteX14" fmla="*/ 60008 w 116204"/>
                    <a:gd name="connsiteY14" fmla="*/ 80963 h 159067"/>
                    <a:gd name="connsiteX15" fmla="*/ 81915 w 116204"/>
                    <a:gd name="connsiteY15" fmla="*/ 80963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6204" h="159067">
                      <a:moveTo>
                        <a:pt x="60960" y="0"/>
                      </a:moveTo>
                      <a:lnTo>
                        <a:pt x="116205" y="0"/>
                      </a:lnTo>
                      <a:lnTo>
                        <a:pt x="116205" y="105728"/>
                      </a:lnTo>
                      <a:cubicBezTo>
                        <a:pt x="116205" y="146685"/>
                        <a:pt x="82867" y="159068"/>
                        <a:pt x="57150" y="159068"/>
                      </a:cubicBezTo>
                      <a:cubicBezTo>
                        <a:pt x="50483" y="159068"/>
                        <a:pt x="40958" y="158115"/>
                        <a:pt x="36195" y="156210"/>
                      </a:cubicBezTo>
                      <a:lnTo>
                        <a:pt x="26670" y="125730"/>
                      </a:lnTo>
                      <a:cubicBezTo>
                        <a:pt x="32385" y="127635"/>
                        <a:pt x="40958" y="129540"/>
                        <a:pt x="49530" y="129540"/>
                      </a:cubicBezTo>
                      <a:cubicBezTo>
                        <a:pt x="56197" y="129540"/>
                        <a:pt x="74295" y="128588"/>
                        <a:pt x="80010" y="115253"/>
                      </a:cubicBezTo>
                      <a:lnTo>
                        <a:pt x="60960" y="115253"/>
                      </a:lnTo>
                      <a:cubicBezTo>
                        <a:pt x="25717" y="115253"/>
                        <a:pt x="0" y="89535"/>
                        <a:pt x="0" y="56198"/>
                      </a:cubicBezTo>
                      <a:cubicBezTo>
                        <a:pt x="0" y="23813"/>
                        <a:pt x="23813" y="0"/>
                        <a:pt x="60960" y="0"/>
                      </a:cubicBezTo>
                      <a:close/>
                      <a:moveTo>
                        <a:pt x="81915" y="31433"/>
                      </a:moveTo>
                      <a:lnTo>
                        <a:pt x="60008" y="31433"/>
                      </a:lnTo>
                      <a:cubicBezTo>
                        <a:pt x="43815" y="31433"/>
                        <a:pt x="35242" y="43815"/>
                        <a:pt x="35242" y="56198"/>
                      </a:cubicBezTo>
                      <a:cubicBezTo>
                        <a:pt x="35242" y="68580"/>
                        <a:pt x="43815" y="80963"/>
                        <a:pt x="60008" y="80963"/>
                      </a:cubicBezTo>
                      <a:lnTo>
                        <a:pt x="81915" y="80963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53D61A6F-9642-EE78-50C8-2B1333D04BE7}"/>
                    </a:ext>
                  </a:extLst>
                </p:cNvPr>
                <p:cNvSpPr/>
                <p:nvPr/>
              </p:nvSpPr>
              <p:spPr>
                <a:xfrm>
                  <a:off x="3484721" y="3881119"/>
                  <a:ext cx="35242" cy="29527"/>
                </a:xfrm>
                <a:custGeom>
                  <a:avLst/>
                  <a:gdLst>
                    <a:gd name="connsiteX0" fmla="*/ 35242 w 35242"/>
                    <a:gd name="connsiteY0" fmla="*/ 0 h 29527"/>
                    <a:gd name="connsiteX1" fmla="*/ 0 w 35242"/>
                    <a:gd name="connsiteY1" fmla="*/ 0 h 29527"/>
                    <a:gd name="connsiteX2" fmla="*/ 0 w 35242"/>
                    <a:gd name="connsiteY2" fmla="*/ 29528 h 29527"/>
                    <a:gd name="connsiteX3" fmla="*/ 35242 w 35242"/>
                    <a:gd name="connsiteY3" fmla="*/ 29528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35242" y="0"/>
                      </a:moveTo>
                      <a:lnTo>
                        <a:pt x="0" y="0"/>
                      </a:lnTo>
                      <a:lnTo>
                        <a:pt x="0" y="29528"/>
                      </a:lnTo>
                      <a:lnTo>
                        <a:pt x="35242" y="29528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0E4B9361-EAE5-A169-9517-0E33EC676566}"/>
                    </a:ext>
                  </a:extLst>
                </p:cNvPr>
                <p:cNvSpPr/>
                <p:nvPr/>
              </p:nvSpPr>
              <p:spPr>
                <a:xfrm>
                  <a:off x="3433286" y="3881119"/>
                  <a:ext cx="35242" cy="29527"/>
                </a:xfrm>
                <a:custGeom>
                  <a:avLst/>
                  <a:gdLst>
                    <a:gd name="connsiteX0" fmla="*/ 35242 w 35242"/>
                    <a:gd name="connsiteY0" fmla="*/ 0 h 29527"/>
                    <a:gd name="connsiteX1" fmla="*/ 0 w 35242"/>
                    <a:gd name="connsiteY1" fmla="*/ 0 h 29527"/>
                    <a:gd name="connsiteX2" fmla="*/ 0 w 35242"/>
                    <a:gd name="connsiteY2" fmla="*/ 29528 h 29527"/>
                    <a:gd name="connsiteX3" fmla="*/ 35242 w 35242"/>
                    <a:gd name="connsiteY3" fmla="*/ 29528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35242" y="0"/>
                      </a:moveTo>
                      <a:lnTo>
                        <a:pt x="0" y="0"/>
                      </a:lnTo>
                      <a:lnTo>
                        <a:pt x="0" y="29528"/>
                      </a:lnTo>
                      <a:lnTo>
                        <a:pt x="35242" y="29528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8DA0890D-FDC2-3480-60E1-87E15578602E}"/>
                    </a:ext>
                  </a:extLst>
                </p:cNvPr>
                <p:cNvSpPr/>
                <p:nvPr/>
              </p:nvSpPr>
              <p:spPr>
                <a:xfrm>
                  <a:off x="3605689" y="4063047"/>
                  <a:ext cx="35242" cy="29527"/>
                </a:xfrm>
                <a:custGeom>
                  <a:avLst/>
                  <a:gdLst>
                    <a:gd name="connsiteX0" fmla="*/ 0 w 35242"/>
                    <a:gd name="connsiteY0" fmla="*/ 29528 h 29527"/>
                    <a:gd name="connsiteX1" fmla="*/ 35242 w 35242"/>
                    <a:gd name="connsiteY1" fmla="*/ 29528 h 29527"/>
                    <a:gd name="connsiteX2" fmla="*/ 35242 w 35242"/>
                    <a:gd name="connsiteY2" fmla="*/ 0 h 29527"/>
                    <a:gd name="connsiteX3" fmla="*/ 0 w 35242"/>
                    <a:gd name="connsiteY3" fmla="*/ 0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0" y="29528"/>
                      </a:moveTo>
                      <a:lnTo>
                        <a:pt x="35242" y="29528"/>
                      </a:lnTo>
                      <a:lnTo>
                        <a:pt x="352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41AA680E-E5AB-52F1-D647-45FFB6F47DEE}"/>
                    </a:ext>
                  </a:extLst>
                </p:cNvPr>
                <p:cNvSpPr/>
                <p:nvPr/>
              </p:nvSpPr>
              <p:spPr>
                <a:xfrm>
                  <a:off x="3302794" y="3881119"/>
                  <a:ext cx="459104" cy="211591"/>
                </a:xfrm>
                <a:custGeom>
                  <a:avLst/>
                  <a:gdLst>
                    <a:gd name="connsiteX0" fmla="*/ 424815 w 459104"/>
                    <a:gd name="connsiteY0" fmla="*/ 117158 h 211591"/>
                    <a:gd name="connsiteX1" fmla="*/ 409575 w 459104"/>
                    <a:gd name="connsiteY1" fmla="*/ 133350 h 211591"/>
                    <a:gd name="connsiteX2" fmla="*/ 380047 w 459104"/>
                    <a:gd name="connsiteY2" fmla="*/ 133350 h 211591"/>
                    <a:gd name="connsiteX3" fmla="*/ 379095 w 459104"/>
                    <a:gd name="connsiteY3" fmla="*/ 133350 h 211591"/>
                    <a:gd name="connsiteX4" fmla="*/ 362903 w 459104"/>
                    <a:gd name="connsiteY4" fmla="*/ 133350 h 211591"/>
                    <a:gd name="connsiteX5" fmla="*/ 338138 w 459104"/>
                    <a:gd name="connsiteY5" fmla="*/ 107633 h 211591"/>
                    <a:gd name="connsiteX6" fmla="*/ 338138 w 459104"/>
                    <a:gd name="connsiteY6" fmla="*/ 60960 h 211591"/>
                    <a:gd name="connsiteX7" fmla="*/ 303847 w 459104"/>
                    <a:gd name="connsiteY7" fmla="*/ 60960 h 211591"/>
                    <a:gd name="connsiteX8" fmla="*/ 303847 w 459104"/>
                    <a:gd name="connsiteY8" fmla="*/ 112395 h 211591"/>
                    <a:gd name="connsiteX9" fmla="*/ 282892 w 459104"/>
                    <a:gd name="connsiteY9" fmla="*/ 133350 h 211591"/>
                    <a:gd name="connsiteX10" fmla="*/ 259080 w 459104"/>
                    <a:gd name="connsiteY10" fmla="*/ 133350 h 211591"/>
                    <a:gd name="connsiteX11" fmla="*/ 257175 w 459104"/>
                    <a:gd name="connsiteY11" fmla="*/ 133350 h 211591"/>
                    <a:gd name="connsiteX12" fmla="*/ 241935 w 459104"/>
                    <a:gd name="connsiteY12" fmla="*/ 133350 h 211591"/>
                    <a:gd name="connsiteX13" fmla="*/ 217170 w 459104"/>
                    <a:gd name="connsiteY13" fmla="*/ 107633 h 211591"/>
                    <a:gd name="connsiteX14" fmla="*/ 217170 w 459104"/>
                    <a:gd name="connsiteY14" fmla="*/ 60960 h 211591"/>
                    <a:gd name="connsiteX15" fmla="*/ 182880 w 459104"/>
                    <a:gd name="connsiteY15" fmla="*/ 60960 h 211591"/>
                    <a:gd name="connsiteX16" fmla="*/ 182880 w 459104"/>
                    <a:gd name="connsiteY16" fmla="*/ 112395 h 211591"/>
                    <a:gd name="connsiteX17" fmla="*/ 161925 w 459104"/>
                    <a:gd name="connsiteY17" fmla="*/ 133350 h 211591"/>
                    <a:gd name="connsiteX18" fmla="*/ 139065 w 459104"/>
                    <a:gd name="connsiteY18" fmla="*/ 133350 h 211591"/>
                    <a:gd name="connsiteX19" fmla="*/ 136208 w 459104"/>
                    <a:gd name="connsiteY19" fmla="*/ 133350 h 211591"/>
                    <a:gd name="connsiteX20" fmla="*/ 120967 w 459104"/>
                    <a:gd name="connsiteY20" fmla="*/ 133350 h 211591"/>
                    <a:gd name="connsiteX21" fmla="*/ 96203 w 459104"/>
                    <a:gd name="connsiteY21" fmla="*/ 109538 h 211591"/>
                    <a:gd name="connsiteX22" fmla="*/ 96203 w 459104"/>
                    <a:gd name="connsiteY22" fmla="*/ 60960 h 211591"/>
                    <a:gd name="connsiteX23" fmla="*/ 60960 w 459104"/>
                    <a:gd name="connsiteY23" fmla="*/ 60960 h 211591"/>
                    <a:gd name="connsiteX24" fmla="*/ 60960 w 459104"/>
                    <a:gd name="connsiteY24" fmla="*/ 149543 h 211591"/>
                    <a:gd name="connsiteX25" fmla="*/ 29528 w 459104"/>
                    <a:gd name="connsiteY25" fmla="*/ 181928 h 211591"/>
                    <a:gd name="connsiteX26" fmla="*/ 0 w 459104"/>
                    <a:gd name="connsiteY26" fmla="*/ 175260 h 211591"/>
                    <a:gd name="connsiteX27" fmla="*/ 5715 w 459104"/>
                    <a:gd name="connsiteY27" fmla="*/ 203835 h 211591"/>
                    <a:gd name="connsiteX28" fmla="*/ 34290 w 459104"/>
                    <a:gd name="connsiteY28" fmla="*/ 211455 h 211591"/>
                    <a:gd name="connsiteX29" fmla="*/ 96203 w 459104"/>
                    <a:gd name="connsiteY29" fmla="*/ 159068 h 211591"/>
                    <a:gd name="connsiteX30" fmla="*/ 122872 w 459104"/>
                    <a:gd name="connsiteY30" fmla="*/ 167640 h 211591"/>
                    <a:gd name="connsiteX31" fmla="*/ 136208 w 459104"/>
                    <a:gd name="connsiteY31" fmla="*/ 167640 h 211591"/>
                    <a:gd name="connsiteX32" fmla="*/ 139065 w 459104"/>
                    <a:gd name="connsiteY32" fmla="*/ 167640 h 211591"/>
                    <a:gd name="connsiteX33" fmla="*/ 171450 w 459104"/>
                    <a:gd name="connsiteY33" fmla="*/ 167640 h 211591"/>
                    <a:gd name="connsiteX34" fmla="*/ 207645 w 459104"/>
                    <a:gd name="connsiteY34" fmla="*/ 149543 h 211591"/>
                    <a:gd name="connsiteX35" fmla="*/ 243840 w 459104"/>
                    <a:gd name="connsiteY35" fmla="*/ 167640 h 211591"/>
                    <a:gd name="connsiteX36" fmla="*/ 257175 w 459104"/>
                    <a:gd name="connsiteY36" fmla="*/ 167640 h 211591"/>
                    <a:gd name="connsiteX37" fmla="*/ 259080 w 459104"/>
                    <a:gd name="connsiteY37" fmla="*/ 167640 h 211591"/>
                    <a:gd name="connsiteX38" fmla="*/ 292417 w 459104"/>
                    <a:gd name="connsiteY38" fmla="*/ 167640 h 211591"/>
                    <a:gd name="connsiteX39" fmla="*/ 328613 w 459104"/>
                    <a:gd name="connsiteY39" fmla="*/ 149543 h 211591"/>
                    <a:gd name="connsiteX40" fmla="*/ 364808 w 459104"/>
                    <a:gd name="connsiteY40" fmla="*/ 167640 h 211591"/>
                    <a:gd name="connsiteX41" fmla="*/ 379095 w 459104"/>
                    <a:gd name="connsiteY41" fmla="*/ 167640 h 211591"/>
                    <a:gd name="connsiteX42" fmla="*/ 380047 w 459104"/>
                    <a:gd name="connsiteY42" fmla="*/ 167640 h 211591"/>
                    <a:gd name="connsiteX43" fmla="*/ 412433 w 459104"/>
                    <a:gd name="connsiteY43" fmla="*/ 167640 h 211591"/>
                    <a:gd name="connsiteX44" fmla="*/ 459105 w 459104"/>
                    <a:gd name="connsiteY44" fmla="*/ 115253 h 211591"/>
                    <a:gd name="connsiteX45" fmla="*/ 459105 w 459104"/>
                    <a:gd name="connsiteY45" fmla="*/ 0 h 211591"/>
                    <a:gd name="connsiteX46" fmla="*/ 424815 w 459104"/>
                    <a:gd name="connsiteY46" fmla="*/ 0 h 211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459104" h="211591">
                      <a:moveTo>
                        <a:pt x="424815" y="117158"/>
                      </a:moveTo>
                      <a:cubicBezTo>
                        <a:pt x="424815" y="127635"/>
                        <a:pt x="419100" y="133350"/>
                        <a:pt x="409575" y="133350"/>
                      </a:cubicBezTo>
                      <a:lnTo>
                        <a:pt x="380047" y="133350"/>
                      </a:lnTo>
                      <a:lnTo>
                        <a:pt x="379095" y="133350"/>
                      </a:lnTo>
                      <a:lnTo>
                        <a:pt x="362903" y="133350"/>
                      </a:lnTo>
                      <a:cubicBezTo>
                        <a:pt x="347663" y="133350"/>
                        <a:pt x="338138" y="122873"/>
                        <a:pt x="338138" y="107633"/>
                      </a:cubicBezTo>
                      <a:lnTo>
                        <a:pt x="338138" y="60960"/>
                      </a:lnTo>
                      <a:lnTo>
                        <a:pt x="303847" y="60960"/>
                      </a:lnTo>
                      <a:lnTo>
                        <a:pt x="303847" y="112395"/>
                      </a:lnTo>
                      <a:cubicBezTo>
                        <a:pt x="303847" y="126683"/>
                        <a:pt x="296228" y="133350"/>
                        <a:pt x="282892" y="133350"/>
                      </a:cubicBezTo>
                      <a:lnTo>
                        <a:pt x="259080" y="133350"/>
                      </a:lnTo>
                      <a:lnTo>
                        <a:pt x="257175" y="133350"/>
                      </a:lnTo>
                      <a:lnTo>
                        <a:pt x="241935" y="133350"/>
                      </a:lnTo>
                      <a:cubicBezTo>
                        <a:pt x="226695" y="133350"/>
                        <a:pt x="217170" y="122873"/>
                        <a:pt x="217170" y="107633"/>
                      </a:cubicBezTo>
                      <a:lnTo>
                        <a:pt x="217170" y="60960"/>
                      </a:lnTo>
                      <a:lnTo>
                        <a:pt x="182880" y="60960"/>
                      </a:lnTo>
                      <a:lnTo>
                        <a:pt x="182880" y="112395"/>
                      </a:lnTo>
                      <a:cubicBezTo>
                        <a:pt x="182880" y="126683"/>
                        <a:pt x="175260" y="133350"/>
                        <a:pt x="161925" y="133350"/>
                      </a:cubicBezTo>
                      <a:lnTo>
                        <a:pt x="139065" y="133350"/>
                      </a:lnTo>
                      <a:lnTo>
                        <a:pt x="136208" y="133350"/>
                      </a:lnTo>
                      <a:lnTo>
                        <a:pt x="120967" y="133350"/>
                      </a:lnTo>
                      <a:cubicBezTo>
                        <a:pt x="105728" y="133350"/>
                        <a:pt x="97155" y="123825"/>
                        <a:pt x="96203" y="109538"/>
                      </a:cubicBezTo>
                      <a:lnTo>
                        <a:pt x="96203" y="60960"/>
                      </a:lnTo>
                      <a:lnTo>
                        <a:pt x="60960" y="60960"/>
                      </a:lnTo>
                      <a:lnTo>
                        <a:pt x="60960" y="149543"/>
                      </a:lnTo>
                      <a:cubicBezTo>
                        <a:pt x="60960" y="173355"/>
                        <a:pt x="41910" y="181928"/>
                        <a:pt x="29528" y="181928"/>
                      </a:cubicBezTo>
                      <a:cubicBezTo>
                        <a:pt x="14288" y="181928"/>
                        <a:pt x="0" y="175260"/>
                        <a:pt x="0" y="175260"/>
                      </a:cubicBezTo>
                      <a:lnTo>
                        <a:pt x="5715" y="203835"/>
                      </a:lnTo>
                      <a:cubicBezTo>
                        <a:pt x="5715" y="203835"/>
                        <a:pt x="18097" y="210503"/>
                        <a:pt x="34290" y="211455"/>
                      </a:cubicBezTo>
                      <a:cubicBezTo>
                        <a:pt x="62865" y="213360"/>
                        <a:pt x="92392" y="195263"/>
                        <a:pt x="96203" y="159068"/>
                      </a:cubicBezTo>
                      <a:cubicBezTo>
                        <a:pt x="101917" y="163830"/>
                        <a:pt x="111442" y="167640"/>
                        <a:pt x="122872" y="167640"/>
                      </a:cubicBezTo>
                      <a:lnTo>
                        <a:pt x="136208" y="167640"/>
                      </a:lnTo>
                      <a:lnTo>
                        <a:pt x="139065" y="167640"/>
                      </a:lnTo>
                      <a:lnTo>
                        <a:pt x="171450" y="167640"/>
                      </a:lnTo>
                      <a:cubicBezTo>
                        <a:pt x="187642" y="167640"/>
                        <a:pt x="200978" y="160020"/>
                        <a:pt x="207645" y="149543"/>
                      </a:cubicBezTo>
                      <a:cubicBezTo>
                        <a:pt x="214313" y="158115"/>
                        <a:pt x="225742" y="167640"/>
                        <a:pt x="243840" y="167640"/>
                      </a:cubicBezTo>
                      <a:lnTo>
                        <a:pt x="257175" y="167640"/>
                      </a:lnTo>
                      <a:lnTo>
                        <a:pt x="259080" y="167640"/>
                      </a:lnTo>
                      <a:lnTo>
                        <a:pt x="292417" y="167640"/>
                      </a:lnTo>
                      <a:cubicBezTo>
                        <a:pt x="308610" y="167640"/>
                        <a:pt x="321945" y="160020"/>
                        <a:pt x="328613" y="149543"/>
                      </a:cubicBezTo>
                      <a:cubicBezTo>
                        <a:pt x="335280" y="158115"/>
                        <a:pt x="346710" y="167640"/>
                        <a:pt x="364808" y="167640"/>
                      </a:cubicBezTo>
                      <a:lnTo>
                        <a:pt x="379095" y="167640"/>
                      </a:lnTo>
                      <a:lnTo>
                        <a:pt x="380047" y="167640"/>
                      </a:lnTo>
                      <a:lnTo>
                        <a:pt x="412433" y="167640"/>
                      </a:lnTo>
                      <a:cubicBezTo>
                        <a:pt x="456247" y="167640"/>
                        <a:pt x="459105" y="130493"/>
                        <a:pt x="459105" y="115253"/>
                      </a:cubicBezTo>
                      <a:lnTo>
                        <a:pt x="459105" y="0"/>
                      </a:lnTo>
                      <a:lnTo>
                        <a:pt x="424815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010C24AB-1CA5-FB40-5B36-AECE693C2ADA}"/>
                    </a:ext>
                  </a:extLst>
                </p:cNvPr>
                <p:cNvSpPr/>
                <p:nvPr/>
              </p:nvSpPr>
              <p:spPr>
                <a:xfrm>
                  <a:off x="3799046" y="3881119"/>
                  <a:ext cx="35242" cy="167640"/>
                </a:xfrm>
                <a:custGeom>
                  <a:avLst/>
                  <a:gdLst>
                    <a:gd name="connsiteX0" fmla="*/ 0 w 35242"/>
                    <a:gd name="connsiteY0" fmla="*/ 167640 h 167640"/>
                    <a:gd name="connsiteX1" fmla="*/ 35242 w 35242"/>
                    <a:gd name="connsiteY1" fmla="*/ 167640 h 167640"/>
                    <a:gd name="connsiteX2" fmla="*/ 35242 w 35242"/>
                    <a:gd name="connsiteY2" fmla="*/ 0 h 167640"/>
                    <a:gd name="connsiteX3" fmla="*/ 0 w 35242"/>
                    <a:gd name="connsiteY3" fmla="*/ 0 h 16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167640">
                      <a:moveTo>
                        <a:pt x="0" y="167640"/>
                      </a:moveTo>
                      <a:lnTo>
                        <a:pt x="35242" y="167640"/>
                      </a:lnTo>
                      <a:lnTo>
                        <a:pt x="352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0BB8CCC4-8BD6-4B42-82B5-C9212C4F8DAA}"/>
                    </a:ext>
                  </a:extLst>
                </p:cNvPr>
                <p:cNvSpPr/>
                <p:nvPr/>
              </p:nvSpPr>
              <p:spPr>
                <a:xfrm>
                  <a:off x="4003834" y="3883025"/>
                  <a:ext cx="28575" cy="24765"/>
                </a:xfrm>
                <a:custGeom>
                  <a:avLst/>
                  <a:gdLst>
                    <a:gd name="connsiteX0" fmla="*/ 28575 w 28575"/>
                    <a:gd name="connsiteY0" fmla="*/ 0 h 24765"/>
                    <a:gd name="connsiteX1" fmla="*/ 0 w 28575"/>
                    <a:gd name="connsiteY1" fmla="*/ 0 h 24765"/>
                    <a:gd name="connsiteX2" fmla="*/ 0 w 28575"/>
                    <a:gd name="connsiteY2" fmla="*/ 24765 h 24765"/>
                    <a:gd name="connsiteX3" fmla="*/ 28575 w 28575"/>
                    <a:gd name="connsiteY3" fmla="*/ 24765 h 2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" h="24765">
                      <a:moveTo>
                        <a:pt x="28575" y="0"/>
                      </a:moveTo>
                      <a:lnTo>
                        <a:pt x="0" y="0"/>
                      </a:lnTo>
                      <a:lnTo>
                        <a:pt x="0" y="24765"/>
                      </a:lnTo>
                      <a:lnTo>
                        <a:pt x="28575" y="24765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A637FEB0-C50D-364B-1C1A-DE337F3E3840}"/>
                    </a:ext>
                  </a:extLst>
                </p:cNvPr>
                <p:cNvSpPr/>
                <p:nvPr/>
              </p:nvSpPr>
              <p:spPr>
                <a:xfrm>
                  <a:off x="3916203" y="3933507"/>
                  <a:ext cx="209550" cy="115252"/>
                </a:xfrm>
                <a:custGeom>
                  <a:avLst/>
                  <a:gdLst>
                    <a:gd name="connsiteX0" fmla="*/ 174308 w 209550"/>
                    <a:gd name="connsiteY0" fmla="*/ 64770 h 115252"/>
                    <a:gd name="connsiteX1" fmla="*/ 159068 w 209550"/>
                    <a:gd name="connsiteY1" fmla="*/ 80963 h 115252"/>
                    <a:gd name="connsiteX2" fmla="*/ 56198 w 209550"/>
                    <a:gd name="connsiteY2" fmla="*/ 80963 h 115252"/>
                    <a:gd name="connsiteX3" fmla="*/ 32385 w 209550"/>
                    <a:gd name="connsiteY3" fmla="*/ 58103 h 115252"/>
                    <a:gd name="connsiteX4" fmla="*/ 38100 w 209550"/>
                    <a:gd name="connsiteY4" fmla="*/ 40958 h 115252"/>
                    <a:gd name="connsiteX5" fmla="*/ 13335 w 209550"/>
                    <a:gd name="connsiteY5" fmla="*/ 19050 h 115252"/>
                    <a:gd name="connsiteX6" fmla="*/ 0 w 209550"/>
                    <a:gd name="connsiteY6" fmla="*/ 59055 h 115252"/>
                    <a:gd name="connsiteX7" fmla="*/ 57150 w 209550"/>
                    <a:gd name="connsiteY7" fmla="*/ 115253 h 115252"/>
                    <a:gd name="connsiteX8" fmla="*/ 161925 w 209550"/>
                    <a:gd name="connsiteY8" fmla="*/ 115253 h 115252"/>
                    <a:gd name="connsiteX9" fmla="*/ 209550 w 209550"/>
                    <a:gd name="connsiteY9" fmla="*/ 62865 h 115252"/>
                    <a:gd name="connsiteX10" fmla="*/ 209550 w 209550"/>
                    <a:gd name="connsiteY10" fmla="*/ 0 h 115252"/>
                    <a:gd name="connsiteX11" fmla="*/ 174308 w 209550"/>
                    <a:gd name="connsiteY11" fmla="*/ 0 h 115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9550" h="115252">
                      <a:moveTo>
                        <a:pt x="174308" y="64770"/>
                      </a:moveTo>
                      <a:cubicBezTo>
                        <a:pt x="174308" y="75248"/>
                        <a:pt x="168593" y="80963"/>
                        <a:pt x="159068" y="80963"/>
                      </a:cubicBezTo>
                      <a:lnTo>
                        <a:pt x="56198" y="80963"/>
                      </a:lnTo>
                      <a:cubicBezTo>
                        <a:pt x="41910" y="80963"/>
                        <a:pt x="32385" y="68580"/>
                        <a:pt x="32385" y="58103"/>
                      </a:cubicBezTo>
                      <a:cubicBezTo>
                        <a:pt x="32385" y="48578"/>
                        <a:pt x="38100" y="40958"/>
                        <a:pt x="38100" y="40958"/>
                      </a:cubicBezTo>
                      <a:cubicBezTo>
                        <a:pt x="38100" y="40958"/>
                        <a:pt x="28575" y="32385"/>
                        <a:pt x="13335" y="19050"/>
                      </a:cubicBezTo>
                      <a:cubicBezTo>
                        <a:pt x="1905" y="34290"/>
                        <a:pt x="0" y="49530"/>
                        <a:pt x="0" y="59055"/>
                      </a:cubicBezTo>
                      <a:cubicBezTo>
                        <a:pt x="0" y="86678"/>
                        <a:pt x="23813" y="115253"/>
                        <a:pt x="57150" y="115253"/>
                      </a:cubicBezTo>
                      <a:lnTo>
                        <a:pt x="161925" y="115253"/>
                      </a:lnTo>
                      <a:cubicBezTo>
                        <a:pt x="205740" y="115253"/>
                        <a:pt x="209550" y="78105"/>
                        <a:pt x="209550" y="62865"/>
                      </a:cubicBezTo>
                      <a:lnTo>
                        <a:pt x="209550" y="0"/>
                      </a:lnTo>
                      <a:lnTo>
                        <a:pt x="174308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9A9D06D4-F658-7CD5-A497-177E04F31D92}"/>
                    </a:ext>
                  </a:extLst>
                </p:cNvPr>
                <p:cNvSpPr/>
                <p:nvPr/>
              </p:nvSpPr>
              <p:spPr>
                <a:xfrm>
                  <a:off x="4024789" y="3919219"/>
                  <a:ext cx="31432" cy="26670"/>
                </a:xfrm>
                <a:custGeom>
                  <a:avLst/>
                  <a:gdLst>
                    <a:gd name="connsiteX0" fmla="*/ 0 w 31432"/>
                    <a:gd name="connsiteY0" fmla="*/ 26670 h 26670"/>
                    <a:gd name="connsiteX1" fmla="*/ 31433 w 31432"/>
                    <a:gd name="connsiteY1" fmla="*/ 26670 h 26670"/>
                    <a:gd name="connsiteX2" fmla="*/ 31433 w 31432"/>
                    <a:gd name="connsiteY2" fmla="*/ 0 h 26670"/>
                    <a:gd name="connsiteX3" fmla="*/ 0 w 31432"/>
                    <a:gd name="connsiteY3" fmla="*/ 0 h 2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432" h="26670">
                      <a:moveTo>
                        <a:pt x="0" y="26670"/>
                      </a:moveTo>
                      <a:lnTo>
                        <a:pt x="31433" y="26670"/>
                      </a:lnTo>
                      <a:lnTo>
                        <a:pt x="314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F6986005-08D7-1446-B647-BB560CF2EDD3}"/>
                    </a:ext>
                  </a:extLst>
                </p:cNvPr>
                <p:cNvSpPr/>
                <p:nvPr/>
              </p:nvSpPr>
              <p:spPr>
                <a:xfrm>
                  <a:off x="3980021" y="3919219"/>
                  <a:ext cx="30479" cy="26670"/>
                </a:xfrm>
                <a:custGeom>
                  <a:avLst/>
                  <a:gdLst>
                    <a:gd name="connsiteX0" fmla="*/ 30480 w 30479"/>
                    <a:gd name="connsiteY0" fmla="*/ 0 h 26670"/>
                    <a:gd name="connsiteX1" fmla="*/ 0 w 30479"/>
                    <a:gd name="connsiteY1" fmla="*/ 0 h 26670"/>
                    <a:gd name="connsiteX2" fmla="*/ 0 w 30479"/>
                    <a:gd name="connsiteY2" fmla="*/ 26670 h 26670"/>
                    <a:gd name="connsiteX3" fmla="*/ 30480 w 30479"/>
                    <a:gd name="connsiteY3" fmla="*/ 26670 h 26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79" h="26670">
                      <a:moveTo>
                        <a:pt x="30480" y="0"/>
                      </a:moveTo>
                      <a:lnTo>
                        <a:pt x="0" y="0"/>
                      </a:lnTo>
                      <a:lnTo>
                        <a:pt x="0" y="26670"/>
                      </a:lnTo>
                      <a:lnTo>
                        <a:pt x="30480" y="2667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F81FA911-A7AF-B76F-90C4-98FF1C6E198B}"/>
                    </a:ext>
                  </a:extLst>
                </p:cNvPr>
                <p:cNvSpPr/>
                <p:nvPr/>
              </p:nvSpPr>
              <p:spPr>
                <a:xfrm>
                  <a:off x="4559141" y="4063047"/>
                  <a:ext cx="35242" cy="29527"/>
                </a:xfrm>
                <a:custGeom>
                  <a:avLst/>
                  <a:gdLst>
                    <a:gd name="connsiteX0" fmla="*/ 0 w 35242"/>
                    <a:gd name="connsiteY0" fmla="*/ 29528 h 29527"/>
                    <a:gd name="connsiteX1" fmla="*/ 35243 w 35242"/>
                    <a:gd name="connsiteY1" fmla="*/ 29528 h 29527"/>
                    <a:gd name="connsiteX2" fmla="*/ 35243 w 35242"/>
                    <a:gd name="connsiteY2" fmla="*/ 0 h 29527"/>
                    <a:gd name="connsiteX3" fmla="*/ 0 w 35242"/>
                    <a:gd name="connsiteY3" fmla="*/ 0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0" y="29528"/>
                      </a:moveTo>
                      <a:lnTo>
                        <a:pt x="35243" y="29528"/>
                      </a:lnTo>
                      <a:lnTo>
                        <a:pt x="352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5ADA6965-2FF4-C73F-8146-BC6622FE4C8D}"/>
                    </a:ext>
                  </a:extLst>
                </p:cNvPr>
                <p:cNvSpPr/>
                <p:nvPr/>
              </p:nvSpPr>
              <p:spPr>
                <a:xfrm>
                  <a:off x="4158139" y="3881119"/>
                  <a:ext cx="557212" cy="211513"/>
                </a:xfrm>
                <a:custGeom>
                  <a:avLst/>
                  <a:gdLst>
                    <a:gd name="connsiteX0" fmla="*/ 522923 w 557212"/>
                    <a:gd name="connsiteY0" fmla="*/ 0 h 211513"/>
                    <a:gd name="connsiteX1" fmla="*/ 557212 w 557212"/>
                    <a:gd name="connsiteY1" fmla="*/ 0 h 211513"/>
                    <a:gd name="connsiteX2" fmla="*/ 557212 w 557212"/>
                    <a:gd name="connsiteY2" fmla="*/ 115253 h 211513"/>
                    <a:gd name="connsiteX3" fmla="*/ 510540 w 557212"/>
                    <a:gd name="connsiteY3" fmla="*/ 167640 h 211513"/>
                    <a:gd name="connsiteX4" fmla="*/ 462915 w 557212"/>
                    <a:gd name="connsiteY4" fmla="*/ 167640 h 211513"/>
                    <a:gd name="connsiteX5" fmla="*/ 426720 w 557212"/>
                    <a:gd name="connsiteY5" fmla="*/ 149543 h 211513"/>
                    <a:gd name="connsiteX6" fmla="*/ 390525 w 557212"/>
                    <a:gd name="connsiteY6" fmla="*/ 167640 h 211513"/>
                    <a:gd name="connsiteX7" fmla="*/ 116205 w 557212"/>
                    <a:gd name="connsiteY7" fmla="*/ 167640 h 211513"/>
                    <a:gd name="connsiteX8" fmla="*/ 54292 w 557212"/>
                    <a:gd name="connsiteY8" fmla="*/ 211455 h 211513"/>
                    <a:gd name="connsiteX9" fmla="*/ 36195 w 557212"/>
                    <a:gd name="connsiteY9" fmla="*/ 208598 h 211513"/>
                    <a:gd name="connsiteX10" fmla="*/ 26670 w 557212"/>
                    <a:gd name="connsiteY10" fmla="*/ 178118 h 211513"/>
                    <a:gd name="connsiteX11" fmla="*/ 49530 w 557212"/>
                    <a:gd name="connsiteY11" fmla="*/ 181928 h 211513"/>
                    <a:gd name="connsiteX12" fmla="*/ 80010 w 557212"/>
                    <a:gd name="connsiteY12" fmla="*/ 167640 h 211513"/>
                    <a:gd name="connsiteX13" fmla="*/ 60960 w 557212"/>
                    <a:gd name="connsiteY13" fmla="*/ 167640 h 211513"/>
                    <a:gd name="connsiteX14" fmla="*/ 0 w 557212"/>
                    <a:gd name="connsiteY14" fmla="*/ 108585 h 211513"/>
                    <a:gd name="connsiteX15" fmla="*/ 60960 w 557212"/>
                    <a:gd name="connsiteY15" fmla="*/ 52388 h 211513"/>
                    <a:gd name="connsiteX16" fmla="*/ 117158 w 557212"/>
                    <a:gd name="connsiteY16" fmla="*/ 52388 h 211513"/>
                    <a:gd name="connsiteX17" fmla="*/ 117158 w 557212"/>
                    <a:gd name="connsiteY17" fmla="*/ 133350 h 211513"/>
                    <a:gd name="connsiteX18" fmla="*/ 283845 w 557212"/>
                    <a:gd name="connsiteY18" fmla="*/ 133350 h 211513"/>
                    <a:gd name="connsiteX19" fmla="*/ 232410 w 557212"/>
                    <a:gd name="connsiteY19" fmla="*/ 77153 h 211513"/>
                    <a:gd name="connsiteX20" fmla="*/ 199073 w 557212"/>
                    <a:gd name="connsiteY20" fmla="*/ 102870 h 211513"/>
                    <a:gd name="connsiteX21" fmla="*/ 166687 w 557212"/>
                    <a:gd name="connsiteY21" fmla="*/ 102870 h 211513"/>
                    <a:gd name="connsiteX22" fmla="*/ 232410 w 557212"/>
                    <a:gd name="connsiteY22" fmla="*/ 45720 h 211513"/>
                    <a:gd name="connsiteX23" fmla="*/ 319087 w 557212"/>
                    <a:gd name="connsiteY23" fmla="*/ 133350 h 211513"/>
                    <a:gd name="connsiteX24" fmla="*/ 381000 w 557212"/>
                    <a:gd name="connsiteY24" fmla="*/ 133350 h 211513"/>
                    <a:gd name="connsiteX25" fmla="*/ 401955 w 557212"/>
                    <a:gd name="connsiteY25" fmla="*/ 112395 h 211513"/>
                    <a:gd name="connsiteX26" fmla="*/ 401955 w 557212"/>
                    <a:gd name="connsiteY26" fmla="*/ 60960 h 211513"/>
                    <a:gd name="connsiteX27" fmla="*/ 436245 w 557212"/>
                    <a:gd name="connsiteY27" fmla="*/ 60960 h 211513"/>
                    <a:gd name="connsiteX28" fmla="*/ 436245 w 557212"/>
                    <a:gd name="connsiteY28" fmla="*/ 107633 h 211513"/>
                    <a:gd name="connsiteX29" fmla="*/ 461010 w 557212"/>
                    <a:gd name="connsiteY29" fmla="*/ 133350 h 211513"/>
                    <a:gd name="connsiteX30" fmla="*/ 507683 w 557212"/>
                    <a:gd name="connsiteY30" fmla="*/ 133350 h 211513"/>
                    <a:gd name="connsiteX31" fmla="*/ 522923 w 557212"/>
                    <a:gd name="connsiteY31" fmla="*/ 117158 h 211513"/>
                    <a:gd name="connsiteX32" fmla="*/ 81915 w 557212"/>
                    <a:gd name="connsiteY32" fmla="*/ 83820 h 211513"/>
                    <a:gd name="connsiteX33" fmla="*/ 60008 w 557212"/>
                    <a:gd name="connsiteY33" fmla="*/ 83820 h 211513"/>
                    <a:gd name="connsiteX34" fmla="*/ 36195 w 557212"/>
                    <a:gd name="connsiteY34" fmla="*/ 108585 h 211513"/>
                    <a:gd name="connsiteX35" fmla="*/ 60008 w 557212"/>
                    <a:gd name="connsiteY35" fmla="*/ 133350 h 211513"/>
                    <a:gd name="connsiteX36" fmla="*/ 81915 w 557212"/>
                    <a:gd name="connsiteY36" fmla="*/ 133350 h 211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557212" h="211513">
                      <a:moveTo>
                        <a:pt x="522923" y="0"/>
                      </a:moveTo>
                      <a:lnTo>
                        <a:pt x="557212" y="0"/>
                      </a:lnTo>
                      <a:lnTo>
                        <a:pt x="557212" y="115253"/>
                      </a:lnTo>
                      <a:cubicBezTo>
                        <a:pt x="557212" y="130493"/>
                        <a:pt x="554355" y="167640"/>
                        <a:pt x="510540" y="167640"/>
                      </a:cubicBezTo>
                      <a:lnTo>
                        <a:pt x="462915" y="167640"/>
                      </a:lnTo>
                      <a:cubicBezTo>
                        <a:pt x="444817" y="167640"/>
                        <a:pt x="433387" y="158115"/>
                        <a:pt x="426720" y="149543"/>
                      </a:cubicBezTo>
                      <a:cubicBezTo>
                        <a:pt x="420052" y="160020"/>
                        <a:pt x="406717" y="167640"/>
                        <a:pt x="390525" y="167640"/>
                      </a:cubicBezTo>
                      <a:lnTo>
                        <a:pt x="116205" y="167640"/>
                      </a:lnTo>
                      <a:cubicBezTo>
                        <a:pt x="111442" y="201930"/>
                        <a:pt x="79058" y="212408"/>
                        <a:pt x="54292" y="211455"/>
                      </a:cubicBezTo>
                      <a:cubicBezTo>
                        <a:pt x="47625" y="211455"/>
                        <a:pt x="40958" y="209550"/>
                        <a:pt x="36195" y="208598"/>
                      </a:cubicBezTo>
                      <a:lnTo>
                        <a:pt x="26670" y="178118"/>
                      </a:lnTo>
                      <a:cubicBezTo>
                        <a:pt x="33337" y="180023"/>
                        <a:pt x="40958" y="181928"/>
                        <a:pt x="49530" y="181928"/>
                      </a:cubicBezTo>
                      <a:cubicBezTo>
                        <a:pt x="55245" y="181928"/>
                        <a:pt x="74295" y="181928"/>
                        <a:pt x="80010" y="167640"/>
                      </a:cubicBezTo>
                      <a:lnTo>
                        <a:pt x="60960" y="167640"/>
                      </a:lnTo>
                      <a:cubicBezTo>
                        <a:pt x="26670" y="167640"/>
                        <a:pt x="0" y="141923"/>
                        <a:pt x="0" y="108585"/>
                      </a:cubicBezTo>
                      <a:cubicBezTo>
                        <a:pt x="0" y="76200"/>
                        <a:pt x="23813" y="52388"/>
                        <a:pt x="60960" y="52388"/>
                      </a:cubicBezTo>
                      <a:lnTo>
                        <a:pt x="117158" y="52388"/>
                      </a:lnTo>
                      <a:lnTo>
                        <a:pt x="117158" y="133350"/>
                      </a:lnTo>
                      <a:lnTo>
                        <a:pt x="283845" y="133350"/>
                      </a:lnTo>
                      <a:cubicBezTo>
                        <a:pt x="284798" y="100965"/>
                        <a:pt x="264795" y="77153"/>
                        <a:pt x="232410" y="77153"/>
                      </a:cubicBezTo>
                      <a:cubicBezTo>
                        <a:pt x="215265" y="77153"/>
                        <a:pt x="200977" y="83820"/>
                        <a:pt x="199073" y="102870"/>
                      </a:cubicBezTo>
                      <a:lnTo>
                        <a:pt x="166687" y="102870"/>
                      </a:lnTo>
                      <a:cubicBezTo>
                        <a:pt x="167640" y="62865"/>
                        <a:pt x="201930" y="45720"/>
                        <a:pt x="232410" y="45720"/>
                      </a:cubicBezTo>
                      <a:cubicBezTo>
                        <a:pt x="279083" y="45720"/>
                        <a:pt x="319087" y="83820"/>
                        <a:pt x="319087" y="133350"/>
                      </a:cubicBezTo>
                      <a:lnTo>
                        <a:pt x="381000" y="133350"/>
                      </a:lnTo>
                      <a:cubicBezTo>
                        <a:pt x="394335" y="133350"/>
                        <a:pt x="401955" y="126683"/>
                        <a:pt x="401955" y="112395"/>
                      </a:cubicBezTo>
                      <a:lnTo>
                        <a:pt x="401955" y="60960"/>
                      </a:lnTo>
                      <a:lnTo>
                        <a:pt x="436245" y="60960"/>
                      </a:lnTo>
                      <a:lnTo>
                        <a:pt x="436245" y="107633"/>
                      </a:lnTo>
                      <a:cubicBezTo>
                        <a:pt x="436245" y="122873"/>
                        <a:pt x="445770" y="133350"/>
                        <a:pt x="461010" y="133350"/>
                      </a:cubicBezTo>
                      <a:lnTo>
                        <a:pt x="507683" y="133350"/>
                      </a:lnTo>
                      <a:cubicBezTo>
                        <a:pt x="517208" y="133350"/>
                        <a:pt x="522923" y="127635"/>
                        <a:pt x="522923" y="117158"/>
                      </a:cubicBezTo>
                      <a:close/>
                      <a:moveTo>
                        <a:pt x="81915" y="83820"/>
                      </a:moveTo>
                      <a:lnTo>
                        <a:pt x="60008" y="83820"/>
                      </a:lnTo>
                      <a:cubicBezTo>
                        <a:pt x="44767" y="83820"/>
                        <a:pt x="36195" y="97155"/>
                        <a:pt x="36195" y="108585"/>
                      </a:cubicBezTo>
                      <a:cubicBezTo>
                        <a:pt x="36195" y="121920"/>
                        <a:pt x="44767" y="133350"/>
                        <a:pt x="60008" y="133350"/>
                      </a:cubicBezTo>
                      <a:lnTo>
                        <a:pt x="81915" y="13335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4A8D61E8-A24A-362F-609E-DFD6B95FB6D3}"/>
                    </a:ext>
                  </a:extLst>
                </p:cNvPr>
                <p:cNvSpPr/>
                <p:nvPr/>
              </p:nvSpPr>
              <p:spPr>
                <a:xfrm>
                  <a:off x="4752499" y="3881119"/>
                  <a:ext cx="35242" cy="167640"/>
                </a:xfrm>
                <a:custGeom>
                  <a:avLst/>
                  <a:gdLst>
                    <a:gd name="connsiteX0" fmla="*/ 0 w 35242"/>
                    <a:gd name="connsiteY0" fmla="*/ 167640 h 167640"/>
                    <a:gd name="connsiteX1" fmla="*/ 35242 w 35242"/>
                    <a:gd name="connsiteY1" fmla="*/ 167640 h 167640"/>
                    <a:gd name="connsiteX2" fmla="*/ 35242 w 35242"/>
                    <a:gd name="connsiteY2" fmla="*/ 0 h 167640"/>
                    <a:gd name="connsiteX3" fmla="*/ 0 w 35242"/>
                    <a:gd name="connsiteY3" fmla="*/ 0 h 16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167640">
                      <a:moveTo>
                        <a:pt x="0" y="167640"/>
                      </a:moveTo>
                      <a:lnTo>
                        <a:pt x="35242" y="167640"/>
                      </a:lnTo>
                      <a:lnTo>
                        <a:pt x="3524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C2DBD278-CC23-E268-9C09-66BBC9482D0E}"/>
                    </a:ext>
                  </a:extLst>
                </p:cNvPr>
                <p:cNvSpPr/>
                <p:nvPr/>
              </p:nvSpPr>
              <p:spPr>
                <a:xfrm>
                  <a:off x="4820126" y="3933507"/>
                  <a:ext cx="117157" cy="159067"/>
                </a:xfrm>
                <a:custGeom>
                  <a:avLst/>
                  <a:gdLst>
                    <a:gd name="connsiteX0" fmla="*/ 60960 w 117157"/>
                    <a:gd name="connsiteY0" fmla="*/ 0 h 159067"/>
                    <a:gd name="connsiteX1" fmla="*/ 117158 w 117157"/>
                    <a:gd name="connsiteY1" fmla="*/ 0 h 159067"/>
                    <a:gd name="connsiteX2" fmla="*/ 117158 w 117157"/>
                    <a:gd name="connsiteY2" fmla="*/ 105728 h 159067"/>
                    <a:gd name="connsiteX3" fmla="*/ 57150 w 117157"/>
                    <a:gd name="connsiteY3" fmla="*/ 159068 h 159067"/>
                    <a:gd name="connsiteX4" fmla="*/ 36195 w 117157"/>
                    <a:gd name="connsiteY4" fmla="*/ 156210 h 159067"/>
                    <a:gd name="connsiteX5" fmla="*/ 26670 w 117157"/>
                    <a:gd name="connsiteY5" fmla="*/ 125730 h 159067"/>
                    <a:gd name="connsiteX6" fmla="*/ 49530 w 117157"/>
                    <a:gd name="connsiteY6" fmla="*/ 129540 h 159067"/>
                    <a:gd name="connsiteX7" fmla="*/ 80010 w 117157"/>
                    <a:gd name="connsiteY7" fmla="*/ 115253 h 159067"/>
                    <a:gd name="connsiteX8" fmla="*/ 60960 w 117157"/>
                    <a:gd name="connsiteY8" fmla="*/ 115253 h 159067"/>
                    <a:gd name="connsiteX9" fmla="*/ 0 w 117157"/>
                    <a:gd name="connsiteY9" fmla="*/ 56198 h 159067"/>
                    <a:gd name="connsiteX10" fmla="*/ 60960 w 117157"/>
                    <a:gd name="connsiteY10" fmla="*/ 0 h 159067"/>
                    <a:gd name="connsiteX11" fmla="*/ 81915 w 117157"/>
                    <a:gd name="connsiteY11" fmla="*/ 31433 h 159067"/>
                    <a:gd name="connsiteX12" fmla="*/ 60008 w 117157"/>
                    <a:gd name="connsiteY12" fmla="*/ 31433 h 159067"/>
                    <a:gd name="connsiteX13" fmla="*/ 35243 w 117157"/>
                    <a:gd name="connsiteY13" fmla="*/ 56198 h 159067"/>
                    <a:gd name="connsiteX14" fmla="*/ 60008 w 117157"/>
                    <a:gd name="connsiteY14" fmla="*/ 80963 h 159067"/>
                    <a:gd name="connsiteX15" fmla="*/ 81915 w 117157"/>
                    <a:gd name="connsiteY15" fmla="*/ 80963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7157" h="159067">
                      <a:moveTo>
                        <a:pt x="60960" y="0"/>
                      </a:moveTo>
                      <a:lnTo>
                        <a:pt x="117158" y="0"/>
                      </a:lnTo>
                      <a:lnTo>
                        <a:pt x="117158" y="105728"/>
                      </a:lnTo>
                      <a:cubicBezTo>
                        <a:pt x="117158" y="146685"/>
                        <a:pt x="83820" y="159068"/>
                        <a:pt x="57150" y="159068"/>
                      </a:cubicBezTo>
                      <a:cubicBezTo>
                        <a:pt x="50483" y="159068"/>
                        <a:pt x="40958" y="158115"/>
                        <a:pt x="36195" y="156210"/>
                      </a:cubicBezTo>
                      <a:lnTo>
                        <a:pt x="26670" y="125730"/>
                      </a:lnTo>
                      <a:cubicBezTo>
                        <a:pt x="32385" y="127635"/>
                        <a:pt x="40958" y="129540"/>
                        <a:pt x="49530" y="129540"/>
                      </a:cubicBezTo>
                      <a:cubicBezTo>
                        <a:pt x="56198" y="129540"/>
                        <a:pt x="74295" y="128588"/>
                        <a:pt x="80010" y="115253"/>
                      </a:cubicBezTo>
                      <a:lnTo>
                        <a:pt x="60960" y="115253"/>
                      </a:lnTo>
                      <a:cubicBezTo>
                        <a:pt x="25718" y="115253"/>
                        <a:pt x="0" y="89535"/>
                        <a:pt x="0" y="56198"/>
                      </a:cubicBezTo>
                      <a:cubicBezTo>
                        <a:pt x="0" y="23813"/>
                        <a:pt x="23813" y="0"/>
                        <a:pt x="60960" y="0"/>
                      </a:cubicBezTo>
                      <a:close/>
                      <a:moveTo>
                        <a:pt x="81915" y="31433"/>
                      </a:moveTo>
                      <a:lnTo>
                        <a:pt x="60008" y="31433"/>
                      </a:lnTo>
                      <a:cubicBezTo>
                        <a:pt x="44768" y="31433"/>
                        <a:pt x="35243" y="43815"/>
                        <a:pt x="35243" y="56198"/>
                      </a:cubicBezTo>
                      <a:cubicBezTo>
                        <a:pt x="35243" y="68580"/>
                        <a:pt x="44768" y="80963"/>
                        <a:pt x="60008" y="80963"/>
                      </a:cubicBezTo>
                      <a:lnTo>
                        <a:pt x="81915" y="80963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66E977EC-7B4F-B205-30DD-60EDA6112653}"/>
                    </a:ext>
                  </a:extLst>
                </p:cNvPr>
                <p:cNvSpPr/>
                <p:nvPr/>
              </p:nvSpPr>
              <p:spPr>
                <a:xfrm>
                  <a:off x="5018929" y="3933507"/>
                  <a:ext cx="209819" cy="115252"/>
                </a:xfrm>
                <a:custGeom>
                  <a:avLst/>
                  <a:gdLst>
                    <a:gd name="connsiteX0" fmla="*/ 174577 w 209819"/>
                    <a:gd name="connsiteY0" fmla="*/ 64770 h 115252"/>
                    <a:gd name="connsiteX1" fmla="*/ 159336 w 209819"/>
                    <a:gd name="connsiteY1" fmla="*/ 80963 h 115252"/>
                    <a:gd name="connsiteX2" fmla="*/ 56467 w 209819"/>
                    <a:gd name="connsiteY2" fmla="*/ 80963 h 115252"/>
                    <a:gd name="connsiteX3" fmla="*/ 33607 w 209819"/>
                    <a:gd name="connsiteY3" fmla="*/ 62865 h 115252"/>
                    <a:gd name="connsiteX4" fmla="*/ 38369 w 209819"/>
                    <a:gd name="connsiteY4" fmla="*/ 40958 h 115252"/>
                    <a:gd name="connsiteX5" fmla="*/ 13604 w 209819"/>
                    <a:gd name="connsiteY5" fmla="*/ 19050 h 115252"/>
                    <a:gd name="connsiteX6" fmla="*/ 269 w 209819"/>
                    <a:gd name="connsiteY6" fmla="*/ 62865 h 115252"/>
                    <a:gd name="connsiteX7" fmla="*/ 57419 w 209819"/>
                    <a:gd name="connsiteY7" fmla="*/ 115253 h 115252"/>
                    <a:gd name="connsiteX8" fmla="*/ 162194 w 209819"/>
                    <a:gd name="connsiteY8" fmla="*/ 115253 h 115252"/>
                    <a:gd name="connsiteX9" fmla="*/ 209819 w 209819"/>
                    <a:gd name="connsiteY9" fmla="*/ 62865 h 115252"/>
                    <a:gd name="connsiteX10" fmla="*/ 209819 w 209819"/>
                    <a:gd name="connsiteY10" fmla="*/ 0 h 115252"/>
                    <a:gd name="connsiteX11" fmla="*/ 174577 w 209819"/>
                    <a:gd name="connsiteY11" fmla="*/ 0 h 115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9819" h="115252">
                      <a:moveTo>
                        <a:pt x="174577" y="64770"/>
                      </a:moveTo>
                      <a:cubicBezTo>
                        <a:pt x="174577" y="75248"/>
                        <a:pt x="168861" y="80963"/>
                        <a:pt x="159336" y="80963"/>
                      </a:cubicBezTo>
                      <a:lnTo>
                        <a:pt x="56467" y="80963"/>
                      </a:lnTo>
                      <a:cubicBezTo>
                        <a:pt x="45036" y="80963"/>
                        <a:pt x="35511" y="71438"/>
                        <a:pt x="33607" y="62865"/>
                      </a:cubicBezTo>
                      <a:cubicBezTo>
                        <a:pt x="30749" y="51435"/>
                        <a:pt x="38369" y="40958"/>
                        <a:pt x="38369" y="40958"/>
                      </a:cubicBezTo>
                      <a:cubicBezTo>
                        <a:pt x="38369" y="40958"/>
                        <a:pt x="28844" y="32385"/>
                        <a:pt x="13604" y="19050"/>
                      </a:cubicBezTo>
                      <a:cubicBezTo>
                        <a:pt x="269" y="37148"/>
                        <a:pt x="-683" y="54293"/>
                        <a:pt x="269" y="62865"/>
                      </a:cubicBezTo>
                      <a:cubicBezTo>
                        <a:pt x="1221" y="89535"/>
                        <a:pt x="25986" y="115253"/>
                        <a:pt x="57419" y="115253"/>
                      </a:cubicBezTo>
                      <a:lnTo>
                        <a:pt x="162194" y="115253"/>
                      </a:lnTo>
                      <a:cubicBezTo>
                        <a:pt x="206009" y="115253"/>
                        <a:pt x="209819" y="78105"/>
                        <a:pt x="209819" y="62865"/>
                      </a:cubicBezTo>
                      <a:lnTo>
                        <a:pt x="209819" y="0"/>
                      </a:lnTo>
                      <a:lnTo>
                        <a:pt x="174577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6D379654-7AC4-2589-C804-869C17FC8400}"/>
                    </a:ext>
                  </a:extLst>
                </p:cNvPr>
                <p:cNvSpPr/>
                <p:nvPr/>
              </p:nvSpPr>
              <p:spPr>
                <a:xfrm>
                  <a:off x="5131594" y="3936365"/>
                  <a:ext cx="35242" cy="29527"/>
                </a:xfrm>
                <a:custGeom>
                  <a:avLst/>
                  <a:gdLst>
                    <a:gd name="connsiteX0" fmla="*/ 35243 w 35242"/>
                    <a:gd name="connsiteY0" fmla="*/ 0 h 29527"/>
                    <a:gd name="connsiteX1" fmla="*/ 0 w 35242"/>
                    <a:gd name="connsiteY1" fmla="*/ 0 h 29527"/>
                    <a:gd name="connsiteX2" fmla="*/ 0 w 35242"/>
                    <a:gd name="connsiteY2" fmla="*/ 29528 h 29527"/>
                    <a:gd name="connsiteX3" fmla="*/ 35243 w 35242"/>
                    <a:gd name="connsiteY3" fmla="*/ 29528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35243" y="0"/>
                      </a:moveTo>
                      <a:lnTo>
                        <a:pt x="0" y="0"/>
                      </a:lnTo>
                      <a:lnTo>
                        <a:pt x="0" y="29528"/>
                      </a:lnTo>
                      <a:lnTo>
                        <a:pt x="35243" y="29528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7BC33EB3-145C-0CDA-AFBA-D55FB7011BC4}"/>
                    </a:ext>
                  </a:extLst>
                </p:cNvPr>
                <p:cNvSpPr/>
                <p:nvPr/>
              </p:nvSpPr>
              <p:spPr>
                <a:xfrm>
                  <a:off x="5080159" y="3936365"/>
                  <a:ext cx="36194" cy="29527"/>
                </a:xfrm>
                <a:custGeom>
                  <a:avLst/>
                  <a:gdLst>
                    <a:gd name="connsiteX0" fmla="*/ 36195 w 36194"/>
                    <a:gd name="connsiteY0" fmla="*/ 0 h 29527"/>
                    <a:gd name="connsiteX1" fmla="*/ 0 w 36194"/>
                    <a:gd name="connsiteY1" fmla="*/ 0 h 29527"/>
                    <a:gd name="connsiteX2" fmla="*/ 0 w 36194"/>
                    <a:gd name="connsiteY2" fmla="*/ 29528 h 29527"/>
                    <a:gd name="connsiteX3" fmla="*/ 36195 w 36194"/>
                    <a:gd name="connsiteY3" fmla="*/ 29528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194" h="29527">
                      <a:moveTo>
                        <a:pt x="36195" y="0"/>
                      </a:moveTo>
                      <a:lnTo>
                        <a:pt x="0" y="0"/>
                      </a:lnTo>
                      <a:lnTo>
                        <a:pt x="0" y="29528"/>
                      </a:lnTo>
                      <a:lnTo>
                        <a:pt x="36195" y="29528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B14AE5A0-BE69-EE2E-3F12-39106C707E1D}"/>
                    </a:ext>
                  </a:extLst>
                </p:cNvPr>
                <p:cNvSpPr/>
                <p:nvPr/>
              </p:nvSpPr>
              <p:spPr>
                <a:xfrm>
                  <a:off x="5265896" y="3881119"/>
                  <a:ext cx="481965" cy="172402"/>
                </a:xfrm>
                <a:custGeom>
                  <a:avLst/>
                  <a:gdLst>
                    <a:gd name="connsiteX0" fmla="*/ 446722 w 481965"/>
                    <a:gd name="connsiteY0" fmla="*/ 122873 h 172402"/>
                    <a:gd name="connsiteX1" fmla="*/ 425767 w 481965"/>
                    <a:gd name="connsiteY1" fmla="*/ 147638 h 172402"/>
                    <a:gd name="connsiteX2" fmla="*/ 404813 w 481965"/>
                    <a:gd name="connsiteY2" fmla="*/ 120968 h 172402"/>
                    <a:gd name="connsiteX3" fmla="*/ 404813 w 481965"/>
                    <a:gd name="connsiteY3" fmla="*/ 60960 h 172402"/>
                    <a:gd name="connsiteX4" fmla="*/ 370522 w 481965"/>
                    <a:gd name="connsiteY4" fmla="*/ 60960 h 172402"/>
                    <a:gd name="connsiteX5" fmla="*/ 370522 w 481965"/>
                    <a:gd name="connsiteY5" fmla="*/ 122873 h 172402"/>
                    <a:gd name="connsiteX6" fmla="*/ 349567 w 481965"/>
                    <a:gd name="connsiteY6" fmla="*/ 147638 h 172402"/>
                    <a:gd name="connsiteX7" fmla="*/ 328613 w 481965"/>
                    <a:gd name="connsiteY7" fmla="*/ 120968 h 172402"/>
                    <a:gd name="connsiteX8" fmla="*/ 328613 w 481965"/>
                    <a:gd name="connsiteY8" fmla="*/ 60960 h 172402"/>
                    <a:gd name="connsiteX9" fmla="*/ 294322 w 481965"/>
                    <a:gd name="connsiteY9" fmla="*/ 60960 h 172402"/>
                    <a:gd name="connsiteX10" fmla="*/ 294322 w 481965"/>
                    <a:gd name="connsiteY10" fmla="*/ 117158 h 172402"/>
                    <a:gd name="connsiteX11" fmla="*/ 279082 w 481965"/>
                    <a:gd name="connsiteY11" fmla="*/ 133350 h 172402"/>
                    <a:gd name="connsiteX12" fmla="*/ 249555 w 481965"/>
                    <a:gd name="connsiteY12" fmla="*/ 133350 h 172402"/>
                    <a:gd name="connsiteX13" fmla="*/ 248603 w 481965"/>
                    <a:gd name="connsiteY13" fmla="*/ 133350 h 172402"/>
                    <a:gd name="connsiteX14" fmla="*/ 205740 w 481965"/>
                    <a:gd name="connsiteY14" fmla="*/ 133350 h 172402"/>
                    <a:gd name="connsiteX15" fmla="*/ 202882 w 481965"/>
                    <a:gd name="connsiteY15" fmla="*/ 133350 h 172402"/>
                    <a:gd name="connsiteX16" fmla="*/ 160972 w 481965"/>
                    <a:gd name="connsiteY16" fmla="*/ 133350 h 172402"/>
                    <a:gd name="connsiteX17" fmla="*/ 158115 w 481965"/>
                    <a:gd name="connsiteY17" fmla="*/ 133350 h 172402"/>
                    <a:gd name="connsiteX18" fmla="*/ 116205 w 481965"/>
                    <a:gd name="connsiteY18" fmla="*/ 133350 h 172402"/>
                    <a:gd name="connsiteX19" fmla="*/ 113347 w 481965"/>
                    <a:gd name="connsiteY19" fmla="*/ 133350 h 172402"/>
                    <a:gd name="connsiteX20" fmla="*/ 71438 w 481965"/>
                    <a:gd name="connsiteY20" fmla="*/ 133350 h 172402"/>
                    <a:gd name="connsiteX21" fmla="*/ 68580 w 481965"/>
                    <a:gd name="connsiteY21" fmla="*/ 133350 h 172402"/>
                    <a:gd name="connsiteX22" fmla="*/ 49530 w 481965"/>
                    <a:gd name="connsiteY22" fmla="*/ 133350 h 172402"/>
                    <a:gd name="connsiteX23" fmla="*/ 34290 w 481965"/>
                    <a:gd name="connsiteY23" fmla="*/ 117158 h 172402"/>
                    <a:gd name="connsiteX24" fmla="*/ 34290 w 481965"/>
                    <a:gd name="connsiteY24" fmla="*/ 0 h 172402"/>
                    <a:gd name="connsiteX25" fmla="*/ 0 w 481965"/>
                    <a:gd name="connsiteY25" fmla="*/ 0 h 172402"/>
                    <a:gd name="connsiteX26" fmla="*/ 0 w 481965"/>
                    <a:gd name="connsiteY26" fmla="*/ 115253 h 172402"/>
                    <a:gd name="connsiteX27" fmla="*/ 46672 w 481965"/>
                    <a:gd name="connsiteY27" fmla="*/ 167640 h 172402"/>
                    <a:gd name="connsiteX28" fmla="*/ 68580 w 481965"/>
                    <a:gd name="connsiteY28" fmla="*/ 167640 h 172402"/>
                    <a:gd name="connsiteX29" fmla="*/ 71438 w 481965"/>
                    <a:gd name="connsiteY29" fmla="*/ 167640 h 172402"/>
                    <a:gd name="connsiteX30" fmla="*/ 113347 w 481965"/>
                    <a:gd name="connsiteY30" fmla="*/ 167640 h 172402"/>
                    <a:gd name="connsiteX31" fmla="*/ 116205 w 481965"/>
                    <a:gd name="connsiteY31" fmla="*/ 167640 h 172402"/>
                    <a:gd name="connsiteX32" fmla="*/ 158115 w 481965"/>
                    <a:gd name="connsiteY32" fmla="*/ 167640 h 172402"/>
                    <a:gd name="connsiteX33" fmla="*/ 160972 w 481965"/>
                    <a:gd name="connsiteY33" fmla="*/ 167640 h 172402"/>
                    <a:gd name="connsiteX34" fmla="*/ 202882 w 481965"/>
                    <a:gd name="connsiteY34" fmla="*/ 167640 h 172402"/>
                    <a:gd name="connsiteX35" fmla="*/ 205740 w 481965"/>
                    <a:gd name="connsiteY35" fmla="*/ 167640 h 172402"/>
                    <a:gd name="connsiteX36" fmla="*/ 248603 w 481965"/>
                    <a:gd name="connsiteY36" fmla="*/ 167640 h 172402"/>
                    <a:gd name="connsiteX37" fmla="*/ 249555 w 481965"/>
                    <a:gd name="connsiteY37" fmla="*/ 167640 h 172402"/>
                    <a:gd name="connsiteX38" fmla="*/ 281940 w 481965"/>
                    <a:gd name="connsiteY38" fmla="*/ 167640 h 172402"/>
                    <a:gd name="connsiteX39" fmla="*/ 321945 w 481965"/>
                    <a:gd name="connsiteY39" fmla="*/ 146685 h 172402"/>
                    <a:gd name="connsiteX40" fmla="*/ 364807 w 481965"/>
                    <a:gd name="connsiteY40" fmla="*/ 172403 h 172402"/>
                    <a:gd name="connsiteX41" fmla="*/ 401955 w 481965"/>
                    <a:gd name="connsiteY41" fmla="*/ 150495 h 172402"/>
                    <a:gd name="connsiteX42" fmla="*/ 441007 w 481965"/>
                    <a:gd name="connsiteY42" fmla="*/ 172403 h 172402"/>
                    <a:gd name="connsiteX43" fmla="*/ 481965 w 481965"/>
                    <a:gd name="connsiteY43" fmla="*/ 122873 h 172402"/>
                    <a:gd name="connsiteX44" fmla="*/ 481965 w 481965"/>
                    <a:gd name="connsiteY44" fmla="*/ 52388 h 172402"/>
                    <a:gd name="connsiteX45" fmla="*/ 446722 w 481965"/>
                    <a:gd name="connsiteY45" fmla="*/ 52388 h 172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481965" h="172402">
                      <a:moveTo>
                        <a:pt x="446722" y="122873"/>
                      </a:moveTo>
                      <a:cubicBezTo>
                        <a:pt x="446722" y="135255"/>
                        <a:pt x="442913" y="147638"/>
                        <a:pt x="425767" y="147638"/>
                      </a:cubicBezTo>
                      <a:cubicBezTo>
                        <a:pt x="415290" y="147638"/>
                        <a:pt x="405765" y="138113"/>
                        <a:pt x="404813" y="120968"/>
                      </a:cubicBezTo>
                      <a:lnTo>
                        <a:pt x="404813" y="60960"/>
                      </a:lnTo>
                      <a:lnTo>
                        <a:pt x="370522" y="60960"/>
                      </a:lnTo>
                      <a:lnTo>
                        <a:pt x="370522" y="122873"/>
                      </a:lnTo>
                      <a:cubicBezTo>
                        <a:pt x="370522" y="135255"/>
                        <a:pt x="366713" y="147638"/>
                        <a:pt x="349567" y="147638"/>
                      </a:cubicBezTo>
                      <a:cubicBezTo>
                        <a:pt x="339090" y="147638"/>
                        <a:pt x="329565" y="138113"/>
                        <a:pt x="328613" y="120968"/>
                      </a:cubicBezTo>
                      <a:lnTo>
                        <a:pt x="328613" y="60960"/>
                      </a:lnTo>
                      <a:lnTo>
                        <a:pt x="294322" y="60960"/>
                      </a:lnTo>
                      <a:lnTo>
                        <a:pt x="294322" y="117158"/>
                      </a:lnTo>
                      <a:cubicBezTo>
                        <a:pt x="294322" y="127635"/>
                        <a:pt x="288607" y="133350"/>
                        <a:pt x="279082" y="133350"/>
                      </a:cubicBezTo>
                      <a:lnTo>
                        <a:pt x="249555" y="133350"/>
                      </a:lnTo>
                      <a:lnTo>
                        <a:pt x="248603" y="133350"/>
                      </a:lnTo>
                      <a:lnTo>
                        <a:pt x="205740" y="133350"/>
                      </a:lnTo>
                      <a:lnTo>
                        <a:pt x="202882" y="133350"/>
                      </a:lnTo>
                      <a:lnTo>
                        <a:pt x="160972" y="133350"/>
                      </a:lnTo>
                      <a:lnTo>
                        <a:pt x="158115" y="133350"/>
                      </a:lnTo>
                      <a:lnTo>
                        <a:pt x="116205" y="133350"/>
                      </a:lnTo>
                      <a:lnTo>
                        <a:pt x="113347" y="133350"/>
                      </a:lnTo>
                      <a:lnTo>
                        <a:pt x="71438" y="133350"/>
                      </a:lnTo>
                      <a:lnTo>
                        <a:pt x="68580" y="133350"/>
                      </a:lnTo>
                      <a:lnTo>
                        <a:pt x="49530" y="133350"/>
                      </a:lnTo>
                      <a:cubicBezTo>
                        <a:pt x="40005" y="133350"/>
                        <a:pt x="34290" y="127635"/>
                        <a:pt x="34290" y="117158"/>
                      </a:cubicBezTo>
                      <a:lnTo>
                        <a:pt x="34290" y="0"/>
                      </a:lnTo>
                      <a:lnTo>
                        <a:pt x="0" y="0"/>
                      </a:lnTo>
                      <a:lnTo>
                        <a:pt x="0" y="115253"/>
                      </a:lnTo>
                      <a:cubicBezTo>
                        <a:pt x="0" y="130493"/>
                        <a:pt x="2857" y="167640"/>
                        <a:pt x="46672" y="167640"/>
                      </a:cubicBezTo>
                      <a:lnTo>
                        <a:pt x="68580" y="167640"/>
                      </a:lnTo>
                      <a:lnTo>
                        <a:pt x="71438" y="167640"/>
                      </a:lnTo>
                      <a:lnTo>
                        <a:pt x="113347" y="167640"/>
                      </a:lnTo>
                      <a:lnTo>
                        <a:pt x="116205" y="167640"/>
                      </a:lnTo>
                      <a:lnTo>
                        <a:pt x="158115" y="167640"/>
                      </a:lnTo>
                      <a:lnTo>
                        <a:pt x="160972" y="167640"/>
                      </a:lnTo>
                      <a:lnTo>
                        <a:pt x="202882" y="167640"/>
                      </a:lnTo>
                      <a:lnTo>
                        <a:pt x="205740" y="167640"/>
                      </a:lnTo>
                      <a:lnTo>
                        <a:pt x="248603" y="167640"/>
                      </a:lnTo>
                      <a:lnTo>
                        <a:pt x="249555" y="167640"/>
                      </a:lnTo>
                      <a:lnTo>
                        <a:pt x="281940" y="167640"/>
                      </a:lnTo>
                      <a:cubicBezTo>
                        <a:pt x="303847" y="167640"/>
                        <a:pt x="315278" y="158115"/>
                        <a:pt x="321945" y="146685"/>
                      </a:cubicBezTo>
                      <a:cubicBezTo>
                        <a:pt x="332422" y="168593"/>
                        <a:pt x="347663" y="172403"/>
                        <a:pt x="364807" y="172403"/>
                      </a:cubicBezTo>
                      <a:cubicBezTo>
                        <a:pt x="378142" y="172403"/>
                        <a:pt x="397192" y="162878"/>
                        <a:pt x="401955" y="150495"/>
                      </a:cubicBezTo>
                      <a:cubicBezTo>
                        <a:pt x="412432" y="165735"/>
                        <a:pt x="423863" y="172403"/>
                        <a:pt x="441007" y="172403"/>
                      </a:cubicBezTo>
                      <a:cubicBezTo>
                        <a:pt x="472440" y="172403"/>
                        <a:pt x="481965" y="148590"/>
                        <a:pt x="481965" y="122873"/>
                      </a:cubicBezTo>
                      <a:lnTo>
                        <a:pt x="481965" y="52388"/>
                      </a:lnTo>
                      <a:lnTo>
                        <a:pt x="446722" y="52388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3DC537E9-FF1C-B1AD-320E-75C8D7D40BAE}"/>
                    </a:ext>
                  </a:extLst>
                </p:cNvPr>
                <p:cNvSpPr/>
                <p:nvPr/>
              </p:nvSpPr>
              <p:spPr>
                <a:xfrm>
                  <a:off x="5785009" y="3881119"/>
                  <a:ext cx="34290" cy="167640"/>
                </a:xfrm>
                <a:custGeom>
                  <a:avLst/>
                  <a:gdLst>
                    <a:gd name="connsiteX0" fmla="*/ 0 w 34290"/>
                    <a:gd name="connsiteY0" fmla="*/ 167640 h 167640"/>
                    <a:gd name="connsiteX1" fmla="*/ 34290 w 34290"/>
                    <a:gd name="connsiteY1" fmla="*/ 167640 h 167640"/>
                    <a:gd name="connsiteX2" fmla="*/ 34290 w 34290"/>
                    <a:gd name="connsiteY2" fmla="*/ 0 h 167640"/>
                    <a:gd name="connsiteX3" fmla="*/ 0 w 34290"/>
                    <a:gd name="connsiteY3" fmla="*/ 0 h 16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290" h="167640">
                      <a:moveTo>
                        <a:pt x="0" y="167640"/>
                      </a:moveTo>
                      <a:lnTo>
                        <a:pt x="34290" y="167640"/>
                      </a:lnTo>
                      <a:lnTo>
                        <a:pt x="3429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F0F66308-D0A2-570B-8F19-A9D7B94C3B19}"/>
                    </a:ext>
                  </a:extLst>
                </p:cNvPr>
                <p:cNvSpPr/>
                <p:nvPr/>
              </p:nvSpPr>
              <p:spPr>
                <a:xfrm>
                  <a:off x="5830728" y="3933507"/>
                  <a:ext cx="97155" cy="159315"/>
                </a:xfrm>
                <a:custGeom>
                  <a:avLst/>
                  <a:gdLst>
                    <a:gd name="connsiteX0" fmla="*/ 61913 w 97155"/>
                    <a:gd name="connsiteY0" fmla="*/ 97155 h 159315"/>
                    <a:gd name="connsiteX1" fmla="*/ 29528 w 97155"/>
                    <a:gd name="connsiteY1" fmla="*/ 129540 h 159315"/>
                    <a:gd name="connsiteX2" fmla="*/ 0 w 97155"/>
                    <a:gd name="connsiteY2" fmla="*/ 122873 h 159315"/>
                    <a:gd name="connsiteX3" fmla="*/ 5715 w 97155"/>
                    <a:gd name="connsiteY3" fmla="*/ 151448 h 159315"/>
                    <a:gd name="connsiteX4" fmla="*/ 34290 w 97155"/>
                    <a:gd name="connsiteY4" fmla="*/ 159068 h 159315"/>
                    <a:gd name="connsiteX5" fmla="*/ 97155 w 97155"/>
                    <a:gd name="connsiteY5" fmla="*/ 98108 h 159315"/>
                    <a:gd name="connsiteX6" fmla="*/ 97155 w 97155"/>
                    <a:gd name="connsiteY6" fmla="*/ 0 h 159315"/>
                    <a:gd name="connsiteX7" fmla="*/ 61913 w 97155"/>
                    <a:gd name="connsiteY7" fmla="*/ 0 h 15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7155" h="159315">
                      <a:moveTo>
                        <a:pt x="61913" y="97155"/>
                      </a:moveTo>
                      <a:cubicBezTo>
                        <a:pt x="61913" y="120968"/>
                        <a:pt x="41910" y="129540"/>
                        <a:pt x="29528" y="129540"/>
                      </a:cubicBezTo>
                      <a:cubicBezTo>
                        <a:pt x="15240" y="129540"/>
                        <a:pt x="0" y="122873"/>
                        <a:pt x="0" y="122873"/>
                      </a:cubicBezTo>
                      <a:lnTo>
                        <a:pt x="5715" y="151448"/>
                      </a:lnTo>
                      <a:cubicBezTo>
                        <a:pt x="5715" y="151448"/>
                        <a:pt x="18097" y="158115"/>
                        <a:pt x="34290" y="159068"/>
                      </a:cubicBezTo>
                      <a:cubicBezTo>
                        <a:pt x="65722" y="161925"/>
                        <a:pt x="97155" y="140018"/>
                        <a:pt x="97155" y="98108"/>
                      </a:cubicBezTo>
                      <a:lnTo>
                        <a:pt x="97155" y="0"/>
                      </a:lnTo>
                      <a:lnTo>
                        <a:pt x="61913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FAD99414-D6AF-E8F2-C8FC-AD8A64B146AD}"/>
                    </a:ext>
                  </a:extLst>
                </p:cNvPr>
                <p:cNvSpPr/>
                <p:nvPr/>
              </p:nvSpPr>
              <p:spPr>
                <a:xfrm>
                  <a:off x="5960269" y="3881119"/>
                  <a:ext cx="340994" cy="167640"/>
                </a:xfrm>
                <a:custGeom>
                  <a:avLst/>
                  <a:gdLst>
                    <a:gd name="connsiteX0" fmla="*/ 305753 w 340994"/>
                    <a:gd name="connsiteY0" fmla="*/ 117158 h 167640"/>
                    <a:gd name="connsiteX1" fmla="*/ 290513 w 340994"/>
                    <a:gd name="connsiteY1" fmla="*/ 133350 h 167640"/>
                    <a:gd name="connsiteX2" fmla="*/ 261938 w 340994"/>
                    <a:gd name="connsiteY2" fmla="*/ 133350 h 167640"/>
                    <a:gd name="connsiteX3" fmla="*/ 260032 w 340994"/>
                    <a:gd name="connsiteY3" fmla="*/ 133350 h 167640"/>
                    <a:gd name="connsiteX4" fmla="*/ 243840 w 340994"/>
                    <a:gd name="connsiteY4" fmla="*/ 133350 h 167640"/>
                    <a:gd name="connsiteX5" fmla="*/ 219075 w 340994"/>
                    <a:gd name="connsiteY5" fmla="*/ 107633 h 167640"/>
                    <a:gd name="connsiteX6" fmla="*/ 219075 w 340994"/>
                    <a:gd name="connsiteY6" fmla="*/ 0 h 167640"/>
                    <a:gd name="connsiteX7" fmla="*/ 184785 w 340994"/>
                    <a:gd name="connsiteY7" fmla="*/ 0 h 167640"/>
                    <a:gd name="connsiteX8" fmla="*/ 184785 w 340994"/>
                    <a:gd name="connsiteY8" fmla="*/ 112395 h 167640"/>
                    <a:gd name="connsiteX9" fmla="*/ 163830 w 340994"/>
                    <a:gd name="connsiteY9" fmla="*/ 133350 h 167640"/>
                    <a:gd name="connsiteX10" fmla="*/ 140018 w 340994"/>
                    <a:gd name="connsiteY10" fmla="*/ 133350 h 167640"/>
                    <a:gd name="connsiteX11" fmla="*/ 138113 w 340994"/>
                    <a:gd name="connsiteY11" fmla="*/ 133350 h 167640"/>
                    <a:gd name="connsiteX12" fmla="*/ 103822 w 340994"/>
                    <a:gd name="connsiteY12" fmla="*/ 133350 h 167640"/>
                    <a:gd name="connsiteX13" fmla="*/ 103822 w 340994"/>
                    <a:gd name="connsiteY13" fmla="*/ 94298 h 167640"/>
                    <a:gd name="connsiteX14" fmla="*/ 53340 w 340994"/>
                    <a:gd name="connsiteY14" fmla="*/ 49530 h 167640"/>
                    <a:gd name="connsiteX15" fmla="*/ 5715 w 340994"/>
                    <a:gd name="connsiteY15" fmla="*/ 87630 h 167640"/>
                    <a:gd name="connsiteX16" fmla="*/ 38100 w 340994"/>
                    <a:gd name="connsiteY16" fmla="*/ 87630 h 167640"/>
                    <a:gd name="connsiteX17" fmla="*/ 53340 w 340994"/>
                    <a:gd name="connsiteY17" fmla="*/ 73343 h 167640"/>
                    <a:gd name="connsiteX18" fmla="*/ 68580 w 340994"/>
                    <a:gd name="connsiteY18" fmla="*/ 85725 h 167640"/>
                    <a:gd name="connsiteX19" fmla="*/ 68580 w 340994"/>
                    <a:gd name="connsiteY19" fmla="*/ 133350 h 167640"/>
                    <a:gd name="connsiteX20" fmla="*/ 0 w 340994"/>
                    <a:gd name="connsiteY20" fmla="*/ 133350 h 167640"/>
                    <a:gd name="connsiteX21" fmla="*/ 0 w 340994"/>
                    <a:gd name="connsiteY21" fmla="*/ 167640 h 167640"/>
                    <a:gd name="connsiteX22" fmla="*/ 138113 w 340994"/>
                    <a:gd name="connsiteY22" fmla="*/ 167640 h 167640"/>
                    <a:gd name="connsiteX23" fmla="*/ 140018 w 340994"/>
                    <a:gd name="connsiteY23" fmla="*/ 167640 h 167640"/>
                    <a:gd name="connsiteX24" fmla="*/ 173355 w 340994"/>
                    <a:gd name="connsiteY24" fmla="*/ 167640 h 167640"/>
                    <a:gd name="connsiteX25" fmla="*/ 209550 w 340994"/>
                    <a:gd name="connsiteY25" fmla="*/ 149543 h 167640"/>
                    <a:gd name="connsiteX26" fmla="*/ 246697 w 340994"/>
                    <a:gd name="connsiteY26" fmla="*/ 167640 h 167640"/>
                    <a:gd name="connsiteX27" fmla="*/ 260032 w 340994"/>
                    <a:gd name="connsiteY27" fmla="*/ 167640 h 167640"/>
                    <a:gd name="connsiteX28" fmla="*/ 261938 w 340994"/>
                    <a:gd name="connsiteY28" fmla="*/ 167640 h 167640"/>
                    <a:gd name="connsiteX29" fmla="*/ 293370 w 340994"/>
                    <a:gd name="connsiteY29" fmla="*/ 167640 h 167640"/>
                    <a:gd name="connsiteX30" fmla="*/ 340995 w 340994"/>
                    <a:gd name="connsiteY30" fmla="*/ 115253 h 167640"/>
                    <a:gd name="connsiteX31" fmla="*/ 340995 w 340994"/>
                    <a:gd name="connsiteY31" fmla="*/ 0 h 167640"/>
                    <a:gd name="connsiteX32" fmla="*/ 305753 w 340994"/>
                    <a:gd name="connsiteY32" fmla="*/ 0 h 16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40994" h="167640">
                      <a:moveTo>
                        <a:pt x="305753" y="117158"/>
                      </a:moveTo>
                      <a:cubicBezTo>
                        <a:pt x="305753" y="127635"/>
                        <a:pt x="300038" y="133350"/>
                        <a:pt x="290513" y="133350"/>
                      </a:cubicBezTo>
                      <a:lnTo>
                        <a:pt x="261938" y="133350"/>
                      </a:lnTo>
                      <a:lnTo>
                        <a:pt x="260032" y="133350"/>
                      </a:lnTo>
                      <a:lnTo>
                        <a:pt x="243840" y="133350"/>
                      </a:lnTo>
                      <a:cubicBezTo>
                        <a:pt x="228600" y="133350"/>
                        <a:pt x="219075" y="122873"/>
                        <a:pt x="219075" y="107633"/>
                      </a:cubicBezTo>
                      <a:lnTo>
                        <a:pt x="219075" y="0"/>
                      </a:lnTo>
                      <a:lnTo>
                        <a:pt x="184785" y="0"/>
                      </a:lnTo>
                      <a:lnTo>
                        <a:pt x="184785" y="112395"/>
                      </a:lnTo>
                      <a:cubicBezTo>
                        <a:pt x="184785" y="126683"/>
                        <a:pt x="177165" y="133350"/>
                        <a:pt x="163830" y="133350"/>
                      </a:cubicBezTo>
                      <a:lnTo>
                        <a:pt x="140018" y="133350"/>
                      </a:lnTo>
                      <a:lnTo>
                        <a:pt x="138113" y="133350"/>
                      </a:lnTo>
                      <a:lnTo>
                        <a:pt x="103822" y="133350"/>
                      </a:lnTo>
                      <a:lnTo>
                        <a:pt x="103822" y="94298"/>
                      </a:lnTo>
                      <a:cubicBezTo>
                        <a:pt x="103822" y="62865"/>
                        <a:pt x="85725" y="49530"/>
                        <a:pt x="53340" y="49530"/>
                      </a:cubicBezTo>
                      <a:cubicBezTo>
                        <a:pt x="38100" y="49530"/>
                        <a:pt x="6668" y="55245"/>
                        <a:pt x="5715" y="87630"/>
                      </a:cubicBezTo>
                      <a:lnTo>
                        <a:pt x="38100" y="87630"/>
                      </a:lnTo>
                      <a:cubicBezTo>
                        <a:pt x="39053" y="77153"/>
                        <a:pt x="47625" y="73343"/>
                        <a:pt x="53340" y="73343"/>
                      </a:cubicBezTo>
                      <a:cubicBezTo>
                        <a:pt x="68580" y="73343"/>
                        <a:pt x="68580" y="85725"/>
                        <a:pt x="68580" y="85725"/>
                      </a:cubicBezTo>
                      <a:lnTo>
                        <a:pt x="68580" y="133350"/>
                      </a:lnTo>
                      <a:lnTo>
                        <a:pt x="0" y="133350"/>
                      </a:lnTo>
                      <a:lnTo>
                        <a:pt x="0" y="167640"/>
                      </a:lnTo>
                      <a:lnTo>
                        <a:pt x="138113" y="167640"/>
                      </a:lnTo>
                      <a:lnTo>
                        <a:pt x="140018" y="167640"/>
                      </a:lnTo>
                      <a:lnTo>
                        <a:pt x="173355" y="167640"/>
                      </a:lnTo>
                      <a:cubicBezTo>
                        <a:pt x="189547" y="167640"/>
                        <a:pt x="202882" y="160020"/>
                        <a:pt x="209550" y="149543"/>
                      </a:cubicBezTo>
                      <a:cubicBezTo>
                        <a:pt x="216218" y="158115"/>
                        <a:pt x="227647" y="167640"/>
                        <a:pt x="246697" y="167640"/>
                      </a:cubicBezTo>
                      <a:lnTo>
                        <a:pt x="260032" y="167640"/>
                      </a:lnTo>
                      <a:lnTo>
                        <a:pt x="261938" y="167640"/>
                      </a:lnTo>
                      <a:lnTo>
                        <a:pt x="293370" y="167640"/>
                      </a:lnTo>
                      <a:cubicBezTo>
                        <a:pt x="337185" y="167640"/>
                        <a:pt x="340995" y="130493"/>
                        <a:pt x="340995" y="115253"/>
                      </a:cubicBezTo>
                      <a:lnTo>
                        <a:pt x="340995" y="0"/>
                      </a:lnTo>
                      <a:lnTo>
                        <a:pt x="305753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4A49235A-1F92-CBFE-EF69-A2EA81EC485D}"/>
                    </a:ext>
                  </a:extLst>
                </p:cNvPr>
                <p:cNvSpPr/>
                <p:nvPr/>
              </p:nvSpPr>
              <p:spPr>
                <a:xfrm>
                  <a:off x="6539388" y="3835400"/>
                  <a:ext cx="59055" cy="35332"/>
                </a:xfrm>
                <a:custGeom>
                  <a:avLst/>
                  <a:gdLst>
                    <a:gd name="connsiteX0" fmla="*/ 18098 w 59055"/>
                    <a:gd name="connsiteY0" fmla="*/ 35243 h 35332"/>
                    <a:gd name="connsiteX1" fmla="*/ 28575 w 59055"/>
                    <a:gd name="connsiteY1" fmla="*/ 30480 h 35332"/>
                    <a:gd name="connsiteX2" fmla="*/ 40958 w 59055"/>
                    <a:gd name="connsiteY2" fmla="*/ 35243 h 35332"/>
                    <a:gd name="connsiteX3" fmla="*/ 59055 w 59055"/>
                    <a:gd name="connsiteY3" fmla="*/ 20955 h 35332"/>
                    <a:gd name="connsiteX4" fmla="*/ 59055 w 59055"/>
                    <a:gd name="connsiteY4" fmla="*/ 0 h 35332"/>
                    <a:gd name="connsiteX5" fmla="*/ 46673 w 59055"/>
                    <a:gd name="connsiteY5" fmla="*/ 0 h 35332"/>
                    <a:gd name="connsiteX6" fmla="*/ 46673 w 59055"/>
                    <a:gd name="connsiteY6" fmla="*/ 20955 h 35332"/>
                    <a:gd name="connsiteX7" fmla="*/ 40958 w 59055"/>
                    <a:gd name="connsiteY7" fmla="*/ 22860 h 35332"/>
                    <a:gd name="connsiteX8" fmla="*/ 36195 w 59055"/>
                    <a:gd name="connsiteY8" fmla="*/ 14288 h 35332"/>
                    <a:gd name="connsiteX9" fmla="*/ 36195 w 59055"/>
                    <a:gd name="connsiteY9" fmla="*/ 0 h 35332"/>
                    <a:gd name="connsiteX10" fmla="*/ 23813 w 59055"/>
                    <a:gd name="connsiteY10" fmla="*/ 0 h 35332"/>
                    <a:gd name="connsiteX11" fmla="*/ 23813 w 59055"/>
                    <a:gd name="connsiteY11" fmla="*/ 20955 h 35332"/>
                    <a:gd name="connsiteX12" fmla="*/ 18098 w 59055"/>
                    <a:gd name="connsiteY12" fmla="*/ 22860 h 35332"/>
                    <a:gd name="connsiteX13" fmla="*/ 12383 w 59055"/>
                    <a:gd name="connsiteY13" fmla="*/ 14288 h 35332"/>
                    <a:gd name="connsiteX14" fmla="*/ 12383 w 59055"/>
                    <a:gd name="connsiteY14" fmla="*/ 0 h 35332"/>
                    <a:gd name="connsiteX15" fmla="*/ 0 w 59055"/>
                    <a:gd name="connsiteY15" fmla="*/ 0 h 35332"/>
                    <a:gd name="connsiteX16" fmla="*/ 0 w 59055"/>
                    <a:gd name="connsiteY16" fmla="*/ 16193 h 35332"/>
                    <a:gd name="connsiteX17" fmla="*/ 18098 w 59055"/>
                    <a:gd name="connsiteY17" fmla="*/ 35243 h 35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9055" h="35332">
                      <a:moveTo>
                        <a:pt x="18098" y="35243"/>
                      </a:moveTo>
                      <a:cubicBezTo>
                        <a:pt x="21908" y="34290"/>
                        <a:pt x="25718" y="33338"/>
                        <a:pt x="28575" y="30480"/>
                      </a:cubicBezTo>
                      <a:cubicBezTo>
                        <a:pt x="32385" y="34290"/>
                        <a:pt x="36195" y="35243"/>
                        <a:pt x="40958" y="35243"/>
                      </a:cubicBezTo>
                      <a:cubicBezTo>
                        <a:pt x="47625" y="35243"/>
                        <a:pt x="56198" y="31432"/>
                        <a:pt x="59055" y="20955"/>
                      </a:cubicBezTo>
                      <a:lnTo>
                        <a:pt x="59055" y="0"/>
                      </a:lnTo>
                      <a:lnTo>
                        <a:pt x="46673" y="0"/>
                      </a:lnTo>
                      <a:lnTo>
                        <a:pt x="46673" y="20955"/>
                      </a:lnTo>
                      <a:cubicBezTo>
                        <a:pt x="44768" y="22860"/>
                        <a:pt x="42863" y="22860"/>
                        <a:pt x="40958" y="22860"/>
                      </a:cubicBezTo>
                      <a:cubicBezTo>
                        <a:pt x="37148" y="22860"/>
                        <a:pt x="36195" y="20955"/>
                        <a:pt x="36195" y="14288"/>
                      </a:cubicBezTo>
                      <a:lnTo>
                        <a:pt x="36195" y="0"/>
                      </a:lnTo>
                      <a:lnTo>
                        <a:pt x="23813" y="0"/>
                      </a:lnTo>
                      <a:lnTo>
                        <a:pt x="23813" y="20955"/>
                      </a:lnTo>
                      <a:cubicBezTo>
                        <a:pt x="21908" y="22860"/>
                        <a:pt x="20003" y="22860"/>
                        <a:pt x="18098" y="22860"/>
                      </a:cubicBezTo>
                      <a:cubicBezTo>
                        <a:pt x="14288" y="22860"/>
                        <a:pt x="12383" y="20955"/>
                        <a:pt x="12383" y="14288"/>
                      </a:cubicBezTo>
                      <a:lnTo>
                        <a:pt x="12383" y="0"/>
                      </a:lnTo>
                      <a:lnTo>
                        <a:pt x="0" y="0"/>
                      </a:lnTo>
                      <a:lnTo>
                        <a:pt x="0" y="16193"/>
                      </a:lnTo>
                      <a:cubicBezTo>
                        <a:pt x="0" y="29528"/>
                        <a:pt x="9525" y="36195"/>
                        <a:pt x="18098" y="35243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792ADA20-7F12-E2D3-34A8-5FE4AAD24A71}"/>
                    </a:ext>
                  </a:extLst>
                </p:cNvPr>
                <p:cNvSpPr/>
                <p:nvPr/>
              </p:nvSpPr>
              <p:spPr>
                <a:xfrm>
                  <a:off x="6383157" y="3881119"/>
                  <a:ext cx="298153" cy="167640"/>
                </a:xfrm>
                <a:custGeom>
                  <a:avLst/>
                  <a:gdLst>
                    <a:gd name="connsiteX0" fmla="*/ 263863 w 298153"/>
                    <a:gd name="connsiteY0" fmla="*/ 0 h 167640"/>
                    <a:gd name="connsiteX1" fmla="*/ 298154 w 298153"/>
                    <a:gd name="connsiteY1" fmla="*/ 0 h 167640"/>
                    <a:gd name="connsiteX2" fmla="*/ 298154 w 298153"/>
                    <a:gd name="connsiteY2" fmla="*/ 115253 h 167640"/>
                    <a:gd name="connsiteX3" fmla="*/ 251481 w 298153"/>
                    <a:gd name="connsiteY3" fmla="*/ 167640 h 167640"/>
                    <a:gd name="connsiteX4" fmla="*/ 232431 w 298153"/>
                    <a:gd name="connsiteY4" fmla="*/ 167640 h 167640"/>
                    <a:gd name="connsiteX5" fmla="*/ 195284 w 298153"/>
                    <a:gd name="connsiteY5" fmla="*/ 149543 h 167640"/>
                    <a:gd name="connsiteX6" fmla="*/ 159089 w 298153"/>
                    <a:gd name="connsiteY6" fmla="*/ 167640 h 167640"/>
                    <a:gd name="connsiteX7" fmla="*/ 120036 w 298153"/>
                    <a:gd name="connsiteY7" fmla="*/ 167640 h 167640"/>
                    <a:gd name="connsiteX8" fmla="*/ 78126 w 298153"/>
                    <a:gd name="connsiteY8" fmla="*/ 141923 h 167640"/>
                    <a:gd name="connsiteX9" fmla="*/ 43836 w 298153"/>
                    <a:gd name="connsiteY9" fmla="*/ 156210 h 167640"/>
                    <a:gd name="connsiteX10" fmla="*/ 21 w 298153"/>
                    <a:gd name="connsiteY10" fmla="*/ 110490 h 167640"/>
                    <a:gd name="connsiteX11" fmla="*/ 73364 w 298153"/>
                    <a:gd name="connsiteY11" fmla="*/ 55245 h 167640"/>
                    <a:gd name="connsiteX12" fmla="*/ 73364 w 298153"/>
                    <a:gd name="connsiteY12" fmla="*/ 45720 h 167640"/>
                    <a:gd name="connsiteX13" fmla="*/ 107654 w 298153"/>
                    <a:gd name="connsiteY13" fmla="*/ 37148 h 167640"/>
                    <a:gd name="connsiteX14" fmla="*/ 107654 w 298153"/>
                    <a:gd name="connsiteY14" fmla="*/ 117158 h 167640"/>
                    <a:gd name="connsiteX15" fmla="*/ 122894 w 298153"/>
                    <a:gd name="connsiteY15" fmla="*/ 133350 h 167640"/>
                    <a:gd name="connsiteX16" fmla="*/ 149564 w 298153"/>
                    <a:gd name="connsiteY16" fmla="*/ 133350 h 167640"/>
                    <a:gd name="connsiteX17" fmla="*/ 170519 w 298153"/>
                    <a:gd name="connsiteY17" fmla="*/ 112395 h 167640"/>
                    <a:gd name="connsiteX18" fmla="*/ 170519 w 298153"/>
                    <a:gd name="connsiteY18" fmla="*/ 0 h 167640"/>
                    <a:gd name="connsiteX19" fmla="*/ 204809 w 298153"/>
                    <a:gd name="connsiteY19" fmla="*/ 0 h 167640"/>
                    <a:gd name="connsiteX20" fmla="*/ 204809 w 298153"/>
                    <a:gd name="connsiteY20" fmla="*/ 107633 h 167640"/>
                    <a:gd name="connsiteX21" fmla="*/ 229574 w 298153"/>
                    <a:gd name="connsiteY21" fmla="*/ 133350 h 167640"/>
                    <a:gd name="connsiteX22" fmla="*/ 248624 w 298153"/>
                    <a:gd name="connsiteY22" fmla="*/ 133350 h 167640"/>
                    <a:gd name="connsiteX23" fmla="*/ 263863 w 298153"/>
                    <a:gd name="connsiteY23" fmla="*/ 117158 h 167640"/>
                    <a:gd name="connsiteX24" fmla="*/ 73364 w 298153"/>
                    <a:gd name="connsiteY24" fmla="*/ 76200 h 167640"/>
                    <a:gd name="connsiteX25" fmla="*/ 33359 w 298153"/>
                    <a:gd name="connsiteY25" fmla="*/ 107633 h 167640"/>
                    <a:gd name="connsiteX26" fmla="*/ 52409 w 298153"/>
                    <a:gd name="connsiteY26" fmla="*/ 131445 h 167640"/>
                    <a:gd name="connsiteX27" fmla="*/ 73364 w 298153"/>
                    <a:gd name="connsiteY27" fmla="*/ 106680 h 16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98153" h="167640">
                      <a:moveTo>
                        <a:pt x="263863" y="0"/>
                      </a:moveTo>
                      <a:lnTo>
                        <a:pt x="298154" y="0"/>
                      </a:lnTo>
                      <a:lnTo>
                        <a:pt x="298154" y="115253"/>
                      </a:lnTo>
                      <a:cubicBezTo>
                        <a:pt x="298154" y="130493"/>
                        <a:pt x="295296" y="167640"/>
                        <a:pt x="251481" y="167640"/>
                      </a:cubicBezTo>
                      <a:lnTo>
                        <a:pt x="232431" y="167640"/>
                      </a:lnTo>
                      <a:cubicBezTo>
                        <a:pt x="213381" y="167640"/>
                        <a:pt x="201951" y="158115"/>
                        <a:pt x="195284" y="149543"/>
                      </a:cubicBezTo>
                      <a:cubicBezTo>
                        <a:pt x="188616" y="160020"/>
                        <a:pt x="175281" y="167640"/>
                        <a:pt x="159089" y="167640"/>
                      </a:cubicBezTo>
                      <a:lnTo>
                        <a:pt x="120036" y="167640"/>
                      </a:lnTo>
                      <a:cubicBezTo>
                        <a:pt x="95271" y="167640"/>
                        <a:pt x="82889" y="155258"/>
                        <a:pt x="78126" y="141923"/>
                      </a:cubicBezTo>
                      <a:cubicBezTo>
                        <a:pt x="72411" y="148590"/>
                        <a:pt x="60981" y="157163"/>
                        <a:pt x="43836" y="156210"/>
                      </a:cubicBezTo>
                      <a:cubicBezTo>
                        <a:pt x="19071" y="154305"/>
                        <a:pt x="21" y="133350"/>
                        <a:pt x="21" y="110490"/>
                      </a:cubicBezTo>
                      <a:cubicBezTo>
                        <a:pt x="-931" y="69533"/>
                        <a:pt x="30501" y="55245"/>
                        <a:pt x="73364" y="55245"/>
                      </a:cubicBezTo>
                      <a:lnTo>
                        <a:pt x="73364" y="45720"/>
                      </a:lnTo>
                      <a:lnTo>
                        <a:pt x="107654" y="37148"/>
                      </a:lnTo>
                      <a:lnTo>
                        <a:pt x="107654" y="117158"/>
                      </a:lnTo>
                      <a:cubicBezTo>
                        <a:pt x="107654" y="127635"/>
                        <a:pt x="113369" y="133350"/>
                        <a:pt x="122894" y="133350"/>
                      </a:cubicBezTo>
                      <a:lnTo>
                        <a:pt x="149564" y="133350"/>
                      </a:lnTo>
                      <a:cubicBezTo>
                        <a:pt x="162899" y="133350"/>
                        <a:pt x="170519" y="126683"/>
                        <a:pt x="170519" y="112395"/>
                      </a:cubicBezTo>
                      <a:lnTo>
                        <a:pt x="170519" y="0"/>
                      </a:lnTo>
                      <a:lnTo>
                        <a:pt x="204809" y="0"/>
                      </a:lnTo>
                      <a:lnTo>
                        <a:pt x="204809" y="107633"/>
                      </a:lnTo>
                      <a:cubicBezTo>
                        <a:pt x="204809" y="122873"/>
                        <a:pt x="214334" y="133350"/>
                        <a:pt x="229574" y="133350"/>
                      </a:cubicBezTo>
                      <a:lnTo>
                        <a:pt x="248624" y="133350"/>
                      </a:lnTo>
                      <a:cubicBezTo>
                        <a:pt x="258149" y="133350"/>
                        <a:pt x="263863" y="127635"/>
                        <a:pt x="263863" y="117158"/>
                      </a:cubicBezTo>
                      <a:close/>
                      <a:moveTo>
                        <a:pt x="73364" y="76200"/>
                      </a:moveTo>
                      <a:cubicBezTo>
                        <a:pt x="55266" y="76200"/>
                        <a:pt x="33359" y="83820"/>
                        <a:pt x="33359" y="107633"/>
                      </a:cubicBezTo>
                      <a:cubicBezTo>
                        <a:pt x="32406" y="116205"/>
                        <a:pt x="37169" y="131445"/>
                        <a:pt x="52409" y="131445"/>
                      </a:cubicBezTo>
                      <a:cubicBezTo>
                        <a:pt x="63839" y="131445"/>
                        <a:pt x="73364" y="123825"/>
                        <a:pt x="73364" y="106680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46F6D126-33F2-B454-BECE-D83A4A67AA30}"/>
                    </a:ext>
                  </a:extLst>
                </p:cNvPr>
                <p:cNvSpPr/>
                <p:nvPr/>
              </p:nvSpPr>
              <p:spPr>
                <a:xfrm>
                  <a:off x="6718458" y="3881119"/>
                  <a:ext cx="35242" cy="167640"/>
                </a:xfrm>
                <a:custGeom>
                  <a:avLst/>
                  <a:gdLst>
                    <a:gd name="connsiteX0" fmla="*/ 0 w 35242"/>
                    <a:gd name="connsiteY0" fmla="*/ 167640 h 167640"/>
                    <a:gd name="connsiteX1" fmla="*/ 35243 w 35242"/>
                    <a:gd name="connsiteY1" fmla="*/ 167640 h 167640"/>
                    <a:gd name="connsiteX2" fmla="*/ 35243 w 35242"/>
                    <a:gd name="connsiteY2" fmla="*/ 0 h 167640"/>
                    <a:gd name="connsiteX3" fmla="*/ 0 w 35242"/>
                    <a:gd name="connsiteY3" fmla="*/ 0 h 16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167640">
                      <a:moveTo>
                        <a:pt x="0" y="167640"/>
                      </a:moveTo>
                      <a:lnTo>
                        <a:pt x="35243" y="167640"/>
                      </a:lnTo>
                      <a:lnTo>
                        <a:pt x="352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5C5F46D8-3BDD-DEE8-7461-3B1F9B420086}"/>
                    </a:ext>
                  </a:extLst>
                </p:cNvPr>
                <p:cNvSpPr/>
                <p:nvPr/>
              </p:nvSpPr>
              <p:spPr>
                <a:xfrm>
                  <a:off x="7148988" y="4063047"/>
                  <a:ext cx="35242" cy="29527"/>
                </a:xfrm>
                <a:custGeom>
                  <a:avLst/>
                  <a:gdLst>
                    <a:gd name="connsiteX0" fmla="*/ 0 w 35242"/>
                    <a:gd name="connsiteY0" fmla="*/ 29528 h 29527"/>
                    <a:gd name="connsiteX1" fmla="*/ 35243 w 35242"/>
                    <a:gd name="connsiteY1" fmla="*/ 29528 h 29527"/>
                    <a:gd name="connsiteX2" fmla="*/ 35243 w 35242"/>
                    <a:gd name="connsiteY2" fmla="*/ 0 h 29527"/>
                    <a:gd name="connsiteX3" fmla="*/ 0 w 35242"/>
                    <a:gd name="connsiteY3" fmla="*/ 0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0" y="29528"/>
                      </a:moveTo>
                      <a:lnTo>
                        <a:pt x="35243" y="29528"/>
                      </a:lnTo>
                      <a:lnTo>
                        <a:pt x="352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BD01A6A8-EDB6-C450-EFF9-3A67A4FCEA19}"/>
                    </a:ext>
                  </a:extLst>
                </p:cNvPr>
                <p:cNvSpPr/>
                <p:nvPr/>
              </p:nvSpPr>
              <p:spPr>
                <a:xfrm>
                  <a:off x="6786086" y="3926840"/>
                  <a:ext cx="583882" cy="121919"/>
                </a:xfrm>
                <a:custGeom>
                  <a:avLst/>
                  <a:gdLst>
                    <a:gd name="connsiteX0" fmla="*/ 500063 w 583882"/>
                    <a:gd name="connsiteY0" fmla="*/ 64770 h 121919"/>
                    <a:gd name="connsiteX1" fmla="*/ 522922 w 583882"/>
                    <a:gd name="connsiteY1" fmla="*/ 34290 h 121919"/>
                    <a:gd name="connsiteX2" fmla="*/ 544830 w 583882"/>
                    <a:gd name="connsiteY2" fmla="*/ 55245 h 121919"/>
                    <a:gd name="connsiteX3" fmla="*/ 580072 w 583882"/>
                    <a:gd name="connsiteY3" fmla="*/ 55245 h 121919"/>
                    <a:gd name="connsiteX4" fmla="*/ 524827 w 583882"/>
                    <a:gd name="connsiteY4" fmla="*/ 0 h 121919"/>
                    <a:gd name="connsiteX5" fmla="*/ 463868 w 583882"/>
                    <a:gd name="connsiteY5" fmla="*/ 65722 h 121919"/>
                    <a:gd name="connsiteX6" fmla="*/ 463868 w 583882"/>
                    <a:gd name="connsiteY6" fmla="*/ 87630 h 121919"/>
                    <a:gd name="connsiteX7" fmla="*/ 440055 w 583882"/>
                    <a:gd name="connsiteY7" fmla="*/ 87630 h 121919"/>
                    <a:gd name="connsiteX8" fmla="*/ 439102 w 583882"/>
                    <a:gd name="connsiteY8" fmla="*/ 87630 h 121919"/>
                    <a:gd name="connsiteX9" fmla="*/ 422910 w 583882"/>
                    <a:gd name="connsiteY9" fmla="*/ 87630 h 121919"/>
                    <a:gd name="connsiteX10" fmla="*/ 398145 w 583882"/>
                    <a:gd name="connsiteY10" fmla="*/ 61913 h 121919"/>
                    <a:gd name="connsiteX11" fmla="*/ 398145 w 583882"/>
                    <a:gd name="connsiteY11" fmla="*/ 15240 h 121919"/>
                    <a:gd name="connsiteX12" fmla="*/ 362902 w 583882"/>
                    <a:gd name="connsiteY12" fmla="*/ 15240 h 121919"/>
                    <a:gd name="connsiteX13" fmla="*/ 362902 w 583882"/>
                    <a:gd name="connsiteY13" fmla="*/ 66675 h 121919"/>
                    <a:gd name="connsiteX14" fmla="*/ 342900 w 583882"/>
                    <a:gd name="connsiteY14" fmla="*/ 87630 h 121919"/>
                    <a:gd name="connsiteX15" fmla="*/ 319088 w 583882"/>
                    <a:gd name="connsiteY15" fmla="*/ 87630 h 121919"/>
                    <a:gd name="connsiteX16" fmla="*/ 317182 w 583882"/>
                    <a:gd name="connsiteY16" fmla="*/ 87630 h 121919"/>
                    <a:gd name="connsiteX17" fmla="*/ 274320 w 583882"/>
                    <a:gd name="connsiteY17" fmla="*/ 87630 h 121919"/>
                    <a:gd name="connsiteX18" fmla="*/ 272415 w 583882"/>
                    <a:gd name="connsiteY18" fmla="*/ 87630 h 121919"/>
                    <a:gd name="connsiteX19" fmla="*/ 229552 w 583882"/>
                    <a:gd name="connsiteY19" fmla="*/ 87630 h 121919"/>
                    <a:gd name="connsiteX20" fmla="*/ 227647 w 583882"/>
                    <a:gd name="connsiteY20" fmla="*/ 87630 h 121919"/>
                    <a:gd name="connsiteX21" fmla="*/ 185738 w 583882"/>
                    <a:gd name="connsiteY21" fmla="*/ 87630 h 121919"/>
                    <a:gd name="connsiteX22" fmla="*/ 182880 w 583882"/>
                    <a:gd name="connsiteY22" fmla="*/ 87630 h 121919"/>
                    <a:gd name="connsiteX23" fmla="*/ 140018 w 583882"/>
                    <a:gd name="connsiteY23" fmla="*/ 87630 h 121919"/>
                    <a:gd name="connsiteX24" fmla="*/ 138113 w 583882"/>
                    <a:gd name="connsiteY24" fmla="*/ 87630 h 121919"/>
                    <a:gd name="connsiteX25" fmla="*/ 103822 w 583882"/>
                    <a:gd name="connsiteY25" fmla="*/ 87630 h 121919"/>
                    <a:gd name="connsiteX26" fmla="*/ 103822 w 583882"/>
                    <a:gd name="connsiteY26" fmla="*/ 48578 h 121919"/>
                    <a:gd name="connsiteX27" fmla="*/ 53340 w 583882"/>
                    <a:gd name="connsiteY27" fmla="*/ 3810 h 121919"/>
                    <a:gd name="connsiteX28" fmla="*/ 5715 w 583882"/>
                    <a:gd name="connsiteY28" fmla="*/ 41910 h 121919"/>
                    <a:gd name="connsiteX29" fmla="*/ 38100 w 583882"/>
                    <a:gd name="connsiteY29" fmla="*/ 41910 h 121919"/>
                    <a:gd name="connsiteX30" fmla="*/ 53340 w 583882"/>
                    <a:gd name="connsiteY30" fmla="*/ 27622 h 121919"/>
                    <a:gd name="connsiteX31" fmla="*/ 68580 w 583882"/>
                    <a:gd name="connsiteY31" fmla="*/ 40005 h 121919"/>
                    <a:gd name="connsiteX32" fmla="*/ 68580 w 583882"/>
                    <a:gd name="connsiteY32" fmla="*/ 87630 h 121919"/>
                    <a:gd name="connsiteX33" fmla="*/ 0 w 583882"/>
                    <a:gd name="connsiteY33" fmla="*/ 87630 h 121919"/>
                    <a:gd name="connsiteX34" fmla="*/ 0 w 583882"/>
                    <a:gd name="connsiteY34" fmla="*/ 121920 h 121919"/>
                    <a:gd name="connsiteX35" fmla="*/ 138113 w 583882"/>
                    <a:gd name="connsiteY35" fmla="*/ 121920 h 121919"/>
                    <a:gd name="connsiteX36" fmla="*/ 140018 w 583882"/>
                    <a:gd name="connsiteY36" fmla="*/ 121920 h 121919"/>
                    <a:gd name="connsiteX37" fmla="*/ 182880 w 583882"/>
                    <a:gd name="connsiteY37" fmla="*/ 121920 h 121919"/>
                    <a:gd name="connsiteX38" fmla="*/ 185738 w 583882"/>
                    <a:gd name="connsiteY38" fmla="*/ 121920 h 121919"/>
                    <a:gd name="connsiteX39" fmla="*/ 227647 w 583882"/>
                    <a:gd name="connsiteY39" fmla="*/ 121920 h 121919"/>
                    <a:gd name="connsiteX40" fmla="*/ 229552 w 583882"/>
                    <a:gd name="connsiteY40" fmla="*/ 121920 h 121919"/>
                    <a:gd name="connsiteX41" fmla="*/ 272415 w 583882"/>
                    <a:gd name="connsiteY41" fmla="*/ 121920 h 121919"/>
                    <a:gd name="connsiteX42" fmla="*/ 274320 w 583882"/>
                    <a:gd name="connsiteY42" fmla="*/ 121920 h 121919"/>
                    <a:gd name="connsiteX43" fmla="*/ 317182 w 583882"/>
                    <a:gd name="connsiteY43" fmla="*/ 121920 h 121919"/>
                    <a:gd name="connsiteX44" fmla="*/ 319088 w 583882"/>
                    <a:gd name="connsiteY44" fmla="*/ 121920 h 121919"/>
                    <a:gd name="connsiteX45" fmla="*/ 352425 w 583882"/>
                    <a:gd name="connsiteY45" fmla="*/ 121920 h 121919"/>
                    <a:gd name="connsiteX46" fmla="*/ 387668 w 583882"/>
                    <a:gd name="connsiteY46" fmla="*/ 103822 h 121919"/>
                    <a:gd name="connsiteX47" fmla="*/ 424815 w 583882"/>
                    <a:gd name="connsiteY47" fmla="*/ 121920 h 121919"/>
                    <a:gd name="connsiteX48" fmla="*/ 439102 w 583882"/>
                    <a:gd name="connsiteY48" fmla="*/ 121920 h 121919"/>
                    <a:gd name="connsiteX49" fmla="*/ 440055 w 583882"/>
                    <a:gd name="connsiteY49" fmla="*/ 121920 h 121919"/>
                    <a:gd name="connsiteX50" fmla="*/ 583882 w 583882"/>
                    <a:gd name="connsiteY50" fmla="*/ 121920 h 121919"/>
                    <a:gd name="connsiteX51" fmla="*/ 583882 w 583882"/>
                    <a:gd name="connsiteY51" fmla="*/ 87630 h 121919"/>
                    <a:gd name="connsiteX52" fmla="*/ 500063 w 583882"/>
                    <a:gd name="connsiteY52" fmla="*/ 87630 h 121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583882" h="121919">
                      <a:moveTo>
                        <a:pt x="500063" y="64770"/>
                      </a:moveTo>
                      <a:cubicBezTo>
                        <a:pt x="500063" y="45720"/>
                        <a:pt x="508635" y="34290"/>
                        <a:pt x="522922" y="34290"/>
                      </a:cubicBezTo>
                      <a:cubicBezTo>
                        <a:pt x="536257" y="34290"/>
                        <a:pt x="543877" y="39053"/>
                        <a:pt x="544830" y="55245"/>
                      </a:cubicBezTo>
                      <a:lnTo>
                        <a:pt x="580072" y="55245"/>
                      </a:lnTo>
                      <a:cubicBezTo>
                        <a:pt x="580072" y="20003"/>
                        <a:pt x="555307" y="0"/>
                        <a:pt x="524827" y="0"/>
                      </a:cubicBezTo>
                      <a:cubicBezTo>
                        <a:pt x="482918" y="0"/>
                        <a:pt x="463868" y="32385"/>
                        <a:pt x="463868" y="65722"/>
                      </a:cubicBezTo>
                      <a:lnTo>
                        <a:pt x="463868" y="87630"/>
                      </a:lnTo>
                      <a:lnTo>
                        <a:pt x="440055" y="87630"/>
                      </a:lnTo>
                      <a:lnTo>
                        <a:pt x="439102" y="87630"/>
                      </a:lnTo>
                      <a:lnTo>
                        <a:pt x="422910" y="87630"/>
                      </a:lnTo>
                      <a:cubicBezTo>
                        <a:pt x="407670" y="87630"/>
                        <a:pt x="398145" y="77153"/>
                        <a:pt x="398145" y="61913"/>
                      </a:cubicBezTo>
                      <a:lnTo>
                        <a:pt x="398145" y="15240"/>
                      </a:lnTo>
                      <a:lnTo>
                        <a:pt x="362902" y="15240"/>
                      </a:lnTo>
                      <a:lnTo>
                        <a:pt x="362902" y="66675"/>
                      </a:lnTo>
                      <a:cubicBezTo>
                        <a:pt x="362902" y="80963"/>
                        <a:pt x="356235" y="87630"/>
                        <a:pt x="342900" y="87630"/>
                      </a:cubicBezTo>
                      <a:lnTo>
                        <a:pt x="319088" y="87630"/>
                      </a:lnTo>
                      <a:lnTo>
                        <a:pt x="317182" y="87630"/>
                      </a:lnTo>
                      <a:lnTo>
                        <a:pt x="274320" y="87630"/>
                      </a:lnTo>
                      <a:lnTo>
                        <a:pt x="272415" y="87630"/>
                      </a:lnTo>
                      <a:lnTo>
                        <a:pt x="229552" y="87630"/>
                      </a:lnTo>
                      <a:lnTo>
                        <a:pt x="227647" y="87630"/>
                      </a:lnTo>
                      <a:lnTo>
                        <a:pt x="185738" y="87630"/>
                      </a:lnTo>
                      <a:lnTo>
                        <a:pt x="182880" y="87630"/>
                      </a:lnTo>
                      <a:lnTo>
                        <a:pt x="140018" y="87630"/>
                      </a:lnTo>
                      <a:lnTo>
                        <a:pt x="138113" y="87630"/>
                      </a:lnTo>
                      <a:lnTo>
                        <a:pt x="103822" y="87630"/>
                      </a:lnTo>
                      <a:lnTo>
                        <a:pt x="103822" y="48578"/>
                      </a:lnTo>
                      <a:cubicBezTo>
                        <a:pt x="103822" y="17145"/>
                        <a:pt x="85725" y="3810"/>
                        <a:pt x="53340" y="3810"/>
                      </a:cubicBezTo>
                      <a:cubicBezTo>
                        <a:pt x="38100" y="3810"/>
                        <a:pt x="6668" y="9525"/>
                        <a:pt x="5715" y="41910"/>
                      </a:cubicBezTo>
                      <a:lnTo>
                        <a:pt x="38100" y="41910"/>
                      </a:lnTo>
                      <a:cubicBezTo>
                        <a:pt x="39052" y="31432"/>
                        <a:pt x="47625" y="27622"/>
                        <a:pt x="53340" y="27622"/>
                      </a:cubicBezTo>
                      <a:cubicBezTo>
                        <a:pt x="68580" y="27622"/>
                        <a:pt x="68580" y="40005"/>
                        <a:pt x="68580" y="40005"/>
                      </a:cubicBezTo>
                      <a:lnTo>
                        <a:pt x="68580" y="87630"/>
                      </a:lnTo>
                      <a:lnTo>
                        <a:pt x="0" y="87630"/>
                      </a:lnTo>
                      <a:lnTo>
                        <a:pt x="0" y="121920"/>
                      </a:lnTo>
                      <a:lnTo>
                        <a:pt x="138113" y="121920"/>
                      </a:lnTo>
                      <a:lnTo>
                        <a:pt x="140018" y="121920"/>
                      </a:lnTo>
                      <a:lnTo>
                        <a:pt x="182880" y="121920"/>
                      </a:lnTo>
                      <a:lnTo>
                        <a:pt x="185738" y="121920"/>
                      </a:lnTo>
                      <a:lnTo>
                        <a:pt x="227647" y="121920"/>
                      </a:lnTo>
                      <a:lnTo>
                        <a:pt x="229552" y="121920"/>
                      </a:lnTo>
                      <a:lnTo>
                        <a:pt x="272415" y="121920"/>
                      </a:lnTo>
                      <a:lnTo>
                        <a:pt x="274320" y="121920"/>
                      </a:lnTo>
                      <a:lnTo>
                        <a:pt x="317182" y="121920"/>
                      </a:lnTo>
                      <a:lnTo>
                        <a:pt x="319088" y="121920"/>
                      </a:lnTo>
                      <a:lnTo>
                        <a:pt x="352425" y="121920"/>
                      </a:lnTo>
                      <a:cubicBezTo>
                        <a:pt x="368618" y="121920"/>
                        <a:pt x="381952" y="114300"/>
                        <a:pt x="387668" y="103822"/>
                      </a:cubicBezTo>
                      <a:cubicBezTo>
                        <a:pt x="394335" y="112395"/>
                        <a:pt x="405765" y="121920"/>
                        <a:pt x="424815" y="121920"/>
                      </a:cubicBezTo>
                      <a:lnTo>
                        <a:pt x="439102" y="121920"/>
                      </a:lnTo>
                      <a:lnTo>
                        <a:pt x="440055" y="121920"/>
                      </a:lnTo>
                      <a:lnTo>
                        <a:pt x="583882" y="121920"/>
                      </a:lnTo>
                      <a:lnTo>
                        <a:pt x="583882" y="87630"/>
                      </a:lnTo>
                      <a:lnTo>
                        <a:pt x="500063" y="8763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914A416E-CDD0-8D32-32F6-D42C084C425B}"/>
                    </a:ext>
                  </a:extLst>
                </p:cNvPr>
                <p:cNvSpPr/>
                <p:nvPr/>
              </p:nvSpPr>
              <p:spPr>
                <a:xfrm>
                  <a:off x="7517606" y="3903980"/>
                  <a:ext cx="73342" cy="57150"/>
                </a:xfrm>
                <a:custGeom>
                  <a:avLst/>
                  <a:gdLst>
                    <a:gd name="connsiteX0" fmla="*/ 73343 w 73342"/>
                    <a:gd name="connsiteY0" fmla="*/ 44767 h 57150"/>
                    <a:gd name="connsiteX1" fmla="*/ 60960 w 73342"/>
                    <a:gd name="connsiteY1" fmla="*/ 33338 h 57150"/>
                    <a:gd name="connsiteX2" fmla="*/ 52388 w 73342"/>
                    <a:gd name="connsiteY2" fmla="*/ 38100 h 57150"/>
                    <a:gd name="connsiteX3" fmla="*/ 35243 w 73342"/>
                    <a:gd name="connsiteY3" fmla="*/ 38100 h 57150"/>
                    <a:gd name="connsiteX4" fmla="*/ 35243 w 73342"/>
                    <a:gd name="connsiteY4" fmla="*/ 29527 h 57150"/>
                    <a:gd name="connsiteX5" fmla="*/ 41910 w 73342"/>
                    <a:gd name="connsiteY5" fmla="*/ 19050 h 57150"/>
                    <a:gd name="connsiteX6" fmla="*/ 49530 w 73342"/>
                    <a:gd name="connsiteY6" fmla="*/ 25717 h 57150"/>
                    <a:gd name="connsiteX7" fmla="*/ 67627 w 73342"/>
                    <a:gd name="connsiteY7" fmla="*/ 25717 h 57150"/>
                    <a:gd name="connsiteX8" fmla="*/ 41910 w 73342"/>
                    <a:gd name="connsiteY8" fmla="*/ 0 h 57150"/>
                    <a:gd name="connsiteX9" fmla="*/ 17145 w 73342"/>
                    <a:gd name="connsiteY9" fmla="*/ 29527 h 57150"/>
                    <a:gd name="connsiteX10" fmla="*/ 17145 w 73342"/>
                    <a:gd name="connsiteY10" fmla="*/ 38100 h 57150"/>
                    <a:gd name="connsiteX11" fmla="*/ 6668 w 73342"/>
                    <a:gd name="connsiteY11" fmla="*/ 38100 h 57150"/>
                    <a:gd name="connsiteX12" fmla="*/ 0 w 73342"/>
                    <a:gd name="connsiteY12" fmla="*/ 57150 h 57150"/>
                    <a:gd name="connsiteX13" fmla="*/ 51435 w 73342"/>
                    <a:gd name="connsiteY13" fmla="*/ 57150 h 57150"/>
                    <a:gd name="connsiteX14" fmla="*/ 73343 w 73342"/>
                    <a:gd name="connsiteY14" fmla="*/ 44767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3342" h="57150">
                      <a:moveTo>
                        <a:pt x="73343" y="44767"/>
                      </a:moveTo>
                      <a:lnTo>
                        <a:pt x="60960" y="33338"/>
                      </a:lnTo>
                      <a:cubicBezTo>
                        <a:pt x="58102" y="38100"/>
                        <a:pt x="52388" y="38100"/>
                        <a:pt x="52388" y="38100"/>
                      </a:cubicBezTo>
                      <a:lnTo>
                        <a:pt x="35243" y="38100"/>
                      </a:lnTo>
                      <a:lnTo>
                        <a:pt x="35243" y="29527"/>
                      </a:lnTo>
                      <a:cubicBezTo>
                        <a:pt x="35243" y="23813"/>
                        <a:pt x="37148" y="19050"/>
                        <a:pt x="41910" y="19050"/>
                      </a:cubicBezTo>
                      <a:cubicBezTo>
                        <a:pt x="44768" y="19050"/>
                        <a:pt x="48577" y="20955"/>
                        <a:pt x="49530" y="25717"/>
                      </a:cubicBezTo>
                      <a:lnTo>
                        <a:pt x="67627" y="25717"/>
                      </a:lnTo>
                      <a:cubicBezTo>
                        <a:pt x="66675" y="7620"/>
                        <a:pt x="58102" y="0"/>
                        <a:pt x="41910" y="0"/>
                      </a:cubicBezTo>
                      <a:cubicBezTo>
                        <a:pt x="23813" y="0"/>
                        <a:pt x="17145" y="14288"/>
                        <a:pt x="17145" y="29527"/>
                      </a:cubicBezTo>
                      <a:lnTo>
                        <a:pt x="17145" y="38100"/>
                      </a:lnTo>
                      <a:lnTo>
                        <a:pt x="6668" y="38100"/>
                      </a:lnTo>
                      <a:lnTo>
                        <a:pt x="0" y="57150"/>
                      </a:lnTo>
                      <a:lnTo>
                        <a:pt x="51435" y="57150"/>
                      </a:lnTo>
                      <a:cubicBezTo>
                        <a:pt x="58102" y="57150"/>
                        <a:pt x="68580" y="54292"/>
                        <a:pt x="73343" y="44767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5115A23A-F288-4D41-E92A-21EC9302B8F4}"/>
                    </a:ext>
                  </a:extLst>
                </p:cNvPr>
                <p:cNvSpPr/>
                <p:nvPr/>
              </p:nvSpPr>
              <p:spPr>
                <a:xfrm>
                  <a:off x="7451883" y="3881119"/>
                  <a:ext cx="862965" cy="180975"/>
                </a:xfrm>
                <a:custGeom>
                  <a:avLst/>
                  <a:gdLst>
                    <a:gd name="connsiteX0" fmla="*/ 828675 w 862965"/>
                    <a:gd name="connsiteY0" fmla="*/ 0 h 180975"/>
                    <a:gd name="connsiteX1" fmla="*/ 862965 w 862965"/>
                    <a:gd name="connsiteY1" fmla="*/ 0 h 180975"/>
                    <a:gd name="connsiteX2" fmla="*/ 862965 w 862965"/>
                    <a:gd name="connsiteY2" fmla="*/ 115253 h 180975"/>
                    <a:gd name="connsiteX3" fmla="*/ 816293 w 862965"/>
                    <a:gd name="connsiteY3" fmla="*/ 167640 h 180975"/>
                    <a:gd name="connsiteX4" fmla="*/ 768668 w 862965"/>
                    <a:gd name="connsiteY4" fmla="*/ 167640 h 180975"/>
                    <a:gd name="connsiteX5" fmla="*/ 737235 w 862965"/>
                    <a:gd name="connsiteY5" fmla="*/ 155258 h 180975"/>
                    <a:gd name="connsiteX6" fmla="*/ 688658 w 862965"/>
                    <a:gd name="connsiteY6" fmla="*/ 180975 h 180975"/>
                    <a:gd name="connsiteX7" fmla="*/ 641985 w 862965"/>
                    <a:gd name="connsiteY7" fmla="*/ 159068 h 180975"/>
                    <a:gd name="connsiteX8" fmla="*/ 614363 w 862965"/>
                    <a:gd name="connsiteY8" fmla="*/ 167640 h 180975"/>
                    <a:gd name="connsiteX9" fmla="*/ 580073 w 862965"/>
                    <a:gd name="connsiteY9" fmla="*/ 167640 h 180975"/>
                    <a:gd name="connsiteX10" fmla="*/ 542925 w 862965"/>
                    <a:gd name="connsiteY10" fmla="*/ 149543 h 180975"/>
                    <a:gd name="connsiteX11" fmla="*/ 507683 w 862965"/>
                    <a:gd name="connsiteY11" fmla="*/ 167640 h 180975"/>
                    <a:gd name="connsiteX12" fmla="*/ 236220 w 862965"/>
                    <a:gd name="connsiteY12" fmla="*/ 167640 h 180975"/>
                    <a:gd name="connsiteX13" fmla="*/ 200025 w 862965"/>
                    <a:gd name="connsiteY13" fmla="*/ 150495 h 180975"/>
                    <a:gd name="connsiteX14" fmla="*/ 162878 w 862965"/>
                    <a:gd name="connsiteY14" fmla="*/ 167640 h 180975"/>
                    <a:gd name="connsiteX15" fmla="*/ 58103 w 862965"/>
                    <a:gd name="connsiteY15" fmla="*/ 167640 h 180975"/>
                    <a:gd name="connsiteX16" fmla="*/ 0 w 862965"/>
                    <a:gd name="connsiteY16" fmla="*/ 115253 h 180975"/>
                    <a:gd name="connsiteX17" fmla="*/ 13335 w 862965"/>
                    <a:gd name="connsiteY17" fmla="*/ 71438 h 180975"/>
                    <a:gd name="connsiteX18" fmla="*/ 39053 w 862965"/>
                    <a:gd name="connsiteY18" fmla="*/ 93345 h 180975"/>
                    <a:gd name="connsiteX19" fmla="*/ 33338 w 862965"/>
                    <a:gd name="connsiteY19" fmla="*/ 115253 h 180975"/>
                    <a:gd name="connsiteX20" fmla="*/ 56198 w 862965"/>
                    <a:gd name="connsiteY20" fmla="*/ 133350 h 180975"/>
                    <a:gd name="connsiteX21" fmla="*/ 160020 w 862965"/>
                    <a:gd name="connsiteY21" fmla="*/ 133350 h 180975"/>
                    <a:gd name="connsiteX22" fmla="*/ 174308 w 862965"/>
                    <a:gd name="connsiteY22" fmla="*/ 117158 h 180975"/>
                    <a:gd name="connsiteX23" fmla="*/ 174308 w 862965"/>
                    <a:gd name="connsiteY23" fmla="*/ 0 h 180975"/>
                    <a:gd name="connsiteX24" fmla="*/ 209550 w 862965"/>
                    <a:gd name="connsiteY24" fmla="*/ 0 h 180975"/>
                    <a:gd name="connsiteX25" fmla="*/ 209550 w 862965"/>
                    <a:gd name="connsiteY25" fmla="*/ 107633 h 180975"/>
                    <a:gd name="connsiteX26" fmla="*/ 234315 w 862965"/>
                    <a:gd name="connsiteY26" fmla="*/ 133350 h 180975"/>
                    <a:gd name="connsiteX27" fmla="*/ 498158 w 862965"/>
                    <a:gd name="connsiteY27" fmla="*/ 133350 h 180975"/>
                    <a:gd name="connsiteX28" fmla="*/ 518160 w 862965"/>
                    <a:gd name="connsiteY28" fmla="*/ 112395 h 180975"/>
                    <a:gd name="connsiteX29" fmla="*/ 518160 w 862965"/>
                    <a:gd name="connsiteY29" fmla="*/ 0 h 180975"/>
                    <a:gd name="connsiteX30" fmla="*/ 553403 w 862965"/>
                    <a:gd name="connsiteY30" fmla="*/ 0 h 180975"/>
                    <a:gd name="connsiteX31" fmla="*/ 553403 w 862965"/>
                    <a:gd name="connsiteY31" fmla="*/ 107633 h 180975"/>
                    <a:gd name="connsiteX32" fmla="*/ 578168 w 862965"/>
                    <a:gd name="connsiteY32" fmla="*/ 133350 h 180975"/>
                    <a:gd name="connsiteX33" fmla="*/ 612458 w 862965"/>
                    <a:gd name="connsiteY33" fmla="*/ 133350 h 180975"/>
                    <a:gd name="connsiteX34" fmla="*/ 627698 w 862965"/>
                    <a:gd name="connsiteY34" fmla="*/ 117158 h 180975"/>
                    <a:gd name="connsiteX35" fmla="*/ 688658 w 862965"/>
                    <a:gd name="connsiteY35" fmla="*/ 55245 h 180975"/>
                    <a:gd name="connsiteX36" fmla="*/ 749618 w 862965"/>
                    <a:gd name="connsiteY36" fmla="*/ 115253 h 180975"/>
                    <a:gd name="connsiteX37" fmla="*/ 766763 w 862965"/>
                    <a:gd name="connsiteY37" fmla="*/ 133350 h 180975"/>
                    <a:gd name="connsiteX38" fmla="*/ 813435 w 862965"/>
                    <a:gd name="connsiteY38" fmla="*/ 133350 h 180975"/>
                    <a:gd name="connsiteX39" fmla="*/ 828675 w 862965"/>
                    <a:gd name="connsiteY39" fmla="*/ 117158 h 180975"/>
                    <a:gd name="connsiteX40" fmla="*/ 713423 w 862965"/>
                    <a:gd name="connsiteY40" fmla="*/ 116205 h 180975"/>
                    <a:gd name="connsiteX41" fmla="*/ 688658 w 862965"/>
                    <a:gd name="connsiteY41" fmla="*/ 82868 h 180975"/>
                    <a:gd name="connsiteX42" fmla="*/ 662940 w 862965"/>
                    <a:gd name="connsiteY42" fmla="*/ 116205 h 180975"/>
                    <a:gd name="connsiteX43" fmla="*/ 688658 w 862965"/>
                    <a:gd name="connsiteY43" fmla="*/ 151448 h 180975"/>
                    <a:gd name="connsiteX44" fmla="*/ 713423 w 862965"/>
                    <a:gd name="connsiteY44" fmla="*/ 11620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862965" h="180975">
                      <a:moveTo>
                        <a:pt x="828675" y="0"/>
                      </a:moveTo>
                      <a:lnTo>
                        <a:pt x="862965" y="0"/>
                      </a:lnTo>
                      <a:lnTo>
                        <a:pt x="862965" y="115253"/>
                      </a:lnTo>
                      <a:cubicBezTo>
                        <a:pt x="862965" y="130493"/>
                        <a:pt x="860108" y="167640"/>
                        <a:pt x="816293" y="167640"/>
                      </a:cubicBezTo>
                      <a:lnTo>
                        <a:pt x="768668" y="167640"/>
                      </a:lnTo>
                      <a:cubicBezTo>
                        <a:pt x="756285" y="167640"/>
                        <a:pt x="744855" y="161925"/>
                        <a:pt x="737235" y="155258"/>
                      </a:cubicBezTo>
                      <a:cubicBezTo>
                        <a:pt x="726758" y="170498"/>
                        <a:pt x="710565" y="180975"/>
                        <a:pt x="688658" y="180975"/>
                      </a:cubicBezTo>
                      <a:cubicBezTo>
                        <a:pt x="667703" y="180975"/>
                        <a:pt x="652463" y="172403"/>
                        <a:pt x="641985" y="159068"/>
                      </a:cubicBezTo>
                      <a:cubicBezTo>
                        <a:pt x="635318" y="163830"/>
                        <a:pt x="625793" y="167640"/>
                        <a:pt x="614363" y="167640"/>
                      </a:cubicBezTo>
                      <a:lnTo>
                        <a:pt x="580073" y="167640"/>
                      </a:lnTo>
                      <a:cubicBezTo>
                        <a:pt x="561975" y="167640"/>
                        <a:pt x="550545" y="158115"/>
                        <a:pt x="542925" y="149543"/>
                      </a:cubicBezTo>
                      <a:cubicBezTo>
                        <a:pt x="537210" y="160020"/>
                        <a:pt x="523875" y="167640"/>
                        <a:pt x="507683" y="167640"/>
                      </a:cubicBezTo>
                      <a:lnTo>
                        <a:pt x="236220" y="167640"/>
                      </a:lnTo>
                      <a:cubicBezTo>
                        <a:pt x="218123" y="167640"/>
                        <a:pt x="206693" y="159068"/>
                        <a:pt x="200025" y="150495"/>
                      </a:cubicBezTo>
                      <a:cubicBezTo>
                        <a:pt x="193358" y="160020"/>
                        <a:pt x="181928" y="167640"/>
                        <a:pt x="162878" y="167640"/>
                      </a:cubicBezTo>
                      <a:lnTo>
                        <a:pt x="58103" y="167640"/>
                      </a:lnTo>
                      <a:cubicBezTo>
                        <a:pt x="26670" y="167640"/>
                        <a:pt x="953" y="141923"/>
                        <a:pt x="0" y="115253"/>
                      </a:cubicBezTo>
                      <a:cubicBezTo>
                        <a:pt x="0" y="106680"/>
                        <a:pt x="0" y="89535"/>
                        <a:pt x="13335" y="71438"/>
                      </a:cubicBezTo>
                      <a:cubicBezTo>
                        <a:pt x="28575" y="84773"/>
                        <a:pt x="39053" y="93345"/>
                        <a:pt x="39053" y="93345"/>
                      </a:cubicBezTo>
                      <a:cubicBezTo>
                        <a:pt x="39053" y="93345"/>
                        <a:pt x="31433" y="103823"/>
                        <a:pt x="33338" y="115253"/>
                      </a:cubicBezTo>
                      <a:cubicBezTo>
                        <a:pt x="35243" y="123825"/>
                        <a:pt x="44768" y="133350"/>
                        <a:pt x="56198" y="133350"/>
                      </a:cubicBezTo>
                      <a:lnTo>
                        <a:pt x="160020" y="133350"/>
                      </a:lnTo>
                      <a:cubicBezTo>
                        <a:pt x="169545" y="133350"/>
                        <a:pt x="174308" y="127635"/>
                        <a:pt x="174308" y="117158"/>
                      </a:cubicBezTo>
                      <a:lnTo>
                        <a:pt x="174308" y="0"/>
                      </a:lnTo>
                      <a:lnTo>
                        <a:pt x="209550" y="0"/>
                      </a:lnTo>
                      <a:lnTo>
                        <a:pt x="209550" y="107633"/>
                      </a:lnTo>
                      <a:cubicBezTo>
                        <a:pt x="209550" y="122873"/>
                        <a:pt x="218123" y="133350"/>
                        <a:pt x="234315" y="133350"/>
                      </a:cubicBezTo>
                      <a:lnTo>
                        <a:pt x="498158" y="133350"/>
                      </a:lnTo>
                      <a:cubicBezTo>
                        <a:pt x="511493" y="133350"/>
                        <a:pt x="518160" y="126683"/>
                        <a:pt x="518160" y="112395"/>
                      </a:cubicBezTo>
                      <a:lnTo>
                        <a:pt x="518160" y="0"/>
                      </a:lnTo>
                      <a:lnTo>
                        <a:pt x="553403" y="0"/>
                      </a:lnTo>
                      <a:lnTo>
                        <a:pt x="553403" y="107633"/>
                      </a:lnTo>
                      <a:cubicBezTo>
                        <a:pt x="553403" y="122873"/>
                        <a:pt x="562928" y="133350"/>
                        <a:pt x="578168" y="133350"/>
                      </a:cubicBezTo>
                      <a:lnTo>
                        <a:pt x="612458" y="133350"/>
                      </a:lnTo>
                      <a:cubicBezTo>
                        <a:pt x="617220" y="133350"/>
                        <a:pt x="626745" y="130493"/>
                        <a:pt x="627698" y="117158"/>
                      </a:cubicBezTo>
                      <a:cubicBezTo>
                        <a:pt x="627698" y="86678"/>
                        <a:pt x="648653" y="55245"/>
                        <a:pt x="688658" y="55245"/>
                      </a:cubicBezTo>
                      <a:cubicBezTo>
                        <a:pt x="727710" y="55245"/>
                        <a:pt x="748665" y="85725"/>
                        <a:pt x="749618" y="115253"/>
                      </a:cubicBezTo>
                      <a:cubicBezTo>
                        <a:pt x="750570" y="124778"/>
                        <a:pt x="755333" y="133350"/>
                        <a:pt x="766763" y="133350"/>
                      </a:cubicBezTo>
                      <a:lnTo>
                        <a:pt x="813435" y="133350"/>
                      </a:lnTo>
                      <a:cubicBezTo>
                        <a:pt x="822960" y="133350"/>
                        <a:pt x="828675" y="127635"/>
                        <a:pt x="828675" y="117158"/>
                      </a:cubicBezTo>
                      <a:close/>
                      <a:moveTo>
                        <a:pt x="713423" y="116205"/>
                      </a:moveTo>
                      <a:cubicBezTo>
                        <a:pt x="713423" y="98108"/>
                        <a:pt x="707708" y="82868"/>
                        <a:pt x="688658" y="82868"/>
                      </a:cubicBezTo>
                      <a:cubicBezTo>
                        <a:pt x="669608" y="82868"/>
                        <a:pt x="662940" y="98108"/>
                        <a:pt x="662940" y="116205"/>
                      </a:cubicBezTo>
                      <a:cubicBezTo>
                        <a:pt x="662940" y="137160"/>
                        <a:pt x="669608" y="151448"/>
                        <a:pt x="688658" y="151448"/>
                      </a:cubicBezTo>
                      <a:cubicBezTo>
                        <a:pt x="707708" y="151448"/>
                        <a:pt x="713423" y="137160"/>
                        <a:pt x="713423" y="116205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5E5F9152-C4DD-3F8A-3342-E1B30D064ED1}"/>
                    </a:ext>
                  </a:extLst>
                </p:cNvPr>
                <p:cNvSpPr/>
                <p:nvPr/>
              </p:nvSpPr>
              <p:spPr>
                <a:xfrm>
                  <a:off x="8351996" y="3881119"/>
                  <a:ext cx="35242" cy="167640"/>
                </a:xfrm>
                <a:custGeom>
                  <a:avLst/>
                  <a:gdLst>
                    <a:gd name="connsiteX0" fmla="*/ 0 w 35242"/>
                    <a:gd name="connsiteY0" fmla="*/ 167640 h 167640"/>
                    <a:gd name="connsiteX1" fmla="*/ 35243 w 35242"/>
                    <a:gd name="connsiteY1" fmla="*/ 167640 h 167640"/>
                    <a:gd name="connsiteX2" fmla="*/ 35243 w 35242"/>
                    <a:gd name="connsiteY2" fmla="*/ 0 h 167640"/>
                    <a:gd name="connsiteX3" fmla="*/ 0 w 35242"/>
                    <a:gd name="connsiteY3" fmla="*/ 0 h 16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167640">
                      <a:moveTo>
                        <a:pt x="0" y="167640"/>
                      </a:moveTo>
                      <a:lnTo>
                        <a:pt x="35243" y="167640"/>
                      </a:lnTo>
                      <a:lnTo>
                        <a:pt x="352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1C29031B-349A-C8C1-8717-E87BFFB2A621}"/>
                    </a:ext>
                  </a:extLst>
                </p:cNvPr>
                <p:cNvSpPr/>
                <p:nvPr/>
              </p:nvSpPr>
              <p:spPr>
                <a:xfrm>
                  <a:off x="8459629" y="3889692"/>
                  <a:ext cx="35242" cy="29527"/>
                </a:xfrm>
                <a:custGeom>
                  <a:avLst/>
                  <a:gdLst>
                    <a:gd name="connsiteX0" fmla="*/ 35242 w 35242"/>
                    <a:gd name="connsiteY0" fmla="*/ 0 h 29527"/>
                    <a:gd name="connsiteX1" fmla="*/ 0 w 35242"/>
                    <a:gd name="connsiteY1" fmla="*/ 0 h 29527"/>
                    <a:gd name="connsiteX2" fmla="*/ 0 w 35242"/>
                    <a:gd name="connsiteY2" fmla="*/ 29527 h 29527"/>
                    <a:gd name="connsiteX3" fmla="*/ 35242 w 35242"/>
                    <a:gd name="connsiteY3" fmla="*/ 29527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242" h="29527">
                      <a:moveTo>
                        <a:pt x="35242" y="0"/>
                      </a:moveTo>
                      <a:lnTo>
                        <a:pt x="0" y="0"/>
                      </a:lnTo>
                      <a:lnTo>
                        <a:pt x="0" y="29527"/>
                      </a:lnTo>
                      <a:lnTo>
                        <a:pt x="35242" y="29527"/>
                      </a:ln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5A80CA99-C1FC-4733-A588-EA1D4E6E47E7}"/>
                    </a:ext>
                  </a:extLst>
                </p:cNvPr>
                <p:cNvSpPr/>
                <p:nvPr/>
              </p:nvSpPr>
              <p:spPr>
                <a:xfrm>
                  <a:off x="8398669" y="3881119"/>
                  <a:ext cx="522922" cy="211591"/>
                </a:xfrm>
                <a:custGeom>
                  <a:avLst/>
                  <a:gdLst>
                    <a:gd name="connsiteX0" fmla="*/ 461963 w 522922"/>
                    <a:gd name="connsiteY0" fmla="*/ 49530 h 211591"/>
                    <a:gd name="connsiteX1" fmla="*/ 386715 w 522922"/>
                    <a:gd name="connsiteY1" fmla="*/ 49530 h 211591"/>
                    <a:gd name="connsiteX2" fmla="*/ 422910 w 522922"/>
                    <a:gd name="connsiteY2" fmla="*/ 33338 h 211591"/>
                    <a:gd name="connsiteX3" fmla="*/ 461963 w 522922"/>
                    <a:gd name="connsiteY3" fmla="*/ 33338 h 211591"/>
                    <a:gd name="connsiteX4" fmla="*/ 461963 w 522922"/>
                    <a:gd name="connsiteY4" fmla="*/ 0 h 211591"/>
                    <a:gd name="connsiteX5" fmla="*/ 421005 w 522922"/>
                    <a:gd name="connsiteY5" fmla="*/ 0 h 211591"/>
                    <a:gd name="connsiteX6" fmla="*/ 341948 w 522922"/>
                    <a:gd name="connsiteY6" fmla="*/ 83820 h 211591"/>
                    <a:gd name="connsiteX7" fmla="*/ 461963 w 522922"/>
                    <a:gd name="connsiteY7" fmla="*/ 83820 h 211591"/>
                    <a:gd name="connsiteX8" fmla="*/ 486727 w 522922"/>
                    <a:gd name="connsiteY8" fmla="*/ 108585 h 211591"/>
                    <a:gd name="connsiteX9" fmla="*/ 461963 w 522922"/>
                    <a:gd name="connsiteY9" fmla="*/ 133350 h 211591"/>
                    <a:gd name="connsiteX10" fmla="*/ 318135 w 522922"/>
                    <a:gd name="connsiteY10" fmla="*/ 133350 h 211591"/>
                    <a:gd name="connsiteX11" fmla="*/ 316230 w 522922"/>
                    <a:gd name="connsiteY11" fmla="*/ 133350 h 211591"/>
                    <a:gd name="connsiteX12" fmla="*/ 273368 w 522922"/>
                    <a:gd name="connsiteY12" fmla="*/ 133350 h 211591"/>
                    <a:gd name="connsiteX13" fmla="*/ 270510 w 522922"/>
                    <a:gd name="connsiteY13" fmla="*/ 133350 h 211591"/>
                    <a:gd name="connsiteX14" fmla="*/ 228600 w 522922"/>
                    <a:gd name="connsiteY14" fmla="*/ 133350 h 211591"/>
                    <a:gd name="connsiteX15" fmla="*/ 225743 w 522922"/>
                    <a:gd name="connsiteY15" fmla="*/ 133350 h 211591"/>
                    <a:gd name="connsiteX16" fmla="*/ 183832 w 522922"/>
                    <a:gd name="connsiteY16" fmla="*/ 133350 h 211591"/>
                    <a:gd name="connsiteX17" fmla="*/ 180975 w 522922"/>
                    <a:gd name="connsiteY17" fmla="*/ 133350 h 211591"/>
                    <a:gd name="connsiteX18" fmla="*/ 139065 w 522922"/>
                    <a:gd name="connsiteY18" fmla="*/ 133350 h 211591"/>
                    <a:gd name="connsiteX19" fmla="*/ 136207 w 522922"/>
                    <a:gd name="connsiteY19" fmla="*/ 133350 h 211591"/>
                    <a:gd name="connsiteX20" fmla="*/ 120968 w 522922"/>
                    <a:gd name="connsiteY20" fmla="*/ 133350 h 211591"/>
                    <a:gd name="connsiteX21" fmla="*/ 96202 w 522922"/>
                    <a:gd name="connsiteY21" fmla="*/ 109538 h 211591"/>
                    <a:gd name="connsiteX22" fmla="*/ 96202 w 522922"/>
                    <a:gd name="connsiteY22" fmla="*/ 60960 h 211591"/>
                    <a:gd name="connsiteX23" fmla="*/ 61913 w 522922"/>
                    <a:gd name="connsiteY23" fmla="*/ 60960 h 211591"/>
                    <a:gd name="connsiteX24" fmla="*/ 61913 w 522922"/>
                    <a:gd name="connsiteY24" fmla="*/ 149543 h 211591"/>
                    <a:gd name="connsiteX25" fmla="*/ 29527 w 522922"/>
                    <a:gd name="connsiteY25" fmla="*/ 181928 h 211591"/>
                    <a:gd name="connsiteX26" fmla="*/ 0 w 522922"/>
                    <a:gd name="connsiteY26" fmla="*/ 175260 h 211591"/>
                    <a:gd name="connsiteX27" fmla="*/ 5715 w 522922"/>
                    <a:gd name="connsiteY27" fmla="*/ 203835 h 211591"/>
                    <a:gd name="connsiteX28" fmla="*/ 34290 w 522922"/>
                    <a:gd name="connsiteY28" fmla="*/ 211455 h 211591"/>
                    <a:gd name="connsiteX29" fmla="*/ 96202 w 522922"/>
                    <a:gd name="connsiteY29" fmla="*/ 159068 h 211591"/>
                    <a:gd name="connsiteX30" fmla="*/ 123825 w 522922"/>
                    <a:gd name="connsiteY30" fmla="*/ 167640 h 211591"/>
                    <a:gd name="connsiteX31" fmla="*/ 136207 w 522922"/>
                    <a:gd name="connsiteY31" fmla="*/ 167640 h 211591"/>
                    <a:gd name="connsiteX32" fmla="*/ 139065 w 522922"/>
                    <a:gd name="connsiteY32" fmla="*/ 167640 h 211591"/>
                    <a:gd name="connsiteX33" fmla="*/ 180975 w 522922"/>
                    <a:gd name="connsiteY33" fmla="*/ 167640 h 211591"/>
                    <a:gd name="connsiteX34" fmla="*/ 183832 w 522922"/>
                    <a:gd name="connsiteY34" fmla="*/ 167640 h 211591"/>
                    <a:gd name="connsiteX35" fmla="*/ 225743 w 522922"/>
                    <a:gd name="connsiteY35" fmla="*/ 167640 h 211591"/>
                    <a:gd name="connsiteX36" fmla="*/ 228600 w 522922"/>
                    <a:gd name="connsiteY36" fmla="*/ 167640 h 211591"/>
                    <a:gd name="connsiteX37" fmla="*/ 270510 w 522922"/>
                    <a:gd name="connsiteY37" fmla="*/ 167640 h 211591"/>
                    <a:gd name="connsiteX38" fmla="*/ 273368 w 522922"/>
                    <a:gd name="connsiteY38" fmla="*/ 167640 h 211591"/>
                    <a:gd name="connsiteX39" fmla="*/ 316230 w 522922"/>
                    <a:gd name="connsiteY39" fmla="*/ 167640 h 211591"/>
                    <a:gd name="connsiteX40" fmla="*/ 318135 w 522922"/>
                    <a:gd name="connsiteY40" fmla="*/ 167640 h 211591"/>
                    <a:gd name="connsiteX41" fmla="*/ 461963 w 522922"/>
                    <a:gd name="connsiteY41" fmla="*/ 167640 h 211591"/>
                    <a:gd name="connsiteX42" fmla="*/ 522923 w 522922"/>
                    <a:gd name="connsiteY42" fmla="*/ 108585 h 211591"/>
                    <a:gd name="connsiteX43" fmla="*/ 461963 w 522922"/>
                    <a:gd name="connsiteY43" fmla="*/ 49530 h 211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522922" h="211591">
                      <a:moveTo>
                        <a:pt x="461963" y="49530"/>
                      </a:moveTo>
                      <a:lnTo>
                        <a:pt x="386715" y="49530"/>
                      </a:lnTo>
                      <a:cubicBezTo>
                        <a:pt x="391477" y="40958"/>
                        <a:pt x="402907" y="33338"/>
                        <a:pt x="422910" y="33338"/>
                      </a:cubicBezTo>
                      <a:lnTo>
                        <a:pt x="461963" y="33338"/>
                      </a:lnTo>
                      <a:lnTo>
                        <a:pt x="461963" y="0"/>
                      </a:lnTo>
                      <a:lnTo>
                        <a:pt x="421005" y="0"/>
                      </a:lnTo>
                      <a:cubicBezTo>
                        <a:pt x="377190" y="0"/>
                        <a:pt x="341948" y="31433"/>
                        <a:pt x="341948" y="83820"/>
                      </a:cubicBezTo>
                      <a:lnTo>
                        <a:pt x="461963" y="83820"/>
                      </a:lnTo>
                      <a:cubicBezTo>
                        <a:pt x="477202" y="83820"/>
                        <a:pt x="486727" y="95250"/>
                        <a:pt x="486727" y="108585"/>
                      </a:cubicBezTo>
                      <a:cubicBezTo>
                        <a:pt x="486727" y="121920"/>
                        <a:pt x="475298" y="133350"/>
                        <a:pt x="461963" y="133350"/>
                      </a:cubicBezTo>
                      <a:lnTo>
                        <a:pt x="318135" y="133350"/>
                      </a:lnTo>
                      <a:lnTo>
                        <a:pt x="316230" y="133350"/>
                      </a:lnTo>
                      <a:lnTo>
                        <a:pt x="273368" y="133350"/>
                      </a:lnTo>
                      <a:lnTo>
                        <a:pt x="270510" y="133350"/>
                      </a:lnTo>
                      <a:lnTo>
                        <a:pt x="228600" y="133350"/>
                      </a:lnTo>
                      <a:lnTo>
                        <a:pt x="225743" y="133350"/>
                      </a:lnTo>
                      <a:lnTo>
                        <a:pt x="183832" y="133350"/>
                      </a:lnTo>
                      <a:lnTo>
                        <a:pt x="180975" y="133350"/>
                      </a:lnTo>
                      <a:lnTo>
                        <a:pt x="139065" y="133350"/>
                      </a:lnTo>
                      <a:lnTo>
                        <a:pt x="136207" y="133350"/>
                      </a:lnTo>
                      <a:lnTo>
                        <a:pt x="120968" y="133350"/>
                      </a:lnTo>
                      <a:cubicBezTo>
                        <a:pt x="105727" y="133350"/>
                        <a:pt x="97155" y="123825"/>
                        <a:pt x="96202" y="109538"/>
                      </a:cubicBezTo>
                      <a:lnTo>
                        <a:pt x="96202" y="60960"/>
                      </a:lnTo>
                      <a:lnTo>
                        <a:pt x="61913" y="60960"/>
                      </a:lnTo>
                      <a:lnTo>
                        <a:pt x="61913" y="149543"/>
                      </a:lnTo>
                      <a:cubicBezTo>
                        <a:pt x="60960" y="173355"/>
                        <a:pt x="41910" y="181928"/>
                        <a:pt x="29527" y="181928"/>
                      </a:cubicBezTo>
                      <a:cubicBezTo>
                        <a:pt x="14288" y="181928"/>
                        <a:pt x="0" y="175260"/>
                        <a:pt x="0" y="175260"/>
                      </a:cubicBezTo>
                      <a:lnTo>
                        <a:pt x="5715" y="203835"/>
                      </a:lnTo>
                      <a:cubicBezTo>
                        <a:pt x="5715" y="203835"/>
                        <a:pt x="18098" y="210503"/>
                        <a:pt x="34290" y="211455"/>
                      </a:cubicBezTo>
                      <a:cubicBezTo>
                        <a:pt x="62865" y="213360"/>
                        <a:pt x="92393" y="195263"/>
                        <a:pt x="96202" y="159068"/>
                      </a:cubicBezTo>
                      <a:cubicBezTo>
                        <a:pt x="102870" y="163830"/>
                        <a:pt x="111443" y="167640"/>
                        <a:pt x="123825" y="167640"/>
                      </a:cubicBezTo>
                      <a:lnTo>
                        <a:pt x="136207" y="167640"/>
                      </a:lnTo>
                      <a:lnTo>
                        <a:pt x="139065" y="167640"/>
                      </a:lnTo>
                      <a:lnTo>
                        <a:pt x="180975" y="167640"/>
                      </a:lnTo>
                      <a:lnTo>
                        <a:pt x="183832" y="167640"/>
                      </a:lnTo>
                      <a:lnTo>
                        <a:pt x="225743" y="167640"/>
                      </a:lnTo>
                      <a:lnTo>
                        <a:pt x="228600" y="167640"/>
                      </a:lnTo>
                      <a:lnTo>
                        <a:pt x="270510" y="167640"/>
                      </a:lnTo>
                      <a:lnTo>
                        <a:pt x="273368" y="167640"/>
                      </a:lnTo>
                      <a:lnTo>
                        <a:pt x="316230" y="167640"/>
                      </a:lnTo>
                      <a:lnTo>
                        <a:pt x="318135" y="167640"/>
                      </a:lnTo>
                      <a:lnTo>
                        <a:pt x="461963" y="167640"/>
                      </a:lnTo>
                      <a:cubicBezTo>
                        <a:pt x="497205" y="167640"/>
                        <a:pt x="522923" y="141923"/>
                        <a:pt x="522923" y="108585"/>
                      </a:cubicBezTo>
                      <a:cubicBezTo>
                        <a:pt x="522923" y="76200"/>
                        <a:pt x="499110" y="49530"/>
                        <a:pt x="461963" y="49530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844F94E0-BB5F-2121-C110-8D1F87DF472D}"/>
                    </a:ext>
                  </a:extLst>
                </p:cNvPr>
                <p:cNvSpPr/>
                <p:nvPr/>
              </p:nvSpPr>
              <p:spPr>
                <a:xfrm>
                  <a:off x="8933021" y="3924934"/>
                  <a:ext cx="302895" cy="167776"/>
                </a:xfrm>
                <a:custGeom>
                  <a:avLst/>
                  <a:gdLst>
                    <a:gd name="connsiteX0" fmla="*/ 302895 w 302895"/>
                    <a:gd name="connsiteY0" fmla="*/ 60960 h 167776"/>
                    <a:gd name="connsiteX1" fmla="*/ 241935 w 302895"/>
                    <a:gd name="connsiteY1" fmla="*/ 126683 h 167776"/>
                    <a:gd name="connsiteX2" fmla="*/ 200025 w 302895"/>
                    <a:gd name="connsiteY2" fmla="*/ 109538 h 167776"/>
                    <a:gd name="connsiteX3" fmla="*/ 168593 w 302895"/>
                    <a:gd name="connsiteY3" fmla="*/ 123825 h 167776"/>
                    <a:gd name="connsiteX4" fmla="*/ 123825 w 302895"/>
                    <a:gd name="connsiteY4" fmla="*/ 123825 h 167776"/>
                    <a:gd name="connsiteX5" fmla="*/ 96203 w 302895"/>
                    <a:gd name="connsiteY5" fmla="*/ 115253 h 167776"/>
                    <a:gd name="connsiteX6" fmla="*/ 34290 w 302895"/>
                    <a:gd name="connsiteY6" fmla="*/ 167640 h 167776"/>
                    <a:gd name="connsiteX7" fmla="*/ 5715 w 302895"/>
                    <a:gd name="connsiteY7" fmla="*/ 160020 h 167776"/>
                    <a:gd name="connsiteX8" fmla="*/ 0 w 302895"/>
                    <a:gd name="connsiteY8" fmla="*/ 131445 h 167776"/>
                    <a:gd name="connsiteX9" fmla="*/ 30480 w 302895"/>
                    <a:gd name="connsiteY9" fmla="*/ 138113 h 167776"/>
                    <a:gd name="connsiteX10" fmla="*/ 61913 w 302895"/>
                    <a:gd name="connsiteY10" fmla="*/ 105728 h 167776"/>
                    <a:gd name="connsiteX11" fmla="*/ 61913 w 302895"/>
                    <a:gd name="connsiteY11" fmla="*/ 17145 h 167776"/>
                    <a:gd name="connsiteX12" fmla="*/ 97155 w 302895"/>
                    <a:gd name="connsiteY12" fmla="*/ 17145 h 167776"/>
                    <a:gd name="connsiteX13" fmla="*/ 97155 w 302895"/>
                    <a:gd name="connsiteY13" fmla="*/ 65722 h 167776"/>
                    <a:gd name="connsiteX14" fmla="*/ 121920 w 302895"/>
                    <a:gd name="connsiteY14" fmla="*/ 89535 h 167776"/>
                    <a:gd name="connsiteX15" fmla="*/ 167640 w 302895"/>
                    <a:gd name="connsiteY15" fmla="*/ 89535 h 167776"/>
                    <a:gd name="connsiteX16" fmla="*/ 181928 w 302895"/>
                    <a:gd name="connsiteY16" fmla="*/ 73343 h 167776"/>
                    <a:gd name="connsiteX17" fmla="*/ 181928 w 302895"/>
                    <a:gd name="connsiteY17" fmla="*/ 60960 h 167776"/>
                    <a:gd name="connsiteX18" fmla="*/ 241935 w 302895"/>
                    <a:gd name="connsiteY18" fmla="*/ 0 h 167776"/>
                    <a:gd name="connsiteX19" fmla="*/ 302895 w 302895"/>
                    <a:gd name="connsiteY19" fmla="*/ 60960 h 167776"/>
                    <a:gd name="connsiteX20" fmla="*/ 267653 w 302895"/>
                    <a:gd name="connsiteY20" fmla="*/ 60960 h 167776"/>
                    <a:gd name="connsiteX21" fmla="*/ 241935 w 302895"/>
                    <a:gd name="connsiteY21" fmla="*/ 27622 h 167776"/>
                    <a:gd name="connsiteX22" fmla="*/ 217170 w 302895"/>
                    <a:gd name="connsiteY22" fmla="*/ 60960 h 167776"/>
                    <a:gd name="connsiteX23" fmla="*/ 241935 w 302895"/>
                    <a:gd name="connsiteY23" fmla="*/ 97155 h 167776"/>
                    <a:gd name="connsiteX24" fmla="*/ 267653 w 302895"/>
                    <a:gd name="connsiteY24" fmla="*/ 60960 h 167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02895" h="167776">
                      <a:moveTo>
                        <a:pt x="302895" y="60960"/>
                      </a:moveTo>
                      <a:cubicBezTo>
                        <a:pt x="302895" y="91440"/>
                        <a:pt x="281940" y="126683"/>
                        <a:pt x="241935" y="126683"/>
                      </a:cubicBezTo>
                      <a:cubicBezTo>
                        <a:pt x="221933" y="126683"/>
                        <a:pt x="208598" y="118110"/>
                        <a:pt x="200025" y="109538"/>
                      </a:cubicBezTo>
                      <a:cubicBezTo>
                        <a:pt x="195263" y="115253"/>
                        <a:pt x="183833" y="123825"/>
                        <a:pt x="168593" y="123825"/>
                      </a:cubicBezTo>
                      <a:lnTo>
                        <a:pt x="123825" y="123825"/>
                      </a:lnTo>
                      <a:cubicBezTo>
                        <a:pt x="112395" y="123825"/>
                        <a:pt x="102870" y="120015"/>
                        <a:pt x="96203" y="115253"/>
                      </a:cubicBezTo>
                      <a:cubicBezTo>
                        <a:pt x="92393" y="151447"/>
                        <a:pt x="63818" y="169545"/>
                        <a:pt x="34290" y="167640"/>
                      </a:cubicBezTo>
                      <a:cubicBezTo>
                        <a:pt x="18098" y="166688"/>
                        <a:pt x="5715" y="160020"/>
                        <a:pt x="5715" y="160020"/>
                      </a:cubicBezTo>
                      <a:lnTo>
                        <a:pt x="0" y="131445"/>
                      </a:lnTo>
                      <a:cubicBezTo>
                        <a:pt x="0" y="131445"/>
                        <a:pt x="15240" y="138113"/>
                        <a:pt x="30480" y="138113"/>
                      </a:cubicBezTo>
                      <a:cubicBezTo>
                        <a:pt x="41910" y="138113"/>
                        <a:pt x="61913" y="129540"/>
                        <a:pt x="61913" y="105728"/>
                      </a:cubicBezTo>
                      <a:lnTo>
                        <a:pt x="61913" y="17145"/>
                      </a:lnTo>
                      <a:lnTo>
                        <a:pt x="97155" y="17145"/>
                      </a:lnTo>
                      <a:lnTo>
                        <a:pt x="97155" y="65722"/>
                      </a:lnTo>
                      <a:cubicBezTo>
                        <a:pt x="97155" y="80010"/>
                        <a:pt x="106680" y="89535"/>
                        <a:pt x="121920" y="89535"/>
                      </a:cubicBezTo>
                      <a:lnTo>
                        <a:pt x="167640" y="89535"/>
                      </a:lnTo>
                      <a:cubicBezTo>
                        <a:pt x="176213" y="89535"/>
                        <a:pt x="181928" y="82868"/>
                        <a:pt x="181928" y="73343"/>
                      </a:cubicBezTo>
                      <a:lnTo>
                        <a:pt x="181928" y="60960"/>
                      </a:lnTo>
                      <a:cubicBezTo>
                        <a:pt x="181928" y="31433"/>
                        <a:pt x="202883" y="0"/>
                        <a:pt x="241935" y="0"/>
                      </a:cubicBezTo>
                      <a:cubicBezTo>
                        <a:pt x="281940" y="0"/>
                        <a:pt x="302895" y="31433"/>
                        <a:pt x="302895" y="60960"/>
                      </a:cubicBezTo>
                      <a:close/>
                      <a:moveTo>
                        <a:pt x="267653" y="60960"/>
                      </a:moveTo>
                      <a:cubicBezTo>
                        <a:pt x="267653" y="42863"/>
                        <a:pt x="260985" y="27622"/>
                        <a:pt x="241935" y="27622"/>
                      </a:cubicBezTo>
                      <a:cubicBezTo>
                        <a:pt x="223838" y="27622"/>
                        <a:pt x="217170" y="44768"/>
                        <a:pt x="217170" y="60960"/>
                      </a:cubicBezTo>
                      <a:cubicBezTo>
                        <a:pt x="217170" y="80010"/>
                        <a:pt x="223838" y="97155"/>
                        <a:pt x="241935" y="97155"/>
                      </a:cubicBezTo>
                      <a:cubicBezTo>
                        <a:pt x="260985" y="97155"/>
                        <a:pt x="267653" y="81915"/>
                        <a:pt x="267653" y="60960"/>
                      </a:cubicBezTo>
                      <a:close/>
                    </a:path>
                  </a:pathLst>
                </a:custGeom>
                <a:solidFill>
                  <a:srgbClr val="7F7F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23" name="Graphic 222">
            <a:extLst>
              <a:ext uri="{FF2B5EF4-FFF2-40B4-BE49-F238E27FC236}">
                <a16:creationId xmlns:a16="http://schemas.microsoft.com/office/drawing/2014/main" id="{7DC65C5F-A18D-D2E7-426A-1358D43F0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00220" y="5400110"/>
            <a:ext cx="2647674" cy="450000"/>
          </a:xfrm>
          <a:prstGeom prst="rect">
            <a:avLst/>
          </a:prstGeom>
        </p:spPr>
      </p:pic>
      <p:pic>
        <p:nvPicPr>
          <p:cNvPr id="224" name="Picture 22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C3B214E-AA45-A438-7881-6D8128242E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626" t="18996" r="16757" b="18917"/>
          <a:stretch/>
        </p:blipFill>
        <p:spPr>
          <a:xfrm>
            <a:off x="2520208" y="5400111"/>
            <a:ext cx="772343" cy="450000"/>
          </a:xfrm>
          <a:prstGeom prst="rect">
            <a:avLst/>
          </a:prstGeom>
        </p:spPr>
      </p:pic>
      <p:sp>
        <p:nvSpPr>
          <p:cNvPr id="225" name="Text Placeholder 3">
            <a:extLst>
              <a:ext uri="{FF2B5EF4-FFF2-40B4-BE49-F238E27FC236}">
                <a16:creationId xmlns:a16="http://schemas.microsoft.com/office/drawing/2014/main" id="{E79A22BA-CD26-73A7-AC90-54C1957A6D31}"/>
              </a:ext>
            </a:extLst>
          </p:cNvPr>
          <p:cNvSpPr txBox="1">
            <a:spLocks/>
          </p:cNvSpPr>
          <p:nvPr/>
        </p:nvSpPr>
        <p:spPr>
          <a:xfrm>
            <a:off x="720256" y="2160079"/>
            <a:ext cx="4320225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400" b="0" i="0" u="none" strike="noStrike" cap="none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WELCOME TO THE</a:t>
            </a:r>
          </a:p>
        </p:txBody>
      </p:sp>
      <p:sp>
        <p:nvSpPr>
          <p:cNvPr id="227" name="Text Placeholder 2">
            <a:extLst>
              <a:ext uri="{FF2B5EF4-FFF2-40B4-BE49-F238E27FC236}">
                <a16:creationId xmlns:a16="http://schemas.microsoft.com/office/drawing/2014/main" id="{3F301D0F-E57E-ACEE-AB86-9FCC60DB4BC5}"/>
              </a:ext>
            </a:extLst>
          </p:cNvPr>
          <p:cNvSpPr txBox="1">
            <a:spLocks/>
          </p:cNvSpPr>
          <p:nvPr/>
        </p:nvSpPr>
        <p:spPr>
          <a:xfrm>
            <a:off x="720188" y="2520156"/>
            <a:ext cx="5760000" cy="14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3600" b="1" i="0" u="none" strike="noStrike" cap="none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>
                <a:solidFill>
                  <a:schemeClr val="accent2"/>
                </a:solidFill>
              </a:rPr>
              <a:t>3</a:t>
            </a:r>
            <a:r>
              <a:rPr lang="en-US" sz="4400" baseline="30000" dirty="0">
                <a:solidFill>
                  <a:schemeClr val="accent2"/>
                </a:solidFill>
              </a:rPr>
              <a:t>rd</a:t>
            </a:r>
            <a:r>
              <a:rPr lang="en-US" sz="4400" dirty="0">
                <a:solidFill>
                  <a:schemeClr val="accent2"/>
                </a:solidFill>
              </a:rPr>
              <a:t> IAEE </a:t>
            </a:r>
            <a:br>
              <a:rPr lang="en-US" sz="4400" dirty="0">
                <a:solidFill>
                  <a:schemeClr val="accent2"/>
                </a:solidFill>
              </a:rPr>
            </a:br>
            <a:r>
              <a:rPr lang="en-US" sz="4400" dirty="0">
                <a:solidFill>
                  <a:schemeClr val="accent2"/>
                </a:solidFill>
              </a:rPr>
              <a:t>MENA CONFERENCE</a:t>
            </a:r>
          </a:p>
        </p:txBody>
      </p:sp>
    </p:spTree>
    <p:extLst>
      <p:ext uri="{BB962C8B-B14F-4D97-AF65-F5344CB8AC3E}">
        <p14:creationId xmlns:p14="http://schemas.microsoft.com/office/powerpoint/2010/main" val="2422373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AF8015-F4DC-A95C-03F3-2FBE51E24D7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264E9-2AB5-3112-18D9-52FD515A8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latin typeface="+mj-lt"/>
              </a:rPr>
              <a:t>Heading Should Be Here</a:t>
            </a:r>
          </a:p>
        </p:txBody>
      </p:sp>
    </p:spTree>
    <p:extLst>
      <p:ext uri="{BB962C8B-B14F-4D97-AF65-F5344CB8AC3E}">
        <p14:creationId xmlns:p14="http://schemas.microsoft.com/office/powerpoint/2010/main" val="4202989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9EADE6-17C3-2FAA-C6D5-EB0E6C7C5D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9980" y="360055"/>
            <a:ext cx="10079713" cy="71993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+mj-lt"/>
              </a:rPr>
              <a:t>Heading Should Be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EC4CF-AC01-6A3D-A1C2-50F007A550D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orci.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D36479-E31D-557A-D068-B5306678680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285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9EADE6-17C3-2FAA-C6D5-EB0E6C7C5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Heading Should Be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EC4CF-AC01-6A3D-A1C2-50F007A550D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orci.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353B1-28FC-0517-73DC-40719965D2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SUBHEADING SHOULD BE HERE</a:t>
            </a:r>
          </a:p>
        </p:txBody>
      </p:sp>
    </p:spTree>
    <p:extLst>
      <p:ext uri="{BB962C8B-B14F-4D97-AF65-F5344CB8AC3E}">
        <p14:creationId xmlns:p14="http://schemas.microsoft.com/office/powerpoint/2010/main" val="1175078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9EADE6-17C3-2FAA-C6D5-EB0E6C7C5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80" y="360055"/>
            <a:ext cx="10080319" cy="719931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Heading Should Be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EC4CF-AC01-6A3D-A1C2-50F007A550D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orci.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D36479-E31D-557A-D068-B5306678680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7A11A-0D98-F24D-3504-9DB6467165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THE SUBHEADING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7D12BA-3965-73D8-B55E-D948A8309A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THE SUBHEADING</a:t>
            </a:r>
          </a:p>
        </p:txBody>
      </p:sp>
    </p:spTree>
    <p:extLst>
      <p:ext uri="{BB962C8B-B14F-4D97-AF65-F5344CB8AC3E}">
        <p14:creationId xmlns:p14="http://schemas.microsoft.com/office/powerpoint/2010/main" val="237924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A3B909-BE35-C5BF-955A-33B385140F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880C8-9378-A7F9-7BEC-93A92A0E07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3C8A7-BBE5-1168-69CF-E7ACDF3B0F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A8234-2C4C-7332-0C7A-C19414AA33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CE6406-5098-1399-300E-1551530CD3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D3B6C1-25FA-86B7-5952-1BC55C11748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5C2290-CD5A-64CC-ADB7-C3E58386148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6BFD80-129B-12F2-84C5-B5A0DF73B9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70FFC6-1B80-FD02-86F3-C3414D95212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41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278E81-2160-1F39-607D-22104582BB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E7C4F-505F-FF97-A698-7601E0FB82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3BB81-5F37-935E-A8F5-FB759E3E5F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58EA9A-D4DB-249D-0223-CEC860841B1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43EAD5-87C7-D8C1-3875-AC95084FDBB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2267F1-C24E-5042-1A5D-5A6ADFC554D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8174A83-75E2-145A-E780-710F6816770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13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5B8AF5-0960-4B06-058D-DF4B037CCB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05C660-1C80-7B2C-606A-E6AA546FB7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8C79B-EF7E-4BF8-7CAC-725A3BEFFA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9AA7C-FBCB-B8BA-18EB-F79035ADA81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FDC61-CB95-C4BA-E665-9D1668A530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A301B3-84E8-074F-EC93-A9EEDE4988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3CABA3-08AD-68E6-EB1F-495659C90F4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470812-E0B6-E97D-7C10-4E85EEDA71F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7A7929-CD20-03F1-161F-E60BFA1623D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B4C9A7-2E75-39C3-E479-23091FA5A05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75A5E2-6680-21BF-F53F-9869752EB8A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23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6DF0C6-F4AF-02FF-5A7C-9024CCB13B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D230D-DD25-23C0-532E-DB38A35175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94E47-A3D5-5ABB-0813-C94F07877D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6EBA5-E4F5-6EAC-B827-50D71494D3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4612E8-73F6-993D-9080-19DC93ECE91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001FCD-C2EA-13A1-9D30-2AAB4A9CE26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5647FB-67C3-29AC-76AB-620757FF44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50D7F1-384F-6E0F-388A-E2032730A4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055EB5-9140-511D-109E-397B893BD24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032D75-166F-B80E-48CA-DB3FF68126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084D39-B0DA-8F7F-FC13-70442B34ADC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0BF8AB5-6AD9-46B1-9EF5-94FD65A0D70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944B03F-9858-4B1C-136B-DD794EF7889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ED2FF52-9B29-2B08-C7BB-A54F3602A0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BEEA5C0-2620-9E45-7B6B-8A8C57E9C91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405B059-0407-6B5C-FCCE-84986DB0342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C2608D-626E-894E-8DE9-FC74DA3FFC7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84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5CF0B6-C634-9707-A3F3-DCECA3B18C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6E50-01D1-9FBA-5357-7D30284077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8E94D-8FA6-CBA8-A908-5CA02E1F74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6C894-0631-EA1D-D2B4-DAA9E9572F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F9174F-5CD5-36B8-C962-2FB7D36625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F31CDF-E93A-F522-06D5-9F55CEDEB01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801E7A-38AA-80E5-062B-6AD2380FFA4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A8C294-B9DD-09C7-C679-8B4CF56ED2E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89D98B2-44D2-EE94-42F3-1CE71E6626D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88B9C6-A695-DF4C-1292-7BB8E7D6A31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EDE893D-A229-8F9A-D2A7-0B83EBC85C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DC96-9440-C7BA-3334-2D451BD3B4C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C7B27E-2B41-CD2D-1D71-F4E16FBEDF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A93FC3-B6E8-815D-89E2-456B5BEB5DF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6D3208-E9B5-FE32-FC7A-98B33B80834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9DE0D9E-20BD-9AB0-1CF0-89FAE7787D0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AC4612-8709-74A5-1218-83C188AB6C0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6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39" descr="A black and white logo&#10;&#10;Description automatically generated">
            <a:extLst>
              <a:ext uri="{FF2B5EF4-FFF2-40B4-BE49-F238E27FC236}">
                <a16:creationId xmlns:a16="http://schemas.microsoft.com/office/drawing/2014/main" id="{C7E2CA78-1627-3237-F44C-C6AED557E3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06" t="18545" r="17007" b="19111"/>
          <a:stretch/>
        </p:blipFill>
        <p:spPr>
          <a:xfrm>
            <a:off x="2880212" y="5400111"/>
            <a:ext cx="918430" cy="540000"/>
          </a:xfrm>
          <a:prstGeom prst="rect">
            <a:avLst/>
          </a:prstGeom>
        </p:spPr>
      </p:pic>
      <p:sp>
        <p:nvSpPr>
          <p:cNvPr id="226" name="Rectangle 225">
            <a:extLst>
              <a:ext uri="{FF2B5EF4-FFF2-40B4-BE49-F238E27FC236}">
                <a16:creationId xmlns:a16="http://schemas.microsoft.com/office/drawing/2014/main" id="{59F7E880-DD67-26D2-76B0-BDABFB5320AF}"/>
              </a:ext>
            </a:extLst>
          </p:cNvPr>
          <p:cNvSpPr/>
          <p:nvPr/>
        </p:nvSpPr>
        <p:spPr>
          <a:xfrm>
            <a:off x="0" y="-1"/>
            <a:ext cx="7020258" cy="64801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 Placeholder 3">
            <a:extLst>
              <a:ext uri="{FF2B5EF4-FFF2-40B4-BE49-F238E27FC236}">
                <a16:creationId xmlns:a16="http://schemas.microsoft.com/office/drawing/2014/main" id="{E79A22BA-CD26-73A7-AC90-54C1957A6D31}"/>
              </a:ext>
            </a:extLst>
          </p:cNvPr>
          <p:cNvSpPr txBox="1">
            <a:spLocks/>
          </p:cNvSpPr>
          <p:nvPr/>
        </p:nvSpPr>
        <p:spPr>
          <a:xfrm>
            <a:off x="720256" y="2160079"/>
            <a:ext cx="4320225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400" b="0" i="0" u="none" strike="noStrike" cap="none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WELCOME TO THE</a:t>
            </a:r>
          </a:p>
        </p:txBody>
      </p:sp>
      <p:sp>
        <p:nvSpPr>
          <p:cNvPr id="227" name="Text Placeholder 2">
            <a:extLst>
              <a:ext uri="{FF2B5EF4-FFF2-40B4-BE49-F238E27FC236}">
                <a16:creationId xmlns:a16="http://schemas.microsoft.com/office/drawing/2014/main" id="{3F301D0F-E57E-ACEE-AB86-9FCC60DB4BC5}"/>
              </a:ext>
            </a:extLst>
          </p:cNvPr>
          <p:cNvSpPr txBox="1">
            <a:spLocks/>
          </p:cNvSpPr>
          <p:nvPr/>
        </p:nvSpPr>
        <p:spPr>
          <a:xfrm>
            <a:off x="720189" y="2520156"/>
            <a:ext cx="6300070" cy="7199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3600" b="1" i="0" u="none" strike="noStrike" cap="none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</a:rPr>
              <a:t>3</a:t>
            </a:r>
            <a:r>
              <a:rPr lang="en-US" sz="4400" baseline="30000" dirty="0">
                <a:solidFill>
                  <a:schemeClr val="bg1"/>
                </a:solidFill>
              </a:rPr>
              <a:t>rd</a:t>
            </a:r>
            <a:r>
              <a:rPr lang="en-US" sz="4400" dirty="0">
                <a:solidFill>
                  <a:schemeClr val="bg1"/>
                </a:solidFill>
              </a:rPr>
              <a:t> IAEE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MENA CONFERENCE</a:t>
            </a:r>
          </a:p>
        </p:txBody>
      </p:sp>
      <p:pic>
        <p:nvPicPr>
          <p:cNvPr id="234" name="Picture 233" descr="A green and white sign&#10;&#10;Description automatically generated">
            <a:extLst>
              <a:ext uri="{FF2B5EF4-FFF2-40B4-BE49-F238E27FC236}">
                <a16:creationId xmlns:a16="http://schemas.microsoft.com/office/drawing/2014/main" id="{5B2BDD7E-72CD-3096-B3CB-48C41622C3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3556"/>
          <a:stretch/>
        </p:blipFill>
        <p:spPr>
          <a:xfrm>
            <a:off x="620849" y="124839"/>
            <a:ext cx="2354070" cy="1162112"/>
          </a:xfrm>
          <a:prstGeom prst="rect">
            <a:avLst/>
          </a:prstGeom>
        </p:spPr>
      </p:pic>
      <p:sp>
        <p:nvSpPr>
          <p:cNvPr id="526" name="Rectangle 525">
            <a:extLst>
              <a:ext uri="{FF2B5EF4-FFF2-40B4-BE49-F238E27FC236}">
                <a16:creationId xmlns:a16="http://schemas.microsoft.com/office/drawing/2014/main" id="{20ECAD9C-AA3F-19D0-D7DE-3BCFFA043720}"/>
              </a:ext>
            </a:extLst>
          </p:cNvPr>
          <p:cNvSpPr/>
          <p:nvPr/>
        </p:nvSpPr>
        <p:spPr>
          <a:xfrm>
            <a:off x="6947" y="4680158"/>
            <a:ext cx="7020258" cy="1800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B65803B3-7636-4758-13A8-C7516C690E36}"/>
              </a:ext>
            </a:extLst>
          </p:cNvPr>
          <p:cNvGrpSpPr/>
          <p:nvPr/>
        </p:nvGrpSpPr>
        <p:grpSpPr>
          <a:xfrm>
            <a:off x="720188" y="5400111"/>
            <a:ext cx="5517100" cy="439029"/>
            <a:chOff x="720188" y="5400111"/>
            <a:chExt cx="6786040" cy="540006"/>
          </a:xfrm>
        </p:grpSpPr>
        <p:grpSp>
          <p:nvGrpSpPr>
            <p:cNvPr id="425" name="Graphic 3">
              <a:extLst>
                <a:ext uri="{FF2B5EF4-FFF2-40B4-BE49-F238E27FC236}">
                  <a16:creationId xmlns:a16="http://schemas.microsoft.com/office/drawing/2014/main" id="{1054ACCB-6550-2986-1FC9-A88367A970E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0188" y="5400111"/>
              <a:ext cx="1729650" cy="540000"/>
              <a:chOff x="2319923" y="2164715"/>
              <a:chExt cx="6879798" cy="2147887"/>
            </a:xfrm>
            <a:solidFill>
              <a:srgbClr val="FEFEFE"/>
            </a:solidFill>
          </p:grpSpPr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0342C93A-B868-E1D7-1470-61BF3B846E01}"/>
                  </a:ext>
                </a:extLst>
              </p:cNvPr>
              <p:cNvSpPr/>
              <p:nvPr/>
            </p:nvSpPr>
            <p:spPr>
              <a:xfrm>
                <a:off x="2325529" y="4092575"/>
                <a:ext cx="152400" cy="179069"/>
              </a:xfrm>
              <a:custGeom>
                <a:avLst/>
                <a:gdLst>
                  <a:gd name="connsiteX0" fmla="*/ 0 w 152400"/>
                  <a:gd name="connsiteY0" fmla="*/ 0 h 179069"/>
                  <a:gd name="connsiteX1" fmla="*/ 20002 w 152400"/>
                  <a:gd name="connsiteY1" fmla="*/ 0 h 179069"/>
                  <a:gd name="connsiteX2" fmla="*/ 20002 w 152400"/>
                  <a:gd name="connsiteY2" fmla="*/ 106680 h 179069"/>
                  <a:gd name="connsiteX3" fmla="*/ 122873 w 152400"/>
                  <a:gd name="connsiteY3" fmla="*/ 0 h 179069"/>
                  <a:gd name="connsiteX4" fmla="*/ 148590 w 152400"/>
                  <a:gd name="connsiteY4" fmla="*/ 0 h 179069"/>
                  <a:gd name="connsiteX5" fmla="*/ 72390 w 152400"/>
                  <a:gd name="connsiteY5" fmla="*/ 78105 h 179069"/>
                  <a:gd name="connsiteX6" fmla="*/ 152400 w 152400"/>
                  <a:gd name="connsiteY6" fmla="*/ 179070 h 179069"/>
                  <a:gd name="connsiteX7" fmla="*/ 127635 w 152400"/>
                  <a:gd name="connsiteY7" fmla="*/ 179070 h 179069"/>
                  <a:gd name="connsiteX8" fmla="*/ 58102 w 152400"/>
                  <a:gd name="connsiteY8" fmla="*/ 92393 h 179069"/>
                  <a:gd name="connsiteX9" fmla="*/ 20002 w 152400"/>
                  <a:gd name="connsiteY9" fmla="*/ 131445 h 179069"/>
                  <a:gd name="connsiteX10" fmla="*/ 20002 w 152400"/>
                  <a:gd name="connsiteY10" fmla="*/ 179070 h 179069"/>
                  <a:gd name="connsiteX11" fmla="*/ 0 w 152400"/>
                  <a:gd name="connsiteY11" fmla="*/ 179070 h 17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400" h="179069">
                    <a:moveTo>
                      <a:pt x="0" y="0"/>
                    </a:moveTo>
                    <a:lnTo>
                      <a:pt x="20002" y="0"/>
                    </a:lnTo>
                    <a:lnTo>
                      <a:pt x="20002" y="106680"/>
                    </a:lnTo>
                    <a:lnTo>
                      <a:pt x="122873" y="0"/>
                    </a:lnTo>
                    <a:lnTo>
                      <a:pt x="148590" y="0"/>
                    </a:lnTo>
                    <a:lnTo>
                      <a:pt x="72390" y="78105"/>
                    </a:lnTo>
                    <a:lnTo>
                      <a:pt x="152400" y="179070"/>
                    </a:lnTo>
                    <a:lnTo>
                      <a:pt x="127635" y="179070"/>
                    </a:lnTo>
                    <a:lnTo>
                      <a:pt x="58102" y="92393"/>
                    </a:lnTo>
                    <a:lnTo>
                      <a:pt x="20002" y="131445"/>
                    </a:lnTo>
                    <a:lnTo>
                      <a:pt x="20002" y="179070"/>
                    </a:lnTo>
                    <a:lnTo>
                      <a:pt x="0" y="179070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678A7743-A140-060A-D8AE-0429DA2F65D9}"/>
                  </a:ext>
                </a:extLst>
              </p:cNvPr>
              <p:cNvSpPr/>
              <p:nvPr/>
            </p:nvSpPr>
            <p:spPr>
              <a:xfrm>
                <a:off x="2506504" y="4088765"/>
                <a:ext cx="22860" cy="182879"/>
              </a:xfrm>
              <a:custGeom>
                <a:avLst/>
                <a:gdLst>
                  <a:gd name="connsiteX0" fmla="*/ 0 w 22860"/>
                  <a:gd name="connsiteY0" fmla="*/ 21907 h 182879"/>
                  <a:gd name="connsiteX1" fmla="*/ 0 w 22860"/>
                  <a:gd name="connsiteY1" fmla="*/ 0 h 182879"/>
                  <a:gd name="connsiteX2" fmla="*/ 22860 w 22860"/>
                  <a:gd name="connsiteY2" fmla="*/ 0 h 182879"/>
                  <a:gd name="connsiteX3" fmla="*/ 22860 w 22860"/>
                  <a:gd name="connsiteY3" fmla="*/ 21907 h 182879"/>
                  <a:gd name="connsiteX4" fmla="*/ 952 w 22860"/>
                  <a:gd name="connsiteY4" fmla="*/ 182880 h 182879"/>
                  <a:gd name="connsiteX5" fmla="*/ 952 w 22860"/>
                  <a:gd name="connsiteY5" fmla="*/ 50482 h 182879"/>
                  <a:gd name="connsiteX6" fmla="*/ 20955 w 22860"/>
                  <a:gd name="connsiteY6" fmla="*/ 50482 h 182879"/>
                  <a:gd name="connsiteX7" fmla="*/ 20955 w 22860"/>
                  <a:gd name="connsiteY7" fmla="*/ 182880 h 182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" h="182879">
                    <a:moveTo>
                      <a:pt x="0" y="21907"/>
                    </a:moveTo>
                    <a:lnTo>
                      <a:pt x="0" y="0"/>
                    </a:lnTo>
                    <a:lnTo>
                      <a:pt x="22860" y="0"/>
                    </a:lnTo>
                    <a:lnTo>
                      <a:pt x="22860" y="21907"/>
                    </a:lnTo>
                    <a:close/>
                    <a:moveTo>
                      <a:pt x="952" y="182880"/>
                    </a:moveTo>
                    <a:lnTo>
                      <a:pt x="952" y="50482"/>
                    </a:lnTo>
                    <a:lnTo>
                      <a:pt x="20955" y="50482"/>
                    </a:lnTo>
                    <a:lnTo>
                      <a:pt x="20955" y="18288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56902CA8-5D73-06B4-F991-D322210D336A}"/>
                  </a:ext>
                </a:extLst>
              </p:cNvPr>
              <p:cNvSpPr/>
              <p:nvPr/>
            </p:nvSpPr>
            <p:spPr>
              <a:xfrm>
                <a:off x="2573179" y="4136390"/>
                <a:ext cx="115252" cy="135254"/>
              </a:xfrm>
              <a:custGeom>
                <a:avLst/>
                <a:gdLst>
                  <a:gd name="connsiteX0" fmla="*/ 0 w 115252"/>
                  <a:gd name="connsiteY0" fmla="*/ 2857 h 135254"/>
                  <a:gd name="connsiteX1" fmla="*/ 20002 w 115252"/>
                  <a:gd name="connsiteY1" fmla="*/ 2857 h 135254"/>
                  <a:gd name="connsiteX2" fmla="*/ 20002 w 115252"/>
                  <a:gd name="connsiteY2" fmla="*/ 25717 h 135254"/>
                  <a:gd name="connsiteX3" fmla="*/ 64770 w 115252"/>
                  <a:gd name="connsiteY3" fmla="*/ 0 h 135254"/>
                  <a:gd name="connsiteX4" fmla="*/ 115252 w 115252"/>
                  <a:gd name="connsiteY4" fmla="*/ 53340 h 135254"/>
                  <a:gd name="connsiteX5" fmla="*/ 115252 w 115252"/>
                  <a:gd name="connsiteY5" fmla="*/ 135255 h 135254"/>
                  <a:gd name="connsiteX6" fmla="*/ 96202 w 115252"/>
                  <a:gd name="connsiteY6" fmla="*/ 135255 h 135254"/>
                  <a:gd name="connsiteX7" fmla="*/ 96202 w 115252"/>
                  <a:gd name="connsiteY7" fmla="*/ 58103 h 135254"/>
                  <a:gd name="connsiteX8" fmla="*/ 59055 w 115252"/>
                  <a:gd name="connsiteY8" fmla="*/ 18097 h 135254"/>
                  <a:gd name="connsiteX9" fmla="*/ 20002 w 115252"/>
                  <a:gd name="connsiteY9" fmla="*/ 59055 h 135254"/>
                  <a:gd name="connsiteX10" fmla="*/ 20002 w 115252"/>
                  <a:gd name="connsiteY10" fmla="*/ 135255 h 135254"/>
                  <a:gd name="connsiteX11" fmla="*/ 0 w 115252"/>
                  <a:gd name="connsiteY11" fmla="*/ 135255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252" h="135254">
                    <a:moveTo>
                      <a:pt x="0" y="2857"/>
                    </a:moveTo>
                    <a:lnTo>
                      <a:pt x="20002" y="2857"/>
                    </a:lnTo>
                    <a:lnTo>
                      <a:pt x="20002" y="25717"/>
                    </a:lnTo>
                    <a:cubicBezTo>
                      <a:pt x="28575" y="11430"/>
                      <a:pt x="41910" y="0"/>
                      <a:pt x="64770" y="0"/>
                    </a:cubicBezTo>
                    <a:cubicBezTo>
                      <a:pt x="97155" y="0"/>
                      <a:pt x="115252" y="21907"/>
                      <a:pt x="115252" y="53340"/>
                    </a:cubicBezTo>
                    <a:lnTo>
                      <a:pt x="115252" y="135255"/>
                    </a:lnTo>
                    <a:lnTo>
                      <a:pt x="96202" y="135255"/>
                    </a:lnTo>
                    <a:lnTo>
                      <a:pt x="96202" y="58103"/>
                    </a:lnTo>
                    <a:cubicBezTo>
                      <a:pt x="96202" y="33338"/>
                      <a:pt x="82867" y="18097"/>
                      <a:pt x="59055" y="18097"/>
                    </a:cubicBezTo>
                    <a:cubicBezTo>
                      <a:pt x="36195" y="18097"/>
                      <a:pt x="20002" y="34290"/>
                      <a:pt x="20002" y="59055"/>
                    </a:cubicBezTo>
                    <a:lnTo>
                      <a:pt x="20002" y="135255"/>
                    </a:lnTo>
                    <a:lnTo>
                      <a:pt x="0" y="135255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6C424DE2-8256-653A-8860-C9A994D15BDA}"/>
                  </a:ext>
                </a:extLst>
              </p:cNvPr>
              <p:cNvSpPr/>
              <p:nvPr/>
            </p:nvSpPr>
            <p:spPr>
              <a:xfrm>
                <a:off x="2722721" y="4136390"/>
                <a:ext cx="133350" cy="176212"/>
              </a:xfrm>
              <a:custGeom>
                <a:avLst/>
                <a:gdLst>
                  <a:gd name="connsiteX0" fmla="*/ 6668 w 133350"/>
                  <a:gd name="connsiteY0" fmla="*/ 158115 h 176212"/>
                  <a:gd name="connsiteX1" fmla="*/ 15240 w 133350"/>
                  <a:gd name="connsiteY1" fmla="*/ 142875 h 176212"/>
                  <a:gd name="connsiteX2" fmla="*/ 65723 w 133350"/>
                  <a:gd name="connsiteY2" fmla="*/ 160020 h 176212"/>
                  <a:gd name="connsiteX3" fmla="*/ 114300 w 133350"/>
                  <a:gd name="connsiteY3" fmla="*/ 112395 h 176212"/>
                  <a:gd name="connsiteX4" fmla="*/ 114300 w 133350"/>
                  <a:gd name="connsiteY4" fmla="*/ 97155 h 176212"/>
                  <a:gd name="connsiteX5" fmla="*/ 61913 w 133350"/>
                  <a:gd name="connsiteY5" fmla="*/ 124778 h 176212"/>
                  <a:gd name="connsiteX6" fmla="*/ 0 w 133350"/>
                  <a:gd name="connsiteY6" fmla="*/ 62865 h 176212"/>
                  <a:gd name="connsiteX7" fmla="*/ 61913 w 133350"/>
                  <a:gd name="connsiteY7" fmla="*/ 0 h 176212"/>
                  <a:gd name="connsiteX8" fmla="*/ 113348 w 133350"/>
                  <a:gd name="connsiteY8" fmla="*/ 26670 h 176212"/>
                  <a:gd name="connsiteX9" fmla="*/ 113348 w 133350"/>
                  <a:gd name="connsiteY9" fmla="*/ 2857 h 176212"/>
                  <a:gd name="connsiteX10" fmla="*/ 133350 w 133350"/>
                  <a:gd name="connsiteY10" fmla="*/ 2857 h 176212"/>
                  <a:gd name="connsiteX11" fmla="*/ 133350 w 133350"/>
                  <a:gd name="connsiteY11" fmla="*/ 112395 h 176212"/>
                  <a:gd name="connsiteX12" fmla="*/ 116205 w 133350"/>
                  <a:gd name="connsiteY12" fmla="*/ 159067 h 176212"/>
                  <a:gd name="connsiteX13" fmla="*/ 66675 w 133350"/>
                  <a:gd name="connsiteY13" fmla="*/ 176213 h 176212"/>
                  <a:gd name="connsiteX14" fmla="*/ 6668 w 133350"/>
                  <a:gd name="connsiteY14" fmla="*/ 158115 h 176212"/>
                  <a:gd name="connsiteX15" fmla="*/ 114300 w 133350"/>
                  <a:gd name="connsiteY15" fmla="*/ 62865 h 176212"/>
                  <a:gd name="connsiteX16" fmla="*/ 65723 w 133350"/>
                  <a:gd name="connsiteY16" fmla="*/ 17145 h 176212"/>
                  <a:gd name="connsiteX17" fmla="*/ 20002 w 133350"/>
                  <a:gd name="connsiteY17" fmla="*/ 61913 h 176212"/>
                  <a:gd name="connsiteX18" fmla="*/ 20002 w 133350"/>
                  <a:gd name="connsiteY18" fmla="*/ 62865 h 176212"/>
                  <a:gd name="connsiteX19" fmla="*/ 65723 w 133350"/>
                  <a:gd name="connsiteY19" fmla="*/ 107632 h 176212"/>
                  <a:gd name="connsiteX20" fmla="*/ 114300 w 133350"/>
                  <a:gd name="connsiteY20" fmla="*/ 62865 h 17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350" h="176212">
                    <a:moveTo>
                      <a:pt x="6668" y="158115"/>
                    </a:moveTo>
                    <a:lnTo>
                      <a:pt x="15240" y="142875"/>
                    </a:lnTo>
                    <a:cubicBezTo>
                      <a:pt x="30480" y="153353"/>
                      <a:pt x="46673" y="160020"/>
                      <a:pt x="65723" y="160020"/>
                    </a:cubicBezTo>
                    <a:cubicBezTo>
                      <a:pt x="95250" y="160020"/>
                      <a:pt x="114300" y="143828"/>
                      <a:pt x="114300" y="112395"/>
                    </a:cubicBezTo>
                    <a:lnTo>
                      <a:pt x="114300" y="97155"/>
                    </a:lnTo>
                    <a:cubicBezTo>
                      <a:pt x="102870" y="112395"/>
                      <a:pt x="86677" y="124778"/>
                      <a:pt x="61913" y="124778"/>
                    </a:cubicBezTo>
                    <a:cubicBezTo>
                      <a:pt x="30480" y="124778"/>
                      <a:pt x="0" y="100965"/>
                      <a:pt x="0" y="62865"/>
                    </a:cubicBezTo>
                    <a:cubicBezTo>
                      <a:pt x="0" y="23813"/>
                      <a:pt x="30480" y="0"/>
                      <a:pt x="61913" y="0"/>
                    </a:cubicBezTo>
                    <a:cubicBezTo>
                      <a:pt x="86677" y="0"/>
                      <a:pt x="102870" y="12382"/>
                      <a:pt x="113348" y="26670"/>
                    </a:cubicBezTo>
                    <a:lnTo>
                      <a:pt x="113348" y="2857"/>
                    </a:lnTo>
                    <a:lnTo>
                      <a:pt x="133350" y="2857"/>
                    </a:lnTo>
                    <a:lnTo>
                      <a:pt x="133350" y="112395"/>
                    </a:lnTo>
                    <a:cubicBezTo>
                      <a:pt x="133350" y="132397"/>
                      <a:pt x="127635" y="148590"/>
                      <a:pt x="116205" y="159067"/>
                    </a:cubicBezTo>
                    <a:cubicBezTo>
                      <a:pt x="104775" y="170497"/>
                      <a:pt x="87630" y="176213"/>
                      <a:pt x="66675" y="176213"/>
                    </a:cubicBezTo>
                    <a:cubicBezTo>
                      <a:pt x="44768" y="176213"/>
                      <a:pt x="23813" y="170497"/>
                      <a:pt x="6668" y="158115"/>
                    </a:cubicBezTo>
                    <a:close/>
                    <a:moveTo>
                      <a:pt x="114300" y="62865"/>
                    </a:moveTo>
                    <a:cubicBezTo>
                      <a:pt x="114300" y="35242"/>
                      <a:pt x="91440" y="17145"/>
                      <a:pt x="65723" y="17145"/>
                    </a:cubicBezTo>
                    <a:cubicBezTo>
                      <a:pt x="40958" y="17145"/>
                      <a:pt x="20002" y="35242"/>
                      <a:pt x="20002" y="61913"/>
                    </a:cubicBezTo>
                    <a:lnTo>
                      <a:pt x="20002" y="62865"/>
                    </a:lnTo>
                    <a:cubicBezTo>
                      <a:pt x="20002" y="89535"/>
                      <a:pt x="41910" y="107632"/>
                      <a:pt x="65723" y="107632"/>
                    </a:cubicBezTo>
                    <a:cubicBezTo>
                      <a:pt x="91440" y="107632"/>
                      <a:pt x="114300" y="89535"/>
                      <a:pt x="114300" y="6286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0892BD2B-D0EB-96A8-E4C3-7445E29E1D2E}"/>
                  </a:ext>
                </a:extLst>
              </p:cNvPr>
              <p:cNvSpPr/>
              <p:nvPr/>
            </p:nvSpPr>
            <p:spPr>
              <a:xfrm>
                <a:off x="2964656" y="4091622"/>
                <a:ext cx="181927" cy="180022"/>
              </a:xfrm>
              <a:custGeom>
                <a:avLst/>
                <a:gdLst>
                  <a:gd name="connsiteX0" fmla="*/ 81915 w 181927"/>
                  <a:gd name="connsiteY0" fmla="*/ 0 h 180022"/>
                  <a:gd name="connsiteX1" fmla="*/ 100013 w 181927"/>
                  <a:gd name="connsiteY1" fmla="*/ 0 h 180022"/>
                  <a:gd name="connsiteX2" fmla="*/ 181928 w 181927"/>
                  <a:gd name="connsiteY2" fmla="*/ 180022 h 180022"/>
                  <a:gd name="connsiteX3" fmla="*/ 160020 w 181927"/>
                  <a:gd name="connsiteY3" fmla="*/ 180022 h 180022"/>
                  <a:gd name="connsiteX4" fmla="*/ 139065 w 181927"/>
                  <a:gd name="connsiteY4" fmla="*/ 132397 h 180022"/>
                  <a:gd name="connsiteX5" fmla="*/ 41910 w 181927"/>
                  <a:gd name="connsiteY5" fmla="*/ 132397 h 180022"/>
                  <a:gd name="connsiteX6" fmla="*/ 20955 w 181927"/>
                  <a:gd name="connsiteY6" fmla="*/ 180022 h 180022"/>
                  <a:gd name="connsiteX7" fmla="*/ 0 w 181927"/>
                  <a:gd name="connsiteY7" fmla="*/ 180022 h 180022"/>
                  <a:gd name="connsiteX8" fmla="*/ 131445 w 181927"/>
                  <a:gd name="connsiteY8" fmla="*/ 114300 h 180022"/>
                  <a:gd name="connsiteX9" fmla="*/ 90488 w 181927"/>
                  <a:gd name="connsiteY9" fmla="*/ 23813 h 180022"/>
                  <a:gd name="connsiteX10" fmla="*/ 49530 w 181927"/>
                  <a:gd name="connsiteY10" fmla="*/ 114300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" h="180022">
                    <a:moveTo>
                      <a:pt x="81915" y="0"/>
                    </a:moveTo>
                    <a:lnTo>
                      <a:pt x="100013" y="0"/>
                    </a:lnTo>
                    <a:lnTo>
                      <a:pt x="181928" y="180022"/>
                    </a:lnTo>
                    <a:lnTo>
                      <a:pt x="160020" y="180022"/>
                    </a:lnTo>
                    <a:lnTo>
                      <a:pt x="139065" y="132397"/>
                    </a:lnTo>
                    <a:lnTo>
                      <a:pt x="41910" y="132397"/>
                    </a:lnTo>
                    <a:lnTo>
                      <a:pt x="20955" y="180022"/>
                    </a:lnTo>
                    <a:lnTo>
                      <a:pt x="0" y="180022"/>
                    </a:lnTo>
                    <a:moveTo>
                      <a:pt x="131445" y="114300"/>
                    </a:moveTo>
                    <a:lnTo>
                      <a:pt x="90488" y="23813"/>
                    </a:lnTo>
                    <a:lnTo>
                      <a:pt x="49530" y="11430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11DF6715-26D0-86B9-C2B4-5A36436CBEE1}"/>
                  </a:ext>
                </a:extLst>
              </p:cNvPr>
              <p:cNvSpPr/>
              <p:nvPr/>
            </p:nvSpPr>
            <p:spPr>
              <a:xfrm>
                <a:off x="3178969" y="4084955"/>
                <a:ext cx="132397" cy="189547"/>
              </a:xfrm>
              <a:custGeom>
                <a:avLst/>
                <a:gdLst>
                  <a:gd name="connsiteX0" fmla="*/ 19050 w 132397"/>
                  <a:gd name="connsiteY0" fmla="*/ 160972 h 189547"/>
                  <a:gd name="connsiteX1" fmla="*/ 19050 w 132397"/>
                  <a:gd name="connsiteY1" fmla="*/ 186690 h 189547"/>
                  <a:gd name="connsiteX2" fmla="*/ 0 w 132397"/>
                  <a:gd name="connsiteY2" fmla="*/ 186690 h 189547"/>
                  <a:gd name="connsiteX3" fmla="*/ 0 w 132397"/>
                  <a:gd name="connsiteY3" fmla="*/ 0 h 189547"/>
                  <a:gd name="connsiteX4" fmla="*/ 19050 w 132397"/>
                  <a:gd name="connsiteY4" fmla="*/ 0 h 189547"/>
                  <a:gd name="connsiteX5" fmla="*/ 19050 w 132397"/>
                  <a:gd name="connsiteY5" fmla="*/ 80963 h 189547"/>
                  <a:gd name="connsiteX6" fmla="*/ 69533 w 132397"/>
                  <a:gd name="connsiteY6" fmla="*/ 51435 h 189547"/>
                  <a:gd name="connsiteX7" fmla="*/ 132397 w 132397"/>
                  <a:gd name="connsiteY7" fmla="*/ 120015 h 189547"/>
                  <a:gd name="connsiteX8" fmla="*/ 132397 w 132397"/>
                  <a:gd name="connsiteY8" fmla="*/ 120967 h 189547"/>
                  <a:gd name="connsiteX9" fmla="*/ 69533 w 132397"/>
                  <a:gd name="connsiteY9" fmla="*/ 189547 h 189547"/>
                  <a:gd name="connsiteX10" fmla="*/ 19050 w 132397"/>
                  <a:gd name="connsiteY10" fmla="*/ 160972 h 189547"/>
                  <a:gd name="connsiteX11" fmla="*/ 112395 w 132397"/>
                  <a:gd name="connsiteY11" fmla="*/ 120967 h 189547"/>
                  <a:gd name="connsiteX12" fmla="*/ 112395 w 132397"/>
                  <a:gd name="connsiteY12" fmla="*/ 120015 h 189547"/>
                  <a:gd name="connsiteX13" fmla="*/ 65722 w 132397"/>
                  <a:gd name="connsiteY13" fmla="*/ 69532 h 189547"/>
                  <a:gd name="connsiteX14" fmla="*/ 18097 w 132397"/>
                  <a:gd name="connsiteY14" fmla="*/ 120015 h 189547"/>
                  <a:gd name="connsiteX15" fmla="*/ 18097 w 132397"/>
                  <a:gd name="connsiteY15" fmla="*/ 120967 h 189547"/>
                  <a:gd name="connsiteX16" fmla="*/ 65722 w 132397"/>
                  <a:gd name="connsiteY16" fmla="*/ 171450 h 189547"/>
                  <a:gd name="connsiteX17" fmla="*/ 112395 w 132397"/>
                  <a:gd name="connsiteY17" fmla="*/ 12096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2397" h="189547">
                    <a:moveTo>
                      <a:pt x="19050" y="160972"/>
                    </a:moveTo>
                    <a:lnTo>
                      <a:pt x="19050" y="186690"/>
                    </a:lnTo>
                    <a:lnTo>
                      <a:pt x="0" y="186690"/>
                    </a:lnTo>
                    <a:lnTo>
                      <a:pt x="0" y="0"/>
                    </a:lnTo>
                    <a:lnTo>
                      <a:pt x="19050" y="0"/>
                    </a:lnTo>
                    <a:lnTo>
                      <a:pt x="19050" y="80963"/>
                    </a:lnTo>
                    <a:cubicBezTo>
                      <a:pt x="29528" y="65722"/>
                      <a:pt x="45720" y="51435"/>
                      <a:pt x="69533" y="51435"/>
                    </a:cubicBezTo>
                    <a:cubicBezTo>
                      <a:pt x="100965" y="51435"/>
                      <a:pt x="132397" y="76200"/>
                      <a:pt x="132397" y="120015"/>
                    </a:cubicBezTo>
                    <a:lnTo>
                      <a:pt x="132397" y="120967"/>
                    </a:lnTo>
                    <a:cubicBezTo>
                      <a:pt x="132397" y="163830"/>
                      <a:pt x="101917" y="189547"/>
                      <a:pt x="69533" y="189547"/>
                    </a:cubicBezTo>
                    <a:cubicBezTo>
                      <a:pt x="44767" y="189547"/>
                      <a:pt x="29528" y="176213"/>
                      <a:pt x="19050" y="160972"/>
                    </a:cubicBezTo>
                    <a:close/>
                    <a:moveTo>
                      <a:pt x="112395" y="120967"/>
                    </a:moveTo>
                    <a:lnTo>
                      <a:pt x="112395" y="120015"/>
                    </a:lnTo>
                    <a:cubicBezTo>
                      <a:pt x="112395" y="89535"/>
                      <a:pt x="91440" y="69532"/>
                      <a:pt x="65722" y="69532"/>
                    </a:cubicBezTo>
                    <a:cubicBezTo>
                      <a:pt x="41910" y="69532"/>
                      <a:pt x="18097" y="89535"/>
                      <a:pt x="18097" y="120015"/>
                    </a:cubicBezTo>
                    <a:lnTo>
                      <a:pt x="18097" y="120967"/>
                    </a:lnTo>
                    <a:cubicBezTo>
                      <a:pt x="18097" y="151447"/>
                      <a:pt x="41910" y="171450"/>
                      <a:pt x="65722" y="171450"/>
                    </a:cubicBezTo>
                    <a:cubicBezTo>
                      <a:pt x="91440" y="171450"/>
                      <a:pt x="112395" y="152400"/>
                      <a:pt x="112395" y="120967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94FDE257-3A8C-5BA9-727F-51FB0D830BDE}"/>
                  </a:ext>
                </a:extLst>
              </p:cNvPr>
              <p:cNvSpPr/>
              <p:nvPr/>
            </p:nvSpPr>
            <p:spPr>
              <a:xfrm>
                <a:off x="3339941" y="4084955"/>
                <a:ext cx="133350" cy="189547"/>
              </a:xfrm>
              <a:custGeom>
                <a:avLst/>
                <a:gdLst>
                  <a:gd name="connsiteX0" fmla="*/ 0 w 133350"/>
                  <a:gd name="connsiteY0" fmla="*/ 120967 h 189547"/>
                  <a:gd name="connsiteX1" fmla="*/ 0 w 133350"/>
                  <a:gd name="connsiteY1" fmla="*/ 120015 h 189547"/>
                  <a:gd name="connsiteX2" fmla="*/ 63818 w 133350"/>
                  <a:gd name="connsiteY2" fmla="*/ 51435 h 189547"/>
                  <a:gd name="connsiteX3" fmla="*/ 114300 w 133350"/>
                  <a:gd name="connsiteY3" fmla="*/ 80010 h 189547"/>
                  <a:gd name="connsiteX4" fmla="*/ 114300 w 133350"/>
                  <a:gd name="connsiteY4" fmla="*/ 0 h 189547"/>
                  <a:gd name="connsiteX5" fmla="*/ 133350 w 133350"/>
                  <a:gd name="connsiteY5" fmla="*/ 0 h 189547"/>
                  <a:gd name="connsiteX6" fmla="*/ 133350 w 133350"/>
                  <a:gd name="connsiteY6" fmla="*/ 186690 h 189547"/>
                  <a:gd name="connsiteX7" fmla="*/ 114300 w 133350"/>
                  <a:gd name="connsiteY7" fmla="*/ 186690 h 189547"/>
                  <a:gd name="connsiteX8" fmla="*/ 114300 w 133350"/>
                  <a:gd name="connsiteY8" fmla="*/ 160020 h 189547"/>
                  <a:gd name="connsiteX9" fmla="*/ 63818 w 133350"/>
                  <a:gd name="connsiteY9" fmla="*/ 189547 h 189547"/>
                  <a:gd name="connsiteX10" fmla="*/ 0 w 133350"/>
                  <a:gd name="connsiteY10" fmla="*/ 120967 h 189547"/>
                  <a:gd name="connsiteX11" fmla="*/ 115253 w 133350"/>
                  <a:gd name="connsiteY11" fmla="*/ 120967 h 189547"/>
                  <a:gd name="connsiteX12" fmla="*/ 115253 w 133350"/>
                  <a:gd name="connsiteY12" fmla="*/ 120015 h 189547"/>
                  <a:gd name="connsiteX13" fmla="*/ 66675 w 133350"/>
                  <a:gd name="connsiteY13" fmla="*/ 69532 h 189547"/>
                  <a:gd name="connsiteX14" fmla="*/ 20955 w 133350"/>
                  <a:gd name="connsiteY14" fmla="*/ 120015 h 189547"/>
                  <a:gd name="connsiteX15" fmla="*/ 20955 w 133350"/>
                  <a:gd name="connsiteY15" fmla="*/ 120967 h 189547"/>
                  <a:gd name="connsiteX16" fmla="*/ 66675 w 133350"/>
                  <a:gd name="connsiteY16" fmla="*/ 171450 h 189547"/>
                  <a:gd name="connsiteX17" fmla="*/ 115253 w 133350"/>
                  <a:gd name="connsiteY17" fmla="*/ 12096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3350" h="189547">
                    <a:moveTo>
                      <a:pt x="0" y="120967"/>
                    </a:moveTo>
                    <a:lnTo>
                      <a:pt x="0" y="120015"/>
                    </a:lnTo>
                    <a:cubicBezTo>
                      <a:pt x="0" y="77152"/>
                      <a:pt x="32385" y="51435"/>
                      <a:pt x="63818" y="51435"/>
                    </a:cubicBezTo>
                    <a:cubicBezTo>
                      <a:pt x="88583" y="51435"/>
                      <a:pt x="103823" y="64770"/>
                      <a:pt x="114300" y="80010"/>
                    </a:cubicBezTo>
                    <a:lnTo>
                      <a:pt x="114300" y="0"/>
                    </a:lnTo>
                    <a:lnTo>
                      <a:pt x="133350" y="0"/>
                    </a:lnTo>
                    <a:lnTo>
                      <a:pt x="133350" y="186690"/>
                    </a:lnTo>
                    <a:lnTo>
                      <a:pt x="114300" y="186690"/>
                    </a:lnTo>
                    <a:lnTo>
                      <a:pt x="114300" y="160020"/>
                    </a:lnTo>
                    <a:cubicBezTo>
                      <a:pt x="103823" y="176213"/>
                      <a:pt x="87630" y="189547"/>
                      <a:pt x="63818" y="189547"/>
                    </a:cubicBezTo>
                    <a:cubicBezTo>
                      <a:pt x="32385" y="189547"/>
                      <a:pt x="0" y="164782"/>
                      <a:pt x="0" y="120967"/>
                    </a:cubicBezTo>
                    <a:close/>
                    <a:moveTo>
                      <a:pt x="115253" y="120967"/>
                    </a:moveTo>
                    <a:lnTo>
                      <a:pt x="115253" y="120015"/>
                    </a:lnTo>
                    <a:cubicBezTo>
                      <a:pt x="115253" y="89535"/>
                      <a:pt x="91440" y="69532"/>
                      <a:pt x="66675" y="69532"/>
                    </a:cubicBezTo>
                    <a:cubicBezTo>
                      <a:pt x="41910" y="69532"/>
                      <a:pt x="20955" y="88582"/>
                      <a:pt x="20955" y="120015"/>
                    </a:cubicBezTo>
                    <a:lnTo>
                      <a:pt x="20955" y="120967"/>
                    </a:lnTo>
                    <a:cubicBezTo>
                      <a:pt x="20955" y="151447"/>
                      <a:pt x="41910" y="171450"/>
                      <a:pt x="66675" y="171450"/>
                    </a:cubicBezTo>
                    <a:cubicBezTo>
                      <a:pt x="91440" y="171450"/>
                      <a:pt x="115253" y="151447"/>
                      <a:pt x="115253" y="120967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BACFFC63-19E1-0E5C-404D-BAD78E9FA553}"/>
                  </a:ext>
                </a:extLst>
              </p:cNvPr>
              <p:cNvSpPr/>
              <p:nvPr/>
            </p:nvSpPr>
            <p:spPr>
              <a:xfrm>
                <a:off x="3516153" y="4139247"/>
                <a:ext cx="114300" cy="135255"/>
              </a:xfrm>
              <a:custGeom>
                <a:avLst/>
                <a:gdLst>
                  <a:gd name="connsiteX0" fmla="*/ 0 w 114300"/>
                  <a:gd name="connsiteY0" fmla="*/ 81915 h 135255"/>
                  <a:gd name="connsiteX1" fmla="*/ 0 w 114300"/>
                  <a:gd name="connsiteY1" fmla="*/ 0 h 135255"/>
                  <a:gd name="connsiteX2" fmla="*/ 19050 w 114300"/>
                  <a:gd name="connsiteY2" fmla="*/ 0 h 135255"/>
                  <a:gd name="connsiteX3" fmla="*/ 19050 w 114300"/>
                  <a:gd name="connsiteY3" fmla="*/ 77153 h 135255"/>
                  <a:gd name="connsiteX4" fmla="*/ 55245 w 114300"/>
                  <a:gd name="connsiteY4" fmla="*/ 117158 h 135255"/>
                  <a:gd name="connsiteX5" fmla="*/ 95250 w 114300"/>
                  <a:gd name="connsiteY5" fmla="*/ 76200 h 135255"/>
                  <a:gd name="connsiteX6" fmla="*/ 95250 w 114300"/>
                  <a:gd name="connsiteY6" fmla="*/ 0 h 135255"/>
                  <a:gd name="connsiteX7" fmla="*/ 114300 w 114300"/>
                  <a:gd name="connsiteY7" fmla="*/ 0 h 135255"/>
                  <a:gd name="connsiteX8" fmla="*/ 114300 w 114300"/>
                  <a:gd name="connsiteY8" fmla="*/ 132397 h 135255"/>
                  <a:gd name="connsiteX9" fmla="*/ 95250 w 114300"/>
                  <a:gd name="connsiteY9" fmla="*/ 132397 h 135255"/>
                  <a:gd name="connsiteX10" fmla="*/ 95250 w 114300"/>
                  <a:gd name="connsiteY10" fmla="*/ 109538 h 135255"/>
                  <a:gd name="connsiteX11" fmla="*/ 50483 w 114300"/>
                  <a:gd name="connsiteY11" fmla="*/ 135255 h 135255"/>
                  <a:gd name="connsiteX12" fmla="*/ 0 w 114300"/>
                  <a:gd name="connsiteY12" fmla="*/ 81915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300" h="135255">
                    <a:moveTo>
                      <a:pt x="0" y="81915"/>
                    </a:moveTo>
                    <a:lnTo>
                      <a:pt x="0" y="0"/>
                    </a:lnTo>
                    <a:lnTo>
                      <a:pt x="19050" y="0"/>
                    </a:lnTo>
                    <a:lnTo>
                      <a:pt x="19050" y="77153"/>
                    </a:lnTo>
                    <a:cubicBezTo>
                      <a:pt x="19050" y="101918"/>
                      <a:pt x="32385" y="117158"/>
                      <a:pt x="55245" y="117158"/>
                    </a:cubicBezTo>
                    <a:cubicBezTo>
                      <a:pt x="78105" y="117158"/>
                      <a:pt x="95250" y="100965"/>
                      <a:pt x="95250" y="76200"/>
                    </a:cubicBezTo>
                    <a:lnTo>
                      <a:pt x="95250" y="0"/>
                    </a:lnTo>
                    <a:lnTo>
                      <a:pt x="114300" y="0"/>
                    </a:lnTo>
                    <a:lnTo>
                      <a:pt x="114300" y="132397"/>
                    </a:lnTo>
                    <a:lnTo>
                      <a:pt x="95250" y="132397"/>
                    </a:lnTo>
                    <a:lnTo>
                      <a:pt x="95250" y="109538"/>
                    </a:lnTo>
                    <a:cubicBezTo>
                      <a:pt x="86678" y="123825"/>
                      <a:pt x="72390" y="135255"/>
                      <a:pt x="50483" y="135255"/>
                    </a:cubicBezTo>
                    <a:cubicBezTo>
                      <a:pt x="18098" y="135255"/>
                      <a:pt x="0" y="113347"/>
                      <a:pt x="0" y="8191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61D2928B-0C6E-7E26-53E2-431F421226B2}"/>
                  </a:ext>
                </a:extLst>
              </p:cNvPr>
              <p:cNvSpPr/>
              <p:nvPr/>
            </p:nvSpPr>
            <p:spPr>
              <a:xfrm>
                <a:off x="3677126" y="4084955"/>
                <a:ext cx="19050" cy="186689"/>
              </a:xfrm>
              <a:custGeom>
                <a:avLst/>
                <a:gdLst>
                  <a:gd name="connsiteX0" fmla="*/ 0 w 19050"/>
                  <a:gd name="connsiteY0" fmla="*/ 0 h 186689"/>
                  <a:gd name="connsiteX1" fmla="*/ 0 w 19050"/>
                  <a:gd name="connsiteY1" fmla="*/ 186690 h 186689"/>
                  <a:gd name="connsiteX2" fmla="*/ 19050 w 19050"/>
                  <a:gd name="connsiteY2" fmla="*/ 186690 h 186689"/>
                  <a:gd name="connsiteX3" fmla="*/ 19050 w 19050"/>
                  <a:gd name="connsiteY3" fmla="*/ 0 h 186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86689">
                    <a:moveTo>
                      <a:pt x="0" y="0"/>
                    </a:moveTo>
                    <a:lnTo>
                      <a:pt x="0" y="186690"/>
                    </a:lnTo>
                    <a:lnTo>
                      <a:pt x="19050" y="186690"/>
                    </a:lnTo>
                    <a:lnTo>
                      <a:pt x="19050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D58D0DEC-9386-247A-77AE-D203D72E68D6}"/>
                  </a:ext>
                </a:extLst>
              </p:cNvPr>
              <p:cNvSpPr/>
              <p:nvPr/>
            </p:nvSpPr>
            <p:spPr>
              <a:xfrm>
                <a:off x="3743801" y="4084955"/>
                <a:ext cx="20002" cy="186689"/>
              </a:xfrm>
              <a:custGeom>
                <a:avLst/>
                <a:gdLst>
                  <a:gd name="connsiteX0" fmla="*/ 0 w 20002"/>
                  <a:gd name="connsiteY0" fmla="*/ 0 h 186689"/>
                  <a:gd name="connsiteX1" fmla="*/ 0 w 20002"/>
                  <a:gd name="connsiteY1" fmla="*/ 186690 h 186689"/>
                  <a:gd name="connsiteX2" fmla="*/ 20002 w 20002"/>
                  <a:gd name="connsiteY2" fmla="*/ 186690 h 186689"/>
                  <a:gd name="connsiteX3" fmla="*/ 20002 w 20002"/>
                  <a:gd name="connsiteY3" fmla="*/ 0 h 186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" h="186689">
                    <a:moveTo>
                      <a:pt x="0" y="0"/>
                    </a:moveTo>
                    <a:lnTo>
                      <a:pt x="0" y="186690"/>
                    </a:lnTo>
                    <a:lnTo>
                      <a:pt x="20002" y="186690"/>
                    </a:lnTo>
                    <a:lnTo>
                      <a:pt x="20002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5AEF0B53-C0F6-E431-3BA8-943E534C2E7C}"/>
                  </a:ext>
                </a:extLst>
              </p:cNvPr>
              <p:cNvSpPr/>
              <p:nvPr/>
            </p:nvSpPr>
            <p:spPr>
              <a:xfrm>
                <a:off x="3799046" y="4137342"/>
                <a:ext cx="116204" cy="137159"/>
              </a:xfrm>
              <a:custGeom>
                <a:avLst/>
                <a:gdLst>
                  <a:gd name="connsiteX0" fmla="*/ 0 w 116204"/>
                  <a:gd name="connsiteY0" fmla="*/ 96202 h 137159"/>
                  <a:gd name="connsiteX1" fmla="*/ 0 w 116204"/>
                  <a:gd name="connsiteY1" fmla="*/ 95250 h 137159"/>
                  <a:gd name="connsiteX2" fmla="*/ 57150 w 116204"/>
                  <a:gd name="connsiteY2" fmla="*/ 52388 h 137159"/>
                  <a:gd name="connsiteX3" fmla="*/ 97155 w 116204"/>
                  <a:gd name="connsiteY3" fmla="*/ 58102 h 137159"/>
                  <a:gd name="connsiteX4" fmla="*/ 97155 w 116204"/>
                  <a:gd name="connsiteY4" fmla="*/ 53340 h 137159"/>
                  <a:gd name="connsiteX5" fmla="*/ 58102 w 116204"/>
                  <a:gd name="connsiteY5" fmla="*/ 18097 h 137159"/>
                  <a:gd name="connsiteX6" fmla="*/ 18097 w 116204"/>
                  <a:gd name="connsiteY6" fmla="*/ 27622 h 137159"/>
                  <a:gd name="connsiteX7" fmla="*/ 12382 w 116204"/>
                  <a:gd name="connsiteY7" fmla="*/ 11430 h 137159"/>
                  <a:gd name="connsiteX8" fmla="*/ 60007 w 116204"/>
                  <a:gd name="connsiteY8" fmla="*/ 0 h 137159"/>
                  <a:gd name="connsiteX9" fmla="*/ 102870 w 116204"/>
                  <a:gd name="connsiteY9" fmla="*/ 14288 h 137159"/>
                  <a:gd name="connsiteX10" fmla="*/ 116205 w 116204"/>
                  <a:gd name="connsiteY10" fmla="*/ 53340 h 137159"/>
                  <a:gd name="connsiteX11" fmla="*/ 116205 w 116204"/>
                  <a:gd name="connsiteY11" fmla="*/ 134302 h 137159"/>
                  <a:gd name="connsiteX12" fmla="*/ 97155 w 116204"/>
                  <a:gd name="connsiteY12" fmla="*/ 134302 h 137159"/>
                  <a:gd name="connsiteX13" fmla="*/ 97155 w 116204"/>
                  <a:gd name="connsiteY13" fmla="*/ 114300 h 137159"/>
                  <a:gd name="connsiteX14" fmla="*/ 49530 w 116204"/>
                  <a:gd name="connsiteY14" fmla="*/ 137160 h 137159"/>
                  <a:gd name="connsiteX15" fmla="*/ 0 w 116204"/>
                  <a:gd name="connsiteY15" fmla="*/ 96202 h 137159"/>
                  <a:gd name="connsiteX16" fmla="*/ 97155 w 116204"/>
                  <a:gd name="connsiteY16" fmla="*/ 85725 h 137159"/>
                  <a:gd name="connsiteX17" fmla="*/ 97155 w 116204"/>
                  <a:gd name="connsiteY17" fmla="*/ 73342 h 137159"/>
                  <a:gd name="connsiteX18" fmla="*/ 59055 w 116204"/>
                  <a:gd name="connsiteY18" fmla="*/ 67627 h 137159"/>
                  <a:gd name="connsiteX19" fmla="*/ 20002 w 116204"/>
                  <a:gd name="connsiteY19" fmla="*/ 94297 h 137159"/>
                  <a:gd name="connsiteX20" fmla="*/ 20002 w 116204"/>
                  <a:gd name="connsiteY20" fmla="*/ 95250 h 137159"/>
                  <a:gd name="connsiteX21" fmla="*/ 53340 w 116204"/>
                  <a:gd name="connsiteY21" fmla="*/ 120967 h 137159"/>
                  <a:gd name="connsiteX22" fmla="*/ 97155 w 116204"/>
                  <a:gd name="connsiteY22" fmla="*/ 85725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6204" h="137159">
                    <a:moveTo>
                      <a:pt x="0" y="96202"/>
                    </a:moveTo>
                    <a:lnTo>
                      <a:pt x="0" y="95250"/>
                    </a:lnTo>
                    <a:cubicBezTo>
                      <a:pt x="0" y="66675"/>
                      <a:pt x="22860" y="52388"/>
                      <a:pt x="57150" y="52388"/>
                    </a:cubicBezTo>
                    <a:cubicBezTo>
                      <a:pt x="73342" y="52388"/>
                      <a:pt x="85725" y="54292"/>
                      <a:pt x="97155" y="58102"/>
                    </a:cubicBezTo>
                    <a:lnTo>
                      <a:pt x="97155" y="53340"/>
                    </a:lnTo>
                    <a:cubicBezTo>
                      <a:pt x="97155" y="30480"/>
                      <a:pt x="82867" y="18097"/>
                      <a:pt x="58102" y="18097"/>
                    </a:cubicBezTo>
                    <a:cubicBezTo>
                      <a:pt x="42863" y="18097"/>
                      <a:pt x="30480" y="21907"/>
                      <a:pt x="18097" y="27622"/>
                    </a:cubicBezTo>
                    <a:lnTo>
                      <a:pt x="12382" y="11430"/>
                    </a:lnTo>
                    <a:cubicBezTo>
                      <a:pt x="26670" y="4763"/>
                      <a:pt x="40957" y="0"/>
                      <a:pt x="60007" y="0"/>
                    </a:cubicBezTo>
                    <a:cubicBezTo>
                      <a:pt x="79057" y="0"/>
                      <a:pt x="93345" y="4763"/>
                      <a:pt x="102870" y="14288"/>
                    </a:cubicBezTo>
                    <a:cubicBezTo>
                      <a:pt x="111760" y="23813"/>
                      <a:pt x="116205" y="36830"/>
                      <a:pt x="116205" y="53340"/>
                    </a:cubicBezTo>
                    <a:lnTo>
                      <a:pt x="116205" y="134302"/>
                    </a:lnTo>
                    <a:lnTo>
                      <a:pt x="97155" y="134302"/>
                    </a:lnTo>
                    <a:lnTo>
                      <a:pt x="97155" y="114300"/>
                    </a:lnTo>
                    <a:cubicBezTo>
                      <a:pt x="87630" y="125730"/>
                      <a:pt x="73342" y="137160"/>
                      <a:pt x="49530" y="137160"/>
                    </a:cubicBezTo>
                    <a:cubicBezTo>
                      <a:pt x="24765" y="137160"/>
                      <a:pt x="0" y="122872"/>
                      <a:pt x="0" y="96202"/>
                    </a:cubicBezTo>
                    <a:close/>
                    <a:moveTo>
                      <a:pt x="97155" y="85725"/>
                    </a:moveTo>
                    <a:lnTo>
                      <a:pt x="97155" y="73342"/>
                    </a:lnTo>
                    <a:cubicBezTo>
                      <a:pt x="87630" y="70485"/>
                      <a:pt x="75247" y="67627"/>
                      <a:pt x="59055" y="67627"/>
                    </a:cubicBezTo>
                    <a:cubicBezTo>
                      <a:pt x="34290" y="67627"/>
                      <a:pt x="20002" y="78105"/>
                      <a:pt x="20002" y="94297"/>
                    </a:cubicBezTo>
                    <a:lnTo>
                      <a:pt x="20002" y="95250"/>
                    </a:lnTo>
                    <a:cubicBezTo>
                      <a:pt x="20002" y="111442"/>
                      <a:pt x="35242" y="120967"/>
                      <a:pt x="53340" y="120967"/>
                    </a:cubicBezTo>
                    <a:cubicBezTo>
                      <a:pt x="78105" y="120967"/>
                      <a:pt x="97155" y="106680"/>
                      <a:pt x="97155" y="8572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783170F8-8C02-F9C0-65C2-8F635CF43E7D}"/>
                  </a:ext>
                </a:extLst>
              </p:cNvPr>
              <p:cNvSpPr/>
              <p:nvPr/>
            </p:nvSpPr>
            <p:spPr>
              <a:xfrm>
                <a:off x="3957161" y="4084955"/>
                <a:ext cx="115252" cy="186689"/>
              </a:xfrm>
              <a:custGeom>
                <a:avLst/>
                <a:gdLst>
                  <a:gd name="connsiteX0" fmla="*/ 0 w 115252"/>
                  <a:gd name="connsiteY0" fmla="*/ 0 h 186689"/>
                  <a:gd name="connsiteX1" fmla="*/ 20003 w 115252"/>
                  <a:gd name="connsiteY1" fmla="*/ 0 h 186689"/>
                  <a:gd name="connsiteX2" fmla="*/ 20003 w 115252"/>
                  <a:gd name="connsiteY2" fmla="*/ 77152 h 186689"/>
                  <a:gd name="connsiteX3" fmla="*/ 64770 w 115252"/>
                  <a:gd name="connsiteY3" fmla="*/ 51435 h 186689"/>
                  <a:gd name="connsiteX4" fmla="*/ 115253 w 115252"/>
                  <a:gd name="connsiteY4" fmla="*/ 104775 h 186689"/>
                  <a:gd name="connsiteX5" fmla="*/ 115253 w 115252"/>
                  <a:gd name="connsiteY5" fmla="*/ 186690 h 186689"/>
                  <a:gd name="connsiteX6" fmla="*/ 96203 w 115252"/>
                  <a:gd name="connsiteY6" fmla="*/ 186690 h 186689"/>
                  <a:gd name="connsiteX7" fmla="*/ 96203 w 115252"/>
                  <a:gd name="connsiteY7" fmla="*/ 109538 h 186689"/>
                  <a:gd name="connsiteX8" fmla="*/ 59055 w 115252"/>
                  <a:gd name="connsiteY8" fmla="*/ 69532 h 186689"/>
                  <a:gd name="connsiteX9" fmla="*/ 20003 w 115252"/>
                  <a:gd name="connsiteY9" fmla="*/ 110490 h 186689"/>
                  <a:gd name="connsiteX10" fmla="*/ 20003 w 115252"/>
                  <a:gd name="connsiteY10" fmla="*/ 186690 h 186689"/>
                  <a:gd name="connsiteX11" fmla="*/ 0 w 115252"/>
                  <a:gd name="connsiteY11" fmla="*/ 186690 h 186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252" h="186689">
                    <a:moveTo>
                      <a:pt x="0" y="0"/>
                    </a:moveTo>
                    <a:lnTo>
                      <a:pt x="20003" y="0"/>
                    </a:lnTo>
                    <a:lnTo>
                      <a:pt x="20003" y="77152"/>
                    </a:lnTo>
                    <a:cubicBezTo>
                      <a:pt x="28575" y="62865"/>
                      <a:pt x="41910" y="51435"/>
                      <a:pt x="64770" y="51435"/>
                    </a:cubicBezTo>
                    <a:cubicBezTo>
                      <a:pt x="97155" y="51435"/>
                      <a:pt x="115253" y="73342"/>
                      <a:pt x="115253" y="104775"/>
                    </a:cubicBezTo>
                    <a:lnTo>
                      <a:pt x="115253" y="186690"/>
                    </a:lnTo>
                    <a:lnTo>
                      <a:pt x="96203" y="186690"/>
                    </a:lnTo>
                    <a:lnTo>
                      <a:pt x="96203" y="109538"/>
                    </a:lnTo>
                    <a:cubicBezTo>
                      <a:pt x="96203" y="84772"/>
                      <a:pt x="82867" y="69532"/>
                      <a:pt x="59055" y="69532"/>
                    </a:cubicBezTo>
                    <a:cubicBezTo>
                      <a:pt x="36195" y="69532"/>
                      <a:pt x="20003" y="85725"/>
                      <a:pt x="20003" y="110490"/>
                    </a:cubicBezTo>
                    <a:lnTo>
                      <a:pt x="20003" y="186690"/>
                    </a:lnTo>
                    <a:lnTo>
                      <a:pt x="0" y="186690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5B0FFB2D-EE60-4850-BD0B-78635FD73E9D}"/>
                  </a:ext>
                </a:extLst>
              </p:cNvPr>
              <p:cNvSpPr/>
              <p:nvPr/>
            </p:nvSpPr>
            <p:spPr>
              <a:xfrm>
                <a:off x="4194334" y="4092575"/>
                <a:ext cx="134302" cy="179069"/>
              </a:xfrm>
              <a:custGeom>
                <a:avLst/>
                <a:gdLst>
                  <a:gd name="connsiteX0" fmla="*/ 0 w 134302"/>
                  <a:gd name="connsiteY0" fmla="*/ 0 h 179069"/>
                  <a:gd name="connsiteX1" fmla="*/ 66675 w 134302"/>
                  <a:gd name="connsiteY1" fmla="*/ 0 h 179069"/>
                  <a:gd name="connsiteX2" fmla="*/ 134303 w 134302"/>
                  <a:gd name="connsiteY2" fmla="*/ 57150 h 179069"/>
                  <a:gd name="connsiteX3" fmla="*/ 63817 w 134302"/>
                  <a:gd name="connsiteY3" fmla="*/ 116205 h 179069"/>
                  <a:gd name="connsiteX4" fmla="*/ 20003 w 134302"/>
                  <a:gd name="connsiteY4" fmla="*/ 116205 h 179069"/>
                  <a:gd name="connsiteX5" fmla="*/ 20003 w 134302"/>
                  <a:gd name="connsiteY5" fmla="*/ 179070 h 179069"/>
                  <a:gd name="connsiteX6" fmla="*/ 0 w 134302"/>
                  <a:gd name="connsiteY6" fmla="*/ 179070 h 179069"/>
                  <a:gd name="connsiteX7" fmla="*/ 64770 w 134302"/>
                  <a:gd name="connsiteY7" fmla="*/ 97155 h 179069"/>
                  <a:gd name="connsiteX8" fmla="*/ 113347 w 134302"/>
                  <a:gd name="connsiteY8" fmla="*/ 58103 h 179069"/>
                  <a:gd name="connsiteX9" fmla="*/ 65722 w 134302"/>
                  <a:gd name="connsiteY9" fmla="*/ 19050 h 179069"/>
                  <a:gd name="connsiteX10" fmla="*/ 20003 w 134302"/>
                  <a:gd name="connsiteY10" fmla="*/ 19050 h 179069"/>
                  <a:gd name="connsiteX11" fmla="*/ 20003 w 134302"/>
                  <a:gd name="connsiteY11" fmla="*/ 97155 h 17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302" h="179069">
                    <a:moveTo>
                      <a:pt x="0" y="0"/>
                    </a:moveTo>
                    <a:lnTo>
                      <a:pt x="66675" y="0"/>
                    </a:lnTo>
                    <a:cubicBezTo>
                      <a:pt x="107632" y="0"/>
                      <a:pt x="134303" y="21907"/>
                      <a:pt x="134303" y="57150"/>
                    </a:cubicBezTo>
                    <a:cubicBezTo>
                      <a:pt x="134303" y="96203"/>
                      <a:pt x="101917" y="116205"/>
                      <a:pt x="63817" y="116205"/>
                    </a:cubicBezTo>
                    <a:lnTo>
                      <a:pt x="20003" y="116205"/>
                    </a:lnTo>
                    <a:lnTo>
                      <a:pt x="20003" y="179070"/>
                    </a:lnTo>
                    <a:lnTo>
                      <a:pt x="0" y="179070"/>
                    </a:lnTo>
                    <a:moveTo>
                      <a:pt x="64770" y="97155"/>
                    </a:moveTo>
                    <a:cubicBezTo>
                      <a:pt x="94297" y="97155"/>
                      <a:pt x="113347" y="81915"/>
                      <a:pt x="113347" y="58103"/>
                    </a:cubicBezTo>
                    <a:cubicBezTo>
                      <a:pt x="113347" y="32385"/>
                      <a:pt x="94297" y="19050"/>
                      <a:pt x="65722" y="19050"/>
                    </a:cubicBezTo>
                    <a:lnTo>
                      <a:pt x="20003" y="19050"/>
                    </a:lnTo>
                    <a:lnTo>
                      <a:pt x="20003" y="97155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8CCE4B18-E4EF-DD46-4578-F4E8823B1F59}"/>
                  </a:ext>
                </a:extLst>
              </p:cNvPr>
              <p:cNvSpPr/>
              <p:nvPr/>
            </p:nvSpPr>
            <p:spPr>
              <a:xfrm>
                <a:off x="4352449" y="4136390"/>
                <a:ext cx="124777" cy="138112"/>
              </a:xfrm>
              <a:custGeom>
                <a:avLst/>
                <a:gdLst>
                  <a:gd name="connsiteX0" fmla="*/ 66675 w 124777"/>
                  <a:gd name="connsiteY0" fmla="*/ 120967 h 138112"/>
                  <a:gd name="connsiteX1" fmla="*/ 107632 w 124777"/>
                  <a:gd name="connsiteY1" fmla="*/ 102870 h 138112"/>
                  <a:gd name="connsiteX2" fmla="*/ 120015 w 124777"/>
                  <a:gd name="connsiteY2" fmla="*/ 113347 h 138112"/>
                  <a:gd name="connsiteX3" fmla="*/ 65722 w 124777"/>
                  <a:gd name="connsiteY3" fmla="*/ 138113 h 138112"/>
                  <a:gd name="connsiteX4" fmla="*/ 0 w 124777"/>
                  <a:gd name="connsiteY4" fmla="*/ 69532 h 138112"/>
                  <a:gd name="connsiteX5" fmla="*/ 62865 w 124777"/>
                  <a:gd name="connsiteY5" fmla="*/ 0 h 138112"/>
                  <a:gd name="connsiteX6" fmla="*/ 124777 w 124777"/>
                  <a:gd name="connsiteY6" fmla="*/ 70485 h 138112"/>
                  <a:gd name="connsiteX7" fmla="*/ 124777 w 124777"/>
                  <a:gd name="connsiteY7" fmla="*/ 77153 h 138112"/>
                  <a:gd name="connsiteX8" fmla="*/ 20002 w 124777"/>
                  <a:gd name="connsiteY8" fmla="*/ 77153 h 138112"/>
                  <a:gd name="connsiteX9" fmla="*/ 66675 w 124777"/>
                  <a:gd name="connsiteY9" fmla="*/ 120967 h 138112"/>
                  <a:gd name="connsiteX10" fmla="*/ 104775 w 124777"/>
                  <a:gd name="connsiteY10" fmla="*/ 60960 h 138112"/>
                  <a:gd name="connsiteX11" fmla="*/ 62865 w 124777"/>
                  <a:gd name="connsiteY11" fmla="*/ 17145 h 138112"/>
                  <a:gd name="connsiteX12" fmla="*/ 20002 w 124777"/>
                  <a:gd name="connsiteY12" fmla="*/ 60960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777" h="138112">
                    <a:moveTo>
                      <a:pt x="66675" y="120967"/>
                    </a:moveTo>
                    <a:cubicBezTo>
                      <a:pt x="84772" y="120967"/>
                      <a:pt x="97155" y="113347"/>
                      <a:pt x="107632" y="102870"/>
                    </a:cubicBezTo>
                    <a:lnTo>
                      <a:pt x="120015" y="113347"/>
                    </a:lnTo>
                    <a:cubicBezTo>
                      <a:pt x="106680" y="128588"/>
                      <a:pt x="90488" y="138113"/>
                      <a:pt x="65722" y="138113"/>
                    </a:cubicBezTo>
                    <a:cubicBezTo>
                      <a:pt x="29527" y="138113"/>
                      <a:pt x="0" y="110490"/>
                      <a:pt x="0" y="69532"/>
                    </a:cubicBezTo>
                    <a:cubicBezTo>
                      <a:pt x="0" y="30480"/>
                      <a:pt x="26670" y="0"/>
                      <a:pt x="62865" y="0"/>
                    </a:cubicBezTo>
                    <a:cubicBezTo>
                      <a:pt x="101917" y="0"/>
                      <a:pt x="124777" y="31432"/>
                      <a:pt x="124777" y="70485"/>
                    </a:cubicBezTo>
                    <a:cubicBezTo>
                      <a:pt x="124777" y="72390"/>
                      <a:pt x="124777" y="74295"/>
                      <a:pt x="124777" y="77153"/>
                    </a:cubicBezTo>
                    <a:lnTo>
                      <a:pt x="20002" y="77153"/>
                    </a:lnTo>
                    <a:cubicBezTo>
                      <a:pt x="22860" y="104775"/>
                      <a:pt x="42863" y="120967"/>
                      <a:pt x="66675" y="120967"/>
                    </a:cubicBezTo>
                    <a:close/>
                    <a:moveTo>
                      <a:pt x="104775" y="60960"/>
                    </a:moveTo>
                    <a:cubicBezTo>
                      <a:pt x="102870" y="37147"/>
                      <a:pt x="88582" y="17145"/>
                      <a:pt x="62865" y="17145"/>
                    </a:cubicBezTo>
                    <a:cubicBezTo>
                      <a:pt x="40005" y="17145"/>
                      <a:pt x="22860" y="36195"/>
                      <a:pt x="20002" y="6096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D8A8231D-441D-A6C0-1950-43DA9CFD24EE}"/>
                  </a:ext>
                </a:extLst>
              </p:cNvPr>
              <p:cNvSpPr/>
              <p:nvPr/>
            </p:nvSpPr>
            <p:spPr>
              <a:xfrm>
                <a:off x="4500086" y="4099242"/>
                <a:ext cx="80009" cy="174307"/>
              </a:xfrm>
              <a:custGeom>
                <a:avLst/>
                <a:gdLst>
                  <a:gd name="connsiteX0" fmla="*/ 18097 w 80009"/>
                  <a:gd name="connsiteY0" fmla="*/ 137160 h 174307"/>
                  <a:gd name="connsiteX1" fmla="*/ 18097 w 80009"/>
                  <a:gd name="connsiteY1" fmla="*/ 57150 h 174307"/>
                  <a:gd name="connsiteX2" fmla="*/ 0 w 80009"/>
                  <a:gd name="connsiteY2" fmla="*/ 57150 h 174307"/>
                  <a:gd name="connsiteX3" fmla="*/ 0 w 80009"/>
                  <a:gd name="connsiteY3" fmla="*/ 40005 h 174307"/>
                  <a:gd name="connsiteX4" fmla="*/ 18097 w 80009"/>
                  <a:gd name="connsiteY4" fmla="*/ 40005 h 174307"/>
                  <a:gd name="connsiteX5" fmla="*/ 18097 w 80009"/>
                  <a:gd name="connsiteY5" fmla="*/ 0 h 174307"/>
                  <a:gd name="connsiteX6" fmla="*/ 38100 w 80009"/>
                  <a:gd name="connsiteY6" fmla="*/ 0 h 174307"/>
                  <a:gd name="connsiteX7" fmla="*/ 38100 w 80009"/>
                  <a:gd name="connsiteY7" fmla="*/ 40005 h 174307"/>
                  <a:gd name="connsiteX8" fmla="*/ 80010 w 80009"/>
                  <a:gd name="connsiteY8" fmla="*/ 40005 h 174307"/>
                  <a:gd name="connsiteX9" fmla="*/ 80010 w 80009"/>
                  <a:gd name="connsiteY9" fmla="*/ 57150 h 174307"/>
                  <a:gd name="connsiteX10" fmla="*/ 38100 w 80009"/>
                  <a:gd name="connsiteY10" fmla="*/ 57150 h 174307"/>
                  <a:gd name="connsiteX11" fmla="*/ 38100 w 80009"/>
                  <a:gd name="connsiteY11" fmla="*/ 134302 h 174307"/>
                  <a:gd name="connsiteX12" fmla="*/ 60007 w 80009"/>
                  <a:gd name="connsiteY12" fmla="*/ 156210 h 174307"/>
                  <a:gd name="connsiteX13" fmla="*/ 80010 w 80009"/>
                  <a:gd name="connsiteY13" fmla="*/ 152400 h 174307"/>
                  <a:gd name="connsiteX14" fmla="*/ 80010 w 80009"/>
                  <a:gd name="connsiteY14" fmla="*/ 168592 h 174307"/>
                  <a:gd name="connsiteX15" fmla="*/ 56197 w 80009"/>
                  <a:gd name="connsiteY15" fmla="*/ 174307 h 174307"/>
                  <a:gd name="connsiteX16" fmla="*/ 18097 w 80009"/>
                  <a:gd name="connsiteY16" fmla="*/ 137160 h 17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09" h="174307">
                    <a:moveTo>
                      <a:pt x="18097" y="137160"/>
                    </a:moveTo>
                    <a:lnTo>
                      <a:pt x="18097" y="57150"/>
                    </a:lnTo>
                    <a:lnTo>
                      <a:pt x="0" y="57150"/>
                    </a:lnTo>
                    <a:lnTo>
                      <a:pt x="0" y="40005"/>
                    </a:lnTo>
                    <a:lnTo>
                      <a:pt x="18097" y="40005"/>
                    </a:lnTo>
                    <a:lnTo>
                      <a:pt x="18097" y="0"/>
                    </a:lnTo>
                    <a:lnTo>
                      <a:pt x="38100" y="0"/>
                    </a:lnTo>
                    <a:lnTo>
                      <a:pt x="38100" y="40005"/>
                    </a:lnTo>
                    <a:lnTo>
                      <a:pt x="80010" y="40005"/>
                    </a:lnTo>
                    <a:lnTo>
                      <a:pt x="80010" y="57150"/>
                    </a:lnTo>
                    <a:lnTo>
                      <a:pt x="38100" y="57150"/>
                    </a:lnTo>
                    <a:lnTo>
                      <a:pt x="38100" y="134302"/>
                    </a:lnTo>
                    <a:cubicBezTo>
                      <a:pt x="38100" y="150495"/>
                      <a:pt x="46672" y="156210"/>
                      <a:pt x="60007" y="156210"/>
                    </a:cubicBezTo>
                    <a:cubicBezTo>
                      <a:pt x="66675" y="156210"/>
                      <a:pt x="72390" y="155257"/>
                      <a:pt x="80010" y="152400"/>
                    </a:cubicBezTo>
                    <a:lnTo>
                      <a:pt x="80010" y="168592"/>
                    </a:lnTo>
                    <a:cubicBezTo>
                      <a:pt x="72390" y="172402"/>
                      <a:pt x="65722" y="174307"/>
                      <a:pt x="56197" y="174307"/>
                    </a:cubicBezTo>
                    <a:cubicBezTo>
                      <a:pt x="34290" y="174307"/>
                      <a:pt x="18097" y="163830"/>
                      <a:pt x="18097" y="13716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B010C053-1BBC-63C2-21B9-7852D1CDCF26}"/>
                  </a:ext>
                </a:extLst>
              </p:cNvPr>
              <p:cNvSpPr/>
              <p:nvPr/>
            </p:nvSpPr>
            <p:spPr>
              <a:xfrm>
                <a:off x="4615338" y="4137300"/>
                <a:ext cx="73342" cy="134344"/>
              </a:xfrm>
              <a:custGeom>
                <a:avLst/>
                <a:gdLst>
                  <a:gd name="connsiteX0" fmla="*/ 0 w 73342"/>
                  <a:gd name="connsiteY0" fmla="*/ 1947 h 134344"/>
                  <a:gd name="connsiteX1" fmla="*/ 19050 w 73342"/>
                  <a:gd name="connsiteY1" fmla="*/ 1947 h 134344"/>
                  <a:gd name="connsiteX2" fmla="*/ 19050 w 73342"/>
                  <a:gd name="connsiteY2" fmla="*/ 36237 h 134344"/>
                  <a:gd name="connsiteX3" fmla="*/ 73343 w 73342"/>
                  <a:gd name="connsiteY3" fmla="*/ 42 h 134344"/>
                  <a:gd name="connsiteX4" fmla="*/ 73343 w 73342"/>
                  <a:gd name="connsiteY4" fmla="*/ 20997 h 134344"/>
                  <a:gd name="connsiteX5" fmla="*/ 71438 w 73342"/>
                  <a:gd name="connsiteY5" fmla="*/ 20997 h 134344"/>
                  <a:gd name="connsiteX6" fmla="*/ 19050 w 73342"/>
                  <a:gd name="connsiteY6" fmla="*/ 81957 h 134344"/>
                  <a:gd name="connsiteX7" fmla="*/ 19050 w 73342"/>
                  <a:gd name="connsiteY7" fmla="*/ 134345 h 134344"/>
                  <a:gd name="connsiteX8" fmla="*/ 0 w 73342"/>
                  <a:gd name="connsiteY8" fmla="*/ 134345 h 13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342" h="134344">
                    <a:moveTo>
                      <a:pt x="0" y="1947"/>
                    </a:moveTo>
                    <a:lnTo>
                      <a:pt x="19050" y="1947"/>
                    </a:lnTo>
                    <a:lnTo>
                      <a:pt x="19050" y="36237"/>
                    </a:lnTo>
                    <a:cubicBezTo>
                      <a:pt x="28575" y="14330"/>
                      <a:pt x="47625" y="-910"/>
                      <a:pt x="73343" y="42"/>
                    </a:cubicBezTo>
                    <a:lnTo>
                      <a:pt x="73343" y="20997"/>
                    </a:lnTo>
                    <a:lnTo>
                      <a:pt x="71438" y="20997"/>
                    </a:lnTo>
                    <a:cubicBezTo>
                      <a:pt x="42863" y="20997"/>
                      <a:pt x="19050" y="41952"/>
                      <a:pt x="19050" y="81957"/>
                    </a:cubicBezTo>
                    <a:lnTo>
                      <a:pt x="19050" y="134345"/>
                    </a:lnTo>
                    <a:lnTo>
                      <a:pt x="0" y="134345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95AA41AD-9642-8995-99DB-536088F96CA9}"/>
                  </a:ext>
                </a:extLst>
              </p:cNvPr>
              <p:cNvSpPr/>
              <p:nvPr/>
            </p:nvSpPr>
            <p:spPr>
              <a:xfrm>
                <a:off x="4704874" y="4136390"/>
                <a:ext cx="137159" cy="138112"/>
              </a:xfrm>
              <a:custGeom>
                <a:avLst/>
                <a:gdLst>
                  <a:gd name="connsiteX0" fmla="*/ 0 w 137159"/>
                  <a:gd name="connsiteY0" fmla="*/ 69532 h 138112"/>
                  <a:gd name="connsiteX1" fmla="*/ 68580 w 137159"/>
                  <a:gd name="connsiteY1" fmla="*/ 0 h 138112"/>
                  <a:gd name="connsiteX2" fmla="*/ 137160 w 137159"/>
                  <a:gd name="connsiteY2" fmla="*/ 68580 h 138112"/>
                  <a:gd name="connsiteX3" fmla="*/ 137160 w 137159"/>
                  <a:gd name="connsiteY3" fmla="*/ 69532 h 138112"/>
                  <a:gd name="connsiteX4" fmla="*/ 67627 w 137159"/>
                  <a:gd name="connsiteY4" fmla="*/ 138113 h 138112"/>
                  <a:gd name="connsiteX5" fmla="*/ 0 w 137159"/>
                  <a:gd name="connsiteY5" fmla="*/ 69532 h 138112"/>
                  <a:gd name="connsiteX6" fmla="*/ 117157 w 137159"/>
                  <a:gd name="connsiteY6" fmla="*/ 69532 h 138112"/>
                  <a:gd name="connsiteX7" fmla="*/ 67627 w 137159"/>
                  <a:gd name="connsiteY7" fmla="*/ 17145 h 138112"/>
                  <a:gd name="connsiteX8" fmla="*/ 20002 w 137159"/>
                  <a:gd name="connsiteY8" fmla="*/ 68580 h 138112"/>
                  <a:gd name="connsiteX9" fmla="*/ 20002 w 137159"/>
                  <a:gd name="connsiteY9" fmla="*/ 69532 h 138112"/>
                  <a:gd name="connsiteX10" fmla="*/ 68580 w 137159"/>
                  <a:gd name="connsiteY10" fmla="*/ 120015 h 138112"/>
                  <a:gd name="connsiteX11" fmla="*/ 117157 w 137159"/>
                  <a:gd name="connsiteY11" fmla="*/ 69532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159" h="138112">
                    <a:moveTo>
                      <a:pt x="0" y="69532"/>
                    </a:moveTo>
                    <a:cubicBezTo>
                      <a:pt x="0" y="32385"/>
                      <a:pt x="28575" y="0"/>
                      <a:pt x="68580" y="0"/>
                    </a:cubicBezTo>
                    <a:cubicBezTo>
                      <a:pt x="108585" y="0"/>
                      <a:pt x="137160" y="31432"/>
                      <a:pt x="137160" y="68580"/>
                    </a:cubicBezTo>
                    <a:lnTo>
                      <a:pt x="137160" y="69532"/>
                    </a:lnTo>
                    <a:cubicBezTo>
                      <a:pt x="137160" y="106680"/>
                      <a:pt x="107632" y="138113"/>
                      <a:pt x="67627" y="138113"/>
                    </a:cubicBezTo>
                    <a:cubicBezTo>
                      <a:pt x="28575" y="138113"/>
                      <a:pt x="0" y="106680"/>
                      <a:pt x="0" y="69532"/>
                    </a:cubicBezTo>
                    <a:close/>
                    <a:moveTo>
                      <a:pt x="117157" y="69532"/>
                    </a:moveTo>
                    <a:cubicBezTo>
                      <a:pt x="117157" y="40957"/>
                      <a:pt x="96202" y="17145"/>
                      <a:pt x="67627" y="17145"/>
                    </a:cubicBezTo>
                    <a:cubicBezTo>
                      <a:pt x="39052" y="17145"/>
                      <a:pt x="20002" y="40957"/>
                      <a:pt x="20002" y="68580"/>
                    </a:cubicBezTo>
                    <a:lnTo>
                      <a:pt x="20002" y="69532"/>
                    </a:lnTo>
                    <a:cubicBezTo>
                      <a:pt x="20002" y="97155"/>
                      <a:pt x="40957" y="120015"/>
                      <a:pt x="68580" y="120015"/>
                    </a:cubicBezTo>
                    <a:cubicBezTo>
                      <a:pt x="97155" y="120015"/>
                      <a:pt x="117157" y="97155"/>
                      <a:pt x="117157" y="69532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8E9E2013-30F4-3B22-10B2-58C7433DF3A7}"/>
                  </a:ext>
                </a:extLst>
              </p:cNvPr>
              <p:cNvSpPr/>
              <p:nvPr/>
            </p:nvSpPr>
            <p:spPr>
              <a:xfrm>
                <a:off x="4879181" y="4084955"/>
                <a:ext cx="20002" cy="186689"/>
              </a:xfrm>
              <a:custGeom>
                <a:avLst/>
                <a:gdLst>
                  <a:gd name="connsiteX0" fmla="*/ 0 w 20002"/>
                  <a:gd name="connsiteY0" fmla="*/ 0 h 186689"/>
                  <a:gd name="connsiteX1" fmla="*/ 0 w 20002"/>
                  <a:gd name="connsiteY1" fmla="*/ 186690 h 186689"/>
                  <a:gd name="connsiteX2" fmla="*/ 20003 w 20002"/>
                  <a:gd name="connsiteY2" fmla="*/ 186690 h 186689"/>
                  <a:gd name="connsiteX3" fmla="*/ 20003 w 20002"/>
                  <a:gd name="connsiteY3" fmla="*/ 0 h 186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" h="186689">
                    <a:moveTo>
                      <a:pt x="0" y="0"/>
                    </a:moveTo>
                    <a:lnTo>
                      <a:pt x="0" y="186690"/>
                    </a:lnTo>
                    <a:lnTo>
                      <a:pt x="20003" y="186690"/>
                    </a:lnTo>
                    <a:lnTo>
                      <a:pt x="20003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ECE0617F-DCCC-64C8-6870-6FA96BE2557B}"/>
                  </a:ext>
                </a:extLst>
              </p:cNvPr>
              <p:cNvSpPr/>
              <p:nvPr/>
            </p:nvSpPr>
            <p:spPr>
              <a:xfrm>
                <a:off x="4936331" y="4136390"/>
                <a:ext cx="125730" cy="138112"/>
              </a:xfrm>
              <a:custGeom>
                <a:avLst/>
                <a:gdLst>
                  <a:gd name="connsiteX0" fmla="*/ 66675 w 125730"/>
                  <a:gd name="connsiteY0" fmla="*/ 120967 h 138112"/>
                  <a:gd name="connsiteX1" fmla="*/ 108585 w 125730"/>
                  <a:gd name="connsiteY1" fmla="*/ 102870 h 138112"/>
                  <a:gd name="connsiteX2" fmla="*/ 120968 w 125730"/>
                  <a:gd name="connsiteY2" fmla="*/ 113347 h 138112"/>
                  <a:gd name="connsiteX3" fmla="*/ 66675 w 125730"/>
                  <a:gd name="connsiteY3" fmla="*/ 138113 h 138112"/>
                  <a:gd name="connsiteX4" fmla="*/ 0 w 125730"/>
                  <a:gd name="connsiteY4" fmla="*/ 69532 h 138112"/>
                  <a:gd name="connsiteX5" fmla="*/ 63818 w 125730"/>
                  <a:gd name="connsiteY5" fmla="*/ 0 h 138112"/>
                  <a:gd name="connsiteX6" fmla="*/ 125730 w 125730"/>
                  <a:gd name="connsiteY6" fmla="*/ 70485 h 138112"/>
                  <a:gd name="connsiteX7" fmla="*/ 124778 w 125730"/>
                  <a:gd name="connsiteY7" fmla="*/ 77153 h 138112"/>
                  <a:gd name="connsiteX8" fmla="*/ 20003 w 125730"/>
                  <a:gd name="connsiteY8" fmla="*/ 77153 h 138112"/>
                  <a:gd name="connsiteX9" fmla="*/ 66675 w 125730"/>
                  <a:gd name="connsiteY9" fmla="*/ 120967 h 138112"/>
                  <a:gd name="connsiteX10" fmla="*/ 105728 w 125730"/>
                  <a:gd name="connsiteY10" fmla="*/ 60960 h 138112"/>
                  <a:gd name="connsiteX11" fmla="*/ 62865 w 125730"/>
                  <a:gd name="connsiteY11" fmla="*/ 17145 h 138112"/>
                  <a:gd name="connsiteX12" fmla="*/ 20003 w 125730"/>
                  <a:gd name="connsiteY12" fmla="*/ 60960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5730" h="138112">
                    <a:moveTo>
                      <a:pt x="66675" y="120967"/>
                    </a:moveTo>
                    <a:cubicBezTo>
                      <a:pt x="84772" y="120967"/>
                      <a:pt x="98107" y="113347"/>
                      <a:pt x="108585" y="102870"/>
                    </a:cubicBezTo>
                    <a:lnTo>
                      <a:pt x="120968" y="113347"/>
                    </a:lnTo>
                    <a:cubicBezTo>
                      <a:pt x="107632" y="128588"/>
                      <a:pt x="91440" y="138113"/>
                      <a:pt x="66675" y="138113"/>
                    </a:cubicBezTo>
                    <a:cubicBezTo>
                      <a:pt x="30480" y="138113"/>
                      <a:pt x="0" y="110490"/>
                      <a:pt x="0" y="69532"/>
                    </a:cubicBezTo>
                    <a:cubicBezTo>
                      <a:pt x="0" y="30480"/>
                      <a:pt x="27622" y="0"/>
                      <a:pt x="63818" y="0"/>
                    </a:cubicBezTo>
                    <a:cubicBezTo>
                      <a:pt x="102870" y="0"/>
                      <a:pt x="125730" y="31432"/>
                      <a:pt x="125730" y="70485"/>
                    </a:cubicBezTo>
                    <a:cubicBezTo>
                      <a:pt x="125730" y="72390"/>
                      <a:pt x="125730" y="74295"/>
                      <a:pt x="124778" y="77153"/>
                    </a:cubicBezTo>
                    <a:lnTo>
                      <a:pt x="20003" y="77153"/>
                    </a:lnTo>
                    <a:cubicBezTo>
                      <a:pt x="22860" y="104775"/>
                      <a:pt x="43815" y="120967"/>
                      <a:pt x="66675" y="120967"/>
                    </a:cubicBezTo>
                    <a:close/>
                    <a:moveTo>
                      <a:pt x="105728" y="60960"/>
                    </a:moveTo>
                    <a:cubicBezTo>
                      <a:pt x="102870" y="37147"/>
                      <a:pt x="89535" y="17145"/>
                      <a:pt x="62865" y="17145"/>
                    </a:cubicBezTo>
                    <a:cubicBezTo>
                      <a:pt x="40957" y="17145"/>
                      <a:pt x="22860" y="36195"/>
                      <a:pt x="20003" y="6096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EEC02576-5193-B8FE-12D2-9211F1756F1B}"/>
                  </a:ext>
                </a:extLst>
              </p:cNvPr>
              <p:cNvSpPr/>
              <p:nvPr/>
            </p:nvSpPr>
            <p:spPr>
              <a:xfrm>
                <a:off x="5094446" y="4139247"/>
                <a:ext cx="115252" cy="135255"/>
              </a:xfrm>
              <a:custGeom>
                <a:avLst/>
                <a:gdLst>
                  <a:gd name="connsiteX0" fmla="*/ 0 w 115252"/>
                  <a:gd name="connsiteY0" fmla="*/ 81915 h 135255"/>
                  <a:gd name="connsiteX1" fmla="*/ 0 w 115252"/>
                  <a:gd name="connsiteY1" fmla="*/ 0 h 135255"/>
                  <a:gd name="connsiteX2" fmla="*/ 19050 w 115252"/>
                  <a:gd name="connsiteY2" fmla="*/ 0 h 135255"/>
                  <a:gd name="connsiteX3" fmla="*/ 19050 w 115252"/>
                  <a:gd name="connsiteY3" fmla="*/ 77153 h 135255"/>
                  <a:gd name="connsiteX4" fmla="*/ 56197 w 115252"/>
                  <a:gd name="connsiteY4" fmla="*/ 117158 h 135255"/>
                  <a:gd name="connsiteX5" fmla="*/ 95250 w 115252"/>
                  <a:gd name="connsiteY5" fmla="*/ 76200 h 135255"/>
                  <a:gd name="connsiteX6" fmla="*/ 95250 w 115252"/>
                  <a:gd name="connsiteY6" fmla="*/ 0 h 135255"/>
                  <a:gd name="connsiteX7" fmla="*/ 115253 w 115252"/>
                  <a:gd name="connsiteY7" fmla="*/ 0 h 135255"/>
                  <a:gd name="connsiteX8" fmla="*/ 115253 w 115252"/>
                  <a:gd name="connsiteY8" fmla="*/ 132397 h 135255"/>
                  <a:gd name="connsiteX9" fmla="*/ 95250 w 115252"/>
                  <a:gd name="connsiteY9" fmla="*/ 132397 h 135255"/>
                  <a:gd name="connsiteX10" fmla="*/ 95250 w 115252"/>
                  <a:gd name="connsiteY10" fmla="*/ 109538 h 135255"/>
                  <a:gd name="connsiteX11" fmla="*/ 50482 w 115252"/>
                  <a:gd name="connsiteY11" fmla="*/ 135255 h 135255"/>
                  <a:gd name="connsiteX12" fmla="*/ 0 w 115252"/>
                  <a:gd name="connsiteY12" fmla="*/ 81915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5252" h="135255">
                    <a:moveTo>
                      <a:pt x="0" y="81915"/>
                    </a:moveTo>
                    <a:lnTo>
                      <a:pt x="0" y="0"/>
                    </a:lnTo>
                    <a:lnTo>
                      <a:pt x="19050" y="0"/>
                    </a:lnTo>
                    <a:lnTo>
                      <a:pt x="19050" y="77153"/>
                    </a:lnTo>
                    <a:cubicBezTo>
                      <a:pt x="19050" y="101918"/>
                      <a:pt x="32385" y="117158"/>
                      <a:pt x="56197" y="117158"/>
                    </a:cubicBezTo>
                    <a:cubicBezTo>
                      <a:pt x="78105" y="117158"/>
                      <a:pt x="95250" y="100965"/>
                      <a:pt x="95250" y="76200"/>
                    </a:cubicBezTo>
                    <a:lnTo>
                      <a:pt x="95250" y="0"/>
                    </a:lnTo>
                    <a:lnTo>
                      <a:pt x="115253" y="0"/>
                    </a:lnTo>
                    <a:lnTo>
                      <a:pt x="115253" y="132397"/>
                    </a:lnTo>
                    <a:lnTo>
                      <a:pt x="95250" y="132397"/>
                    </a:lnTo>
                    <a:lnTo>
                      <a:pt x="95250" y="109538"/>
                    </a:lnTo>
                    <a:cubicBezTo>
                      <a:pt x="86678" y="123825"/>
                      <a:pt x="73342" y="135255"/>
                      <a:pt x="50482" y="135255"/>
                    </a:cubicBezTo>
                    <a:cubicBezTo>
                      <a:pt x="18097" y="135255"/>
                      <a:pt x="0" y="113347"/>
                      <a:pt x="0" y="8191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36D062C0-7667-DA79-0F08-580992574339}"/>
                  </a:ext>
                </a:extLst>
              </p:cNvPr>
              <p:cNvSpPr/>
              <p:nvPr/>
            </p:nvSpPr>
            <p:spPr>
              <a:xfrm>
                <a:off x="5253513" y="4136390"/>
                <a:ext cx="200025" cy="135254"/>
              </a:xfrm>
              <a:custGeom>
                <a:avLst/>
                <a:gdLst>
                  <a:gd name="connsiteX0" fmla="*/ 0 w 200025"/>
                  <a:gd name="connsiteY0" fmla="*/ 2857 h 135254"/>
                  <a:gd name="connsiteX1" fmla="*/ 19050 w 200025"/>
                  <a:gd name="connsiteY1" fmla="*/ 2857 h 135254"/>
                  <a:gd name="connsiteX2" fmla="*/ 19050 w 200025"/>
                  <a:gd name="connsiteY2" fmla="*/ 24765 h 135254"/>
                  <a:gd name="connsiteX3" fmla="*/ 61913 w 200025"/>
                  <a:gd name="connsiteY3" fmla="*/ 0 h 135254"/>
                  <a:gd name="connsiteX4" fmla="*/ 104775 w 200025"/>
                  <a:gd name="connsiteY4" fmla="*/ 26670 h 135254"/>
                  <a:gd name="connsiteX5" fmla="*/ 151448 w 200025"/>
                  <a:gd name="connsiteY5" fmla="*/ 0 h 135254"/>
                  <a:gd name="connsiteX6" fmla="*/ 200025 w 200025"/>
                  <a:gd name="connsiteY6" fmla="*/ 53340 h 135254"/>
                  <a:gd name="connsiteX7" fmla="*/ 200025 w 200025"/>
                  <a:gd name="connsiteY7" fmla="*/ 135255 h 135254"/>
                  <a:gd name="connsiteX8" fmla="*/ 180023 w 200025"/>
                  <a:gd name="connsiteY8" fmla="*/ 135255 h 135254"/>
                  <a:gd name="connsiteX9" fmla="*/ 180023 w 200025"/>
                  <a:gd name="connsiteY9" fmla="*/ 58103 h 135254"/>
                  <a:gd name="connsiteX10" fmla="*/ 146685 w 200025"/>
                  <a:gd name="connsiteY10" fmla="*/ 18097 h 135254"/>
                  <a:gd name="connsiteX11" fmla="*/ 109538 w 200025"/>
                  <a:gd name="connsiteY11" fmla="*/ 59055 h 135254"/>
                  <a:gd name="connsiteX12" fmla="*/ 109538 w 200025"/>
                  <a:gd name="connsiteY12" fmla="*/ 135255 h 135254"/>
                  <a:gd name="connsiteX13" fmla="*/ 90488 w 200025"/>
                  <a:gd name="connsiteY13" fmla="*/ 135255 h 135254"/>
                  <a:gd name="connsiteX14" fmla="*/ 90488 w 200025"/>
                  <a:gd name="connsiteY14" fmla="*/ 57150 h 135254"/>
                  <a:gd name="connsiteX15" fmla="*/ 56198 w 200025"/>
                  <a:gd name="connsiteY15" fmla="*/ 18097 h 135254"/>
                  <a:gd name="connsiteX16" fmla="*/ 19050 w 200025"/>
                  <a:gd name="connsiteY16" fmla="*/ 60007 h 135254"/>
                  <a:gd name="connsiteX17" fmla="*/ 19050 w 200025"/>
                  <a:gd name="connsiteY17" fmla="*/ 135255 h 135254"/>
                  <a:gd name="connsiteX18" fmla="*/ 0 w 200025"/>
                  <a:gd name="connsiteY18" fmla="*/ 135255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025" h="135254">
                    <a:moveTo>
                      <a:pt x="0" y="2857"/>
                    </a:moveTo>
                    <a:lnTo>
                      <a:pt x="19050" y="2857"/>
                    </a:lnTo>
                    <a:lnTo>
                      <a:pt x="19050" y="24765"/>
                    </a:lnTo>
                    <a:cubicBezTo>
                      <a:pt x="28575" y="12382"/>
                      <a:pt x="40005" y="0"/>
                      <a:pt x="61913" y="0"/>
                    </a:cubicBezTo>
                    <a:cubicBezTo>
                      <a:pt x="83820" y="0"/>
                      <a:pt x="97155" y="11430"/>
                      <a:pt x="104775" y="26670"/>
                    </a:cubicBezTo>
                    <a:cubicBezTo>
                      <a:pt x="114300" y="12382"/>
                      <a:pt x="127635" y="0"/>
                      <a:pt x="151448" y="0"/>
                    </a:cubicBezTo>
                    <a:cubicBezTo>
                      <a:pt x="181928" y="0"/>
                      <a:pt x="200025" y="20955"/>
                      <a:pt x="200025" y="53340"/>
                    </a:cubicBezTo>
                    <a:lnTo>
                      <a:pt x="200025" y="135255"/>
                    </a:lnTo>
                    <a:lnTo>
                      <a:pt x="180023" y="135255"/>
                    </a:lnTo>
                    <a:lnTo>
                      <a:pt x="180023" y="58103"/>
                    </a:lnTo>
                    <a:cubicBezTo>
                      <a:pt x="180023" y="32385"/>
                      <a:pt x="167640" y="18097"/>
                      <a:pt x="146685" y="18097"/>
                    </a:cubicBezTo>
                    <a:cubicBezTo>
                      <a:pt x="126683" y="18097"/>
                      <a:pt x="109538" y="33338"/>
                      <a:pt x="109538" y="59055"/>
                    </a:cubicBezTo>
                    <a:lnTo>
                      <a:pt x="109538" y="135255"/>
                    </a:lnTo>
                    <a:lnTo>
                      <a:pt x="90488" y="135255"/>
                    </a:lnTo>
                    <a:lnTo>
                      <a:pt x="90488" y="57150"/>
                    </a:lnTo>
                    <a:cubicBezTo>
                      <a:pt x="90488" y="32385"/>
                      <a:pt x="77153" y="18097"/>
                      <a:pt x="56198" y="18097"/>
                    </a:cubicBezTo>
                    <a:cubicBezTo>
                      <a:pt x="35243" y="18097"/>
                      <a:pt x="19050" y="35242"/>
                      <a:pt x="19050" y="60007"/>
                    </a:cubicBezTo>
                    <a:lnTo>
                      <a:pt x="19050" y="135255"/>
                    </a:lnTo>
                    <a:lnTo>
                      <a:pt x="0" y="135255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564DC2FF-49BE-492E-CF8E-2B8789946BD5}"/>
                  </a:ext>
                </a:extLst>
              </p:cNvPr>
              <p:cNvSpPr/>
              <p:nvPr/>
            </p:nvSpPr>
            <p:spPr>
              <a:xfrm>
                <a:off x="5564028" y="4089717"/>
                <a:ext cx="134302" cy="183832"/>
              </a:xfrm>
              <a:custGeom>
                <a:avLst/>
                <a:gdLst>
                  <a:gd name="connsiteX0" fmla="*/ 0 w 134302"/>
                  <a:gd name="connsiteY0" fmla="*/ 155257 h 183832"/>
                  <a:gd name="connsiteX1" fmla="*/ 13335 w 134302"/>
                  <a:gd name="connsiteY1" fmla="*/ 140970 h 183832"/>
                  <a:gd name="connsiteX2" fmla="*/ 74295 w 134302"/>
                  <a:gd name="connsiteY2" fmla="*/ 165735 h 183832"/>
                  <a:gd name="connsiteX3" fmla="*/ 114300 w 134302"/>
                  <a:gd name="connsiteY3" fmla="*/ 136207 h 183832"/>
                  <a:gd name="connsiteX4" fmla="*/ 114300 w 134302"/>
                  <a:gd name="connsiteY4" fmla="*/ 135255 h 183832"/>
                  <a:gd name="connsiteX5" fmla="*/ 67628 w 134302"/>
                  <a:gd name="connsiteY5" fmla="*/ 100965 h 183832"/>
                  <a:gd name="connsiteX6" fmla="*/ 7620 w 134302"/>
                  <a:gd name="connsiteY6" fmla="*/ 49530 h 183832"/>
                  <a:gd name="connsiteX7" fmla="*/ 66675 w 134302"/>
                  <a:gd name="connsiteY7" fmla="*/ 0 h 183832"/>
                  <a:gd name="connsiteX8" fmla="*/ 129540 w 134302"/>
                  <a:gd name="connsiteY8" fmla="*/ 22860 h 183832"/>
                  <a:gd name="connsiteX9" fmla="*/ 117158 w 134302"/>
                  <a:gd name="connsiteY9" fmla="*/ 38100 h 183832"/>
                  <a:gd name="connsiteX10" fmla="*/ 65722 w 134302"/>
                  <a:gd name="connsiteY10" fmla="*/ 19050 h 183832"/>
                  <a:gd name="connsiteX11" fmla="*/ 27622 w 134302"/>
                  <a:gd name="connsiteY11" fmla="*/ 47625 h 183832"/>
                  <a:gd name="connsiteX12" fmla="*/ 76200 w 134302"/>
                  <a:gd name="connsiteY12" fmla="*/ 82867 h 183832"/>
                  <a:gd name="connsiteX13" fmla="*/ 134303 w 134302"/>
                  <a:gd name="connsiteY13" fmla="*/ 133350 h 183832"/>
                  <a:gd name="connsiteX14" fmla="*/ 134303 w 134302"/>
                  <a:gd name="connsiteY14" fmla="*/ 134302 h 183832"/>
                  <a:gd name="connsiteX15" fmla="*/ 73343 w 134302"/>
                  <a:gd name="connsiteY15" fmla="*/ 183832 h 183832"/>
                  <a:gd name="connsiteX16" fmla="*/ 0 w 134302"/>
                  <a:gd name="connsiteY16" fmla="*/ 155257 h 183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4302" h="183832">
                    <a:moveTo>
                      <a:pt x="0" y="155257"/>
                    </a:moveTo>
                    <a:lnTo>
                      <a:pt x="13335" y="140970"/>
                    </a:lnTo>
                    <a:cubicBezTo>
                      <a:pt x="31433" y="158115"/>
                      <a:pt x="49530" y="165735"/>
                      <a:pt x="74295" y="165735"/>
                    </a:cubicBezTo>
                    <a:cubicBezTo>
                      <a:pt x="98108" y="165735"/>
                      <a:pt x="114300" y="153352"/>
                      <a:pt x="114300" y="136207"/>
                    </a:cubicBezTo>
                    <a:lnTo>
                      <a:pt x="114300" y="135255"/>
                    </a:lnTo>
                    <a:cubicBezTo>
                      <a:pt x="114300" y="119063"/>
                      <a:pt x="104775" y="109538"/>
                      <a:pt x="67628" y="100965"/>
                    </a:cubicBezTo>
                    <a:cubicBezTo>
                      <a:pt x="26670" y="92392"/>
                      <a:pt x="7620" y="79057"/>
                      <a:pt x="7620" y="49530"/>
                    </a:cubicBezTo>
                    <a:cubicBezTo>
                      <a:pt x="7620" y="20955"/>
                      <a:pt x="32385" y="0"/>
                      <a:pt x="66675" y="0"/>
                    </a:cubicBezTo>
                    <a:cubicBezTo>
                      <a:pt x="92393" y="0"/>
                      <a:pt x="111443" y="7620"/>
                      <a:pt x="129540" y="22860"/>
                    </a:cubicBezTo>
                    <a:lnTo>
                      <a:pt x="117158" y="38100"/>
                    </a:lnTo>
                    <a:cubicBezTo>
                      <a:pt x="100965" y="24765"/>
                      <a:pt x="84772" y="19050"/>
                      <a:pt x="65722" y="19050"/>
                    </a:cubicBezTo>
                    <a:cubicBezTo>
                      <a:pt x="42863" y="19050"/>
                      <a:pt x="27622" y="31432"/>
                      <a:pt x="27622" y="47625"/>
                    </a:cubicBezTo>
                    <a:cubicBezTo>
                      <a:pt x="27622" y="64770"/>
                      <a:pt x="37147" y="74295"/>
                      <a:pt x="76200" y="82867"/>
                    </a:cubicBezTo>
                    <a:cubicBezTo>
                      <a:pt x="116205" y="91440"/>
                      <a:pt x="134303" y="105727"/>
                      <a:pt x="134303" y="133350"/>
                    </a:cubicBezTo>
                    <a:lnTo>
                      <a:pt x="134303" y="134302"/>
                    </a:lnTo>
                    <a:cubicBezTo>
                      <a:pt x="134303" y="164782"/>
                      <a:pt x="108585" y="183832"/>
                      <a:pt x="73343" y="183832"/>
                    </a:cubicBezTo>
                    <a:cubicBezTo>
                      <a:pt x="44768" y="183832"/>
                      <a:pt x="21908" y="175260"/>
                      <a:pt x="0" y="155257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6A60315C-AAC3-2AF3-1F42-85C01BE460F5}"/>
                  </a:ext>
                </a:extLst>
              </p:cNvPr>
              <p:cNvSpPr/>
              <p:nvPr/>
            </p:nvSpPr>
            <p:spPr>
              <a:xfrm>
                <a:off x="5724049" y="4099242"/>
                <a:ext cx="80009" cy="174307"/>
              </a:xfrm>
              <a:custGeom>
                <a:avLst/>
                <a:gdLst>
                  <a:gd name="connsiteX0" fmla="*/ 18097 w 80009"/>
                  <a:gd name="connsiteY0" fmla="*/ 137160 h 174307"/>
                  <a:gd name="connsiteX1" fmla="*/ 18097 w 80009"/>
                  <a:gd name="connsiteY1" fmla="*/ 57150 h 174307"/>
                  <a:gd name="connsiteX2" fmla="*/ 0 w 80009"/>
                  <a:gd name="connsiteY2" fmla="*/ 57150 h 174307"/>
                  <a:gd name="connsiteX3" fmla="*/ 0 w 80009"/>
                  <a:gd name="connsiteY3" fmla="*/ 40005 h 174307"/>
                  <a:gd name="connsiteX4" fmla="*/ 18097 w 80009"/>
                  <a:gd name="connsiteY4" fmla="*/ 40005 h 174307"/>
                  <a:gd name="connsiteX5" fmla="*/ 18097 w 80009"/>
                  <a:gd name="connsiteY5" fmla="*/ 0 h 174307"/>
                  <a:gd name="connsiteX6" fmla="*/ 38100 w 80009"/>
                  <a:gd name="connsiteY6" fmla="*/ 0 h 174307"/>
                  <a:gd name="connsiteX7" fmla="*/ 38100 w 80009"/>
                  <a:gd name="connsiteY7" fmla="*/ 40005 h 174307"/>
                  <a:gd name="connsiteX8" fmla="*/ 80010 w 80009"/>
                  <a:gd name="connsiteY8" fmla="*/ 40005 h 174307"/>
                  <a:gd name="connsiteX9" fmla="*/ 80010 w 80009"/>
                  <a:gd name="connsiteY9" fmla="*/ 57150 h 174307"/>
                  <a:gd name="connsiteX10" fmla="*/ 38100 w 80009"/>
                  <a:gd name="connsiteY10" fmla="*/ 57150 h 174307"/>
                  <a:gd name="connsiteX11" fmla="*/ 38100 w 80009"/>
                  <a:gd name="connsiteY11" fmla="*/ 134302 h 174307"/>
                  <a:gd name="connsiteX12" fmla="*/ 60007 w 80009"/>
                  <a:gd name="connsiteY12" fmla="*/ 156210 h 174307"/>
                  <a:gd name="connsiteX13" fmla="*/ 79057 w 80009"/>
                  <a:gd name="connsiteY13" fmla="*/ 152400 h 174307"/>
                  <a:gd name="connsiteX14" fmla="*/ 79057 w 80009"/>
                  <a:gd name="connsiteY14" fmla="*/ 168592 h 174307"/>
                  <a:gd name="connsiteX15" fmla="*/ 55245 w 80009"/>
                  <a:gd name="connsiteY15" fmla="*/ 174307 h 174307"/>
                  <a:gd name="connsiteX16" fmla="*/ 18097 w 80009"/>
                  <a:gd name="connsiteY16" fmla="*/ 137160 h 17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09" h="174307">
                    <a:moveTo>
                      <a:pt x="18097" y="137160"/>
                    </a:moveTo>
                    <a:lnTo>
                      <a:pt x="18097" y="57150"/>
                    </a:lnTo>
                    <a:lnTo>
                      <a:pt x="0" y="57150"/>
                    </a:lnTo>
                    <a:lnTo>
                      <a:pt x="0" y="40005"/>
                    </a:lnTo>
                    <a:lnTo>
                      <a:pt x="18097" y="40005"/>
                    </a:lnTo>
                    <a:lnTo>
                      <a:pt x="18097" y="0"/>
                    </a:lnTo>
                    <a:lnTo>
                      <a:pt x="38100" y="0"/>
                    </a:lnTo>
                    <a:lnTo>
                      <a:pt x="38100" y="40005"/>
                    </a:lnTo>
                    <a:lnTo>
                      <a:pt x="80010" y="40005"/>
                    </a:lnTo>
                    <a:lnTo>
                      <a:pt x="80010" y="57150"/>
                    </a:lnTo>
                    <a:lnTo>
                      <a:pt x="38100" y="57150"/>
                    </a:lnTo>
                    <a:lnTo>
                      <a:pt x="38100" y="134302"/>
                    </a:lnTo>
                    <a:cubicBezTo>
                      <a:pt x="38100" y="150495"/>
                      <a:pt x="46672" y="156210"/>
                      <a:pt x="60007" y="156210"/>
                    </a:cubicBezTo>
                    <a:cubicBezTo>
                      <a:pt x="66675" y="156210"/>
                      <a:pt x="72390" y="155257"/>
                      <a:pt x="79057" y="152400"/>
                    </a:cubicBezTo>
                    <a:lnTo>
                      <a:pt x="79057" y="168592"/>
                    </a:lnTo>
                    <a:cubicBezTo>
                      <a:pt x="72390" y="172402"/>
                      <a:pt x="64770" y="174307"/>
                      <a:pt x="55245" y="174307"/>
                    </a:cubicBezTo>
                    <a:cubicBezTo>
                      <a:pt x="34290" y="174307"/>
                      <a:pt x="18097" y="163830"/>
                      <a:pt x="18097" y="13716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A71C5BDD-4D3E-B260-C9BA-B51676C849C0}"/>
                  </a:ext>
                </a:extLst>
              </p:cNvPr>
              <p:cNvSpPr/>
              <p:nvPr/>
            </p:nvSpPr>
            <p:spPr>
              <a:xfrm>
                <a:off x="5836444" y="4139247"/>
                <a:ext cx="115252" cy="135255"/>
              </a:xfrm>
              <a:custGeom>
                <a:avLst/>
                <a:gdLst>
                  <a:gd name="connsiteX0" fmla="*/ 0 w 115252"/>
                  <a:gd name="connsiteY0" fmla="*/ 81915 h 135255"/>
                  <a:gd name="connsiteX1" fmla="*/ 0 w 115252"/>
                  <a:gd name="connsiteY1" fmla="*/ 0 h 135255"/>
                  <a:gd name="connsiteX2" fmla="*/ 19050 w 115252"/>
                  <a:gd name="connsiteY2" fmla="*/ 0 h 135255"/>
                  <a:gd name="connsiteX3" fmla="*/ 19050 w 115252"/>
                  <a:gd name="connsiteY3" fmla="*/ 77153 h 135255"/>
                  <a:gd name="connsiteX4" fmla="*/ 56197 w 115252"/>
                  <a:gd name="connsiteY4" fmla="*/ 117158 h 135255"/>
                  <a:gd name="connsiteX5" fmla="*/ 95250 w 115252"/>
                  <a:gd name="connsiteY5" fmla="*/ 76200 h 135255"/>
                  <a:gd name="connsiteX6" fmla="*/ 95250 w 115252"/>
                  <a:gd name="connsiteY6" fmla="*/ 0 h 135255"/>
                  <a:gd name="connsiteX7" fmla="*/ 115253 w 115252"/>
                  <a:gd name="connsiteY7" fmla="*/ 0 h 135255"/>
                  <a:gd name="connsiteX8" fmla="*/ 115253 w 115252"/>
                  <a:gd name="connsiteY8" fmla="*/ 132397 h 135255"/>
                  <a:gd name="connsiteX9" fmla="*/ 95250 w 115252"/>
                  <a:gd name="connsiteY9" fmla="*/ 132397 h 135255"/>
                  <a:gd name="connsiteX10" fmla="*/ 95250 w 115252"/>
                  <a:gd name="connsiteY10" fmla="*/ 109538 h 135255"/>
                  <a:gd name="connsiteX11" fmla="*/ 50482 w 115252"/>
                  <a:gd name="connsiteY11" fmla="*/ 135255 h 135255"/>
                  <a:gd name="connsiteX12" fmla="*/ 0 w 115252"/>
                  <a:gd name="connsiteY12" fmla="*/ 81915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5252" h="135255">
                    <a:moveTo>
                      <a:pt x="0" y="81915"/>
                    </a:moveTo>
                    <a:lnTo>
                      <a:pt x="0" y="0"/>
                    </a:lnTo>
                    <a:lnTo>
                      <a:pt x="19050" y="0"/>
                    </a:lnTo>
                    <a:lnTo>
                      <a:pt x="19050" y="77153"/>
                    </a:lnTo>
                    <a:cubicBezTo>
                      <a:pt x="19050" y="101918"/>
                      <a:pt x="32385" y="117158"/>
                      <a:pt x="56197" y="117158"/>
                    </a:cubicBezTo>
                    <a:cubicBezTo>
                      <a:pt x="78105" y="117158"/>
                      <a:pt x="95250" y="100965"/>
                      <a:pt x="95250" y="76200"/>
                    </a:cubicBezTo>
                    <a:lnTo>
                      <a:pt x="95250" y="0"/>
                    </a:lnTo>
                    <a:lnTo>
                      <a:pt x="115253" y="0"/>
                    </a:lnTo>
                    <a:lnTo>
                      <a:pt x="115253" y="132397"/>
                    </a:lnTo>
                    <a:lnTo>
                      <a:pt x="95250" y="132397"/>
                    </a:lnTo>
                    <a:lnTo>
                      <a:pt x="95250" y="109538"/>
                    </a:lnTo>
                    <a:cubicBezTo>
                      <a:pt x="86678" y="123825"/>
                      <a:pt x="73343" y="135255"/>
                      <a:pt x="50482" y="135255"/>
                    </a:cubicBezTo>
                    <a:cubicBezTo>
                      <a:pt x="18097" y="135255"/>
                      <a:pt x="0" y="113347"/>
                      <a:pt x="0" y="8191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D49456E6-CA90-97FC-CBDA-E94D98BA3734}"/>
                  </a:ext>
                </a:extLst>
              </p:cNvPr>
              <p:cNvSpPr/>
              <p:nvPr/>
            </p:nvSpPr>
            <p:spPr>
              <a:xfrm>
                <a:off x="5987891" y="4084955"/>
                <a:ext cx="133350" cy="189547"/>
              </a:xfrm>
              <a:custGeom>
                <a:avLst/>
                <a:gdLst>
                  <a:gd name="connsiteX0" fmla="*/ 0 w 133350"/>
                  <a:gd name="connsiteY0" fmla="*/ 120967 h 189547"/>
                  <a:gd name="connsiteX1" fmla="*/ 0 w 133350"/>
                  <a:gd name="connsiteY1" fmla="*/ 120015 h 189547"/>
                  <a:gd name="connsiteX2" fmla="*/ 62865 w 133350"/>
                  <a:gd name="connsiteY2" fmla="*/ 51435 h 189547"/>
                  <a:gd name="connsiteX3" fmla="*/ 114300 w 133350"/>
                  <a:gd name="connsiteY3" fmla="*/ 80010 h 189547"/>
                  <a:gd name="connsiteX4" fmla="*/ 114300 w 133350"/>
                  <a:gd name="connsiteY4" fmla="*/ 0 h 189547"/>
                  <a:gd name="connsiteX5" fmla="*/ 133350 w 133350"/>
                  <a:gd name="connsiteY5" fmla="*/ 0 h 189547"/>
                  <a:gd name="connsiteX6" fmla="*/ 133350 w 133350"/>
                  <a:gd name="connsiteY6" fmla="*/ 186690 h 189547"/>
                  <a:gd name="connsiteX7" fmla="*/ 114300 w 133350"/>
                  <a:gd name="connsiteY7" fmla="*/ 186690 h 189547"/>
                  <a:gd name="connsiteX8" fmla="*/ 114300 w 133350"/>
                  <a:gd name="connsiteY8" fmla="*/ 160020 h 189547"/>
                  <a:gd name="connsiteX9" fmla="*/ 62865 w 133350"/>
                  <a:gd name="connsiteY9" fmla="*/ 189547 h 189547"/>
                  <a:gd name="connsiteX10" fmla="*/ 0 w 133350"/>
                  <a:gd name="connsiteY10" fmla="*/ 120967 h 189547"/>
                  <a:gd name="connsiteX11" fmla="*/ 114300 w 133350"/>
                  <a:gd name="connsiteY11" fmla="*/ 120967 h 189547"/>
                  <a:gd name="connsiteX12" fmla="*/ 114300 w 133350"/>
                  <a:gd name="connsiteY12" fmla="*/ 120015 h 189547"/>
                  <a:gd name="connsiteX13" fmla="*/ 66675 w 133350"/>
                  <a:gd name="connsiteY13" fmla="*/ 69532 h 189547"/>
                  <a:gd name="connsiteX14" fmla="*/ 20003 w 133350"/>
                  <a:gd name="connsiteY14" fmla="*/ 120015 h 189547"/>
                  <a:gd name="connsiteX15" fmla="*/ 20003 w 133350"/>
                  <a:gd name="connsiteY15" fmla="*/ 120967 h 189547"/>
                  <a:gd name="connsiteX16" fmla="*/ 66675 w 133350"/>
                  <a:gd name="connsiteY16" fmla="*/ 171450 h 189547"/>
                  <a:gd name="connsiteX17" fmla="*/ 114300 w 133350"/>
                  <a:gd name="connsiteY17" fmla="*/ 12096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3350" h="189547">
                    <a:moveTo>
                      <a:pt x="0" y="120967"/>
                    </a:moveTo>
                    <a:lnTo>
                      <a:pt x="0" y="120015"/>
                    </a:lnTo>
                    <a:cubicBezTo>
                      <a:pt x="0" y="77152"/>
                      <a:pt x="31433" y="51435"/>
                      <a:pt x="62865" y="51435"/>
                    </a:cubicBezTo>
                    <a:cubicBezTo>
                      <a:pt x="87630" y="51435"/>
                      <a:pt x="103822" y="64770"/>
                      <a:pt x="114300" y="80010"/>
                    </a:cubicBezTo>
                    <a:lnTo>
                      <a:pt x="114300" y="0"/>
                    </a:lnTo>
                    <a:lnTo>
                      <a:pt x="133350" y="0"/>
                    </a:lnTo>
                    <a:lnTo>
                      <a:pt x="133350" y="186690"/>
                    </a:lnTo>
                    <a:lnTo>
                      <a:pt x="114300" y="186690"/>
                    </a:lnTo>
                    <a:lnTo>
                      <a:pt x="114300" y="160020"/>
                    </a:lnTo>
                    <a:cubicBezTo>
                      <a:pt x="102870" y="176213"/>
                      <a:pt x="87630" y="189547"/>
                      <a:pt x="62865" y="189547"/>
                    </a:cubicBezTo>
                    <a:cubicBezTo>
                      <a:pt x="31433" y="189547"/>
                      <a:pt x="0" y="164782"/>
                      <a:pt x="0" y="120967"/>
                    </a:cubicBezTo>
                    <a:close/>
                    <a:moveTo>
                      <a:pt x="114300" y="120967"/>
                    </a:moveTo>
                    <a:lnTo>
                      <a:pt x="114300" y="120015"/>
                    </a:lnTo>
                    <a:cubicBezTo>
                      <a:pt x="114300" y="89535"/>
                      <a:pt x="91440" y="69532"/>
                      <a:pt x="66675" y="69532"/>
                    </a:cubicBezTo>
                    <a:cubicBezTo>
                      <a:pt x="40958" y="69532"/>
                      <a:pt x="20003" y="88582"/>
                      <a:pt x="20003" y="120015"/>
                    </a:cubicBezTo>
                    <a:lnTo>
                      <a:pt x="20003" y="120967"/>
                    </a:lnTo>
                    <a:cubicBezTo>
                      <a:pt x="20003" y="151447"/>
                      <a:pt x="41910" y="171450"/>
                      <a:pt x="66675" y="171450"/>
                    </a:cubicBezTo>
                    <a:cubicBezTo>
                      <a:pt x="91440" y="171450"/>
                      <a:pt x="114300" y="151447"/>
                      <a:pt x="114300" y="120967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F19566AB-14F7-A97D-18A6-82AD7D072BF0}"/>
                  </a:ext>
                </a:extLst>
              </p:cNvPr>
              <p:cNvSpPr/>
              <p:nvPr/>
            </p:nvSpPr>
            <p:spPr>
              <a:xfrm>
                <a:off x="6166009" y="4088765"/>
                <a:ext cx="21907" cy="182879"/>
              </a:xfrm>
              <a:custGeom>
                <a:avLst/>
                <a:gdLst>
                  <a:gd name="connsiteX0" fmla="*/ 0 w 21907"/>
                  <a:gd name="connsiteY0" fmla="*/ 21907 h 182879"/>
                  <a:gd name="connsiteX1" fmla="*/ 0 w 21907"/>
                  <a:gd name="connsiteY1" fmla="*/ 0 h 182879"/>
                  <a:gd name="connsiteX2" fmla="*/ 21907 w 21907"/>
                  <a:gd name="connsiteY2" fmla="*/ 0 h 182879"/>
                  <a:gd name="connsiteX3" fmla="*/ 21907 w 21907"/>
                  <a:gd name="connsiteY3" fmla="*/ 21907 h 182879"/>
                  <a:gd name="connsiteX4" fmla="*/ 1905 w 21907"/>
                  <a:gd name="connsiteY4" fmla="*/ 182880 h 182879"/>
                  <a:gd name="connsiteX5" fmla="*/ 1905 w 21907"/>
                  <a:gd name="connsiteY5" fmla="*/ 50482 h 182879"/>
                  <a:gd name="connsiteX6" fmla="*/ 20955 w 21907"/>
                  <a:gd name="connsiteY6" fmla="*/ 50482 h 182879"/>
                  <a:gd name="connsiteX7" fmla="*/ 20955 w 21907"/>
                  <a:gd name="connsiteY7" fmla="*/ 182880 h 182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07" h="182879">
                    <a:moveTo>
                      <a:pt x="0" y="21907"/>
                    </a:moveTo>
                    <a:lnTo>
                      <a:pt x="0" y="0"/>
                    </a:lnTo>
                    <a:lnTo>
                      <a:pt x="21907" y="0"/>
                    </a:lnTo>
                    <a:lnTo>
                      <a:pt x="21907" y="21907"/>
                    </a:lnTo>
                    <a:close/>
                    <a:moveTo>
                      <a:pt x="1905" y="182880"/>
                    </a:moveTo>
                    <a:lnTo>
                      <a:pt x="1905" y="50482"/>
                    </a:lnTo>
                    <a:lnTo>
                      <a:pt x="20955" y="50482"/>
                    </a:lnTo>
                    <a:lnTo>
                      <a:pt x="20955" y="18288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DF198181-9DAC-7D8E-0D9B-8D383D2194A5}"/>
                  </a:ext>
                </a:extLst>
              </p:cNvPr>
              <p:cNvSpPr/>
              <p:nvPr/>
            </p:nvSpPr>
            <p:spPr>
              <a:xfrm>
                <a:off x="6224111" y="4136390"/>
                <a:ext cx="124777" cy="138112"/>
              </a:xfrm>
              <a:custGeom>
                <a:avLst/>
                <a:gdLst>
                  <a:gd name="connsiteX0" fmla="*/ 66675 w 124777"/>
                  <a:gd name="connsiteY0" fmla="*/ 120967 h 138112"/>
                  <a:gd name="connsiteX1" fmla="*/ 108585 w 124777"/>
                  <a:gd name="connsiteY1" fmla="*/ 102870 h 138112"/>
                  <a:gd name="connsiteX2" fmla="*/ 120015 w 124777"/>
                  <a:gd name="connsiteY2" fmla="*/ 113347 h 138112"/>
                  <a:gd name="connsiteX3" fmla="*/ 65722 w 124777"/>
                  <a:gd name="connsiteY3" fmla="*/ 138113 h 138112"/>
                  <a:gd name="connsiteX4" fmla="*/ 0 w 124777"/>
                  <a:gd name="connsiteY4" fmla="*/ 69532 h 138112"/>
                  <a:gd name="connsiteX5" fmla="*/ 63817 w 124777"/>
                  <a:gd name="connsiteY5" fmla="*/ 0 h 138112"/>
                  <a:gd name="connsiteX6" fmla="*/ 124777 w 124777"/>
                  <a:gd name="connsiteY6" fmla="*/ 70485 h 138112"/>
                  <a:gd name="connsiteX7" fmla="*/ 124777 w 124777"/>
                  <a:gd name="connsiteY7" fmla="*/ 77153 h 138112"/>
                  <a:gd name="connsiteX8" fmla="*/ 20002 w 124777"/>
                  <a:gd name="connsiteY8" fmla="*/ 77153 h 138112"/>
                  <a:gd name="connsiteX9" fmla="*/ 66675 w 124777"/>
                  <a:gd name="connsiteY9" fmla="*/ 120967 h 138112"/>
                  <a:gd name="connsiteX10" fmla="*/ 104775 w 124777"/>
                  <a:gd name="connsiteY10" fmla="*/ 60960 h 138112"/>
                  <a:gd name="connsiteX11" fmla="*/ 62865 w 124777"/>
                  <a:gd name="connsiteY11" fmla="*/ 17145 h 138112"/>
                  <a:gd name="connsiteX12" fmla="*/ 20002 w 124777"/>
                  <a:gd name="connsiteY12" fmla="*/ 60960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777" h="138112">
                    <a:moveTo>
                      <a:pt x="66675" y="120967"/>
                    </a:moveTo>
                    <a:cubicBezTo>
                      <a:pt x="84772" y="120967"/>
                      <a:pt x="97155" y="113347"/>
                      <a:pt x="108585" y="102870"/>
                    </a:cubicBezTo>
                    <a:lnTo>
                      <a:pt x="120015" y="113347"/>
                    </a:lnTo>
                    <a:cubicBezTo>
                      <a:pt x="107632" y="128588"/>
                      <a:pt x="91440" y="138113"/>
                      <a:pt x="65722" y="138113"/>
                    </a:cubicBezTo>
                    <a:cubicBezTo>
                      <a:pt x="29527" y="138113"/>
                      <a:pt x="0" y="110490"/>
                      <a:pt x="0" y="69532"/>
                    </a:cubicBezTo>
                    <a:cubicBezTo>
                      <a:pt x="0" y="30480"/>
                      <a:pt x="26670" y="0"/>
                      <a:pt x="63817" y="0"/>
                    </a:cubicBezTo>
                    <a:cubicBezTo>
                      <a:pt x="102870" y="0"/>
                      <a:pt x="124777" y="31432"/>
                      <a:pt x="124777" y="70485"/>
                    </a:cubicBezTo>
                    <a:cubicBezTo>
                      <a:pt x="124777" y="72390"/>
                      <a:pt x="124777" y="74295"/>
                      <a:pt x="124777" y="77153"/>
                    </a:cubicBezTo>
                    <a:lnTo>
                      <a:pt x="20002" y="77153"/>
                    </a:lnTo>
                    <a:cubicBezTo>
                      <a:pt x="22860" y="104775"/>
                      <a:pt x="43815" y="120967"/>
                      <a:pt x="66675" y="120967"/>
                    </a:cubicBezTo>
                    <a:close/>
                    <a:moveTo>
                      <a:pt x="104775" y="60960"/>
                    </a:moveTo>
                    <a:cubicBezTo>
                      <a:pt x="102870" y="37147"/>
                      <a:pt x="89535" y="17145"/>
                      <a:pt x="62865" y="17145"/>
                    </a:cubicBezTo>
                    <a:cubicBezTo>
                      <a:pt x="40005" y="17145"/>
                      <a:pt x="22860" y="36195"/>
                      <a:pt x="20002" y="6096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D8D072F4-933C-C1A5-1DB0-0D9F46F40687}"/>
                  </a:ext>
                </a:extLst>
              </p:cNvPr>
              <p:cNvSpPr/>
              <p:nvPr/>
            </p:nvSpPr>
            <p:spPr>
              <a:xfrm>
                <a:off x="6372701" y="4137342"/>
                <a:ext cx="101917" cy="136207"/>
              </a:xfrm>
              <a:custGeom>
                <a:avLst/>
                <a:gdLst>
                  <a:gd name="connsiteX0" fmla="*/ 0 w 101917"/>
                  <a:gd name="connsiteY0" fmla="*/ 117157 h 136207"/>
                  <a:gd name="connsiteX1" fmla="*/ 9525 w 101917"/>
                  <a:gd name="connsiteY1" fmla="*/ 102870 h 136207"/>
                  <a:gd name="connsiteX2" fmla="*/ 56198 w 101917"/>
                  <a:gd name="connsiteY2" fmla="*/ 120015 h 136207"/>
                  <a:gd name="connsiteX3" fmla="*/ 82868 w 101917"/>
                  <a:gd name="connsiteY3" fmla="*/ 99060 h 136207"/>
                  <a:gd name="connsiteX4" fmla="*/ 50483 w 101917"/>
                  <a:gd name="connsiteY4" fmla="*/ 75247 h 136207"/>
                  <a:gd name="connsiteX5" fmla="*/ 6668 w 101917"/>
                  <a:gd name="connsiteY5" fmla="*/ 38100 h 136207"/>
                  <a:gd name="connsiteX6" fmla="*/ 6668 w 101917"/>
                  <a:gd name="connsiteY6" fmla="*/ 37147 h 136207"/>
                  <a:gd name="connsiteX7" fmla="*/ 51435 w 101917"/>
                  <a:gd name="connsiteY7" fmla="*/ 0 h 136207"/>
                  <a:gd name="connsiteX8" fmla="*/ 99060 w 101917"/>
                  <a:gd name="connsiteY8" fmla="*/ 14288 h 136207"/>
                  <a:gd name="connsiteX9" fmla="*/ 89535 w 101917"/>
                  <a:gd name="connsiteY9" fmla="*/ 29527 h 136207"/>
                  <a:gd name="connsiteX10" fmla="*/ 50483 w 101917"/>
                  <a:gd name="connsiteY10" fmla="*/ 16192 h 136207"/>
                  <a:gd name="connsiteX11" fmla="*/ 25718 w 101917"/>
                  <a:gd name="connsiteY11" fmla="*/ 35242 h 136207"/>
                  <a:gd name="connsiteX12" fmla="*/ 25718 w 101917"/>
                  <a:gd name="connsiteY12" fmla="*/ 36195 h 136207"/>
                  <a:gd name="connsiteX13" fmla="*/ 59055 w 101917"/>
                  <a:gd name="connsiteY13" fmla="*/ 59055 h 136207"/>
                  <a:gd name="connsiteX14" fmla="*/ 101918 w 101917"/>
                  <a:gd name="connsiteY14" fmla="*/ 96202 h 136207"/>
                  <a:gd name="connsiteX15" fmla="*/ 101918 w 101917"/>
                  <a:gd name="connsiteY15" fmla="*/ 97155 h 136207"/>
                  <a:gd name="connsiteX16" fmla="*/ 54293 w 101917"/>
                  <a:gd name="connsiteY16" fmla="*/ 136207 h 136207"/>
                  <a:gd name="connsiteX17" fmla="*/ 0 w 101917"/>
                  <a:gd name="connsiteY17" fmla="*/ 117157 h 13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1917" h="136207">
                    <a:moveTo>
                      <a:pt x="0" y="117157"/>
                    </a:moveTo>
                    <a:lnTo>
                      <a:pt x="9525" y="102870"/>
                    </a:lnTo>
                    <a:cubicBezTo>
                      <a:pt x="23813" y="114300"/>
                      <a:pt x="40005" y="120015"/>
                      <a:pt x="56198" y="120015"/>
                    </a:cubicBezTo>
                    <a:cubicBezTo>
                      <a:pt x="71438" y="120015"/>
                      <a:pt x="82868" y="112395"/>
                      <a:pt x="82868" y="99060"/>
                    </a:cubicBezTo>
                    <a:cubicBezTo>
                      <a:pt x="82868" y="85725"/>
                      <a:pt x="67628" y="80010"/>
                      <a:pt x="50483" y="75247"/>
                    </a:cubicBezTo>
                    <a:cubicBezTo>
                      <a:pt x="29528" y="69532"/>
                      <a:pt x="6668" y="61913"/>
                      <a:pt x="6668" y="38100"/>
                    </a:cubicBezTo>
                    <a:lnTo>
                      <a:pt x="6668" y="37147"/>
                    </a:lnTo>
                    <a:cubicBezTo>
                      <a:pt x="6668" y="15240"/>
                      <a:pt x="25718" y="0"/>
                      <a:pt x="51435" y="0"/>
                    </a:cubicBezTo>
                    <a:cubicBezTo>
                      <a:pt x="67628" y="0"/>
                      <a:pt x="84773" y="5715"/>
                      <a:pt x="99060" y="14288"/>
                    </a:cubicBezTo>
                    <a:lnTo>
                      <a:pt x="89535" y="29527"/>
                    </a:lnTo>
                    <a:cubicBezTo>
                      <a:pt x="77153" y="20955"/>
                      <a:pt x="63818" y="16192"/>
                      <a:pt x="50483" y="16192"/>
                    </a:cubicBezTo>
                    <a:cubicBezTo>
                      <a:pt x="35243" y="16192"/>
                      <a:pt x="25718" y="24765"/>
                      <a:pt x="25718" y="35242"/>
                    </a:cubicBezTo>
                    <a:lnTo>
                      <a:pt x="25718" y="36195"/>
                    </a:lnTo>
                    <a:cubicBezTo>
                      <a:pt x="25718" y="48577"/>
                      <a:pt x="41910" y="53340"/>
                      <a:pt x="59055" y="59055"/>
                    </a:cubicBezTo>
                    <a:cubicBezTo>
                      <a:pt x="80010" y="64770"/>
                      <a:pt x="101918" y="73342"/>
                      <a:pt x="101918" y="96202"/>
                    </a:cubicBezTo>
                    <a:lnTo>
                      <a:pt x="101918" y="97155"/>
                    </a:lnTo>
                    <a:cubicBezTo>
                      <a:pt x="101918" y="121920"/>
                      <a:pt x="80963" y="136207"/>
                      <a:pt x="54293" y="136207"/>
                    </a:cubicBezTo>
                    <a:cubicBezTo>
                      <a:pt x="36195" y="136207"/>
                      <a:pt x="15240" y="129540"/>
                      <a:pt x="0" y="117157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EB47D5AC-B88F-2BFB-43A7-43F907308B42}"/>
                  </a:ext>
                </a:extLst>
              </p:cNvPr>
              <p:cNvSpPr/>
              <p:nvPr/>
            </p:nvSpPr>
            <p:spPr>
              <a:xfrm>
                <a:off x="6577488" y="4137342"/>
                <a:ext cx="116205" cy="137159"/>
              </a:xfrm>
              <a:custGeom>
                <a:avLst/>
                <a:gdLst>
                  <a:gd name="connsiteX0" fmla="*/ 0 w 116205"/>
                  <a:gd name="connsiteY0" fmla="*/ 96202 h 137159"/>
                  <a:gd name="connsiteX1" fmla="*/ 0 w 116205"/>
                  <a:gd name="connsiteY1" fmla="*/ 95250 h 137159"/>
                  <a:gd name="connsiteX2" fmla="*/ 56198 w 116205"/>
                  <a:gd name="connsiteY2" fmla="*/ 52388 h 137159"/>
                  <a:gd name="connsiteX3" fmla="*/ 97155 w 116205"/>
                  <a:gd name="connsiteY3" fmla="*/ 58102 h 137159"/>
                  <a:gd name="connsiteX4" fmla="*/ 97155 w 116205"/>
                  <a:gd name="connsiteY4" fmla="*/ 53340 h 137159"/>
                  <a:gd name="connsiteX5" fmla="*/ 58103 w 116205"/>
                  <a:gd name="connsiteY5" fmla="*/ 18097 h 137159"/>
                  <a:gd name="connsiteX6" fmla="*/ 17145 w 116205"/>
                  <a:gd name="connsiteY6" fmla="*/ 27622 h 137159"/>
                  <a:gd name="connsiteX7" fmla="*/ 11430 w 116205"/>
                  <a:gd name="connsiteY7" fmla="*/ 11430 h 137159"/>
                  <a:gd name="connsiteX8" fmla="*/ 60007 w 116205"/>
                  <a:gd name="connsiteY8" fmla="*/ 0 h 137159"/>
                  <a:gd name="connsiteX9" fmla="*/ 102870 w 116205"/>
                  <a:gd name="connsiteY9" fmla="*/ 14288 h 137159"/>
                  <a:gd name="connsiteX10" fmla="*/ 116205 w 116205"/>
                  <a:gd name="connsiteY10" fmla="*/ 53340 h 137159"/>
                  <a:gd name="connsiteX11" fmla="*/ 116205 w 116205"/>
                  <a:gd name="connsiteY11" fmla="*/ 134302 h 137159"/>
                  <a:gd name="connsiteX12" fmla="*/ 97155 w 116205"/>
                  <a:gd name="connsiteY12" fmla="*/ 134302 h 137159"/>
                  <a:gd name="connsiteX13" fmla="*/ 97155 w 116205"/>
                  <a:gd name="connsiteY13" fmla="*/ 114300 h 137159"/>
                  <a:gd name="connsiteX14" fmla="*/ 49530 w 116205"/>
                  <a:gd name="connsiteY14" fmla="*/ 137160 h 137159"/>
                  <a:gd name="connsiteX15" fmla="*/ 0 w 116205"/>
                  <a:gd name="connsiteY15" fmla="*/ 96202 h 137159"/>
                  <a:gd name="connsiteX16" fmla="*/ 97155 w 116205"/>
                  <a:gd name="connsiteY16" fmla="*/ 85725 h 137159"/>
                  <a:gd name="connsiteX17" fmla="*/ 97155 w 116205"/>
                  <a:gd name="connsiteY17" fmla="*/ 73342 h 137159"/>
                  <a:gd name="connsiteX18" fmla="*/ 58103 w 116205"/>
                  <a:gd name="connsiteY18" fmla="*/ 67627 h 137159"/>
                  <a:gd name="connsiteX19" fmla="*/ 20003 w 116205"/>
                  <a:gd name="connsiteY19" fmla="*/ 94297 h 137159"/>
                  <a:gd name="connsiteX20" fmla="*/ 20003 w 116205"/>
                  <a:gd name="connsiteY20" fmla="*/ 95250 h 137159"/>
                  <a:gd name="connsiteX21" fmla="*/ 53340 w 116205"/>
                  <a:gd name="connsiteY21" fmla="*/ 120967 h 137159"/>
                  <a:gd name="connsiteX22" fmla="*/ 97155 w 116205"/>
                  <a:gd name="connsiteY22" fmla="*/ 85725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6205" h="137159">
                    <a:moveTo>
                      <a:pt x="0" y="96202"/>
                    </a:moveTo>
                    <a:lnTo>
                      <a:pt x="0" y="95250"/>
                    </a:lnTo>
                    <a:cubicBezTo>
                      <a:pt x="0" y="66675"/>
                      <a:pt x="22860" y="52388"/>
                      <a:pt x="56198" y="52388"/>
                    </a:cubicBezTo>
                    <a:cubicBezTo>
                      <a:pt x="73343" y="52388"/>
                      <a:pt x="84773" y="54292"/>
                      <a:pt x="97155" y="58102"/>
                    </a:cubicBezTo>
                    <a:lnTo>
                      <a:pt x="97155" y="53340"/>
                    </a:lnTo>
                    <a:cubicBezTo>
                      <a:pt x="97155" y="30480"/>
                      <a:pt x="82868" y="18097"/>
                      <a:pt x="58103" y="18097"/>
                    </a:cubicBezTo>
                    <a:cubicBezTo>
                      <a:pt x="41910" y="18097"/>
                      <a:pt x="29528" y="21907"/>
                      <a:pt x="17145" y="27622"/>
                    </a:cubicBezTo>
                    <a:lnTo>
                      <a:pt x="11430" y="11430"/>
                    </a:lnTo>
                    <a:cubicBezTo>
                      <a:pt x="26670" y="4763"/>
                      <a:pt x="40005" y="0"/>
                      <a:pt x="60007" y="0"/>
                    </a:cubicBezTo>
                    <a:cubicBezTo>
                      <a:pt x="78105" y="0"/>
                      <a:pt x="93345" y="4763"/>
                      <a:pt x="102870" y="14288"/>
                    </a:cubicBezTo>
                    <a:cubicBezTo>
                      <a:pt x="111760" y="23813"/>
                      <a:pt x="116205" y="36830"/>
                      <a:pt x="116205" y="53340"/>
                    </a:cubicBezTo>
                    <a:lnTo>
                      <a:pt x="116205" y="134302"/>
                    </a:lnTo>
                    <a:lnTo>
                      <a:pt x="97155" y="134302"/>
                    </a:lnTo>
                    <a:lnTo>
                      <a:pt x="97155" y="114300"/>
                    </a:lnTo>
                    <a:cubicBezTo>
                      <a:pt x="87630" y="125730"/>
                      <a:pt x="72390" y="137160"/>
                      <a:pt x="49530" y="137160"/>
                    </a:cubicBezTo>
                    <a:cubicBezTo>
                      <a:pt x="24765" y="137160"/>
                      <a:pt x="0" y="122872"/>
                      <a:pt x="0" y="96202"/>
                    </a:cubicBezTo>
                    <a:close/>
                    <a:moveTo>
                      <a:pt x="97155" y="85725"/>
                    </a:moveTo>
                    <a:lnTo>
                      <a:pt x="97155" y="73342"/>
                    </a:lnTo>
                    <a:cubicBezTo>
                      <a:pt x="87630" y="70485"/>
                      <a:pt x="74295" y="67627"/>
                      <a:pt x="58103" y="67627"/>
                    </a:cubicBezTo>
                    <a:cubicBezTo>
                      <a:pt x="34290" y="67627"/>
                      <a:pt x="20003" y="78105"/>
                      <a:pt x="20003" y="94297"/>
                    </a:cubicBezTo>
                    <a:lnTo>
                      <a:pt x="20003" y="95250"/>
                    </a:lnTo>
                    <a:cubicBezTo>
                      <a:pt x="20003" y="111442"/>
                      <a:pt x="35243" y="120967"/>
                      <a:pt x="53340" y="120967"/>
                    </a:cubicBezTo>
                    <a:cubicBezTo>
                      <a:pt x="77153" y="120967"/>
                      <a:pt x="97155" y="106680"/>
                      <a:pt x="97155" y="8572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850698DA-2918-536A-ECCE-36F8DE97ABE4}"/>
                  </a:ext>
                </a:extLst>
              </p:cNvPr>
              <p:cNvSpPr/>
              <p:nvPr/>
            </p:nvSpPr>
            <p:spPr>
              <a:xfrm>
                <a:off x="6735604" y="4136390"/>
                <a:ext cx="115252" cy="135254"/>
              </a:xfrm>
              <a:custGeom>
                <a:avLst/>
                <a:gdLst>
                  <a:gd name="connsiteX0" fmla="*/ 0 w 115252"/>
                  <a:gd name="connsiteY0" fmla="*/ 2857 h 135254"/>
                  <a:gd name="connsiteX1" fmla="*/ 19050 w 115252"/>
                  <a:gd name="connsiteY1" fmla="*/ 2857 h 135254"/>
                  <a:gd name="connsiteX2" fmla="*/ 19050 w 115252"/>
                  <a:gd name="connsiteY2" fmla="*/ 25717 h 135254"/>
                  <a:gd name="connsiteX3" fmla="*/ 64770 w 115252"/>
                  <a:gd name="connsiteY3" fmla="*/ 0 h 135254"/>
                  <a:gd name="connsiteX4" fmla="*/ 115252 w 115252"/>
                  <a:gd name="connsiteY4" fmla="*/ 53340 h 135254"/>
                  <a:gd name="connsiteX5" fmla="*/ 115252 w 115252"/>
                  <a:gd name="connsiteY5" fmla="*/ 135255 h 135254"/>
                  <a:gd name="connsiteX6" fmla="*/ 95250 w 115252"/>
                  <a:gd name="connsiteY6" fmla="*/ 135255 h 135254"/>
                  <a:gd name="connsiteX7" fmla="*/ 95250 w 115252"/>
                  <a:gd name="connsiteY7" fmla="*/ 58103 h 135254"/>
                  <a:gd name="connsiteX8" fmla="*/ 59055 w 115252"/>
                  <a:gd name="connsiteY8" fmla="*/ 18097 h 135254"/>
                  <a:gd name="connsiteX9" fmla="*/ 19050 w 115252"/>
                  <a:gd name="connsiteY9" fmla="*/ 59055 h 135254"/>
                  <a:gd name="connsiteX10" fmla="*/ 19050 w 115252"/>
                  <a:gd name="connsiteY10" fmla="*/ 135255 h 135254"/>
                  <a:gd name="connsiteX11" fmla="*/ 0 w 115252"/>
                  <a:gd name="connsiteY11" fmla="*/ 135255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252" h="135254">
                    <a:moveTo>
                      <a:pt x="0" y="2857"/>
                    </a:moveTo>
                    <a:lnTo>
                      <a:pt x="19050" y="2857"/>
                    </a:lnTo>
                    <a:lnTo>
                      <a:pt x="19050" y="25717"/>
                    </a:lnTo>
                    <a:cubicBezTo>
                      <a:pt x="27622" y="11430"/>
                      <a:pt x="41910" y="0"/>
                      <a:pt x="64770" y="0"/>
                    </a:cubicBezTo>
                    <a:cubicBezTo>
                      <a:pt x="96202" y="0"/>
                      <a:pt x="115252" y="21907"/>
                      <a:pt x="115252" y="53340"/>
                    </a:cubicBezTo>
                    <a:lnTo>
                      <a:pt x="115252" y="135255"/>
                    </a:lnTo>
                    <a:lnTo>
                      <a:pt x="95250" y="135255"/>
                    </a:lnTo>
                    <a:lnTo>
                      <a:pt x="95250" y="58103"/>
                    </a:lnTo>
                    <a:cubicBezTo>
                      <a:pt x="95250" y="33338"/>
                      <a:pt x="81915" y="18097"/>
                      <a:pt x="59055" y="18097"/>
                    </a:cubicBezTo>
                    <a:cubicBezTo>
                      <a:pt x="36195" y="18097"/>
                      <a:pt x="19050" y="34290"/>
                      <a:pt x="19050" y="59055"/>
                    </a:cubicBezTo>
                    <a:lnTo>
                      <a:pt x="19050" y="135255"/>
                    </a:lnTo>
                    <a:lnTo>
                      <a:pt x="0" y="135255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453591C6-80F4-C2BC-D5D9-0FB1ADD2401A}"/>
                  </a:ext>
                </a:extLst>
              </p:cNvPr>
              <p:cNvSpPr/>
              <p:nvPr/>
            </p:nvSpPr>
            <p:spPr>
              <a:xfrm>
                <a:off x="6885146" y="4084955"/>
                <a:ext cx="133350" cy="189547"/>
              </a:xfrm>
              <a:custGeom>
                <a:avLst/>
                <a:gdLst>
                  <a:gd name="connsiteX0" fmla="*/ 0 w 133350"/>
                  <a:gd name="connsiteY0" fmla="*/ 120967 h 189547"/>
                  <a:gd name="connsiteX1" fmla="*/ 0 w 133350"/>
                  <a:gd name="connsiteY1" fmla="*/ 120015 h 189547"/>
                  <a:gd name="connsiteX2" fmla="*/ 62865 w 133350"/>
                  <a:gd name="connsiteY2" fmla="*/ 51435 h 189547"/>
                  <a:gd name="connsiteX3" fmla="*/ 113348 w 133350"/>
                  <a:gd name="connsiteY3" fmla="*/ 80010 h 189547"/>
                  <a:gd name="connsiteX4" fmla="*/ 113348 w 133350"/>
                  <a:gd name="connsiteY4" fmla="*/ 0 h 189547"/>
                  <a:gd name="connsiteX5" fmla="*/ 133350 w 133350"/>
                  <a:gd name="connsiteY5" fmla="*/ 0 h 189547"/>
                  <a:gd name="connsiteX6" fmla="*/ 133350 w 133350"/>
                  <a:gd name="connsiteY6" fmla="*/ 186690 h 189547"/>
                  <a:gd name="connsiteX7" fmla="*/ 113348 w 133350"/>
                  <a:gd name="connsiteY7" fmla="*/ 186690 h 189547"/>
                  <a:gd name="connsiteX8" fmla="*/ 113348 w 133350"/>
                  <a:gd name="connsiteY8" fmla="*/ 160020 h 189547"/>
                  <a:gd name="connsiteX9" fmla="*/ 62865 w 133350"/>
                  <a:gd name="connsiteY9" fmla="*/ 189547 h 189547"/>
                  <a:gd name="connsiteX10" fmla="*/ 0 w 133350"/>
                  <a:gd name="connsiteY10" fmla="*/ 120967 h 189547"/>
                  <a:gd name="connsiteX11" fmla="*/ 114300 w 133350"/>
                  <a:gd name="connsiteY11" fmla="*/ 120967 h 189547"/>
                  <a:gd name="connsiteX12" fmla="*/ 114300 w 133350"/>
                  <a:gd name="connsiteY12" fmla="*/ 120015 h 189547"/>
                  <a:gd name="connsiteX13" fmla="*/ 66675 w 133350"/>
                  <a:gd name="connsiteY13" fmla="*/ 69532 h 189547"/>
                  <a:gd name="connsiteX14" fmla="*/ 20003 w 133350"/>
                  <a:gd name="connsiteY14" fmla="*/ 120015 h 189547"/>
                  <a:gd name="connsiteX15" fmla="*/ 20003 w 133350"/>
                  <a:gd name="connsiteY15" fmla="*/ 120967 h 189547"/>
                  <a:gd name="connsiteX16" fmla="*/ 66675 w 133350"/>
                  <a:gd name="connsiteY16" fmla="*/ 171450 h 189547"/>
                  <a:gd name="connsiteX17" fmla="*/ 114300 w 133350"/>
                  <a:gd name="connsiteY17" fmla="*/ 12096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3350" h="189547">
                    <a:moveTo>
                      <a:pt x="0" y="120967"/>
                    </a:moveTo>
                    <a:lnTo>
                      <a:pt x="0" y="120015"/>
                    </a:lnTo>
                    <a:cubicBezTo>
                      <a:pt x="0" y="77152"/>
                      <a:pt x="31433" y="51435"/>
                      <a:pt x="62865" y="51435"/>
                    </a:cubicBezTo>
                    <a:cubicBezTo>
                      <a:pt x="87630" y="51435"/>
                      <a:pt x="102870" y="64770"/>
                      <a:pt x="113348" y="80010"/>
                    </a:cubicBezTo>
                    <a:lnTo>
                      <a:pt x="113348" y="0"/>
                    </a:lnTo>
                    <a:lnTo>
                      <a:pt x="133350" y="0"/>
                    </a:lnTo>
                    <a:lnTo>
                      <a:pt x="133350" y="186690"/>
                    </a:lnTo>
                    <a:lnTo>
                      <a:pt x="113348" y="186690"/>
                    </a:lnTo>
                    <a:lnTo>
                      <a:pt x="113348" y="160020"/>
                    </a:lnTo>
                    <a:cubicBezTo>
                      <a:pt x="102870" y="176213"/>
                      <a:pt x="87630" y="189547"/>
                      <a:pt x="62865" y="189547"/>
                    </a:cubicBezTo>
                    <a:cubicBezTo>
                      <a:pt x="31433" y="189547"/>
                      <a:pt x="0" y="164782"/>
                      <a:pt x="0" y="120967"/>
                    </a:cubicBezTo>
                    <a:close/>
                    <a:moveTo>
                      <a:pt x="114300" y="120967"/>
                    </a:moveTo>
                    <a:lnTo>
                      <a:pt x="114300" y="120015"/>
                    </a:lnTo>
                    <a:cubicBezTo>
                      <a:pt x="114300" y="89535"/>
                      <a:pt x="91440" y="69532"/>
                      <a:pt x="66675" y="69532"/>
                    </a:cubicBezTo>
                    <a:cubicBezTo>
                      <a:pt x="40958" y="69532"/>
                      <a:pt x="20003" y="88582"/>
                      <a:pt x="20003" y="120015"/>
                    </a:cubicBezTo>
                    <a:lnTo>
                      <a:pt x="20003" y="120967"/>
                    </a:lnTo>
                    <a:cubicBezTo>
                      <a:pt x="20003" y="151447"/>
                      <a:pt x="41910" y="171450"/>
                      <a:pt x="66675" y="171450"/>
                    </a:cubicBezTo>
                    <a:cubicBezTo>
                      <a:pt x="91440" y="171450"/>
                      <a:pt x="114300" y="151447"/>
                      <a:pt x="114300" y="120967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C238BAC8-AFED-BA9F-99C8-50528D5AE880}"/>
                  </a:ext>
                </a:extLst>
              </p:cNvPr>
              <p:cNvSpPr/>
              <p:nvPr/>
            </p:nvSpPr>
            <p:spPr>
              <a:xfrm>
                <a:off x="7142321" y="4092575"/>
                <a:ext cx="147637" cy="179069"/>
              </a:xfrm>
              <a:custGeom>
                <a:avLst/>
                <a:gdLst>
                  <a:gd name="connsiteX0" fmla="*/ 0 w 147637"/>
                  <a:gd name="connsiteY0" fmla="*/ 0 h 179069"/>
                  <a:gd name="connsiteX1" fmla="*/ 77153 w 147637"/>
                  <a:gd name="connsiteY1" fmla="*/ 0 h 179069"/>
                  <a:gd name="connsiteX2" fmla="*/ 127635 w 147637"/>
                  <a:gd name="connsiteY2" fmla="*/ 18097 h 179069"/>
                  <a:gd name="connsiteX3" fmla="*/ 140970 w 147637"/>
                  <a:gd name="connsiteY3" fmla="*/ 53340 h 179069"/>
                  <a:gd name="connsiteX4" fmla="*/ 92393 w 147637"/>
                  <a:gd name="connsiteY4" fmla="*/ 105728 h 179069"/>
                  <a:gd name="connsiteX5" fmla="*/ 147638 w 147637"/>
                  <a:gd name="connsiteY5" fmla="*/ 179070 h 179069"/>
                  <a:gd name="connsiteX6" fmla="*/ 122873 w 147637"/>
                  <a:gd name="connsiteY6" fmla="*/ 179070 h 179069"/>
                  <a:gd name="connsiteX7" fmla="*/ 71438 w 147637"/>
                  <a:gd name="connsiteY7" fmla="*/ 109538 h 179069"/>
                  <a:gd name="connsiteX8" fmla="*/ 20003 w 147637"/>
                  <a:gd name="connsiteY8" fmla="*/ 109538 h 179069"/>
                  <a:gd name="connsiteX9" fmla="*/ 20003 w 147637"/>
                  <a:gd name="connsiteY9" fmla="*/ 179070 h 179069"/>
                  <a:gd name="connsiteX10" fmla="*/ 0 w 147637"/>
                  <a:gd name="connsiteY10" fmla="*/ 179070 h 179069"/>
                  <a:gd name="connsiteX11" fmla="*/ 75248 w 147637"/>
                  <a:gd name="connsiteY11" fmla="*/ 91440 h 179069"/>
                  <a:gd name="connsiteX12" fmla="*/ 120968 w 147637"/>
                  <a:gd name="connsiteY12" fmla="*/ 54293 h 179069"/>
                  <a:gd name="connsiteX13" fmla="*/ 75248 w 147637"/>
                  <a:gd name="connsiteY13" fmla="*/ 19050 h 179069"/>
                  <a:gd name="connsiteX14" fmla="*/ 20003 w 147637"/>
                  <a:gd name="connsiteY14" fmla="*/ 19050 h 179069"/>
                  <a:gd name="connsiteX15" fmla="*/ 20003 w 147637"/>
                  <a:gd name="connsiteY15" fmla="*/ 91440 h 17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7637" h="179069">
                    <a:moveTo>
                      <a:pt x="0" y="0"/>
                    </a:moveTo>
                    <a:lnTo>
                      <a:pt x="77153" y="0"/>
                    </a:lnTo>
                    <a:cubicBezTo>
                      <a:pt x="99060" y="0"/>
                      <a:pt x="116205" y="6668"/>
                      <a:pt x="127635" y="18097"/>
                    </a:cubicBezTo>
                    <a:cubicBezTo>
                      <a:pt x="136208" y="26670"/>
                      <a:pt x="140970" y="39053"/>
                      <a:pt x="140970" y="53340"/>
                    </a:cubicBezTo>
                    <a:cubicBezTo>
                      <a:pt x="140970" y="83820"/>
                      <a:pt x="120968" y="100965"/>
                      <a:pt x="92393" y="105728"/>
                    </a:cubicBezTo>
                    <a:lnTo>
                      <a:pt x="147638" y="179070"/>
                    </a:lnTo>
                    <a:lnTo>
                      <a:pt x="122873" y="179070"/>
                    </a:lnTo>
                    <a:lnTo>
                      <a:pt x="71438" y="109538"/>
                    </a:lnTo>
                    <a:lnTo>
                      <a:pt x="20003" y="109538"/>
                    </a:lnTo>
                    <a:lnTo>
                      <a:pt x="20003" y="179070"/>
                    </a:lnTo>
                    <a:lnTo>
                      <a:pt x="0" y="179070"/>
                    </a:lnTo>
                    <a:moveTo>
                      <a:pt x="75248" y="91440"/>
                    </a:moveTo>
                    <a:cubicBezTo>
                      <a:pt x="101918" y="91440"/>
                      <a:pt x="120968" y="77153"/>
                      <a:pt x="120968" y="54293"/>
                    </a:cubicBezTo>
                    <a:cubicBezTo>
                      <a:pt x="120968" y="32385"/>
                      <a:pt x="103823" y="19050"/>
                      <a:pt x="75248" y="19050"/>
                    </a:cubicBezTo>
                    <a:lnTo>
                      <a:pt x="20003" y="19050"/>
                    </a:lnTo>
                    <a:lnTo>
                      <a:pt x="20003" y="9144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8D05C981-BC1D-700E-4712-80C0A2137FDD}"/>
                  </a:ext>
                </a:extLst>
              </p:cNvPr>
              <p:cNvSpPr/>
              <p:nvPr/>
            </p:nvSpPr>
            <p:spPr>
              <a:xfrm>
                <a:off x="7312819" y="4136390"/>
                <a:ext cx="124777" cy="138112"/>
              </a:xfrm>
              <a:custGeom>
                <a:avLst/>
                <a:gdLst>
                  <a:gd name="connsiteX0" fmla="*/ 66675 w 124777"/>
                  <a:gd name="connsiteY0" fmla="*/ 120967 h 138112"/>
                  <a:gd name="connsiteX1" fmla="*/ 107632 w 124777"/>
                  <a:gd name="connsiteY1" fmla="*/ 102870 h 138112"/>
                  <a:gd name="connsiteX2" fmla="*/ 120015 w 124777"/>
                  <a:gd name="connsiteY2" fmla="*/ 113347 h 138112"/>
                  <a:gd name="connsiteX3" fmla="*/ 65723 w 124777"/>
                  <a:gd name="connsiteY3" fmla="*/ 138113 h 138112"/>
                  <a:gd name="connsiteX4" fmla="*/ 0 w 124777"/>
                  <a:gd name="connsiteY4" fmla="*/ 69532 h 138112"/>
                  <a:gd name="connsiteX5" fmla="*/ 63818 w 124777"/>
                  <a:gd name="connsiteY5" fmla="*/ 0 h 138112"/>
                  <a:gd name="connsiteX6" fmla="*/ 124777 w 124777"/>
                  <a:gd name="connsiteY6" fmla="*/ 70485 h 138112"/>
                  <a:gd name="connsiteX7" fmla="*/ 124777 w 124777"/>
                  <a:gd name="connsiteY7" fmla="*/ 77153 h 138112"/>
                  <a:gd name="connsiteX8" fmla="*/ 20002 w 124777"/>
                  <a:gd name="connsiteY8" fmla="*/ 77153 h 138112"/>
                  <a:gd name="connsiteX9" fmla="*/ 66675 w 124777"/>
                  <a:gd name="connsiteY9" fmla="*/ 120967 h 138112"/>
                  <a:gd name="connsiteX10" fmla="*/ 104775 w 124777"/>
                  <a:gd name="connsiteY10" fmla="*/ 60960 h 138112"/>
                  <a:gd name="connsiteX11" fmla="*/ 62865 w 124777"/>
                  <a:gd name="connsiteY11" fmla="*/ 17145 h 138112"/>
                  <a:gd name="connsiteX12" fmla="*/ 20002 w 124777"/>
                  <a:gd name="connsiteY12" fmla="*/ 60960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777" h="138112">
                    <a:moveTo>
                      <a:pt x="66675" y="120967"/>
                    </a:moveTo>
                    <a:cubicBezTo>
                      <a:pt x="84773" y="120967"/>
                      <a:pt x="97155" y="113347"/>
                      <a:pt x="107632" y="102870"/>
                    </a:cubicBezTo>
                    <a:lnTo>
                      <a:pt x="120015" y="113347"/>
                    </a:lnTo>
                    <a:cubicBezTo>
                      <a:pt x="106680" y="128588"/>
                      <a:pt x="90488" y="138113"/>
                      <a:pt x="65723" y="138113"/>
                    </a:cubicBezTo>
                    <a:cubicBezTo>
                      <a:pt x="29527" y="138113"/>
                      <a:pt x="0" y="110490"/>
                      <a:pt x="0" y="69532"/>
                    </a:cubicBezTo>
                    <a:cubicBezTo>
                      <a:pt x="0" y="30480"/>
                      <a:pt x="26670" y="0"/>
                      <a:pt x="63818" y="0"/>
                    </a:cubicBezTo>
                    <a:cubicBezTo>
                      <a:pt x="101918" y="0"/>
                      <a:pt x="124777" y="31432"/>
                      <a:pt x="124777" y="70485"/>
                    </a:cubicBezTo>
                    <a:cubicBezTo>
                      <a:pt x="124777" y="72390"/>
                      <a:pt x="124777" y="74295"/>
                      <a:pt x="124777" y="77153"/>
                    </a:cubicBezTo>
                    <a:lnTo>
                      <a:pt x="20002" y="77153"/>
                    </a:lnTo>
                    <a:cubicBezTo>
                      <a:pt x="22860" y="104775"/>
                      <a:pt x="42863" y="120967"/>
                      <a:pt x="66675" y="120967"/>
                    </a:cubicBezTo>
                    <a:close/>
                    <a:moveTo>
                      <a:pt x="104775" y="60960"/>
                    </a:moveTo>
                    <a:cubicBezTo>
                      <a:pt x="102870" y="37147"/>
                      <a:pt x="88582" y="17145"/>
                      <a:pt x="62865" y="17145"/>
                    </a:cubicBezTo>
                    <a:cubicBezTo>
                      <a:pt x="40005" y="17145"/>
                      <a:pt x="22860" y="36195"/>
                      <a:pt x="20002" y="6096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173E687F-A134-F936-FB6E-6BF7B1D71985}"/>
                  </a:ext>
                </a:extLst>
              </p:cNvPr>
              <p:cNvSpPr/>
              <p:nvPr/>
            </p:nvSpPr>
            <p:spPr>
              <a:xfrm>
                <a:off x="7461408" y="4137342"/>
                <a:ext cx="100965" cy="136207"/>
              </a:xfrm>
              <a:custGeom>
                <a:avLst/>
                <a:gdLst>
                  <a:gd name="connsiteX0" fmla="*/ 0 w 100965"/>
                  <a:gd name="connsiteY0" fmla="*/ 117157 h 136207"/>
                  <a:gd name="connsiteX1" fmla="*/ 9525 w 100965"/>
                  <a:gd name="connsiteY1" fmla="*/ 102870 h 136207"/>
                  <a:gd name="connsiteX2" fmla="*/ 55245 w 100965"/>
                  <a:gd name="connsiteY2" fmla="*/ 120015 h 136207"/>
                  <a:gd name="connsiteX3" fmla="*/ 82868 w 100965"/>
                  <a:gd name="connsiteY3" fmla="*/ 99060 h 136207"/>
                  <a:gd name="connsiteX4" fmla="*/ 49530 w 100965"/>
                  <a:gd name="connsiteY4" fmla="*/ 75247 h 136207"/>
                  <a:gd name="connsiteX5" fmla="*/ 6668 w 100965"/>
                  <a:gd name="connsiteY5" fmla="*/ 38100 h 136207"/>
                  <a:gd name="connsiteX6" fmla="*/ 6668 w 100965"/>
                  <a:gd name="connsiteY6" fmla="*/ 37147 h 136207"/>
                  <a:gd name="connsiteX7" fmla="*/ 51435 w 100965"/>
                  <a:gd name="connsiteY7" fmla="*/ 0 h 136207"/>
                  <a:gd name="connsiteX8" fmla="*/ 99060 w 100965"/>
                  <a:gd name="connsiteY8" fmla="*/ 14288 h 136207"/>
                  <a:gd name="connsiteX9" fmla="*/ 89535 w 100965"/>
                  <a:gd name="connsiteY9" fmla="*/ 29527 h 136207"/>
                  <a:gd name="connsiteX10" fmla="*/ 50483 w 100965"/>
                  <a:gd name="connsiteY10" fmla="*/ 16192 h 136207"/>
                  <a:gd name="connsiteX11" fmla="*/ 24765 w 100965"/>
                  <a:gd name="connsiteY11" fmla="*/ 35242 h 136207"/>
                  <a:gd name="connsiteX12" fmla="*/ 24765 w 100965"/>
                  <a:gd name="connsiteY12" fmla="*/ 36195 h 136207"/>
                  <a:gd name="connsiteX13" fmla="*/ 59055 w 100965"/>
                  <a:gd name="connsiteY13" fmla="*/ 59055 h 136207"/>
                  <a:gd name="connsiteX14" fmla="*/ 100965 w 100965"/>
                  <a:gd name="connsiteY14" fmla="*/ 96202 h 136207"/>
                  <a:gd name="connsiteX15" fmla="*/ 100965 w 100965"/>
                  <a:gd name="connsiteY15" fmla="*/ 97155 h 136207"/>
                  <a:gd name="connsiteX16" fmla="*/ 54293 w 100965"/>
                  <a:gd name="connsiteY16" fmla="*/ 136207 h 136207"/>
                  <a:gd name="connsiteX17" fmla="*/ 0 w 100965"/>
                  <a:gd name="connsiteY17" fmla="*/ 117157 h 13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0965" h="136207">
                    <a:moveTo>
                      <a:pt x="0" y="117157"/>
                    </a:moveTo>
                    <a:lnTo>
                      <a:pt x="9525" y="102870"/>
                    </a:lnTo>
                    <a:cubicBezTo>
                      <a:pt x="23813" y="114300"/>
                      <a:pt x="40005" y="120015"/>
                      <a:pt x="55245" y="120015"/>
                    </a:cubicBezTo>
                    <a:cubicBezTo>
                      <a:pt x="71438" y="120015"/>
                      <a:pt x="82868" y="112395"/>
                      <a:pt x="82868" y="99060"/>
                    </a:cubicBezTo>
                    <a:cubicBezTo>
                      <a:pt x="82868" y="85725"/>
                      <a:pt x="67628" y="80010"/>
                      <a:pt x="49530" y="75247"/>
                    </a:cubicBezTo>
                    <a:cubicBezTo>
                      <a:pt x="29528" y="69532"/>
                      <a:pt x="6668" y="61913"/>
                      <a:pt x="6668" y="38100"/>
                    </a:cubicBezTo>
                    <a:lnTo>
                      <a:pt x="6668" y="37147"/>
                    </a:lnTo>
                    <a:cubicBezTo>
                      <a:pt x="6668" y="15240"/>
                      <a:pt x="24765" y="0"/>
                      <a:pt x="51435" y="0"/>
                    </a:cubicBezTo>
                    <a:cubicBezTo>
                      <a:pt x="67628" y="0"/>
                      <a:pt x="84773" y="5715"/>
                      <a:pt x="99060" y="14288"/>
                    </a:cubicBezTo>
                    <a:lnTo>
                      <a:pt x="89535" y="29527"/>
                    </a:lnTo>
                    <a:cubicBezTo>
                      <a:pt x="77153" y="20955"/>
                      <a:pt x="63818" y="16192"/>
                      <a:pt x="50483" y="16192"/>
                    </a:cubicBezTo>
                    <a:cubicBezTo>
                      <a:pt x="35243" y="16192"/>
                      <a:pt x="24765" y="24765"/>
                      <a:pt x="24765" y="35242"/>
                    </a:cubicBezTo>
                    <a:lnTo>
                      <a:pt x="24765" y="36195"/>
                    </a:lnTo>
                    <a:cubicBezTo>
                      <a:pt x="24765" y="48577"/>
                      <a:pt x="41910" y="53340"/>
                      <a:pt x="59055" y="59055"/>
                    </a:cubicBezTo>
                    <a:cubicBezTo>
                      <a:pt x="79058" y="64770"/>
                      <a:pt x="100965" y="73342"/>
                      <a:pt x="100965" y="96202"/>
                    </a:cubicBezTo>
                    <a:lnTo>
                      <a:pt x="100965" y="97155"/>
                    </a:lnTo>
                    <a:cubicBezTo>
                      <a:pt x="100965" y="121920"/>
                      <a:pt x="80963" y="136207"/>
                      <a:pt x="54293" y="136207"/>
                    </a:cubicBezTo>
                    <a:cubicBezTo>
                      <a:pt x="35243" y="136207"/>
                      <a:pt x="14288" y="129540"/>
                      <a:pt x="0" y="117157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249D314B-DC4F-D8F2-2B35-6F4ABAB4FC17}"/>
                  </a:ext>
                </a:extLst>
              </p:cNvPr>
              <p:cNvSpPr/>
              <p:nvPr/>
            </p:nvSpPr>
            <p:spPr>
              <a:xfrm>
                <a:off x="7590949" y="4136390"/>
                <a:ext cx="125730" cy="138112"/>
              </a:xfrm>
              <a:custGeom>
                <a:avLst/>
                <a:gdLst>
                  <a:gd name="connsiteX0" fmla="*/ 66675 w 125730"/>
                  <a:gd name="connsiteY0" fmla="*/ 120967 h 138112"/>
                  <a:gd name="connsiteX1" fmla="*/ 108585 w 125730"/>
                  <a:gd name="connsiteY1" fmla="*/ 102870 h 138112"/>
                  <a:gd name="connsiteX2" fmla="*/ 120015 w 125730"/>
                  <a:gd name="connsiteY2" fmla="*/ 113347 h 138112"/>
                  <a:gd name="connsiteX3" fmla="*/ 65722 w 125730"/>
                  <a:gd name="connsiteY3" fmla="*/ 138113 h 138112"/>
                  <a:gd name="connsiteX4" fmla="*/ 0 w 125730"/>
                  <a:gd name="connsiteY4" fmla="*/ 69532 h 138112"/>
                  <a:gd name="connsiteX5" fmla="*/ 63818 w 125730"/>
                  <a:gd name="connsiteY5" fmla="*/ 0 h 138112"/>
                  <a:gd name="connsiteX6" fmla="*/ 125730 w 125730"/>
                  <a:gd name="connsiteY6" fmla="*/ 70485 h 138112"/>
                  <a:gd name="connsiteX7" fmla="*/ 124777 w 125730"/>
                  <a:gd name="connsiteY7" fmla="*/ 77153 h 138112"/>
                  <a:gd name="connsiteX8" fmla="*/ 20002 w 125730"/>
                  <a:gd name="connsiteY8" fmla="*/ 77153 h 138112"/>
                  <a:gd name="connsiteX9" fmla="*/ 66675 w 125730"/>
                  <a:gd name="connsiteY9" fmla="*/ 120967 h 138112"/>
                  <a:gd name="connsiteX10" fmla="*/ 104775 w 125730"/>
                  <a:gd name="connsiteY10" fmla="*/ 60960 h 138112"/>
                  <a:gd name="connsiteX11" fmla="*/ 62865 w 125730"/>
                  <a:gd name="connsiteY11" fmla="*/ 17145 h 138112"/>
                  <a:gd name="connsiteX12" fmla="*/ 20002 w 125730"/>
                  <a:gd name="connsiteY12" fmla="*/ 60960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5730" h="138112">
                    <a:moveTo>
                      <a:pt x="66675" y="120967"/>
                    </a:moveTo>
                    <a:cubicBezTo>
                      <a:pt x="84772" y="120967"/>
                      <a:pt x="97155" y="113347"/>
                      <a:pt x="108585" y="102870"/>
                    </a:cubicBezTo>
                    <a:lnTo>
                      <a:pt x="120015" y="113347"/>
                    </a:lnTo>
                    <a:cubicBezTo>
                      <a:pt x="107632" y="128588"/>
                      <a:pt x="91440" y="138113"/>
                      <a:pt x="65722" y="138113"/>
                    </a:cubicBezTo>
                    <a:cubicBezTo>
                      <a:pt x="29527" y="138113"/>
                      <a:pt x="0" y="110490"/>
                      <a:pt x="0" y="69532"/>
                    </a:cubicBezTo>
                    <a:cubicBezTo>
                      <a:pt x="0" y="30480"/>
                      <a:pt x="26670" y="0"/>
                      <a:pt x="63818" y="0"/>
                    </a:cubicBezTo>
                    <a:cubicBezTo>
                      <a:pt x="102870" y="0"/>
                      <a:pt x="125730" y="31432"/>
                      <a:pt x="125730" y="70485"/>
                    </a:cubicBezTo>
                    <a:cubicBezTo>
                      <a:pt x="125730" y="72390"/>
                      <a:pt x="125730" y="74295"/>
                      <a:pt x="124777" y="77153"/>
                    </a:cubicBezTo>
                    <a:lnTo>
                      <a:pt x="20002" y="77153"/>
                    </a:lnTo>
                    <a:cubicBezTo>
                      <a:pt x="22860" y="104775"/>
                      <a:pt x="43815" y="120967"/>
                      <a:pt x="66675" y="120967"/>
                    </a:cubicBezTo>
                    <a:close/>
                    <a:moveTo>
                      <a:pt x="104775" y="60960"/>
                    </a:moveTo>
                    <a:cubicBezTo>
                      <a:pt x="102870" y="37147"/>
                      <a:pt x="89535" y="17145"/>
                      <a:pt x="62865" y="17145"/>
                    </a:cubicBezTo>
                    <a:cubicBezTo>
                      <a:pt x="40005" y="17145"/>
                      <a:pt x="22860" y="36195"/>
                      <a:pt x="20002" y="6096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D86E944C-04EA-733B-90F7-5175C38252C4}"/>
                  </a:ext>
                </a:extLst>
              </p:cNvPr>
              <p:cNvSpPr/>
              <p:nvPr/>
            </p:nvSpPr>
            <p:spPr>
              <a:xfrm>
                <a:off x="7740491" y="4137342"/>
                <a:ext cx="116204" cy="137159"/>
              </a:xfrm>
              <a:custGeom>
                <a:avLst/>
                <a:gdLst>
                  <a:gd name="connsiteX0" fmla="*/ 0 w 116204"/>
                  <a:gd name="connsiteY0" fmla="*/ 96202 h 137159"/>
                  <a:gd name="connsiteX1" fmla="*/ 0 w 116204"/>
                  <a:gd name="connsiteY1" fmla="*/ 95250 h 137159"/>
                  <a:gd name="connsiteX2" fmla="*/ 56197 w 116204"/>
                  <a:gd name="connsiteY2" fmla="*/ 52388 h 137159"/>
                  <a:gd name="connsiteX3" fmla="*/ 97155 w 116204"/>
                  <a:gd name="connsiteY3" fmla="*/ 58102 h 137159"/>
                  <a:gd name="connsiteX4" fmla="*/ 97155 w 116204"/>
                  <a:gd name="connsiteY4" fmla="*/ 53340 h 137159"/>
                  <a:gd name="connsiteX5" fmla="*/ 58102 w 116204"/>
                  <a:gd name="connsiteY5" fmla="*/ 18097 h 137159"/>
                  <a:gd name="connsiteX6" fmla="*/ 18097 w 116204"/>
                  <a:gd name="connsiteY6" fmla="*/ 27622 h 137159"/>
                  <a:gd name="connsiteX7" fmla="*/ 12382 w 116204"/>
                  <a:gd name="connsiteY7" fmla="*/ 11430 h 137159"/>
                  <a:gd name="connsiteX8" fmla="*/ 60007 w 116204"/>
                  <a:gd name="connsiteY8" fmla="*/ 0 h 137159"/>
                  <a:gd name="connsiteX9" fmla="*/ 102870 w 116204"/>
                  <a:gd name="connsiteY9" fmla="*/ 14288 h 137159"/>
                  <a:gd name="connsiteX10" fmla="*/ 116205 w 116204"/>
                  <a:gd name="connsiteY10" fmla="*/ 53340 h 137159"/>
                  <a:gd name="connsiteX11" fmla="*/ 116205 w 116204"/>
                  <a:gd name="connsiteY11" fmla="*/ 134302 h 137159"/>
                  <a:gd name="connsiteX12" fmla="*/ 97155 w 116204"/>
                  <a:gd name="connsiteY12" fmla="*/ 134302 h 137159"/>
                  <a:gd name="connsiteX13" fmla="*/ 97155 w 116204"/>
                  <a:gd name="connsiteY13" fmla="*/ 114300 h 137159"/>
                  <a:gd name="connsiteX14" fmla="*/ 49530 w 116204"/>
                  <a:gd name="connsiteY14" fmla="*/ 137160 h 137159"/>
                  <a:gd name="connsiteX15" fmla="*/ 0 w 116204"/>
                  <a:gd name="connsiteY15" fmla="*/ 96202 h 137159"/>
                  <a:gd name="connsiteX16" fmla="*/ 97155 w 116204"/>
                  <a:gd name="connsiteY16" fmla="*/ 85725 h 137159"/>
                  <a:gd name="connsiteX17" fmla="*/ 97155 w 116204"/>
                  <a:gd name="connsiteY17" fmla="*/ 73342 h 137159"/>
                  <a:gd name="connsiteX18" fmla="*/ 59055 w 116204"/>
                  <a:gd name="connsiteY18" fmla="*/ 67627 h 137159"/>
                  <a:gd name="connsiteX19" fmla="*/ 20002 w 116204"/>
                  <a:gd name="connsiteY19" fmla="*/ 94297 h 137159"/>
                  <a:gd name="connsiteX20" fmla="*/ 20002 w 116204"/>
                  <a:gd name="connsiteY20" fmla="*/ 95250 h 137159"/>
                  <a:gd name="connsiteX21" fmla="*/ 53340 w 116204"/>
                  <a:gd name="connsiteY21" fmla="*/ 120967 h 137159"/>
                  <a:gd name="connsiteX22" fmla="*/ 97155 w 116204"/>
                  <a:gd name="connsiteY22" fmla="*/ 85725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6204" h="137159">
                    <a:moveTo>
                      <a:pt x="0" y="96202"/>
                    </a:moveTo>
                    <a:lnTo>
                      <a:pt x="0" y="95250"/>
                    </a:lnTo>
                    <a:cubicBezTo>
                      <a:pt x="0" y="66675"/>
                      <a:pt x="22860" y="52388"/>
                      <a:pt x="56197" y="52388"/>
                    </a:cubicBezTo>
                    <a:cubicBezTo>
                      <a:pt x="73342" y="52388"/>
                      <a:pt x="84772" y="54292"/>
                      <a:pt x="97155" y="58102"/>
                    </a:cubicBezTo>
                    <a:lnTo>
                      <a:pt x="97155" y="53340"/>
                    </a:lnTo>
                    <a:cubicBezTo>
                      <a:pt x="97155" y="30480"/>
                      <a:pt x="82867" y="18097"/>
                      <a:pt x="58102" y="18097"/>
                    </a:cubicBezTo>
                    <a:cubicBezTo>
                      <a:pt x="41910" y="18097"/>
                      <a:pt x="29527" y="21907"/>
                      <a:pt x="18097" y="27622"/>
                    </a:cubicBezTo>
                    <a:lnTo>
                      <a:pt x="12382" y="11430"/>
                    </a:lnTo>
                    <a:cubicBezTo>
                      <a:pt x="26670" y="4763"/>
                      <a:pt x="40957" y="0"/>
                      <a:pt x="60007" y="0"/>
                    </a:cubicBezTo>
                    <a:cubicBezTo>
                      <a:pt x="78105" y="0"/>
                      <a:pt x="93345" y="4763"/>
                      <a:pt x="102870" y="14288"/>
                    </a:cubicBezTo>
                    <a:cubicBezTo>
                      <a:pt x="111760" y="23813"/>
                      <a:pt x="116205" y="36830"/>
                      <a:pt x="116205" y="53340"/>
                    </a:cubicBezTo>
                    <a:lnTo>
                      <a:pt x="116205" y="134302"/>
                    </a:lnTo>
                    <a:lnTo>
                      <a:pt x="97155" y="134302"/>
                    </a:lnTo>
                    <a:lnTo>
                      <a:pt x="97155" y="114300"/>
                    </a:lnTo>
                    <a:cubicBezTo>
                      <a:pt x="87630" y="125730"/>
                      <a:pt x="72390" y="137160"/>
                      <a:pt x="49530" y="137160"/>
                    </a:cubicBezTo>
                    <a:cubicBezTo>
                      <a:pt x="24765" y="137160"/>
                      <a:pt x="0" y="122872"/>
                      <a:pt x="0" y="96202"/>
                    </a:cubicBezTo>
                    <a:close/>
                    <a:moveTo>
                      <a:pt x="97155" y="85725"/>
                    </a:moveTo>
                    <a:lnTo>
                      <a:pt x="97155" y="73342"/>
                    </a:lnTo>
                    <a:cubicBezTo>
                      <a:pt x="87630" y="70485"/>
                      <a:pt x="74295" y="67627"/>
                      <a:pt x="59055" y="67627"/>
                    </a:cubicBezTo>
                    <a:cubicBezTo>
                      <a:pt x="34290" y="67627"/>
                      <a:pt x="20002" y="78105"/>
                      <a:pt x="20002" y="94297"/>
                    </a:cubicBezTo>
                    <a:lnTo>
                      <a:pt x="20002" y="95250"/>
                    </a:lnTo>
                    <a:cubicBezTo>
                      <a:pt x="20002" y="111442"/>
                      <a:pt x="35242" y="120967"/>
                      <a:pt x="53340" y="120967"/>
                    </a:cubicBezTo>
                    <a:cubicBezTo>
                      <a:pt x="77152" y="120967"/>
                      <a:pt x="97155" y="106680"/>
                      <a:pt x="97155" y="8572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ECD7BF63-AEFF-2D46-72FB-8D31C9BBB40C}"/>
                  </a:ext>
                </a:extLst>
              </p:cNvPr>
              <p:cNvSpPr/>
              <p:nvPr/>
            </p:nvSpPr>
            <p:spPr>
              <a:xfrm>
                <a:off x="7898606" y="4137300"/>
                <a:ext cx="73342" cy="134344"/>
              </a:xfrm>
              <a:custGeom>
                <a:avLst/>
                <a:gdLst>
                  <a:gd name="connsiteX0" fmla="*/ 0 w 73342"/>
                  <a:gd name="connsiteY0" fmla="*/ 1947 h 134344"/>
                  <a:gd name="connsiteX1" fmla="*/ 19050 w 73342"/>
                  <a:gd name="connsiteY1" fmla="*/ 1947 h 134344"/>
                  <a:gd name="connsiteX2" fmla="*/ 19050 w 73342"/>
                  <a:gd name="connsiteY2" fmla="*/ 36237 h 134344"/>
                  <a:gd name="connsiteX3" fmla="*/ 73343 w 73342"/>
                  <a:gd name="connsiteY3" fmla="*/ 42 h 134344"/>
                  <a:gd name="connsiteX4" fmla="*/ 73343 w 73342"/>
                  <a:gd name="connsiteY4" fmla="*/ 20997 h 134344"/>
                  <a:gd name="connsiteX5" fmla="*/ 71438 w 73342"/>
                  <a:gd name="connsiteY5" fmla="*/ 20997 h 134344"/>
                  <a:gd name="connsiteX6" fmla="*/ 19050 w 73342"/>
                  <a:gd name="connsiteY6" fmla="*/ 81957 h 134344"/>
                  <a:gd name="connsiteX7" fmla="*/ 19050 w 73342"/>
                  <a:gd name="connsiteY7" fmla="*/ 134345 h 134344"/>
                  <a:gd name="connsiteX8" fmla="*/ 0 w 73342"/>
                  <a:gd name="connsiteY8" fmla="*/ 134345 h 13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342" h="134344">
                    <a:moveTo>
                      <a:pt x="0" y="1947"/>
                    </a:moveTo>
                    <a:lnTo>
                      <a:pt x="19050" y="1947"/>
                    </a:lnTo>
                    <a:lnTo>
                      <a:pt x="19050" y="36237"/>
                    </a:lnTo>
                    <a:cubicBezTo>
                      <a:pt x="29527" y="14330"/>
                      <a:pt x="48577" y="-910"/>
                      <a:pt x="73343" y="42"/>
                    </a:cubicBezTo>
                    <a:lnTo>
                      <a:pt x="73343" y="20997"/>
                    </a:lnTo>
                    <a:lnTo>
                      <a:pt x="71438" y="20997"/>
                    </a:lnTo>
                    <a:cubicBezTo>
                      <a:pt x="42863" y="20997"/>
                      <a:pt x="19050" y="41952"/>
                      <a:pt x="19050" y="81957"/>
                    </a:cubicBezTo>
                    <a:lnTo>
                      <a:pt x="19050" y="134345"/>
                    </a:lnTo>
                    <a:lnTo>
                      <a:pt x="0" y="134345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A470C89C-CE59-691B-4706-9F4EB8CF609C}"/>
                  </a:ext>
                </a:extLst>
              </p:cNvPr>
              <p:cNvSpPr/>
              <p:nvPr/>
            </p:nvSpPr>
            <p:spPr>
              <a:xfrm>
                <a:off x="7988141" y="4136390"/>
                <a:ext cx="121919" cy="138112"/>
              </a:xfrm>
              <a:custGeom>
                <a:avLst/>
                <a:gdLst>
                  <a:gd name="connsiteX0" fmla="*/ 0 w 121919"/>
                  <a:gd name="connsiteY0" fmla="*/ 69532 h 138112"/>
                  <a:gd name="connsiteX1" fmla="*/ 67627 w 121919"/>
                  <a:gd name="connsiteY1" fmla="*/ 0 h 138112"/>
                  <a:gd name="connsiteX2" fmla="*/ 120967 w 121919"/>
                  <a:gd name="connsiteY2" fmla="*/ 23813 h 138112"/>
                  <a:gd name="connsiteX3" fmla="*/ 107632 w 121919"/>
                  <a:gd name="connsiteY3" fmla="*/ 37147 h 138112"/>
                  <a:gd name="connsiteX4" fmla="*/ 67627 w 121919"/>
                  <a:gd name="connsiteY4" fmla="*/ 17145 h 138112"/>
                  <a:gd name="connsiteX5" fmla="*/ 20002 w 121919"/>
                  <a:gd name="connsiteY5" fmla="*/ 68580 h 138112"/>
                  <a:gd name="connsiteX6" fmla="*/ 20002 w 121919"/>
                  <a:gd name="connsiteY6" fmla="*/ 69532 h 138112"/>
                  <a:gd name="connsiteX7" fmla="*/ 68580 w 121919"/>
                  <a:gd name="connsiteY7" fmla="*/ 120015 h 138112"/>
                  <a:gd name="connsiteX8" fmla="*/ 108585 w 121919"/>
                  <a:gd name="connsiteY8" fmla="*/ 100965 h 138112"/>
                  <a:gd name="connsiteX9" fmla="*/ 121920 w 121919"/>
                  <a:gd name="connsiteY9" fmla="*/ 112395 h 138112"/>
                  <a:gd name="connsiteX10" fmla="*/ 67627 w 121919"/>
                  <a:gd name="connsiteY10" fmla="*/ 138113 h 138112"/>
                  <a:gd name="connsiteX11" fmla="*/ 0 w 121919"/>
                  <a:gd name="connsiteY11" fmla="*/ 69532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919" h="138112">
                    <a:moveTo>
                      <a:pt x="0" y="69532"/>
                    </a:moveTo>
                    <a:cubicBezTo>
                      <a:pt x="0" y="32385"/>
                      <a:pt x="29527" y="0"/>
                      <a:pt x="67627" y="0"/>
                    </a:cubicBezTo>
                    <a:cubicBezTo>
                      <a:pt x="92392" y="0"/>
                      <a:pt x="108585" y="10478"/>
                      <a:pt x="120967" y="23813"/>
                    </a:cubicBezTo>
                    <a:lnTo>
                      <a:pt x="107632" y="37147"/>
                    </a:lnTo>
                    <a:cubicBezTo>
                      <a:pt x="97155" y="26670"/>
                      <a:pt x="85725" y="17145"/>
                      <a:pt x="67627" y="17145"/>
                    </a:cubicBezTo>
                    <a:cubicBezTo>
                      <a:pt x="40957" y="17145"/>
                      <a:pt x="20002" y="40005"/>
                      <a:pt x="20002" y="68580"/>
                    </a:cubicBezTo>
                    <a:lnTo>
                      <a:pt x="20002" y="69532"/>
                    </a:lnTo>
                    <a:cubicBezTo>
                      <a:pt x="20002" y="98107"/>
                      <a:pt x="40957" y="120015"/>
                      <a:pt x="68580" y="120015"/>
                    </a:cubicBezTo>
                    <a:cubicBezTo>
                      <a:pt x="85725" y="120015"/>
                      <a:pt x="98107" y="112395"/>
                      <a:pt x="108585" y="100965"/>
                    </a:cubicBezTo>
                    <a:lnTo>
                      <a:pt x="121920" y="112395"/>
                    </a:lnTo>
                    <a:cubicBezTo>
                      <a:pt x="108585" y="127635"/>
                      <a:pt x="92392" y="138113"/>
                      <a:pt x="67627" y="138113"/>
                    </a:cubicBezTo>
                    <a:cubicBezTo>
                      <a:pt x="29527" y="138113"/>
                      <a:pt x="0" y="106680"/>
                      <a:pt x="0" y="69532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84C562C1-CB73-9792-DD95-4B51CB0DBA05}"/>
                  </a:ext>
                </a:extLst>
              </p:cNvPr>
              <p:cNvSpPr/>
              <p:nvPr/>
            </p:nvSpPr>
            <p:spPr>
              <a:xfrm>
                <a:off x="8142446" y="4084955"/>
                <a:ext cx="115252" cy="186689"/>
              </a:xfrm>
              <a:custGeom>
                <a:avLst/>
                <a:gdLst>
                  <a:gd name="connsiteX0" fmla="*/ 0 w 115252"/>
                  <a:gd name="connsiteY0" fmla="*/ 0 h 186689"/>
                  <a:gd name="connsiteX1" fmla="*/ 19050 w 115252"/>
                  <a:gd name="connsiteY1" fmla="*/ 0 h 186689"/>
                  <a:gd name="connsiteX2" fmla="*/ 19050 w 115252"/>
                  <a:gd name="connsiteY2" fmla="*/ 77152 h 186689"/>
                  <a:gd name="connsiteX3" fmla="*/ 64770 w 115252"/>
                  <a:gd name="connsiteY3" fmla="*/ 51435 h 186689"/>
                  <a:gd name="connsiteX4" fmla="*/ 115253 w 115252"/>
                  <a:gd name="connsiteY4" fmla="*/ 104775 h 186689"/>
                  <a:gd name="connsiteX5" fmla="*/ 115253 w 115252"/>
                  <a:gd name="connsiteY5" fmla="*/ 186690 h 186689"/>
                  <a:gd name="connsiteX6" fmla="*/ 95250 w 115252"/>
                  <a:gd name="connsiteY6" fmla="*/ 186690 h 186689"/>
                  <a:gd name="connsiteX7" fmla="*/ 95250 w 115252"/>
                  <a:gd name="connsiteY7" fmla="*/ 109538 h 186689"/>
                  <a:gd name="connsiteX8" fmla="*/ 59055 w 115252"/>
                  <a:gd name="connsiteY8" fmla="*/ 69532 h 186689"/>
                  <a:gd name="connsiteX9" fmla="*/ 19050 w 115252"/>
                  <a:gd name="connsiteY9" fmla="*/ 110490 h 186689"/>
                  <a:gd name="connsiteX10" fmla="*/ 19050 w 115252"/>
                  <a:gd name="connsiteY10" fmla="*/ 186690 h 186689"/>
                  <a:gd name="connsiteX11" fmla="*/ 0 w 115252"/>
                  <a:gd name="connsiteY11" fmla="*/ 186690 h 186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252" h="186689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77152"/>
                    </a:lnTo>
                    <a:cubicBezTo>
                      <a:pt x="28575" y="62865"/>
                      <a:pt x="41910" y="51435"/>
                      <a:pt x="64770" y="51435"/>
                    </a:cubicBezTo>
                    <a:cubicBezTo>
                      <a:pt x="96203" y="51435"/>
                      <a:pt x="115253" y="73342"/>
                      <a:pt x="115253" y="104775"/>
                    </a:cubicBezTo>
                    <a:lnTo>
                      <a:pt x="115253" y="186690"/>
                    </a:lnTo>
                    <a:lnTo>
                      <a:pt x="95250" y="186690"/>
                    </a:lnTo>
                    <a:lnTo>
                      <a:pt x="95250" y="109538"/>
                    </a:lnTo>
                    <a:cubicBezTo>
                      <a:pt x="95250" y="84772"/>
                      <a:pt x="81915" y="69532"/>
                      <a:pt x="59055" y="69532"/>
                    </a:cubicBezTo>
                    <a:cubicBezTo>
                      <a:pt x="36195" y="69532"/>
                      <a:pt x="19050" y="85725"/>
                      <a:pt x="19050" y="110490"/>
                    </a:cubicBezTo>
                    <a:lnTo>
                      <a:pt x="19050" y="186690"/>
                    </a:lnTo>
                    <a:lnTo>
                      <a:pt x="0" y="186690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6B0D021D-6292-6EA9-A57B-19A4D339C43F}"/>
                  </a:ext>
                </a:extLst>
              </p:cNvPr>
              <p:cNvSpPr/>
              <p:nvPr/>
            </p:nvSpPr>
            <p:spPr>
              <a:xfrm>
                <a:off x="8371046" y="4089717"/>
                <a:ext cx="161925" cy="184784"/>
              </a:xfrm>
              <a:custGeom>
                <a:avLst/>
                <a:gdLst>
                  <a:gd name="connsiteX0" fmla="*/ 0 w 161925"/>
                  <a:gd name="connsiteY0" fmla="*/ 93345 h 184784"/>
                  <a:gd name="connsiteX1" fmla="*/ 0 w 161925"/>
                  <a:gd name="connsiteY1" fmla="*/ 92392 h 184784"/>
                  <a:gd name="connsiteX2" fmla="*/ 90488 w 161925"/>
                  <a:gd name="connsiteY2" fmla="*/ 0 h 184784"/>
                  <a:gd name="connsiteX3" fmla="*/ 160973 w 161925"/>
                  <a:gd name="connsiteY3" fmla="*/ 28575 h 184784"/>
                  <a:gd name="connsiteX4" fmla="*/ 146685 w 161925"/>
                  <a:gd name="connsiteY4" fmla="*/ 42863 h 184784"/>
                  <a:gd name="connsiteX5" fmla="*/ 90488 w 161925"/>
                  <a:gd name="connsiteY5" fmla="*/ 19050 h 184784"/>
                  <a:gd name="connsiteX6" fmla="*/ 20955 w 161925"/>
                  <a:gd name="connsiteY6" fmla="*/ 91440 h 184784"/>
                  <a:gd name="connsiteX7" fmla="*/ 20955 w 161925"/>
                  <a:gd name="connsiteY7" fmla="*/ 92392 h 184784"/>
                  <a:gd name="connsiteX8" fmla="*/ 90488 w 161925"/>
                  <a:gd name="connsiteY8" fmla="*/ 165735 h 184784"/>
                  <a:gd name="connsiteX9" fmla="*/ 148590 w 161925"/>
                  <a:gd name="connsiteY9" fmla="*/ 140017 h 184784"/>
                  <a:gd name="connsiteX10" fmla="*/ 161925 w 161925"/>
                  <a:gd name="connsiteY10" fmla="*/ 153352 h 184784"/>
                  <a:gd name="connsiteX11" fmla="*/ 90488 w 161925"/>
                  <a:gd name="connsiteY11" fmla="*/ 184785 h 184784"/>
                  <a:gd name="connsiteX12" fmla="*/ 0 w 161925"/>
                  <a:gd name="connsiteY12" fmla="*/ 93345 h 18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925" h="184784">
                    <a:moveTo>
                      <a:pt x="0" y="93345"/>
                    </a:moveTo>
                    <a:lnTo>
                      <a:pt x="0" y="92392"/>
                    </a:lnTo>
                    <a:cubicBezTo>
                      <a:pt x="0" y="41910"/>
                      <a:pt x="38100" y="0"/>
                      <a:pt x="90488" y="0"/>
                    </a:cubicBezTo>
                    <a:cubicBezTo>
                      <a:pt x="122873" y="0"/>
                      <a:pt x="142875" y="11430"/>
                      <a:pt x="160973" y="28575"/>
                    </a:cubicBezTo>
                    <a:lnTo>
                      <a:pt x="146685" y="42863"/>
                    </a:lnTo>
                    <a:cubicBezTo>
                      <a:pt x="131445" y="28575"/>
                      <a:pt x="115253" y="19050"/>
                      <a:pt x="90488" y="19050"/>
                    </a:cubicBezTo>
                    <a:cubicBezTo>
                      <a:pt x="51435" y="19050"/>
                      <a:pt x="20955" y="50482"/>
                      <a:pt x="20955" y="91440"/>
                    </a:cubicBezTo>
                    <a:lnTo>
                      <a:pt x="20955" y="92392"/>
                    </a:lnTo>
                    <a:cubicBezTo>
                      <a:pt x="20955" y="134302"/>
                      <a:pt x="51435" y="165735"/>
                      <a:pt x="90488" y="165735"/>
                    </a:cubicBezTo>
                    <a:cubicBezTo>
                      <a:pt x="115253" y="165735"/>
                      <a:pt x="131445" y="157163"/>
                      <a:pt x="148590" y="140017"/>
                    </a:cubicBezTo>
                    <a:lnTo>
                      <a:pt x="161925" y="153352"/>
                    </a:lnTo>
                    <a:cubicBezTo>
                      <a:pt x="142875" y="172402"/>
                      <a:pt x="122873" y="184785"/>
                      <a:pt x="90488" y="184785"/>
                    </a:cubicBezTo>
                    <a:cubicBezTo>
                      <a:pt x="38100" y="184785"/>
                      <a:pt x="0" y="143827"/>
                      <a:pt x="0" y="9334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AEA9CED6-90CB-B736-49D3-F85A35D4285B}"/>
                  </a:ext>
                </a:extLst>
              </p:cNvPr>
              <p:cNvSpPr/>
              <p:nvPr/>
            </p:nvSpPr>
            <p:spPr>
              <a:xfrm>
                <a:off x="8553926" y="4136390"/>
                <a:ext cx="124777" cy="138112"/>
              </a:xfrm>
              <a:custGeom>
                <a:avLst/>
                <a:gdLst>
                  <a:gd name="connsiteX0" fmla="*/ 66675 w 124777"/>
                  <a:gd name="connsiteY0" fmla="*/ 120967 h 138112"/>
                  <a:gd name="connsiteX1" fmla="*/ 107632 w 124777"/>
                  <a:gd name="connsiteY1" fmla="*/ 102870 h 138112"/>
                  <a:gd name="connsiteX2" fmla="*/ 120015 w 124777"/>
                  <a:gd name="connsiteY2" fmla="*/ 113347 h 138112"/>
                  <a:gd name="connsiteX3" fmla="*/ 65723 w 124777"/>
                  <a:gd name="connsiteY3" fmla="*/ 138113 h 138112"/>
                  <a:gd name="connsiteX4" fmla="*/ 0 w 124777"/>
                  <a:gd name="connsiteY4" fmla="*/ 69532 h 138112"/>
                  <a:gd name="connsiteX5" fmla="*/ 62865 w 124777"/>
                  <a:gd name="connsiteY5" fmla="*/ 0 h 138112"/>
                  <a:gd name="connsiteX6" fmla="*/ 124778 w 124777"/>
                  <a:gd name="connsiteY6" fmla="*/ 70485 h 138112"/>
                  <a:gd name="connsiteX7" fmla="*/ 124778 w 124777"/>
                  <a:gd name="connsiteY7" fmla="*/ 77153 h 138112"/>
                  <a:gd name="connsiteX8" fmla="*/ 20003 w 124777"/>
                  <a:gd name="connsiteY8" fmla="*/ 77153 h 138112"/>
                  <a:gd name="connsiteX9" fmla="*/ 66675 w 124777"/>
                  <a:gd name="connsiteY9" fmla="*/ 120967 h 138112"/>
                  <a:gd name="connsiteX10" fmla="*/ 104775 w 124777"/>
                  <a:gd name="connsiteY10" fmla="*/ 60960 h 138112"/>
                  <a:gd name="connsiteX11" fmla="*/ 62865 w 124777"/>
                  <a:gd name="connsiteY11" fmla="*/ 17145 h 138112"/>
                  <a:gd name="connsiteX12" fmla="*/ 20003 w 124777"/>
                  <a:gd name="connsiteY12" fmla="*/ 60960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777" h="138112">
                    <a:moveTo>
                      <a:pt x="66675" y="120967"/>
                    </a:moveTo>
                    <a:cubicBezTo>
                      <a:pt x="84773" y="120967"/>
                      <a:pt x="97155" y="113347"/>
                      <a:pt x="107632" y="102870"/>
                    </a:cubicBezTo>
                    <a:lnTo>
                      <a:pt x="120015" y="113347"/>
                    </a:lnTo>
                    <a:cubicBezTo>
                      <a:pt x="106680" y="128588"/>
                      <a:pt x="90488" y="138113"/>
                      <a:pt x="65723" y="138113"/>
                    </a:cubicBezTo>
                    <a:cubicBezTo>
                      <a:pt x="29528" y="138113"/>
                      <a:pt x="0" y="110490"/>
                      <a:pt x="0" y="69532"/>
                    </a:cubicBezTo>
                    <a:cubicBezTo>
                      <a:pt x="0" y="30480"/>
                      <a:pt x="26670" y="0"/>
                      <a:pt x="62865" y="0"/>
                    </a:cubicBezTo>
                    <a:cubicBezTo>
                      <a:pt x="101918" y="0"/>
                      <a:pt x="124778" y="31432"/>
                      <a:pt x="124778" y="70485"/>
                    </a:cubicBezTo>
                    <a:cubicBezTo>
                      <a:pt x="124778" y="72390"/>
                      <a:pt x="124778" y="74295"/>
                      <a:pt x="124778" y="77153"/>
                    </a:cubicBezTo>
                    <a:lnTo>
                      <a:pt x="20003" y="77153"/>
                    </a:lnTo>
                    <a:cubicBezTo>
                      <a:pt x="22860" y="104775"/>
                      <a:pt x="42863" y="120967"/>
                      <a:pt x="66675" y="120967"/>
                    </a:cubicBezTo>
                    <a:close/>
                    <a:moveTo>
                      <a:pt x="104775" y="60960"/>
                    </a:moveTo>
                    <a:cubicBezTo>
                      <a:pt x="102870" y="37147"/>
                      <a:pt x="88582" y="17145"/>
                      <a:pt x="62865" y="17145"/>
                    </a:cubicBezTo>
                    <a:cubicBezTo>
                      <a:pt x="40005" y="17145"/>
                      <a:pt x="22860" y="36195"/>
                      <a:pt x="20003" y="6096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E1D7067D-352D-04CE-D369-F88D3E7EAEFC}"/>
                  </a:ext>
                </a:extLst>
              </p:cNvPr>
              <p:cNvSpPr/>
              <p:nvPr/>
            </p:nvSpPr>
            <p:spPr>
              <a:xfrm>
                <a:off x="8712994" y="4136390"/>
                <a:ext cx="115252" cy="135254"/>
              </a:xfrm>
              <a:custGeom>
                <a:avLst/>
                <a:gdLst>
                  <a:gd name="connsiteX0" fmla="*/ 0 w 115252"/>
                  <a:gd name="connsiteY0" fmla="*/ 2857 h 135254"/>
                  <a:gd name="connsiteX1" fmla="*/ 20002 w 115252"/>
                  <a:gd name="connsiteY1" fmla="*/ 2857 h 135254"/>
                  <a:gd name="connsiteX2" fmla="*/ 20002 w 115252"/>
                  <a:gd name="connsiteY2" fmla="*/ 25717 h 135254"/>
                  <a:gd name="connsiteX3" fmla="*/ 64770 w 115252"/>
                  <a:gd name="connsiteY3" fmla="*/ 0 h 135254"/>
                  <a:gd name="connsiteX4" fmla="*/ 115252 w 115252"/>
                  <a:gd name="connsiteY4" fmla="*/ 53340 h 135254"/>
                  <a:gd name="connsiteX5" fmla="*/ 115252 w 115252"/>
                  <a:gd name="connsiteY5" fmla="*/ 135255 h 135254"/>
                  <a:gd name="connsiteX6" fmla="*/ 96202 w 115252"/>
                  <a:gd name="connsiteY6" fmla="*/ 135255 h 135254"/>
                  <a:gd name="connsiteX7" fmla="*/ 96202 w 115252"/>
                  <a:gd name="connsiteY7" fmla="*/ 58103 h 135254"/>
                  <a:gd name="connsiteX8" fmla="*/ 59055 w 115252"/>
                  <a:gd name="connsiteY8" fmla="*/ 18097 h 135254"/>
                  <a:gd name="connsiteX9" fmla="*/ 20002 w 115252"/>
                  <a:gd name="connsiteY9" fmla="*/ 59055 h 135254"/>
                  <a:gd name="connsiteX10" fmla="*/ 20002 w 115252"/>
                  <a:gd name="connsiteY10" fmla="*/ 135255 h 135254"/>
                  <a:gd name="connsiteX11" fmla="*/ 0 w 115252"/>
                  <a:gd name="connsiteY11" fmla="*/ 135255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252" h="135254">
                    <a:moveTo>
                      <a:pt x="0" y="2857"/>
                    </a:moveTo>
                    <a:lnTo>
                      <a:pt x="20002" y="2857"/>
                    </a:lnTo>
                    <a:lnTo>
                      <a:pt x="20002" y="25717"/>
                    </a:lnTo>
                    <a:cubicBezTo>
                      <a:pt x="28575" y="11430"/>
                      <a:pt x="42863" y="0"/>
                      <a:pt x="64770" y="0"/>
                    </a:cubicBezTo>
                    <a:cubicBezTo>
                      <a:pt x="97155" y="0"/>
                      <a:pt x="115252" y="21907"/>
                      <a:pt x="115252" y="53340"/>
                    </a:cubicBezTo>
                    <a:lnTo>
                      <a:pt x="115252" y="135255"/>
                    </a:lnTo>
                    <a:lnTo>
                      <a:pt x="96202" y="135255"/>
                    </a:lnTo>
                    <a:lnTo>
                      <a:pt x="96202" y="58103"/>
                    </a:lnTo>
                    <a:cubicBezTo>
                      <a:pt x="96202" y="33338"/>
                      <a:pt x="82868" y="18097"/>
                      <a:pt x="59055" y="18097"/>
                    </a:cubicBezTo>
                    <a:cubicBezTo>
                      <a:pt x="37148" y="18097"/>
                      <a:pt x="20002" y="34290"/>
                      <a:pt x="20002" y="59055"/>
                    </a:cubicBezTo>
                    <a:lnTo>
                      <a:pt x="20002" y="135255"/>
                    </a:lnTo>
                    <a:lnTo>
                      <a:pt x="0" y="135255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2D42ABC4-A6B3-A7A2-92FF-23E283255C33}"/>
                  </a:ext>
                </a:extLst>
              </p:cNvPr>
              <p:cNvSpPr/>
              <p:nvPr/>
            </p:nvSpPr>
            <p:spPr>
              <a:xfrm>
                <a:off x="8858726" y="4099242"/>
                <a:ext cx="80010" cy="174307"/>
              </a:xfrm>
              <a:custGeom>
                <a:avLst/>
                <a:gdLst>
                  <a:gd name="connsiteX0" fmla="*/ 19050 w 80010"/>
                  <a:gd name="connsiteY0" fmla="*/ 137160 h 174307"/>
                  <a:gd name="connsiteX1" fmla="*/ 19050 w 80010"/>
                  <a:gd name="connsiteY1" fmla="*/ 57150 h 174307"/>
                  <a:gd name="connsiteX2" fmla="*/ 0 w 80010"/>
                  <a:gd name="connsiteY2" fmla="*/ 57150 h 174307"/>
                  <a:gd name="connsiteX3" fmla="*/ 0 w 80010"/>
                  <a:gd name="connsiteY3" fmla="*/ 40005 h 174307"/>
                  <a:gd name="connsiteX4" fmla="*/ 19050 w 80010"/>
                  <a:gd name="connsiteY4" fmla="*/ 40005 h 174307"/>
                  <a:gd name="connsiteX5" fmla="*/ 19050 w 80010"/>
                  <a:gd name="connsiteY5" fmla="*/ 0 h 174307"/>
                  <a:gd name="connsiteX6" fmla="*/ 38100 w 80010"/>
                  <a:gd name="connsiteY6" fmla="*/ 0 h 174307"/>
                  <a:gd name="connsiteX7" fmla="*/ 38100 w 80010"/>
                  <a:gd name="connsiteY7" fmla="*/ 40005 h 174307"/>
                  <a:gd name="connsiteX8" fmla="*/ 80010 w 80010"/>
                  <a:gd name="connsiteY8" fmla="*/ 40005 h 174307"/>
                  <a:gd name="connsiteX9" fmla="*/ 80010 w 80010"/>
                  <a:gd name="connsiteY9" fmla="*/ 57150 h 174307"/>
                  <a:gd name="connsiteX10" fmla="*/ 38100 w 80010"/>
                  <a:gd name="connsiteY10" fmla="*/ 57150 h 174307"/>
                  <a:gd name="connsiteX11" fmla="*/ 38100 w 80010"/>
                  <a:gd name="connsiteY11" fmla="*/ 134302 h 174307"/>
                  <a:gd name="connsiteX12" fmla="*/ 60960 w 80010"/>
                  <a:gd name="connsiteY12" fmla="*/ 156210 h 174307"/>
                  <a:gd name="connsiteX13" fmla="*/ 80010 w 80010"/>
                  <a:gd name="connsiteY13" fmla="*/ 152400 h 174307"/>
                  <a:gd name="connsiteX14" fmla="*/ 80010 w 80010"/>
                  <a:gd name="connsiteY14" fmla="*/ 168592 h 174307"/>
                  <a:gd name="connsiteX15" fmla="*/ 56198 w 80010"/>
                  <a:gd name="connsiteY15" fmla="*/ 174307 h 174307"/>
                  <a:gd name="connsiteX16" fmla="*/ 19050 w 80010"/>
                  <a:gd name="connsiteY16" fmla="*/ 137160 h 17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" h="174307">
                    <a:moveTo>
                      <a:pt x="19050" y="137160"/>
                    </a:moveTo>
                    <a:lnTo>
                      <a:pt x="19050" y="57150"/>
                    </a:lnTo>
                    <a:lnTo>
                      <a:pt x="0" y="57150"/>
                    </a:lnTo>
                    <a:lnTo>
                      <a:pt x="0" y="40005"/>
                    </a:lnTo>
                    <a:lnTo>
                      <a:pt x="19050" y="40005"/>
                    </a:lnTo>
                    <a:lnTo>
                      <a:pt x="19050" y="0"/>
                    </a:lnTo>
                    <a:lnTo>
                      <a:pt x="38100" y="0"/>
                    </a:lnTo>
                    <a:lnTo>
                      <a:pt x="38100" y="40005"/>
                    </a:lnTo>
                    <a:lnTo>
                      <a:pt x="80010" y="40005"/>
                    </a:lnTo>
                    <a:lnTo>
                      <a:pt x="80010" y="57150"/>
                    </a:lnTo>
                    <a:lnTo>
                      <a:pt x="38100" y="57150"/>
                    </a:lnTo>
                    <a:lnTo>
                      <a:pt x="38100" y="134302"/>
                    </a:lnTo>
                    <a:cubicBezTo>
                      <a:pt x="38100" y="150495"/>
                      <a:pt x="47625" y="156210"/>
                      <a:pt x="60960" y="156210"/>
                    </a:cubicBezTo>
                    <a:cubicBezTo>
                      <a:pt x="67628" y="156210"/>
                      <a:pt x="72390" y="155257"/>
                      <a:pt x="80010" y="152400"/>
                    </a:cubicBezTo>
                    <a:lnTo>
                      <a:pt x="80010" y="168592"/>
                    </a:lnTo>
                    <a:cubicBezTo>
                      <a:pt x="72390" y="172402"/>
                      <a:pt x="65723" y="174307"/>
                      <a:pt x="56198" y="174307"/>
                    </a:cubicBezTo>
                    <a:cubicBezTo>
                      <a:pt x="35243" y="174307"/>
                      <a:pt x="19050" y="163830"/>
                      <a:pt x="19050" y="13716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7937A342-F8CA-0FBC-1FB0-05AF33C10AD6}"/>
                  </a:ext>
                </a:extLst>
              </p:cNvPr>
              <p:cNvSpPr/>
              <p:nvPr/>
            </p:nvSpPr>
            <p:spPr>
              <a:xfrm>
                <a:off x="8961596" y="4136390"/>
                <a:ext cx="124777" cy="138112"/>
              </a:xfrm>
              <a:custGeom>
                <a:avLst/>
                <a:gdLst>
                  <a:gd name="connsiteX0" fmla="*/ 66675 w 124777"/>
                  <a:gd name="connsiteY0" fmla="*/ 120967 h 138112"/>
                  <a:gd name="connsiteX1" fmla="*/ 108585 w 124777"/>
                  <a:gd name="connsiteY1" fmla="*/ 102870 h 138112"/>
                  <a:gd name="connsiteX2" fmla="*/ 120015 w 124777"/>
                  <a:gd name="connsiteY2" fmla="*/ 113347 h 138112"/>
                  <a:gd name="connsiteX3" fmla="*/ 65723 w 124777"/>
                  <a:gd name="connsiteY3" fmla="*/ 138113 h 138112"/>
                  <a:gd name="connsiteX4" fmla="*/ 0 w 124777"/>
                  <a:gd name="connsiteY4" fmla="*/ 69532 h 138112"/>
                  <a:gd name="connsiteX5" fmla="*/ 63818 w 124777"/>
                  <a:gd name="connsiteY5" fmla="*/ 0 h 138112"/>
                  <a:gd name="connsiteX6" fmla="*/ 124778 w 124777"/>
                  <a:gd name="connsiteY6" fmla="*/ 70485 h 138112"/>
                  <a:gd name="connsiteX7" fmla="*/ 124778 w 124777"/>
                  <a:gd name="connsiteY7" fmla="*/ 77153 h 138112"/>
                  <a:gd name="connsiteX8" fmla="*/ 20003 w 124777"/>
                  <a:gd name="connsiteY8" fmla="*/ 77153 h 138112"/>
                  <a:gd name="connsiteX9" fmla="*/ 66675 w 124777"/>
                  <a:gd name="connsiteY9" fmla="*/ 120967 h 138112"/>
                  <a:gd name="connsiteX10" fmla="*/ 104775 w 124777"/>
                  <a:gd name="connsiteY10" fmla="*/ 60960 h 138112"/>
                  <a:gd name="connsiteX11" fmla="*/ 62865 w 124777"/>
                  <a:gd name="connsiteY11" fmla="*/ 17145 h 138112"/>
                  <a:gd name="connsiteX12" fmla="*/ 20003 w 124777"/>
                  <a:gd name="connsiteY12" fmla="*/ 60960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777" h="138112">
                    <a:moveTo>
                      <a:pt x="66675" y="120967"/>
                    </a:moveTo>
                    <a:cubicBezTo>
                      <a:pt x="84773" y="120967"/>
                      <a:pt x="97155" y="113347"/>
                      <a:pt x="108585" y="102870"/>
                    </a:cubicBezTo>
                    <a:lnTo>
                      <a:pt x="120015" y="113347"/>
                    </a:lnTo>
                    <a:cubicBezTo>
                      <a:pt x="107633" y="128588"/>
                      <a:pt x="91440" y="138113"/>
                      <a:pt x="65723" y="138113"/>
                    </a:cubicBezTo>
                    <a:cubicBezTo>
                      <a:pt x="29528" y="138113"/>
                      <a:pt x="0" y="110490"/>
                      <a:pt x="0" y="69532"/>
                    </a:cubicBezTo>
                    <a:cubicBezTo>
                      <a:pt x="0" y="30480"/>
                      <a:pt x="26670" y="0"/>
                      <a:pt x="63818" y="0"/>
                    </a:cubicBezTo>
                    <a:cubicBezTo>
                      <a:pt x="102870" y="0"/>
                      <a:pt x="124778" y="31432"/>
                      <a:pt x="124778" y="70485"/>
                    </a:cubicBezTo>
                    <a:cubicBezTo>
                      <a:pt x="124778" y="72390"/>
                      <a:pt x="124778" y="74295"/>
                      <a:pt x="124778" y="77153"/>
                    </a:cubicBezTo>
                    <a:lnTo>
                      <a:pt x="20003" y="77153"/>
                    </a:lnTo>
                    <a:cubicBezTo>
                      <a:pt x="22860" y="104775"/>
                      <a:pt x="43815" y="120967"/>
                      <a:pt x="66675" y="120967"/>
                    </a:cubicBezTo>
                    <a:close/>
                    <a:moveTo>
                      <a:pt x="104775" y="60960"/>
                    </a:moveTo>
                    <a:cubicBezTo>
                      <a:pt x="102870" y="37147"/>
                      <a:pt x="89535" y="17145"/>
                      <a:pt x="62865" y="17145"/>
                    </a:cubicBezTo>
                    <a:cubicBezTo>
                      <a:pt x="40005" y="17145"/>
                      <a:pt x="22860" y="36195"/>
                      <a:pt x="20003" y="6096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BDA3119C-C867-6F38-4E5E-B778580DAA5E}"/>
                  </a:ext>
                </a:extLst>
              </p:cNvPr>
              <p:cNvSpPr/>
              <p:nvPr/>
            </p:nvSpPr>
            <p:spPr>
              <a:xfrm>
                <a:off x="9120663" y="4137300"/>
                <a:ext cx="74294" cy="134344"/>
              </a:xfrm>
              <a:custGeom>
                <a:avLst/>
                <a:gdLst>
                  <a:gd name="connsiteX0" fmla="*/ 0 w 74294"/>
                  <a:gd name="connsiteY0" fmla="*/ 1947 h 134344"/>
                  <a:gd name="connsiteX1" fmla="*/ 20003 w 74294"/>
                  <a:gd name="connsiteY1" fmla="*/ 1947 h 134344"/>
                  <a:gd name="connsiteX2" fmla="*/ 20003 w 74294"/>
                  <a:gd name="connsiteY2" fmla="*/ 36237 h 134344"/>
                  <a:gd name="connsiteX3" fmla="*/ 74295 w 74294"/>
                  <a:gd name="connsiteY3" fmla="*/ 42 h 134344"/>
                  <a:gd name="connsiteX4" fmla="*/ 74295 w 74294"/>
                  <a:gd name="connsiteY4" fmla="*/ 20997 h 134344"/>
                  <a:gd name="connsiteX5" fmla="*/ 72390 w 74294"/>
                  <a:gd name="connsiteY5" fmla="*/ 20997 h 134344"/>
                  <a:gd name="connsiteX6" fmla="*/ 20003 w 74294"/>
                  <a:gd name="connsiteY6" fmla="*/ 81957 h 134344"/>
                  <a:gd name="connsiteX7" fmla="*/ 20003 w 74294"/>
                  <a:gd name="connsiteY7" fmla="*/ 134345 h 134344"/>
                  <a:gd name="connsiteX8" fmla="*/ 0 w 74294"/>
                  <a:gd name="connsiteY8" fmla="*/ 134345 h 13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294" h="134344">
                    <a:moveTo>
                      <a:pt x="0" y="1947"/>
                    </a:moveTo>
                    <a:lnTo>
                      <a:pt x="20003" y="1947"/>
                    </a:lnTo>
                    <a:lnTo>
                      <a:pt x="20003" y="36237"/>
                    </a:lnTo>
                    <a:cubicBezTo>
                      <a:pt x="29528" y="14330"/>
                      <a:pt x="48578" y="-910"/>
                      <a:pt x="74295" y="42"/>
                    </a:cubicBezTo>
                    <a:lnTo>
                      <a:pt x="74295" y="20997"/>
                    </a:lnTo>
                    <a:lnTo>
                      <a:pt x="72390" y="20997"/>
                    </a:lnTo>
                    <a:cubicBezTo>
                      <a:pt x="43815" y="20997"/>
                      <a:pt x="20003" y="41952"/>
                      <a:pt x="20003" y="81957"/>
                    </a:cubicBezTo>
                    <a:lnTo>
                      <a:pt x="20003" y="134345"/>
                    </a:lnTo>
                    <a:lnTo>
                      <a:pt x="0" y="134345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3D4379DB-CE89-B63C-2288-FAC55C8533E4}"/>
                  </a:ext>
                </a:extLst>
              </p:cNvPr>
              <p:cNvSpPr/>
              <p:nvPr/>
            </p:nvSpPr>
            <p:spPr>
              <a:xfrm>
                <a:off x="2388394" y="3768725"/>
                <a:ext cx="36195" cy="30480"/>
              </a:xfrm>
              <a:custGeom>
                <a:avLst/>
                <a:gdLst>
                  <a:gd name="connsiteX0" fmla="*/ 0 w 36195"/>
                  <a:gd name="connsiteY0" fmla="*/ 0 h 30480"/>
                  <a:gd name="connsiteX1" fmla="*/ 0 w 36195"/>
                  <a:gd name="connsiteY1" fmla="*/ 30480 h 30480"/>
                  <a:gd name="connsiteX2" fmla="*/ 36195 w 36195"/>
                  <a:gd name="connsiteY2" fmla="*/ 30480 h 30480"/>
                  <a:gd name="connsiteX3" fmla="*/ 36195 w 36195"/>
                  <a:gd name="connsiteY3" fmla="*/ 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" h="30480">
                    <a:moveTo>
                      <a:pt x="0" y="0"/>
                    </a:moveTo>
                    <a:lnTo>
                      <a:pt x="0" y="30480"/>
                    </a:lnTo>
                    <a:lnTo>
                      <a:pt x="36195" y="30480"/>
                    </a:lnTo>
                    <a:lnTo>
                      <a:pt x="36195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84318088-25DD-1438-CB1B-1431E3862AAE}"/>
                  </a:ext>
                </a:extLst>
              </p:cNvPr>
              <p:cNvSpPr/>
              <p:nvPr/>
            </p:nvSpPr>
            <p:spPr>
              <a:xfrm>
                <a:off x="2335054" y="3768725"/>
                <a:ext cx="36194" cy="30480"/>
              </a:xfrm>
              <a:custGeom>
                <a:avLst/>
                <a:gdLst>
                  <a:gd name="connsiteX0" fmla="*/ 0 w 36194"/>
                  <a:gd name="connsiteY0" fmla="*/ 0 h 30480"/>
                  <a:gd name="connsiteX1" fmla="*/ 0 w 36194"/>
                  <a:gd name="connsiteY1" fmla="*/ 30480 h 30480"/>
                  <a:gd name="connsiteX2" fmla="*/ 36195 w 36194"/>
                  <a:gd name="connsiteY2" fmla="*/ 30480 h 30480"/>
                  <a:gd name="connsiteX3" fmla="*/ 36195 w 36194"/>
                  <a:gd name="connsiteY3" fmla="*/ 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4" h="30480">
                    <a:moveTo>
                      <a:pt x="0" y="0"/>
                    </a:moveTo>
                    <a:lnTo>
                      <a:pt x="0" y="30480"/>
                    </a:lnTo>
                    <a:lnTo>
                      <a:pt x="36195" y="30480"/>
                    </a:lnTo>
                    <a:lnTo>
                      <a:pt x="36195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11AB2594-0524-F529-D752-94B095BC840B}"/>
                  </a:ext>
                </a:extLst>
              </p:cNvPr>
              <p:cNvSpPr/>
              <p:nvPr/>
            </p:nvSpPr>
            <p:spPr>
              <a:xfrm>
                <a:off x="2751296" y="3959225"/>
                <a:ext cx="36195" cy="31432"/>
              </a:xfrm>
              <a:custGeom>
                <a:avLst/>
                <a:gdLst>
                  <a:gd name="connsiteX0" fmla="*/ 0 w 36195"/>
                  <a:gd name="connsiteY0" fmla="*/ 0 h 31432"/>
                  <a:gd name="connsiteX1" fmla="*/ 0 w 36195"/>
                  <a:gd name="connsiteY1" fmla="*/ 31432 h 31432"/>
                  <a:gd name="connsiteX2" fmla="*/ 36195 w 36195"/>
                  <a:gd name="connsiteY2" fmla="*/ 31432 h 31432"/>
                  <a:gd name="connsiteX3" fmla="*/ 36195 w 36195"/>
                  <a:gd name="connsiteY3" fmla="*/ 0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" h="31432">
                    <a:moveTo>
                      <a:pt x="0" y="0"/>
                    </a:moveTo>
                    <a:lnTo>
                      <a:pt x="0" y="31432"/>
                    </a:lnTo>
                    <a:lnTo>
                      <a:pt x="36195" y="31432"/>
                    </a:lnTo>
                    <a:lnTo>
                      <a:pt x="36195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AE4B5565-4435-1438-0CFA-722DE271DA08}"/>
                  </a:ext>
                </a:extLst>
              </p:cNvPr>
              <p:cNvSpPr/>
              <p:nvPr/>
            </p:nvSpPr>
            <p:spPr>
              <a:xfrm>
                <a:off x="2698908" y="3959225"/>
                <a:ext cx="36195" cy="31432"/>
              </a:xfrm>
              <a:custGeom>
                <a:avLst/>
                <a:gdLst>
                  <a:gd name="connsiteX0" fmla="*/ 0 w 36195"/>
                  <a:gd name="connsiteY0" fmla="*/ 0 h 31432"/>
                  <a:gd name="connsiteX1" fmla="*/ 0 w 36195"/>
                  <a:gd name="connsiteY1" fmla="*/ 31432 h 31432"/>
                  <a:gd name="connsiteX2" fmla="*/ 36195 w 36195"/>
                  <a:gd name="connsiteY2" fmla="*/ 31432 h 31432"/>
                  <a:gd name="connsiteX3" fmla="*/ 36195 w 36195"/>
                  <a:gd name="connsiteY3" fmla="*/ 0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" h="31432">
                    <a:moveTo>
                      <a:pt x="0" y="0"/>
                    </a:moveTo>
                    <a:lnTo>
                      <a:pt x="0" y="31432"/>
                    </a:lnTo>
                    <a:lnTo>
                      <a:pt x="36195" y="31432"/>
                    </a:lnTo>
                    <a:lnTo>
                      <a:pt x="36195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9DA01996-622B-B964-004A-7E7F351E66CC}"/>
                  </a:ext>
                </a:extLst>
              </p:cNvPr>
              <p:cNvSpPr/>
              <p:nvPr/>
            </p:nvSpPr>
            <p:spPr>
              <a:xfrm>
                <a:off x="2326460" y="3771582"/>
                <a:ext cx="585808" cy="172402"/>
              </a:xfrm>
              <a:custGeom>
                <a:avLst/>
                <a:gdLst>
                  <a:gd name="connsiteX0" fmla="*/ 549614 w 585808"/>
                  <a:gd name="connsiteY0" fmla="*/ 0 h 172402"/>
                  <a:gd name="connsiteX1" fmla="*/ 585809 w 585808"/>
                  <a:gd name="connsiteY1" fmla="*/ 0 h 172402"/>
                  <a:gd name="connsiteX2" fmla="*/ 585809 w 585808"/>
                  <a:gd name="connsiteY2" fmla="*/ 119063 h 172402"/>
                  <a:gd name="connsiteX3" fmla="*/ 537231 w 585808"/>
                  <a:gd name="connsiteY3" fmla="*/ 172403 h 172402"/>
                  <a:gd name="connsiteX4" fmla="*/ 488654 w 585808"/>
                  <a:gd name="connsiteY4" fmla="*/ 172403 h 172402"/>
                  <a:gd name="connsiteX5" fmla="*/ 450554 w 585808"/>
                  <a:gd name="connsiteY5" fmla="*/ 154305 h 172402"/>
                  <a:gd name="connsiteX6" fmla="*/ 413406 w 585808"/>
                  <a:gd name="connsiteY6" fmla="*/ 172403 h 172402"/>
                  <a:gd name="connsiteX7" fmla="*/ 122894 w 585808"/>
                  <a:gd name="connsiteY7" fmla="*/ 172403 h 172402"/>
                  <a:gd name="connsiteX8" fmla="*/ 80031 w 585808"/>
                  <a:gd name="connsiteY8" fmla="*/ 146685 h 172402"/>
                  <a:gd name="connsiteX9" fmla="*/ 45741 w 585808"/>
                  <a:gd name="connsiteY9" fmla="*/ 160973 h 172402"/>
                  <a:gd name="connsiteX10" fmla="*/ 21 w 585808"/>
                  <a:gd name="connsiteY10" fmla="*/ 114300 h 172402"/>
                  <a:gd name="connsiteX11" fmla="*/ 75269 w 585808"/>
                  <a:gd name="connsiteY11" fmla="*/ 57150 h 172402"/>
                  <a:gd name="connsiteX12" fmla="*/ 75269 w 585808"/>
                  <a:gd name="connsiteY12" fmla="*/ 47625 h 172402"/>
                  <a:gd name="connsiteX13" fmla="*/ 111464 w 585808"/>
                  <a:gd name="connsiteY13" fmla="*/ 39053 h 172402"/>
                  <a:gd name="connsiteX14" fmla="*/ 111464 w 585808"/>
                  <a:gd name="connsiteY14" fmla="*/ 120968 h 172402"/>
                  <a:gd name="connsiteX15" fmla="*/ 126704 w 585808"/>
                  <a:gd name="connsiteY15" fmla="*/ 137160 h 172402"/>
                  <a:gd name="connsiteX16" fmla="*/ 403881 w 585808"/>
                  <a:gd name="connsiteY16" fmla="*/ 137160 h 172402"/>
                  <a:gd name="connsiteX17" fmla="*/ 424836 w 585808"/>
                  <a:gd name="connsiteY17" fmla="*/ 116205 h 172402"/>
                  <a:gd name="connsiteX18" fmla="*/ 424836 w 585808"/>
                  <a:gd name="connsiteY18" fmla="*/ 62865 h 172402"/>
                  <a:gd name="connsiteX19" fmla="*/ 461031 w 585808"/>
                  <a:gd name="connsiteY19" fmla="*/ 62865 h 172402"/>
                  <a:gd name="connsiteX20" fmla="*/ 461031 w 585808"/>
                  <a:gd name="connsiteY20" fmla="*/ 111443 h 172402"/>
                  <a:gd name="connsiteX21" fmla="*/ 485796 w 585808"/>
                  <a:gd name="connsiteY21" fmla="*/ 137160 h 172402"/>
                  <a:gd name="connsiteX22" fmla="*/ 534374 w 585808"/>
                  <a:gd name="connsiteY22" fmla="*/ 137160 h 172402"/>
                  <a:gd name="connsiteX23" fmla="*/ 549614 w 585808"/>
                  <a:gd name="connsiteY23" fmla="*/ 120968 h 172402"/>
                  <a:gd name="connsiteX24" fmla="*/ 75269 w 585808"/>
                  <a:gd name="connsiteY24" fmla="*/ 79058 h 172402"/>
                  <a:gd name="connsiteX25" fmla="*/ 34311 w 585808"/>
                  <a:gd name="connsiteY25" fmla="*/ 111443 h 172402"/>
                  <a:gd name="connsiteX26" fmla="*/ 53361 w 585808"/>
                  <a:gd name="connsiteY26" fmla="*/ 136208 h 172402"/>
                  <a:gd name="connsiteX27" fmla="*/ 75269 w 585808"/>
                  <a:gd name="connsiteY27" fmla="*/ 110490 h 1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85808" h="172402">
                    <a:moveTo>
                      <a:pt x="549614" y="0"/>
                    </a:moveTo>
                    <a:lnTo>
                      <a:pt x="585809" y="0"/>
                    </a:lnTo>
                    <a:lnTo>
                      <a:pt x="585809" y="119063"/>
                    </a:lnTo>
                    <a:cubicBezTo>
                      <a:pt x="585809" y="134303"/>
                      <a:pt x="581999" y="172403"/>
                      <a:pt x="537231" y="172403"/>
                    </a:cubicBezTo>
                    <a:lnTo>
                      <a:pt x="488654" y="172403"/>
                    </a:lnTo>
                    <a:cubicBezTo>
                      <a:pt x="468651" y="172403"/>
                      <a:pt x="457221" y="163830"/>
                      <a:pt x="450554" y="154305"/>
                    </a:cubicBezTo>
                    <a:cubicBezTo>
                      <a:pt x="443886" y="165735"/>
                      <a:pt x="430551" y="172403"/>
                      <a:pt x="413406" y="172403"/>
                    </a:cubicBezTo>
                    <a:cubicBezTo>
                      <a:pt x="336254" y="172403"/>
                      <a:pt x="200999" y="172403"/>
                      <a:pt x="122894" y="172403"/>
                    </a:cubicBezTo>
                    <a:cubicBezTo>
                      <a:pt x="98129" y="172403"/>
                      <a:pt x="85746" y="160020"/>
                      <a:pt x="80031" y="146685"/>
                    </a:cubicBezTo>
                    <a:cubicBezTo>
                      <a:pt x="74316" y="153353"/>
                      <a:pt x="62886" y="161925"/>
                      <a:pt x="45741" y="160973"/>
                    </a:cubicBezTo>
                    <a:cubicBezTo>
                      <a:pt x="20024" y="160020"/>
                      <a:pt x="21" y="137160"/>
                      <a:pt x="21" y="114300"/>
                    </a:cubicBezTo>
                    <a:cubicBezTo>
                      <a:pt x="-931" y="72390"/>
                      <a:pt x="30501" y="57150"/>
                      <a:pt x="75269" y="57150"/>
                    </a:cubicBezTo>
                    <a:lnTo>
                      <a:pt x="75269" y="47625"/>
                    </a:lnTo>
                    <a:lnTo>
                      <a:pt x="111464" y="39053"/>
                    </a:lnTo>
                    <a:lnTo>
                      <a:pt x="111464" y="120968"/>
                    </a:lnTo>
                    <a:cubicBezTo>
                      <a:pt x="111464" y="131445"/>
                      <a:pt x="117179" y="137160"/>
                      <a:pt x="126704" y="137160"/>
                    </a:cubicBezTo>
                    <a:cubicBezTo>
                      <a:pt x="203856" y="137160"/>
                      <a:pt x="325776" y="137160"/>
                      <a:pt x="403881" y="137160"/>
                    </a:cubicBezTo>
                    <a:cubicBezTo>
                      <a:pt x="417216" y="137160"/>
                      <a:pt x="424836" y="131445"/>
                      <a:pt x="424836" y="116205"/>
                    </a:cubicBezTo>
                    <a:lnTo>
                      <a:pt x="424836" y="62865"/>
                    </a:lnTo>
                    <a:lnTo>
                      <a:pt x="461031" y="62865"/>
                    </a:lnTo>
                    <a:lnTo>
                      <a:pt x="461031" y="111443"/>
                    </a:lnTo>
                    <a:cubicBezTo>
                      <a:pt x="461031" y="127635"/>
                      <a:pt x="470556" y="137160"/>
                      <a:pt x="485796" y="137160"/>
                    </a:cubicBezTo>
                    <a:lnTo>
                      <a:pt x="534374" y="137160"/>
                    </a:lnTo>
                    <a:cubicBezTo>
                      <a:pt x="543899" y="137160"/>
                      <a:pt x="549614" y="131445"/>
                      <a:pt x="549614" y="120968"/>
                    </a:cubicBezTo>
                    <a:moveTo>
                      <a:pt x="75269" y="79058"/>
                    </a:moveTo>
                    <a:cubicBezTo>
                      <a:pt x="57171" y="79058"/>
                      <a:pt x="34311" y="86678"/>
                      <a:pt x="34311" y="111443"/>
                    </a:cubicBezTo>
                    <a:cubicBezTo>
                      <a:pt x="33359" y="120015"/>
                      <a:pt x="39074" y="135255"/>
                      <a:pt x="53361" y="136208"/>
                    </a:cubicBezTo>
                    <a:cubicBezTo>
                      <a:pt x="65744" y="136208"/>
                      <a:pt x="75269" y="127635"/>
                      <a:pt x="75269" y="11049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347BC29F-914D-D8E1-CA3A-336B9B2DEEB0}"/>
                  </a:ext>
                </a:extLst>
              </p:cNvPr>
              <p:cNvSpPr/>
              <p:nvPr/>
            </p:nvSpPr>
            <p:spPr>
              <a:xfrm>
                <a:off x="2945606" y="3825875"/>
                <a:ext cx="120015" cy="163830"/>
              </a:xfrm>
              <a:custGeom>
                <a:avLst/>
                <a:gdLst>
                  <a:gd name="connsiteX0" fmla="*/ 62865 w 120015"/>
                  <a:gd name="connsiteY0" fmla="*/ 0 h 163830"/>
                  <a:gd name="connsiteX1" fmla="*/ 120015 w 120015"/>
                  <a:gd name="connsiteY1" fmla="*/ 0 h 163830"/>
                  <a:gd name="connsiteX2" fmla="*/ 120015 w 120015"/>
                  <a:gd name="connsiteY2" fmla="*/ 109538 h 163830"/>
                  <a:gd name="connsiteX3" fmla="*/ 59055 w 120015"/>
                  <a:gd name="connsiteY3" fmla="*/ 163830 h 163830"/>
                  <a:gd name="connsiteX4" fmla="*/ 37147 w 120015"/>
                  <a:gd name="connsiteY4" fmla="*/ 160972 h 163830"/>
                  <a:gd name="connsiteX5" fmla="*/ 27622 w 120015"/>
                  <a:gd name="connsiteY5" fmla="*/ 129540 h 163830"/>
                  <a:gd name="connsiteX6" fmla="*/ 50483 w 120015"/>
                  <a:gd name="connsiteY6" fmla="*/ 133350 h 163830"/>
                  <a:gd name="connsiteX7" fmla="*/ 51435 w 120015"/>
                  <a:gd name="connsiteY7" fmla="*/ 133350 h 163830"/>
                  <a:gd name="connsiteX8" fmla="*/ 82867 w 120015"/>
                  <a:gd name="connsiteY8" fmla="*/ 118110 h 163830"/>
                  <a:gd name="connsiteX9" fmla="*/ 62865 w 120015"/>
                  <a:gd name="connsiteY9" fmla="*/ 118110 h 163830"/>
                  <a:gd name="connsiteX10" fmla="*/ 0 w 120015"/>
                  <a:gd name="connsiteY10" fmla="*/ 58103 h 163830"/>
                  <a:gd name="connsiteX11" fmla="*/ 62865 w 120015"/>
                  <a:gd name="connsiteY11" fmla="*/ 0 h 163830"/>
                  <a:gd name="connsiteX12" fmla="*/ 83820 w 120015"/>
                  <a:gd name="connsiteY12" fmla="*/ 32385 h 163830"/>
                  <a:gd name="connsiteX13" fmla="*/ 61913 w 120015"/>
                  <a:gd name="connsiteY13" fmla="*/ 32385 h 163830"/>
                  <a:gd name="connsiteX14" fmla="*/ 37147 w 120015"/>
                  <a:gd name="connsiteY14" fmla="*/ 58103 h 163830"/>
                  <a:gd name="connsiteX15" fmla="*/ 61913 w 120015"/>
                  <a:gd name="connsiteY15" fmla="*/ 82868 h 163830"/>
                  <a:gd name="connsiteX16" fmla="*/ 83820 w 120015"/>
                  <a:gd name="connsiteY16" fmla="*/ 82868 h 16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015" h="163830">
                    <a:moveTo>
                      <a:pt x="62865" y="0"/>
                    </a:moveTo>
                    <a:lnTo>
                      <a:pt x="120015" y="0"/>
                    </a:lnTo>
                    <a:lnTo>
                      <a:pt x="120015" y="109538"/>
                    </a:lnTo>
                    <a:cubicBezTo>
                      <a:pt x="120015" y="151447"/>
                      <a:pt x="85725" y="163830"/>
                      <a:pt x="59055" y="163830"/>
                    </a:cubicBezTo>
                    <a:cubicBezTo>
                      <a:pt x="51435" y="163830"/>
                      <a:pt x="42863" y="162878"/>
                      <a:pt x="37147" y="160972"/>
                    </a:cubicBezTo>
                    <a:lnTo>
                      <a:pt x="27622" y="129540"/>
                    </a:lnTo>
                    <a:cubicBezTo>
                      <a:pt x="34290" y="131445"/>
                      <a:pt x="42863" y="133350"/>
                      <a:pt x="50483" y="133350"/>
                    </a:cubicBezTo>
                    <a:lnTo>
                      <a:pt x="51435" y="133350"/>
                    </a:lnTo>
                    <a:cubicBezTo>
                      <a:pt x="58103" y="133350"/>
                      <a:pt x="76200" y="133350"/>
                      <a:pt x="82867" y="118110"/>
                    </a:cubicBezTo>
                    <a:lnTo>
                      <a:pt x="62865" y="118110"/>
                    </a:lnTo>
                    <a:cubicBezTo>
                      <a:pt x="26670" y="118110"/>
                      <a:pt x="0" y="92393"/>
                      <a:pt x="0" y="58103"/>
                    </a:cubicBezTo>
                    <a:cubicBezTo>
                      <a:pt x="0" y="24765"/>
                      <a:pt x="24765" y="0"/>
                      <a:pt x="62865" y="0"/>
                    </a:cubicBezTo>
                    <a:close/>
                    <a:moveTo>
                      <a:pt x="83820" y="32385"/>
                    </a:moveTo>
                    <a:lnTo>
                      <a:pt x="61913" y="32385"/>
                    </a:lnTo>
                    <a:cubicBezTo>
                      <a:pt x="45720" y="32385"/>
                      <a:pt x="37147" y="45720"/>
                      <a:pt x="37147" y="58103"/>
                    </a:cubicBezTo>
                    <a:cubicBezTo>
                      <a:pt x="37147" y="71438"/>
                      <a:pt x="45720" y="82868"/>
                      <a:pt x="61913" y="82868"/>
                    </a:cubicBezTo>
                    <a:lnTo>
                      <a:pt x="83820" y="82868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C5C17676-6099-2056-FB68-7787A247F4C2}"/>
                  </a:ext>
                </a:extLst>
              </p:cNvPr>
              <p:cNvSpPr/>
              <p:nvPr/>
            </p:nvSpPr>
            <p:spPr>
              <a:xfrm>
                <a:off x="3265646" y="3771582"/>
                <a:ext cx="37147" cy="31432"/>
              </a:xfrm>
              <a:custGeom>
                <a:avLst/>
                <a:gdLst>
                  <a:gd name="connsiteX0" fmla="*/ 0 w 37147"/>
                  <a:gd name="connsiteY0" fmla="*/ 0 h 31432"/>
                  <a:gd name="connsiteX1" fmla="*/ 0 w 37147"/>
                  <a:gd name="connsiteY1" fmla="*/ 31433 h 31432"/>
                  <a:gd name="connsiteX2" fmla="*/ 37147 w 37147"/>
                  <a:gd name="connsiteY2" fmla="*/ 31433 h 31432"/>
                  <a:gd name="connsiteX3" fmla="*/ 37147 w 37147"/>
                  <a:gd name="connsiteY3" fmla="*/ 0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31432">
                    <a:moveTo>
                      <a:pt x="0" y="0"/>
                    </a:moveTo>
                    <a:lnTo>
                      <a:pt x="0" y="31433"/>
                    </a:lnTo>
                    <a:lnTo>
                      <a:pt x="37147" y="31433"/>
                    </a:lnTo>
                    <a:lnTo>
                      <a:pt x="37147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D0478951-10B3-0612-F385-499A8341085C}"/>
                  </a:ext>
                </a:extLst>
              </p:cNvPr>
              <p:cNvSpPr/>
              <p:nvPr/>
            </p:nvSpPr>
            <p:spPr>
              <a:xfrm>
                <a:off x="3213259" y="3771582"/>
                <a:ext cx="36194" cy="31432"/>
              </a:xfrm>
              <a:custGeom>
                <a:avLst/>
                <a:gdLst>
                  <a:gd name="connsiteX0" fmla="*/ 0 w 36194"/>
                  <a:gd name="connsiteY0" fmla="*/ 0 h 31432"/>
                  <a:gd name="connsiteX1" fmla="*/ 0 w 36194"/>
                  <a:gd name="connsiteY1" fmla="*/ 31433 h 31432"/>
                  <a:gd name="connsiteX2" fmla="*/ 36195 w 36194"/>
                  <a:gd name="connsiteY2" fmla="*/ 31433 h 31432"/>
                  <a:gd name="connsiteX3" fmla="*/ 36195 w 36194"/>
                  <a:gd name="connsiteY3" fmla="*/ 0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4" h="31432">
                    <a:moveTo>
                      <a:pt x="0" y="0"/>
                    </a:moveTo>
                    <a:lnTo>
                      <a:pt x="0" y="31433"/>
                    </a:lnTo>
                    <a:lnTo>
                      <a:pt x="36195" y="31433"/>
                    </a:lnTo>
                    <a:lnTo>
                      <a:pt x="36195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0E186366-962D-65B5-A608-6E7499002609}"/>
                  </a:ext>
                </a:extLst>
              </p:cNvPr>
              <p:cNvSpPr/>
              <p:nvPr/>
            </p:nvSpPr>
            <p:spPr>
              <a:xfrm>
                <a:off x="3390423" y="3959225"/>
                <a:ext cx="36195" cy="31432"/>
              </a:xfrm>
              <a:custGeom>
                <a:avLst/>
                <a:gdLst>
                  <a:gd name="connsiteX0" fmla="*/ 0 w 36195"/>
                  <a:gd name="connsiteY0" fmla="*/ 0 h 31432"/>
                  <a:gd name="connsiteX1" fmla="*/ 0 w 36195"/>
                  <a:gd name="connsiteY1" fmla="*/ 31432 h 31432"/>
                  <a:gd name="connsiteX2" fmla="*/ 36195 w 36195"/>
                  <a:gd name="connsiteY2" fmla="*/ 31432 h 31432"/>
                  <a:gd name="connsiteX3" fmla="*/ 36195 w 36195"/>
                  <a:gd name="connsiteY3" fmla="*/ 0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" h="31432">
                    <a:moveTo>
                      <a:pt x="0" y="0"/>
                    </a:moveTo>
                    <a:lnTo>
                      <a:pt x="0" y="31432"/>
                    </a:lnTo>
                    <a:lnTo>
                      <a:pt x="36195" y="31432"/>
                    </a:lnTo>
                    <a:lnTo>
                      <a:pt x="36195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E72D02B1-26B6-EECB-AB98-7D9F010F7369}"/>
                  </a:ext>
                </a:extLst>
              </p:cNvPr>
              <p:cNvSpPr/>
              <p:nvPr/>
            </p:nvSpPr>
            <p:spPr>
              <a:xfrm>
                <a:off x="3078003" y="3771582"/>
                <a:ext cx="474345" cy="218403"/>
              </a:xfrm>
              <a:custGeom>
                <a:avLst/>
                <a:gdLst>
                  <a:gd name="connsiteX0" fmla="*/ 438150 w 474345"/>
                  <a:gd name="connsiteY0" fmla="*/ 120968 h 218403"/>
                  <a:gd name="connsiteX1" fmla="*/ 422910 w 474345"/>
                  <a:gd name="connsiteY1" fmla="*/ 137160 h 218403"/>
                  <a:gd name="connsiteX2" fmla="*/ 374333 w 474345"/>
                  <a:gd name="connsiteY2" fmla="*/ 137160 h 218403"/>
                  <a:gd name="connsiteX3" fmla="*/ 349568 w 474345"/>
                  <a:gd name="connsiteY3" fmla="*/ 111443 h 218403"/>
                  <a:gd name="connsiteX4" fmla="*/ 349568 w 474345"/>
                  <a:gd name="connsiteY4" fmla="*/ 62865 h 218403"/>
                  <a:gd name="connsiteX5" fmla="*/ 313373 w 474345"/>
                  <a:gd name="connsiteY5" fmla="*/ 62865 h 218403"/>
                  <a:gd name="connsiteX6" fmla="*/ 313373 w 474345"/>
                  <a:gd name="connsiteY6" fmla="*/ 116205 h 218403"/>
                  <a:gd name="connsiteX7" fmla="*/ 291465 w 474345"/>
                  <a:gd name="connsiteY7" fmla="*/ 137160 h 218403"/>
                  <a:gd name="connsiteX8" fmla="*/ 250508 w 474345"/>
                  <a:gd name="connsiteY8" fmla="*/ 137160 h 218403"/>
                  <a:gd name="connsiteX9" fmla="*/ 224790 w 474345"/>
                  <a:gd name="connsiteY9" fmla="*/ 111443 h 218403"/>
                  <a:gd name="connsiteX10" fmla="*/ 224790 w 474345"/>
                  <a:gd name="connsiteY10" fmla="*/ 62865 h 218403"/>
                  <a:gd name="connsiteX11" fmla="*/ 188595 w 474345"/>
                  <a:gd name="connsiteY11" fmla="*/ 62865 h 218403"/>
                  <a:gd name="connsiteX12" fmla="*/ 188595 w 474345"/>
                  <a:gd name="connsiteY12" fmla="*/ 116205 h 218403"/>
                  <a:gd name="connsiteX13" fmla="*/ 167640 w 474345"/>
                  <a:gd name="connsiteY13" fmla="*/ 137160 h 218403"/>
                  <a:gd name="connsiteX14" fmla="*/ 124778 w 474345"/>
                  <a:gd name="connsiteY14" fmla="*/ 137160 h 218403"/>
                  <a:gd name="connsiteX15" fmla="*/ 100013 w 474345"/>
                  <a:gd name="connsiteY15" fmla="*/ 113348 h 218403"/>
                  <a:gd name="connsiteX16" fmla="*/ 100013 w 474345"/>
                  <a:gd name="connsiteY16" fmla="*/ 62865 h 218403"/>
                  <a:gd name="connsiteX17" fmla="*/ 63818 w 474345"/>
                  <a:gd name="connsiteY17" fmla="*/ 62865 h 218403"/>
                  <a:gd name="connsiteX18" fmla="*/ 63818 w 474345"/>
                  <a:gd name="connsiteY18" fmla="*/ 154305 h 218403"/>
                  <a:gd name="connsiteX19" fmla="*/ 30480 w 474345"/>
                  <a:gd name="connsiteY19" fmla="*/ 187643 h 218403"/>
                  <a:gd name="connsiteX20" fmla="*/ 0 w 474345"/>
                  <a:gd name="connsiteY20" fmla="*/ 180975 h 218403"/>
                  <a:gd name="connsiteX21" fmla="*/ 5715 w 474345"/>
                  <a:gd name="connsiteY21" fmla="*/ 210503 h 218403"/>
                  <a:gd name="connsiteX22" fmla="*/ 35243 w 474345"/>
                  <a:gd name="connsiteY22" fmla="*/ 218123 h 218403"/>
                  <a:gd name="connsiteX23" fmla="*/ 99060 w 474345"/>
                  <a:gd name="connsiteY23" fmla="*/ 164783 h 218403"/>
                  <a:gd name="connsiteX24" fmla="*/ 127635 w 474345"/>
                  <a:gd name="connsiteY24" fmla="*/ 172403 h 218403"/>
                  <a:gd name="connsiteX25" fmla="*/ 177165 w 474345"/>
                  <a:gd name="connsiteY25" fmla="*/ 172403 h 218403"/>
                  <a:gd name="connsiteX26" fmla="*/ 214313 w 474345"/>
                  <a:gd name="connsiteY26" fmla="*/ 154305 h 218403"/>
                  <a:gd name="connsiteX27" fmla="*/ 252413 w 474345"/>
                  <a:gd name="connsiteY27" fmla="*/ 172403 h 218403"/>
                  <a:gd name="connsiteX28" fmla="*/ 301943 w 474345"/>
                  <a:gd name="connsiteY28" fmla="*/ 172403 h 218403"/>
                  <a:gd name="connsiteX29" fmla="*/ 339090 w 474345"/>
                  <a:gd name="connsiteY29" fmla="*/ 154305 h 218403"/>
                  <a:gd name="connsiteX30" fmla="*/ 377190 w 474345"/>
                  <a:gd name="connsiteY30" fmla="*/ 172403 h 218403"/>
                  <a:gd name="connsiteX31" fmla="*/ 425768 w 474345"/>
                  <a:gd name="connsiteY31" fmla="*/ 172403 h 218403"/>
                  <a:gd name="connsiteX32" fmla="*/ 474345 w 474345"/>
                  <a:gd name="connsiteY32" fmla="*/ 119063 h 218403"/>
                  <a:gd name="connsiteX33" fmla="*/ 474345 w 474345"/>
                  <a:gd name="connsiteY33" fmla="*/ 0 h 218403"/>
                  <a:gd name="connsiteX34" fmla="*/ 438150 w 474345"/>
                  <a:gd name="connsiteY34" fmla="*/ 0 h 218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74345" h="218403">
                    <a:moveTo>
                      <a:pt x="438150" y="120968"/>
                    </a:moveTo>
                    <a:cubicBezTo>
                      <a:pt x="438150" y="131445"/>
                      <a:pt x="432435" y="137160"/>
                      <a:pt x="422910" y="137160"/>
                    </a:cubicBezTo>
                    <a:lnTo>
                      <a:pt x="374333" y="137160"/>
                    </a:lnTo>
                    <a:cubicBezTo>
                      <a:pt x="359093" y="137160"/>
                      <a:pt x="349568" y="127635"/>
                      <a:pt x="349568" y="111443"/>
                    </a:cubicBezTo>
                    <a:lnTo>
                      <a:pt x="349568" y="62865"/>
                    </a:lnTo>
                    <a:lnTo>
                      <a:pt x="313373" y="62865"/>
                    </a:lnTo>
                    <a:lnTo>
                      <a:pt x="313373" y="116205"/>
                    </a:lnTo>
                    <a:cubicBezTo>
                      <a:pt x="313373" y="131445"/>
                      <a:pt x="305753" y="137160"/>
                      <a:pt x="291465" y="137160"/>
                    </a:cubicBezTo>
                    <a:lnTo>
                      <a:pt x="250508" y="137160"/>
                    </a:lnTo>
                    <a:cubicBezTo>
                      <a:pt x="234315" y="137160"/>
                      <a:pt x="224790" y="127635"/>
                      <a:pt x="224790" y="111443"/>
                    </a:cubicBezTo>
                    <a:lnTo>
                      <a:pt x="224790" y="62865"/>
                    </a:lnTo>
                    <a:lnTo>
                      <a:pt x="188595" y="62865"/>
                    </a:lnTo>
                    <a:lnTo>
                      <a:pt x="188595" y="116205"/>
                    </a:lnTo>
                    <a:cubicBezTo>
                      <a:pt x="188595" y="131445"/>
                      <a:pt x="180975" y="137160"/>
                      <a:pt x="167640" y="137160"/>
                    </a:cubicBezTo>
                    <a:lnTo>
                      <a:pt x="124778" y="137160"/>
                    </a:lnTo>
                    <a:cubicBezTo>
                      <a:pt x="109538" y="137160"/>
                      <a:pt x="100013" y="127635"/>
                      <a:pt x="100013" y="113348"/>
                    </a:cubicBezTo>
                    <a:lnTo>
                      <a:pt x="100013" y="62865"/>
                    </a:lnTo>
                    <a:lnTo>
                      <a:pt x="63818" y="62865"/>
                    </a:lnTo>
                    <a:lnTo>
                      <a:pt x="63818" y="154305"/>
                    </a:lnTo>
                    <a:cubicBezTo>
                      <a:pt x="62865" y="179070"/>
                      <a:pt x="43815" y="187643"/>
                      <a:pt x="30480" y="187643"/>
                    </a:cubicBezTo>
                    <a:cubicBezTo>
                      <a:pt x="15240" y="187643"/>
                      <a:pt x="0" y="180975"/>
                      <a:pt x="0" y="180975"/>
                    </a:cubicBezTo>
                    <a:lnTo>
                      <a:pt x="5715" y="210503"/>
                    </a:lnTo>
                    <a:cubicBezTo>
                      <a:pt x="5715" y="210503"/>
                      <a:pt x="19050" y="217170"/>
                      <a:pt x="35243" y="218123"/>
                    </a:cubicBezTo>
                    <a:cubicBezTo>
                      <a:pt x="64770" y="220980"/>
                      <a:pt x="95250" y="201930"/>
                      <a:pt x="99060" y="164783"/>
                    </a:cubicBezTo>
                    <a:cubicBezTo>
                      <a:pt x="105728" y="169545"/>
                      <a:pt x="115253" y="172403"/>
                      <a:pt x="127635" y="172403"/>
                    </a:cubicBezTo>
                    <a:lnTo>
                      <a:pt x="177165" y="172403"/>
                    </a:lnTo>
                    <a:cubicBezTo>
                      <a:pt x="194310" y="172403"/>
                      <a:pt x="207645" y="165735"/>
                      <a:pt x="214313" y="154305"/>
                    </a:cubicBezTo>
                    <a:cubicBezTo>
                      <a:pt x="220980" y="163830"/>
                      <a:pt x="232410" y="172403"/>
                      <a:pt x="252413" y="172403"/>
                    </a:cubicBezTo>
                    <a:lnTo>
                      <a:pt x="301943" y="172403"/>
                    </a:lnTo>
                    <a:cubicBezTo>
                      <a:pt x="318135" y="172403"/>
                      <a:pt x="332423" y="165735"/>
                      <a:pt x="339090" y="154305"/>
                    </a:cubicBezTo>
                    <a:cubicBezTo>
                      <a:pt x="345758" y="163830"/>
                      <a:pt x="357188" y="172403"/>
                      <a:pt x="377190" y="172403"/>
                    </a:cubicBezTo>
                    <a:lnTo>
                      <a:pt x="425768" y="172403"/>
                    </a:lnTo>
                    <a:cubicBezTo>
                      <a:pt x="470535" y="172403"/>
                      <a:pt x="474345" y="134303"/>
                      <a:pt x="474345" y="119063"/>
                    </a:cubicBezTo>
                    <a:lnTo>
                      <a:pt x="474345" y="0"/>
                    </a:lnTo>
                    <a:lnTo>
                      <a:pt x="438150" y="0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AC57A873-F6E9-3414-E508-07D443577B0A}"/>
                  </a:ext>
                </a:extLst>
              </p:cNvPr>
              <p:cNvSpPr/>
              <p:nvPr/>
            </p:nvSpPr>
            <p:spPr>
              <a:xfrm>
                <a:off x="3590448" y="3771582"/>
                <a:ext cx="35242" cy="172402"/>
              </a:xfrm>
              <a:custGeom>
                <a:avLst/>
                <a:gdLst>
                  <a:gd name="connsiteX0" fmla="*/ 0 w 35242"/>
                  <a:gd name="connsiteY0" fmla="*/ 0 h 172402"/>
                  <a:gd name="connsiteX1" fmla="*/ 0 w 35242"/>
                  <a:gd name="connsiteY1" fmla="*/ 172403 h 172402"/>
                  <a:gd name="connsiteX2" fmla="*/ 35242 w 35242"/>
                  <a:gd name="connsiteY2" fmla="*/ 172403 h 172402"/>
                  <a:gd name="connsiteX3" fmla="*/ 35242 w 35242"/>
                  <a:gd name="connsiteY3" fmla="*/ 0 h 1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172402">
                    <a:moveTo>
                      <a:pt x="0" y="0"/>
                    </a:moveTo>
                    <a:lnTo>
                      <a:pt x="0" y="172403"/>
                    </a:lnTo>
                    <a:lnTo>
                      <a:pt x="35242" y="172403"/>
                    </a:lnTo>
                    <a:lnTo>
                      <a:pt x="35242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465D7063-F46F-87E7-0969-9D8686A86056}"/>
                  </a:ext>
                </a:extLst>
              </p:cNvPr>
              <p:cNvSpPr/>
              <p:nvPr/>
            </p:nvSpPr>
            <p:spPr>
              <a:xfrm>
                <a:off x="3800951" y="3773487"/>
                <a:ext cx="29527" cy="25717"/>
              </a:xfrm>
              <a:custGeom>
                <a:avLst/>
                <a:gdLst>
                  <a:gd name="connsiteX0" fmla="*/ 0 w 29527"/>
                  <a:gd name="connsiteY0" fmla="*/ 0 h 25717"/>
                  <a:gd name="connsiteX1" fmla="*/ 0 w 29527"/>
                  <a:gd name="connsiteY1" fmla="*/ 25718 h 25717"/>
                  <a:gd name="connsiteX2" fmla="*/ 29527 w 29527"/>
                  <a:gd name="connsiteY2" fmla="*/ 25718 h 25717"/>
                  <a:gd name="connsiteX3" fmla="*/ 29527 w 29527"/>
                  <a:gd name="connsiteY3" fmla="*/ 0 h 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7" h="25717">
                    <a:moveTo>
                      <a:pt x="0" y="0"/>
                    </a:moveTo>
                    <a:lnTo>
                      <a:pt x="0" y="25718"/>
                    </a:lnTo>
                    <a:lnTo>
                      <a:pt x="29527" y="25718"/>
                    </a:lnTo>
                    <a:lnTo>
                      <a:pt x="29527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062A3D8B-D933-2B0C-08D6-632513DC9425}"/>
                  </a:ext>
                </a:extLst>
              </p:cNvPr>
              <p:cNvSpPr/>
              <p:nvPr/>
            </p:nvSpPr>
            <p:spPr>
              <a:xfrm>
                <a:off x="3710464" y="3825875"/>
                <a:ext cx="216217" cy="118109"/>
              </a:xfrm>
              <a:custGeom>
                <a:avLst/>
                <a:gdLst>
                  <a:gd name="connsiteX0" fmla="*/ 180022 w 216217"/>
                  <a:gd name="connsiteY0" fmla="*/ 66675 h 118109"/>
                  <a:gd name="connsiteX1" fmla="*/ 164783 w 216217"/>
                  <a:gd name="connsiteY1" fmla="*/ 82868 h 118109"/>
                  <a:gd name="connsiteX2" fmla="*/ 58102 w 216217"/>
                  <a:gd name="connsiteY2" fmla="*/ 82868 h 118109"/>
                  <a:gd name="connsiteX3" fmla="*/ 34290 w 216217"/>
                  <a:gd name="connsiteY3" fmla="*/ 60007 h 118109"/>
                  <a:gd name="connsiteX4" fmla="*/ 40005 w 216217"/>
                  <a:gd name="connsiteY4" fmla="*/ 42863 h 118109"/>
                  <a:gd name="connsiteX5" fmla="*/ 14288 w 216217"/>
                  <a:gd name="connsiteY5" fmla="*/ 20003 h 118109"/>
                  <a:gd name="connsiteX6" fmla="*/ 0 w 216217"/>
                  <a:gd name="connsiteY6" fmla="*/ 60960 h 118109"/>
                  <a:gd name="connsiteX7" fmla="*/ 60008 w 216217"/>
                  <a:gd name="connsiteY7" fmla="*/ 118110 h 118109"/>
                  <a:gd name="connsiteX8" fmla="*/ 167640 w 216217"/>
                  <a:gd name="connsiteY8" fmla="*/ 118110 h 118109"/>
                  <a:gd name="connsiteX9" fmla="*/ 216217 w 216217"/>
                  <a:gd name="connsiteY9" fmla="*/ 64770 h 118109"/>
                  <a:gd name="connsiteX10" fmla="*/ 216217 w 216217"/>
                  <a:gd name="connsiteY10" fmla="*/ 0 h 118109"/>
                  <a:gd name="connsiteX11" fmla="*/ 180022 w 216217"/>
                  <a:gd name="connsiteY11" fmla="*/ 0 h 11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217" h="118109">
                    <a:moveTo>
                      <a:pt x="180022" y="66675"/>
                    </a:moveTo>
                    <a:cubicBezTo>
                      <a:pt x="180022" y="77153"/>
                      <a:pt x="174308" y="82868"/>
                      <a:pt x="164783" y="82868"/>
                    </a:cubicBezTo>
                    <a:lnTo>
                      <a:pt x="58102" y="82868"/>
                    </a:lnTo>
                    <a:cubicBezTo>
                      <a:pt x="43815" y="82868"/>
                      <a:pt x="34290" y="70485"/>
                      <a:pt x="34290" y="60007"/>
                    </a:cubicBezTo>
                    <a:cubicBezTo>
                      <a:pt x="34290" y="50482"/>
                      <a:pt x="40005" y="42863"/>
                      <a:pt x="40005" y="42863"/>
                    </a:cubicBezTo>
                    <a:cubicBezTo>
                      <a:pt x="40005" y="42863"/>
                      <a:pt x="29527" y="33338"/>
                      <a:pt x="14288" y="20003"/>
                    </a:cubicBezTo>
                    <a:cubicBezTo>
                      <a:pt x="1905" y="35243"/>
                      <a:pt x="0" y="50482"/>
                      <a:pt x="0" y="60960"/>
                    </a:cubicBezTo>
                    <a:cubicBezTo>
                      <a:pt x="0" y="89535"/>
                      <a:pt x="24765" y="118110"/>
                      <a:pt x="60008" y="118110"/>
                    </a:cubicBezTo>
                    <a:lnTo>
                      <a:pt x="167640" y="118110"/>
                    </a:lnTo>
                    <a:cubicBezTo>
                      <a:pt x="212408" y="118110"/>
                      <a:pt x="216217" y="80010"/>
                      <a:pt x="216217" y="64770"/>
                    </a:cubicBezTo>
                    <a:lnTo>
                      <a:pt x="216217" y="0"/>
                    </a:lnTo>
                    <a:lnTo>
                      <a:pt x="180022" y="0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5D6B7C29-9A4E-E714-7DC0-FF8BF43083AB}"/>
                  </a:ext>
                </a:extLst>
              </p:cNvPr>
              <p:cNvSpPr/>
              <p:nvPr/>
            </p:nvSpPr>
            <p:spPr>
              <a:xfrm>
                <a:off x="3822859" y="3811587"/>
                <a:ext cx="32384" cy="27622"/>
              </a:xfrm>
              <a:custGeom>
                <a:avLst/>
                <a:gdLst>
                  <a:gd name="connsiteX0" fmla="*/ 0 w 32384"/>
                  <a:gd name="connsiteY0" fmla="*/ 0 h 27622"/>
                  <a:gd name="connsiteX1" fmla="*/ 0 w 32384"/>
                  <a:gd name="connsiteY1" fmla="*/ 27622 h 27622"/>
                  <a:gd name="connsiteX2" fmla="*/ 32385 w 32384"/>
                  <a:gd name="connsiteY2" fmla="*/ 27622 h 27622"/>
                  <a:gd name="connsiteX3" fmla="*/ 32385 w 32384"/>
                  <a:gd name="connsiteY3" fmla="*/ 0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4" h="27622">
                    <a:moveTo>
                      <a:pt x="0" y="0"/>
                    </a:moveTo>
                    <a:lnTo>
                      <a:pt x="0" y="27622"/>
                    </a:lnTo>
                    <a:lnTo>
                      <a:pt x="32385" y="27622"/>
                    </a:lnTo>
                    <a:lnTo>
                      <a:pt x="32385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B34AC029-740E-2C24-988A-171282D2B431}"/>
                  </a:ext>
                </a:extLst>
              </p:cNvPr>
              <p:cNvSpPr/>
              <p:nvPr/>
            </p:nvSpPr>
            <p:spPr>
              <a:xfrm>
                <a:off x="3776186" y="3811587"/>
                <a:ext cx="32385" cy="27622"/>
              </a:xfrm>
              <a:custGeom>
                <a:avLst/>
                <a:gdLst>
                  <a:gd name="connsiteX0" fmla="*/ 0 w 32385"/>
                  <a:gd name="connsiteY0" fmla="*/ 0 h 27622"/>
                  <a:gd name="connsiteX1" fmla="*/ 0 w 32385"/>
                  <a:gd name="connsiteY1" fmla="*/ 27622 h 27622"/>
                  <a:gd name="connsiteX2" fmla="*/ 32385 w 32385"/>
                  <a:gd name="connsiteY2" fmla="*/ 27622 h 27622"/>
                  <a:gd name="connsiteX3" fmla="*/ 32385 w 32385"/>
                  <a:gd name="connsiteY3" fmla="*/ 0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5" h="27622">
                    <a:moveTo>
                      <a:pt x="0" y="0"/>
                    </a:moveTo>
                    <a:lnTo>
                      <a:pt x="0" y="27622"/>
                    </a:lnTo>
                    <a:lnTo>
                      <a:pt x="32385" y="27622"/>
                    </a:lnTo>
                    <a:lnTo>
                      <a:pt x="32385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7132E9B0-73FB-DA2A-715B-B73D68661F7B}"/>
                  </a:ext>
                </a:extLst>
              </p:cNvPr>
              <p:cNvSpPr/>
              <p:nvPr/>
            </p:nvSpPr>
            <p:spPr>
              <a:xfrm>
                <a:off x="4373403" y="3959225"/>
                <a:ext cx="36195" cy="31432"/>
              </a:xfrm>
              <a:custGeom>
                <a:avLst/>
                <a:gdLst>
                  <a:gd name="connsiteX0" fmla="*/ 0 w 36195"/>
                  <a:gd name="connsiteY0" fmla="*/ 0 h 31432"/>
                  <a:gd name="connsiteX1" fmla="*/ 0 w 36195"/>
                  <a:gd name="connsiteY1" fmla="*/ 31432 h 31432"/>
                  <a:gd name="connsiteX2" fmla="*/ 36195 w 36195"/>
                  <a:gd name="connsiteY2" fmla="*/ 31432 h 31432"/>
                  <a:gd name="connsiteX3" fmla="*/ 36195 w 36195"/>
                  <a:gd name="connsiteY3" fmla="*/ 0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" h="31432">
                    <a:moveTo>
                      <a:pt x="0" y="0"/>
                    </a:moveTo>
                    <a:lnTo>
                      <a:pt x="0" y="31432"/>
                    </a:lnTo>
                    <a:lnTo>
                      <a:pt x="36195" y="31432"/>
                    </a:lnTo>
                    <a:lnTo>
                      <a:pt x="36195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BC53FE37-16B8-49A7-D36A-0D7C480EC55F}"/>
                  </a:ext>
                </a:extLst>
              </p:cNvPr>
              <p:cNvSpPr/>
              <p:nvPr/>
            </p:nvSpPr>
            <p:spPr>
              <a:xfrm>
                <a:off x="3960019" y="3771582"/>
                <a:ext cx="574357" cy="218181"/>
              </a:xfrm>
              <a:custGeom>
                <a:avLst/>
                <a:gdLst>
                  <a:gd name="connsiteX0" fmla="*/ 539115 w 574357"/>
                  <a:gd name="connsiteY0" fmla="*/ 0 h 218181"/>
                  <a:gd name="connsiteX1" fmla="*/ 574357 w 574357"/>
                  <a:gd name="connsiteY1" fmla="*/ 0 h 218181"/>
                  <a:gd name="connsiteX2" fmla="*/ 574357 w 574357"/>
                  <a:gd name="connsiteY2" fmla="*/ 119063 h 218181"/>
                  <a:gd name="connsiteX3" fmla="*/ 526732 w 574357"/>
                  <a:gd name="connsiteY3" fmla="*/ 172403 h 218181"/>
                  <a:gd name="connsiteX4" fmla="*/ 477203 w 574357"/>
                  <a:gd name="connsiteY4" fmla="*/ 172403 h 218181"/>
                  <a:gd name="connsiteX5" fmla="*/ 440055 w 574357"/>
                  <a:gd name="connsiteY5" fmla="*/ 154305 h 218181"/>
                  <a:gd name="connsiteX6" fmla="*/ 402907 w 574357"/>
                  <a:gd name="connsiteY6" fmla="*/ 172403 h 218181"/>
                  <a:gd name="connsiteX7" fmla="*/ 120015 w 574357"/>
                  <a:gd name="connsiteY7" fmla="*/ 172403 h 218181"/>
                  <a:gd name="connsiteX8" fmla="*/ 56197 w 574357"/>
                  <a:gd name="connsiteY8" fmla="*/ 218123 h 218181"/>
                  <a:gd name="connsiteX9" fmla="*/ 37147 w 574357"/>
                  <a:gd name="connsiteY9" fmla="*/ 215265 h 218181"/>
                  <a:gd name="connsiteX10" fmla="*/ 27622 w 574357"/>
                  <a:gd name="connsiteY10" fmla="*/ 183833 h 218181"/>
                  <a:gd name="connsiteX11" fmla="*/ 51435 w 574357"/>
                  <a:gd name="connsiteY11" fmla="*/ 187643 h 218181"/>
                  <a:gd name="connsiteX12" fmla="*/ 82867 w 574357"/>
                  <a:gd name="connsiteY12" fmla="*/ 172403 h 218181"/>
                  <a:gd name="connsiteX13" fmla="*/ 62865 w 574357"/>
                  <a:gd name="connsiteY13" fmla="*/ 172403 h 218181"/>
                  <a:gd name="connsiteX14" fmla="*/ 0 w 574357"/>
                  <a:gd name="connsiteY14" fmla="*/ 112395 h 218181"/>
                  <a:gd name="connsiteX15" fmla="*/ 62865 w 574357"/>
                  <a:gd name="connsiteY15" fmla="*/ 54293 h 218181"/>
                  <a:gd name="connsiteX16" fmla="*/ 120967 w 574357"/>
                  <a:gd name="connsiteY16" fmla="*/ 54293 h 218181"/>
                  <a:gd name="connsiteX17" fmla="*/ 120967 w 574357"/>
                  <a:gd name="connsiteY17" fmla="*/ 137160 h 218181"/>
                  <a:gd name="connsiteX18" fmla="*/ 293370 w 574357"/>
                  <a:gd name="connsiteY18" fmla="*/ 137160 h 218181"/>
                  <a:gd name="connsiteX19" fmla="*/ 240030 w 574357"/>
                  <a:gd name="connsiteY19" fmla="*/ 79058 h 218181"/>
                  <a:gd name="connsiteX20" fmla="*/ 205740 w 574357"/>
                  <a:gd name="connsiteY20" fmla="*/ 106680 h 218181"/>
                  <a:gd name="connsiteX21" fmla="*/ 172403 w 574357"/>
                  <a:gd name="connsiteY21" fmla="*/ 106680 h 218181"/>
                  <a:gd name="connsiteX22" fmla="*/ 240030 w 574357"/>
                  <a:gd name="connsiteY22" fmla="*/ 47625 h 218181"/>
                  <a:gd name="connsiteX23" fmla="*/ 329565 w 574357"/>
                  <a:gd name="connsiteY23" fmla="*/ 137160 h 218181"/>
                  <a:gd name="connsiteX24" fmla="*/ 392430 w 574357"/>
                  <a:gd name="connsiteY24" fmla="*/ 137160 h 218181"/>
                  <a:gd name="connsiteX25" fmla="*/ 414338 w 574357"/>
                  <a:gd name="connsiteY25" fmla="*/ 116205 h 218181"/>
                  <a:gd name="connsiteX26" fmla="*/ 414338 w 574357"/>
                  <a:gd name="connsiteY26" fmla="*/ 62865 h 218181"/>
                  <a:gd name="connsiteX27" fmla="*/ 450532 w 574357"/>
                  <a:gd name="connsiteY27" fmla="*/ 62865 h 218181"/>
                  <a:gd name="connsiteX28" fmla="*/ 450532 w 574357"/>
                  <a:gd name="connsiteY28" fmla="*/ 111443 h 218181"/>
                  <a:gd name="connsiteX29" fmla="*/ 475297 w 574357"/>
                  <a:gd name="connsiteY29" fmla="*/ 137160 h 218181"/>
                  <a:gd name="connsiteX30" fmla="*/ 523875 w 574357"/>
                  <a:gd name="connsiteY30" fmla="*/ 137160 h 218181"/>
                  <a:gd name="connsiteX31" fmla="*/ 539115 w 574357"/>
                  <a:gd name="connsiteY31" fmla="*/ 120968 h 218181"/>
                  <a:gd name="connsiteX32" fmla="*/ 84772 w 574357"/>
                  <a:gd name="connsiteY32" fmla="*/ 86678 h 218181"/>
                  <a:gd name="connsiteX33" fmla="*/ 61913 w 574357"/>
                  <a:gd name="connsiteY33" fmla="*/ 86678 h 218181"/>
                  <a:gd name="connsiteX34" fmla="*/ 37147 w 574357"/>
                  <a:gd name="connsiteY34" fmla="*/ 112395 h 218181"/>
                  <a:gd name="connsiteX35" fmla="*/ 61913 w 574357"/>
                  <a:gd name="connsiteY35" fmla="*/ 137160 h 218181"/>
                  <a:gd name="connsiteX36" fmla="*/ 84772 w 574357"/>
                  <a:gd name="connsiteY36" fmla="*/ 137160 h 21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74357" h="218181">
                    <a:moveTo>
                      <a:pt x="539115" y="0"/>
                    </a:moveTo>
                    <a:lnTo>
                      <a:pt x="574357" y="0"/>
                    </a:lnTo>
                    <a:lnTo>
                      <a:pt x="574357" y="119063"/>
                    </a:lnTo>
                    <a:cubicBezTo>
                      <a:pt x="574357" y="134303"/>
                      <a:pt x="571500" y="172403"/>
                      <a:pt x="526732" y="172403"/>
                    </a:cubicBezTo>
                    <a:lnTo>
                      <a:pt x="477203" y="172403"/>
                    </a:lnTo>
                    <a:cubicBezTo>
                      <a:pt x="458153" y="172403"/>
                      <a:pt x="446722" y="163830"/>
                      <a:pt x="440055" y="154305"/>
                    </a:cubicBezTo>
                    <a:cubicBezTo>
                      <a:pt x="433388" y="165735"/>
                      <a:pt x="419100" y="172403"/>
                      <a:pt x="402907" y="172403"/>
                    </a:cubicBezTo>
                    <a:lnTo>
                      <a:pt x="120015" y="172403"/>
                    </a:lnTo>
                    <a:cubicBezTo>
                      <a:pt x="115253" y="208598"/>
                      <a:pt x="81915" y="219075"/>
                      <a:pt x="56197" y="218123"/>
                    </a:cubicBezTo>
                    <a:cubicBezTo>
                      <a:pt x="49530" y="218123"/>
                      <a:pt x="41910" y="217170"/>
                      <a:pt x="37147" y="215265"/>
                    </a:cubicBezTo>
                    <a:lnTo>
                      <a:pt x="27622" y="183833"/>
                    </a:lnTo>
                    <a:cubicBezTo>
                      <a:pt x="34290" y="185738"/>
                      <a:pt x="42863" y="187643"/>
                      <a:pt x="51435" y="187643"/>
                    </a:cubicBezTo>
                    <a:cubicBezTo>
                      <a:pt x="57150" y="187643"/>
                      <a:pt x="76200" y="187643"/>
                      <a:pt x="82867" y="172403"/>
                    </a:cubicBezTo>
                    <a:lnTo>
                      <a:pt x="62865" y="172403"/>
                    </a:lnTo>
                    <a:cubicBezTo>
                      <a:pt x="27622" y="172403"/>
                      <a:pt x="0" y="146685"/>
                      <a:pt x="0" y="112395"/>
                    </a:cubicBezTo>
                    <a:cubicBezTo>
                      <a:pt x="0" y="79058"/>
                      <a:pt x="24765" y="54293"/>
                      <a:pt x="62865" y="54293"/>
                    </a:cubicBezTo>
                    <a:lnTo>
                      <a:pt x="120967" y="54293"/>
                    </a:lnTo>
                    <a:lnTo>
                      <a:pt x="120967" y="137160"/>
                    </a:lnTo>
                    <a:lnTo>
                      <a:pt x="293370" y="137160"/>
                    </a:lnTo>
                    <a:cubicBezTo>
                      <a:pt x="293370" y="104775"/>
                      <a:pt x="273368" y="79058"/>
                      <a:pt x="240030" y="79058"/>
                    </a:cubicBezTo>
                    <a:cubicBezTo>
                      <a:pt x="221933" y="79058"/>
                      <a:pt x="207645" y="86678"/>
                      <a:pt x="205740" y="106680"/>
                    </a:cubicBezTo>
                    <a:lnTo>
                      <a:pt x="172403" y="106680"/>
                    </a:lnTo>
                    <a:cubicBezTo>
                      <a:pt x="172403" y="65723"/>
                      <a:pt x="207645" y="47625"/>
                      <a:pt x="240030" y="47625"/>
                    </a:cubicBezTo>
                    <a:cubicBezTo>
                      <a:pt x="288607" y="47625"/>
                      <a:pt x="329565" y="86678"/>
                      <a:pt x="329565" y="137160"/>
                    </a:cubicBezTo>
                    <a:lnTo>
                      <a:pt x="392430" y="137160"/>
                    </a:lnTo>
                    <a:cubicBezTo>
                      <a:pt x="406718" y="137160"/>
                      <a:pt x="414338" y="131445"/>
                      <a:pt x="414338" y="116205"/>
                    </a:cubicBezTo>
                    <a:lnTo>
                      <a:pt x="414338" y="62865"/>
                    </a:lnTo>
                    <a:lnTo>
                      <a:pt x="450532" y="62865"/>
                    </a:lnTo>
                    <a:lnTo>
                      <a:pt x="450532" y="111443"/>
                    </a:lnTo>
                    <a:cubicBezTo>
                      <a:pt x="450532" y="127635"/>
                      <a:pt x="459105" y="137160"/>
                      <a:pt x="475297" y="137160"/>
                    </a:cubicBezTo>
                    <a:lnTo>
                      <a:pt x="523875" y="137160"/>
                    </a:lnTo>
                    <a:cubicBezTo>
                      <a:pt x="533400" y="137160"/>
                      <a:pt x="539115" y="131445"/>
                      <a:pt x="539115" y="120968"/>
                    </a:cubicBezTo>
                    <a:moveTo>
                      <a:pt x="84772" y="86678"/>
                    </a:moveTo>
                    <a:lnTo>
                      <a:pt x="61913" y="86678"/>
                    </a:lnTo>
                    <a:cubicBezTo>
                      <a:pt x="45720" y="86678"/>
                      <a:pt x="37147" y="100013"/>
                      <a:pt x="37147" y="112395"/>
                    </a:cubicBezTo>
                    <a:cubicBezTo>
                      <a:pt x="37147" y="125730"/>
                      <a:pt x="45720" y="137160"/>
                      <a:pt x="61913" y="137160"/>
                    </a:cubicBezTo>
                    <a:lnTo>
                      <a:pt x="84772" y="13716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9679A63F-8FED-84C0-AB16-6BE06A57A091}"/>
                  </a:ext>
                </a:extLst>
              </p:cNvPr>
              <p:cNvSpPr/>
              <p:nvPr/>
            </p:nvSpPr>
            <p:spPr>
              <a:xfrm>
                <a:off x="4573428" y="3771582"/>
                <a:ext cx="35242" cy="172402"/>
              </a:xfrm>
              <a:custGeom>
                <a:avLst/>
                <a:gdLst>
                  <a:gd name="connsiteX0" fmla="*/ 0 w 35242"/>
                  <a:gd name="connsiteY0" fmla="*/ 0 h 172402"/>
                  <a:gd name="connsiteX1" fmla="*/ 0 w 35242"/>
                  <a:gd name="connsiteY1" fmla="*/ 172403 h 172402"/>
                  <a:gd name="connsiteX2" fmla="*/ 35243 w 35242"/>
                  <a:gd name="connsiteY2" fmla="*/ 172403 h 172402"/>
                  <a:gd name="connsiteX3" fmla="*/ 35243 w 35242"/>
                  <a:gd name="connsiteY3" fmla="*/ 0 h 1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172402">
                    <a:moveTo>
                      <a:pt x="0" y="0"/>
                    </a:moveTo>
                    <a:lnTo>
                      <a:pt x="0" y="172403"/>
                    </a:lnTo>
                    <a:lnTo>
                      <a:pt x="35243" y="172403"/>
                    </a:lnTo>
                    <a:lnTo>
                      <a:pt x="35243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2EB47649-415B-0BDC-038C-8FF9DE290B32}"/>
                  </a:ext>
                </a:extLst>
              </p:cNvPr>
              <p:cNvSpPr/>
              <p:nvPr/>
            </p:nvSpPr>
            <p:spPr>
              <a:xfrm>
                <a:off x="4642009" y="3825875"/>
                <a:ext cx="120967" cy="163830"/>
              </a:xfrm>
              <a:custGeom>
                <a:avLst/>
                <a:gdLst>
                  <a:gd name="connsiteX0" fmla="*/ 62865 w 120967"/>
                  <a:gd name="connsiteY0" fmla="*/ 0 h 163830"/>
                  <a:gd name="connsiteX1" fmla="*/ 120967 w 120967"/>
                  <a:gd name="connsiteY1" fmla="*/ 0 h 163830"/>
                  <a:gd name="connsiteX2" fmla="*/ 120967 w 120967"/>
                  <a:gd name="connsiteY2" fmla="*/ 109538 h 163830"/>
                  <a:gd name="connsiteX3" fmla="*/ 59055 w 120967"/>
                  <a:gd name="connsiteY3" fmla="*/ 163830 h 163830"/>
                  <a:gd name="connsiteX4" fmla="*/ 37147 w 120967"/>
                  <a:gd name="connsiteY4" fmla="*/ 160972 h 163830"/>
                  <a:gd name="connsiteX5" fmla="*/ 28575 w 120967"/>
                  <a:gd name="connsiteY5" fmla="*/ 129540 h 163830"/>
                  <a:gd name="connsiteX6" fmla="*/ 51435 w 120967"/>
                  <a:gd name="connsiteY6" fmla="*/ 133350 h 163830"/>
                  <a:gd name="connsiteX7" fmla="*/ 82867 w 120967"/>
                  <a:gd name="connsiteY7" fmla="*/ 118110 h 163830"/>
                  <a:gd name="connsiteX8" fmla="*/ 62865 w 120967"/>
                  <a:gd name="connsiteY8" fmla="*/ 118110 h 163830"/>
                  <a:gd name="connsiteX9" fmla="*/ 0 w 120967"/>
                  <a:gd name="connsiteY9" fmla="*/ 58103 h 163830"/>
                  <a:gd name="connsiteX10" fmla="*/ 62865 w 120967"/>
                  <a:gd name="connsiteY10" fmla="*/ 0 h 163830"/>
                  <a:gd name="connsiteX11" fmla="*/ 84772 w 120967"/>
                  <a:gd name="connsiteY11" fmla="*/ 32385 h 163830"/>
                  <a:gd name="connsiteX12" fmla="*/ 61913 w 120967"/>
                  <a:gd name="connsiteY12" fmla="*/ 32385 h 163830"/>
                  <a:gd name="connsiteX13" fmla="*/ 37147 w 120967"/>
                  <a:gd name="connsiteY13" fmla="*/ 58103 h 163830"/>
                  <a:gd name="connsiteX14" fmla="*/ 61913 w 120967"/>
                  <a:gd name="connsiteY14" fmla="*/ 82868 h 163830"/>
                  <a:gd name="connsiteX15" fmla="*/ 84772 w 120967"/>
                  <a:gd name="connsiteY15" fmla="*/ 82868 h 16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0967" h="163830">
                    <a:moveTo>
                      <a:pt x="62865" y="0"/>
                    </a:moveTo>
                    <a:lnTo>
                      <a:pt x="120967" y="0"/>
                    </a:lnTo>
                    <a:lnTo>
                      <a:pt x="120967" y="109538"/>
                    </a:lnTo>
                    <a:cubicBezTo>
                      <a:pt x="120967" y="151447"/>
                      <a:pt x="86678" y="163830"/>
                      <a:pt x="59055" y="163830"/>
                    </a:cubicBezTo>
                    <a:cubicBezTo>
                      <a:pt x="52388" y="163830"/>
                      <a:pt x="42863" y="162878"/>
                      <a:pt x="37147" y="160972"/>
                    </a:cubicBezTo>
                    <a:lnTo>
                      <a:pt x="28575" y="129540"/>
                    </a:lnTo>
                    <a:cubicBezTo>
                      <a:pt x="34290" y="131445"/>
                      <a:pt x="42863" y="133350"/>
                      <a:pt x="51435" y="133350"/>
                    </a:cubicBezTo>
                    <a:cubicBezTo>
                      <a:pt x="58103" y="133350"/>
                      <a:pt x="77153" y="133350"/>
                      <a:pt x="82867" y="118110"/>
                    </a:cubicBezTo>
                    <a:lnTo>
                      <a:pt x="62865" y="118110"/>
                    </a:lnTo>
                    <a:cubicBezTo>
                      <a:pt x="27622" y="118110"/>
                      <a:pt x="0" y="92393"/>
                      <a:pt x="0" y="58103"/>
                    </a:cubicBezTo>
                    <a:cubicBezTo>
                      <a:pt x="0" y="24765"/>
                      <a:pt x="24765" y="0"/>
                      <a:pt x="62865" y="0"/>
                    </a:cubicBezTo>
                    <a:close/>
                    <a:moveTo>
                      <a:pt x="84772" y="32385"/>
                    </a:moveTo>
                    <a:lnTo>
                      <a:pt x="61913" y="32385"/>
                    </a:lnTo>
                    <a:cubicBezTo>
                      <a:pt x="46672" y="32385"/>
                      <a:pt x="37147" y="45720"/>
                      <a:pt x="37147" y="58103"/>
                    </a:cubicBezTo>
                    <a:cubicBezTo>
                      <a:pt x="37147" y="71438"/>
                      <a:pt x="46672" y="82868"/>
                      <a:pt x="61913" y="82868"/>
                    </a:cubicBezTo>
                    <a:lnTo>
                      <a:pt x="84772" y="82868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AD99FFE8-5BA3-F1FD-0D02-6A54A90C3740}"/>
                  </a:ext>
                </a:extLst>
              </p:cNvPr>
              <p:cNvSpPr/>
              <p:nvPr/>
            </p:nvSpPr>
            <p:spPr>
              <a:xfrm>
                <a:off x="4847479" y="3825875"/>
                <a:ext cx="215533" cy="118109"/>
              </a:xfrm>
              <a:custGeom>
                <a:avLst/>
                <a:gdLst>
                  <a:gd name="connsiteX0" fmla="*/ 179339 w 215533"/>
                  <a:gd name="connsiteY0" fmla="*/ 66675 h 118109"/>
                  <a:gd name="connsiteX1" fmla="*/ 164099 w 215533"/>
                  <a:gd name="connsiteY1" fmla="*/ 82868 h 118109"/>
                  <a:gd name="connsiteX2" fmla="*/ 58371 w 215533"/>
                  <a:gd name="connsiteY2" fmla="*/ 82868 h 118109"/>
                  <a:gd name="connsiteX3" fmla="*/ 34559 w 215533"/>
                  <a:gd name="connsiteY3" fmla="*/ 64770 h 118109"/>
                  <a:gd name="connsiteX4" fmla="*/ 40274 w 215533"/>
                  <a:gd name="connsiteY4" fmla="*/ 42863 h 118109"/>
                  <a:gd name="connsiteX5" fmla="*/ 13604 w 215533"/>
                  <a:gd name="connsiteY5" fmla="*/ 20003 h 118109"/>
                  <a:gd name="connsiteX6" fmla="*/ 269 w 215533"/>
                  <a:gd name="connsiteY6" fmla="*/ 64770 h 118109"/>
                  <a:gd name="connsiteX7" fmla="*/ 59324 w 215533"/>
                  <a:gd name="connsiteY7" fmla="*/ 118110 h 118109"/>
                  <a:gd name="connsiteX8" fmla="*/ 167909 w 215533"/>
                  <a:gd name="connsiteY8" fmla="*/ 118110 h 118109"/>
                  <a:gd name="connsiteX9" fmla="*/ 215534 w 215533"/>
                  <a:gd name="connsiteY9" fmla="*/ 64770 h 118109"/>
                  <a:gd name="connsiteX10" fmla="*/ 215534 w 215533"/>
                  <a:gd name="connsiteY10" fmla="*/ 0 h 118109"/>
                  <a:gd name="connsiteX11" fmla="*/ 179339 w 215533"/>
                  <a:gd name="connsiteY11" fmla="*/ 0 h 11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5533" h="118109">
                    <a:moveTo>
                      <a:pt x="179339" y="66675"/>
                    </a:moveTo>
                    <a:cubicBezTo>
                      <a:pt x="179339" y="77153"/>
                      <a:pt x="174577" y="82868"/>
                      <a:pt x="164099" y="82868"/>
                    </a:cubicBezTo>
                    <a:lnTo>
                      <a:pt x="58371" y="82868"/>
                    </a:lnTo>
                    <a:cubicBezTo>
                      <a:pt x="45989" y="82868"/>
                      <a:pt x="36464" y="74295"/>
                      <a:pt x="34559" y="64770"/>
                    </a:cubicBezTo>
                    <a:cubicBezTo>
                      <a:pt x="31702" y="52388"/>
                      <a:pt x="40274" y="42863"/>
                      <a:pt x="40274" y="42863"/>
                    </a:cubicBezTo>
                    <a:cubicBezTo>
                      <a:pt x="40274" y="42863"/>
                      <a:pt x="29796" y="33338"/>
                      <a:pt x="13604" y="20003"/>
                    </a:cubicBezTo>
                    <a:cubicBezTo>
                      <a:pt x="269" y="38100"/>
                      <a:pt x="-683" y="56197"/>
                      <a:pt x="269" y="64770"/>
                    </a:cubicBezTo>
                    <a:cubicBezTo>
                      <a:pt x="1221" y="92393"/>
                      <a:pt x="26939" y="118110"/>
                      <a:pt x="59324" y="118110"/>
                    </a:cubicBezTo>
                    <a:lnTo>
                      <a:pt x="167909" y="118110"/>
                    </a:lnTo>
                    <a:cubicBezTo>
                      <a:pt x="212677" y="118110"/>
                      <a:pt x="215534" y="80010"/>
                      <a:pt x="215534" y="64770"/>
                    </a:cubicBezTo>
                    <a:lnTo>
                      <a:pt x="215534" y="0"/>
                    </a:lnTo>
                    <a:lnTo>
                      <a:pt x="179339" y="0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B051A383-A0D0-96BD-BCBE-DF7256D12A84}"/>
                  </a:ext>
                </a:extLst>
              </p:cNvPr>
              <p:cNvSpPr/>
              <p:nvPr/>
            </p:nvSpPr>
            <p:spPr>
              <a:xfrm>
                <a:off x="4963953" y="3828732"/>
                <a:ext cx="36195" cy="31432"/>
              </a:xfrm>
              <a:custGeom>
                <a:avLst/>
                <a:gdLst>
                  <a:gd name="connsiteX0" fmla="*/ 0 w 36195"/>
                  <a:gd name="connsiteY0" fmla="*/ 0 h 31432"/>
                  <a:gd name="connsiteX1" fmla="*/ 0 w 36195"/>
                  <a:gd name="connsiteY1" fmla="*/ 31433 h 31432"/>
                  <a:gd name="connsiteX2" fmla="*/ 36195 w 36195"/>
                  <a:gd name="connsiteY2" fmla="*/ 31433 h 31432"/>
                  <a:gd name="connsiteX3" fmla="*/ 36195 w 36195"/>
                  <a:gd name="connsiteY3" fmla="*/ 0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" h="31432">
                    <a:moveTo>
                      <a:pt x="0" y="0"/>
                    </a:moveTo>
                    <a:lnTo>
                      <a:pt x="0" y="31433"/>
                    </a:lnTo>
                    <a:lnTo>
                      <a:pt x="36195" y="31433"/>
                    </a:lnTo>
                    <a:lnTo>
                      <a:pt x="36195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27FE01FE-8930-D127-930E-3F53FB21963E}"/>
                  </a:ext>
                </a:extLst>
              </p:cNvPr>
              <p:cNvSpPr/>
              <p:nvPr/>
            </p:nvSpPr>
            <p:spPr>
              <a:xfrm>
                <a:off x="4910613" y="3828732"/>
                <a:ext cx="37147" cy="31432"/>
              </a:xfrm>
              <a:custGeom>
                <a:avLst/>
                <a:gdLst>
                  <a:gd name="connsiteX0" fmla="*/ 0 w 37147"/>
                  <a:gd name="connsiteY0" fmla="*/ 0 h 31432"/>
                  <a:gd name="connsiteX1" fmla="*/ 0 w 37147"/>
                  <a:gd name="connsiteY1" fmla="*/ 31433 h 31432"/>
                  <a:gd name="connsiteX2" fmla="*/ 37148 w 37147"/>
                  <a:gd name="connsiteY2" fmla="*/ 31433 h 31432"/>
                  <a:gd name="connsiteX3" fmla="*/ 37148 w 37147"/>
                  <a:gd name="connsiteY3" fmla="*/ 0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31432">
                    <a:moveTo>
                      <a:pt x="0" y="0"/>
                    </a:moveTo>
                    <a:lnTo>
                      <a:pt x="0" y="31433"/>
                    </a:lnTo>
                    <a:lnTo>
                      <a:pt x="37148" y="31433"/>
                    </a:lnTo>
                    <a:lnTo>
                      <a:pt x="37148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BC3FC68F-2EA3-E71D-9D86-382D92003055}"/>
                  </a:ext>
                </a:extLst>
              </p:cNvPr>
              <p:cNvSpPr/>
              <p:nvPr/>
            </p:nvSpPr>
            <p:spPr>
              <a:xfrm>
                <a:off x="5102066" y="3771582"/>
                <a:ext cx="496252" cy="178117"/>
              </a:xfrm>
              <a:custGeom>
                <a:avLst/>
                <a:gdLst>
                  <a:gd name="connsiteX0" fmla="*/ 461010 w 496252"/>
                  <a:gd name="connsiteY0" fmla="*/ 126683 h 178117"/>
                  <a:gd name="connsiteX1" fmla="*/ 439103 w 496252"/>
                  <a:gd name="connsiteY1" fmla="*/ 152400 h 178117"/>
                  <a:gd name="connsiteX2" fmla="*/ 418147 w 496252"/>
                  <a:gd name="connsiteY2" fmla="*/ 124778 h 178117"/>
                  <a:gd name="connsiteX3" fmla="*/ 418147 w 496252"/>
                  <a:gd name="connsiteY3" fmla="*/ 62865 h 178117"/>
                  <a:gd name="connsiteX4" fmla="*/ 381953 w 496252"/>
                  <a:gd name="connsiteY4" fmla="*/ 62865 h 178117"/>
                  <a:gd name="connsiteX5" fmla="*/ 381953 w 496252"/>
                  <a:gd name="connsiteY5" fmla="*/ 126683 h 178117"/>
                  <a:gd name="connsiteX6" fmla="*/ 360997 w 496252"/>
                  <a:gd name="connsiteY6" fmla="*/ 152400 h 178117"/>
                  <a:gd name="connsiteX7" fmla="*/ 339090 w 496252"/>
                  <a:gd name="connsiteY7" fmla="*/ 124778 h 178117"/>
                  <a:gd name="connsiteX8" fmla="*/ 339090 w 496252"/>
                  <a:gd name="connsiteY8" fmla="*/ 62865 h 178117"/>
                  <a:gd name="connsiteX9" fmla="*/ 302895 w 496252"/>
                  <a:gd name="connsiteY9" fmla="*/ 62865 h 178117"/>
                  <a:gd name="connsiteX10" fmla="*/ 302895 w 496252"/>
                  <a:gd name="connsiteY10" fmla="*/ 120968 h 178117"/>
                  <a:gd name="connsiteX11" fmla="*/ 287655 w 496252"/>
                  <a:gd name="connsiteY11" fmla="*/ 137160 h 178117"/>
                  <a:gd name="connsiteX12" fmla="*/ 257175 w 496252"/>
                  <a:gd name="connsiteY12" fmla="*/ 137160 h 178117"/>
                  <a:gd name="connsiteX13" fmla="*/ 71438 w 496252"/>
                  <a:gd name="connsiteY13" fmla="*/ 137160 h 178117"/>
                  <a:gd name="connsiteX14" fmla="*/ 50483 w 496252"/>
                  <a:gd name="connsiteY14" fmla="*/ 137160 h 178117"/>
                  <a:gd name="connsiteX15" fmla="*/ 35243 w 496252"/>
                  <a:gd name="connsiteY15" fmla="*/ 120968 h 178117"/>
                  <a:gd name="connsiteX16" fmla="*/ 35243 w 496252"/>
                  <a:gd name="connsiteY16" fmla="*/ 0 h 178117"/>
                  <a:gd name="connsiteX17" fmla="*/ 0 w 496252"/>
                  <a:gd name="connsiteY17" fmla="*/ 0 h 178117"/>
                  <a:gd name="connsiteX18" fmla="*/ 0 w 496252"/>
                  <a:gd name="connsiteY18" fmla="*/ 119063 h 178117"/>
                  <a:gd name="connsiteX19" fmla="*/ 47625 w 496252"/>
                  <a:gd name="connsiteY19" fmla="*/ 172403 h 178117"/>
                  <a:gd name="connsiteX20" fmla="*/ 71438 w 496252"/>
                  <a:gd name="connsiteY20" fmla="*/ 172403 h 178117"/>
                  <a:gd name="connsiteX21" fmla="*/ 257175 w 496252"/>
                  <a:gd name="connsiteY21" fmla="*/ 172403 h 178117"/>
                  <a:gd name="connsiteX22" fmla="*/ 290513 w 496252"/>
                  <a:gd name="connsiteY22" fmla="*/ 172403 h 178117"/>
                  <a:gd name="connsiteX23" fmla="*/ 331470 w 496252"/>
                  <a:gd name="connsiteY23" fmla="*/ 151448 h 178117"/>
                  <a:gd name="connsiteX24" fmla="*/ 376238 w 496252"/>
                  <a:gd name="connsiteY24" fmla="*/ 178118 h 178117"/>
                  <a:gd name="connsiteX25" fmla="*/ 414338 w 496252"/>
                  <a:gd name="connsiteY25" fmla="*/ 155258 h 178117"/>
                  <a:gd name="connsiteX26" fmla="*/ 454343 w 496252"/>
                  <a:gd name="connsiteY26" fmla="*/ 178118 h 178117"/>
                  <a:gd name="connsiteX27" fmla="*/ 496253 w 496252"/>
                  <a:gd name="connsiteY27" fmla="*/ 126683 h 178117"/>
                  <a:gd name="connsiteX28" fmla="*/ 496253 w 496252"/>
                  <a:gd name="connsiteY28" fmla="*/ 54293 h 178117"/>
                  <a:gd name="connsiteX29" fmla="*/ 461010 w 496252"/>
                  <a:gd name="connsiteY29" fmla="*/ 54293 h 17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96252" h="178117">
                    <a:moveTo>
                      <a:pt x="461010" y="126683"/>
                    </a:moveTo>
                    <a:cubicBezTo>
                      <a:pt x="461010" y="140018"/>
                      <a:pt x="457200" y="152400"/>
                      <a:pt x="439103" y="152400"/>
                    </a:cubicBezTo>
                    <a:cubicBezTo>
                      <a:pt x="427672" y="152400"/>
                      <a:pt x="418147" y="142875"/>
                      <a:pt x="418147" y="124778"/>
                    </a:cubicBezTo>
                    <a:lnTo>
                      <a:pt x="418147" y="62865"/>
                    </a:lnTo>
                    <a:lnTo>
                      <a:pt x="381953" y="62865"/>
                    </a:lnTo>
                    <a:lnTo>
                      <a:pt x="381953" y="126683"/>
                    </a:lnTo>
                    <a:cubicBezTo>
                      <a:pt x="381953" y="140018"/>
                      <a:pt x="378143" y="152400"/>
                      <a:pt x="360997" y="152400"/>
                    </a:cubicBezTo>
                    <a:cubicBezTo>
                      <a:pt x="349568" y="152400"/>
                      <a:pt x="339090" y="142875"/>
                      <a:pt x="339090" y="124778"/>
                    </a:cubicBezTo>
                    <a:lnTo>
                      <a:pt x="339090" y="62865"/>
                    </a:lnTo>
                    <a:lnTo>
                      <a:pt x="302895" y="62865"/>
                    </a:lnTo>
                    <a:lnTo>
                      <a:pt x="302895" y="120968"/>
                    </a:lnTo>
                    <a:cubicBezTo>
                      <a:pt x="302895" y="131445"/>
                      <a:pt x="297180" y="137160"/>
                      <a:pt x="287655" y="137160"/>
                    </a:cubicBezTo>
                    <a:lnTo>
                      <a:pt x="257175" y="137160"/>
                    </a:lnTo>
                    <a:cubicBezTo>
                      <a:pt x="195580" y="137160"/>
                      <a:pt x="133667" y="137160"/>
                      <a:pt x="71438" y="137160"/>
                    </a:cubicBezTo>
                    <a:lnTo>
                      <a:pt x="50483" y="137160"/>
                    </a:lnTo>
                    <a:cubicBezTo>
                      <a:pt x="40958" y="137160"/>
                      <a:pt x="35243" y="131445"/>
                      <a:pt x="35243" y="120968"/>
                    </a:cubicBezTo>
                    <a:lnTo>
                      <a:pt x="35243" y="0"/>
                    </a:lnTo>
                    <a:lnTo>
                      <a:pt x="0" y="0"/>
                    </a:lnTo>
                    <a:lnTo>
                      <a:pt x="0" y="119063"/>
                    </a:lnTo>
                    <a:cubicBezTo>
                      <a:pt x="0" y="134303"/>
                      <a:pt x="2858" y="172403"/>
                      <a:pt x="47625" y="172403"/>
                    </a:cubicBezTo>
                    <a:lnTo>
                      <a:pt x="71438" y="172403"/>
                    </a:lnTo>
                    <a:cubicBezTo>
                      <a:pt x="133667" y="172403"/>
                      <a:pt x="195580" y="172403"/>
                      <a:pt x="257175" y="172403"/>
                    </a:cubicBezTo>
                    <a:lnTo>
                      <a:pt x="290513" y="172403"/>
                    </a:lnTo>
                    <a:cubicBezTo>
                      <a:pt x="313372" y="172403"/>
                      <a:pt x="324803" y="162878"/>
                      <a:pt x="331470" y="151448"/>
                    </a:cubicBezTo>
                    <a:cubicBezTo>
                      <a:pt x="342900" y="173355"/>
                      <a:pt x="358140" y="178118"/>
                      <a:pt x="376238" y="178118"/>
                    </a:cubicBezTo>
                    <a:cubicBezTo>
                      <a:pt x="389572" y="178118"/>
                      <a:pt x="409575" y="168593"/>
                      <a:pt x="414338" y="155258"/>
                    </a:cubicBezTo>
                    <a:cubicBezTo>
                      <a:pt x="425768" y="171450"/>
                      <a:pt x="436245" y="178118"/>
                      <a:pt x="454343" y="178118"/>
                    </a:cubicBezTo>
                    <a:cubicBezTo>
                      <a:pt x="486728" y="178118"/>
                      <a:pt x="496253" y="153353"/>
                      <a:pt x="496253" y="126683"/>
                    </a:cubicBezTo>
                    <a:lnTo>
                      <a:pt x="496253" y="54293"/>
                    </a:lnTo>
                    <a:lnTo>
                      <a:pt x="461010" y="54293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6D36C4E1-A8FC-A3A1-5C7C-33AF00A21FA1}"/>
                  </a:ext>
                </a:extLst>
              </p:cNvPr>
              <p:cNvSpPr/>
              <p:nvPr/>
            </p:nvSpPr>
            <p:spPr>
              <a:xfrm>
                <a:off x="5636419" y="3771582"/>
                <a:ext cx="36194" cy="172402"/>
              </a:xfrm>
              <a:custGeom>
                <a:avLst/>
                <a:gdLst>
                  <a:gd name="connsiteX0" fmla="*/ 0 w 36194"/>
                  <a:gd name="connsiteY0" fmla="*/ 0 h 172402"/>
                  <a:gd name="connsiteX1" fmla="*/ 0 w 36194"/>
                  <a:gd name="connsiteY1" fmla="*/ 172403 h 172402"/>
                  <a:gd name="connsiteX2" fmla="*/ 36195 w 36194"/>
                  <a:gd name="connsiteY2" fmla="*/ 172403 h 172402"/>
                  <a:gd name="connsiteX3" fmla="*/ 36195 w 36194"/>
                  <a:gd name="connsiteY3" fmla="*/ 0 h 1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4" h="172402">
                    <a:moveTo>
                      <a:pt x="0" y="0"/>
                    </a:moveTo>
                    <a:lnTo>
                      <a:pt x="0" y="172403"/>
                    </a:lnTo>
                    <a:lnTo>
                      <a:pt x="36195" y="172403"/>
                    </a:lnTo>
                    <a:lnTo>
                      <a:pt x="36195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289A8A2D-F80B-5A79-5297-DF57F243C721}"/>
                  </a:ext>
                </a:extLst>
              </p:cNvPr>
              <p:cNvSpPr/>
              <p:nvPr/>
            </p:nvSpPr>
            <p:spPr>
              <a:xfrm>
                <a:off x="5684044" y="3825875"/>
                <a:ext cx="100012" cy="164077"/>
              </a:xfrm>
              <a:custGeom>
                <a:avLst/>
                <a:gdLst>
                  <a:gd name="connsiteX0" fmla="*/ 63818 w 100012"/>
                  <a:gd name="connsiteY0" fmla="*/ 100013 h 164077"/>
                  <a:gd name="connsiteX1" fmla="*/ 31432 w 100012"/>
                  <a:gd name="connsiteY1" fmla="*/ 133350 h 164077"/>
                  <a:gd name="connsiteX2" fmla="*/ 0 w 100012"/>
                  <a:gd name="connsiteY2" fmla="*/ 126682 h 164077"/>
                  <a:gd name="connsiteX3" fmla="*/ 6668 w 100012"/>
                  <a:gd name="connsiteY3" fmla="*/ 156210 h 164077"/>
                  <a:gd name="connsiteX4" fmla="*/ 36195 w 100012"/>
                  <a:gd name="connsiteY4" fmla="*/ 163830 h 164077"/>
                  <a:gd name="connsiteX5" fmla="*/ 100013 w 100012"/>
                  <a:gd name="connsiteY5" fmla="*/ 100965 h 164077"/>
                  <a:gd name="connsiteX6" fmla="*/ 100013 w 100012"/>
                  <a:gd name="connsiteY6" fmla="*/ 0 h 164077"/>
                  <a:gd name="connsiteX7" fmla="*/ 63818 w 100012"/>
                  <a:gd name="connsiteY7" fmla="*/ 0 h 16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" h="164077">
                    <a:moveTo>
                      <a:pt x="63818" y="100013"/>
                    </a:moveTo>
                    <a:cubicBezTo>
                      <a:pt x="63818" y="124778"/>
                      <a:pt x="43815" y="133350"/>
                      <a:pt x="31432" y="133350"/>
                    </a:cubicBezTo>
                    <a:cubicBezTo>
                      <a:pt x="15240" y="133350"/>
                      <a:pt x="0" y="126682"/>
                      <a:pt x="0" y="126682"/>
                    </a:cubicBezTo>
                    <a:lnTo>
                      <a:pt x="6668" y="156210"/>
                    </a:lnTo>
                    <a:cubicBezTo>
                      <a:pt x="6668" y="156210"/>
                      <a:pt x="19050" y="162878"/>
                      <a:pt x="36195" y="163830"/>
                    </a:cubicBezTo>
                    <a:cubicBezTo>
                      <a:pt x="67628" y="166688"/>
                      <a:pt x="100013" y="144780"/>
                      <a:pt x="100013" y="100965"/>
                    </a:cubicBezTo>
                    <a:lnTo>
                      <a:pt x="100013" y="0"/>
                    </a:lnTo>
                    <a:lnTo>
                      <a:pt x="63818" y="0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5334933E-A90F-83A4-F901-0861E16D22CE}"/>
                  </a:ext>
                </a:extLst>
              </p:cNvPr>
              <p:cNvSpPr/>
              <p:nvPr/>
            </p:nvSpPr>
            <p:spPr>
              <a:xfrm>
                <a:off x="5818346" y="3771582"/>
                <a:ext cx="350519" cy="172402"/>
              </a:xfrm>
              <a:custGeom>
                <a:avLst/>
                <a:gdLst>
                  <a:gd name="connsiteX0" fmla="*/ 314325 w 350519"/>
                  <a:gd name="connsiteY0" fmla="*/ 120968 h 172402"/>
                  <a:gd name="connsiteX1" fmla="*/ 299085 w 350519"/>
                  <a:gd name="connsiteY1" fmla="*/ 137160 h 172402"/>
                  <a:gd name="connsiteX2" fmla="*/ 251460 w 350519"/>
                  <a:gd name="connsiteY2" fmla="*/ 137160 h 172402"/>
                  <a:gd name="connsiteX3" fmla="*/ 225742 w 350519"/>
                  <a:gd name="connsiteY3" fmla="*/ 111443 h 172402"/>
                  <a:gd name="connsiteX4" fmla="*/ 225742 w 350519"/>
                  <a:gd name="connsiteY4" fmla="*/ 0 h 172402"/>
                  <a:gd name="connsiteX5" fmla="*/ 189547 w 350519"/>
                  <a:gd name="connsiteY5" fmla="*/ 0 h 172402"/>
                  <a:gd name="connsiteX6" fmla="*/ 189547 w 350519"/>
                  <a:gd name="connsiteY6" fmla="*/ 116205 h 172402"/>
                  <a:gd name="connsiteX7" fmla="*/ 168592 w 350519"/>
                  <a:gd name="connsiteY7" fmla="*/ 137160 h 172402"/>
                  <a:gd name="connsiteX8" fmla="*/ 106680 w 350519"/>
                  <a:gd name="connsiteY8" fmla="*/ 137160 h 172402"/>
                  <a:gd name="connsiteX9" fmla="*/ 106680 w 350519"/>
                  <a:gd name="connsiteY9" fmla="*/ 97155 h 172402"/>
                  <a:gd name="connsiteX10" fmla="*/ 54292 w 350519"/>
                  <a:gd name="connsiteY10" fmla="*/ 51435 h 172402"/>
                  <a:gd name="connsiteX11" fmla="*/ 4763 w 350519"/>
                  <a:gd name="connsiteY11" fmla="*/ 91440 h 172402"/>
                  <a:gd name="connsiteX12" fmla="*/ 39053 w 350519"/>
                  <a:gd name="connsiteY12" fmla="*/ 91440 h 172402"/>
                  <a:gd name="connsiteX13" fmla="*/ 55245 w 350519"/>
                  <a:gd name="connsiteY13" fmla="*/ 76200 h 172402"/>
                  <a:gd name="connsiteX14" fmla="*/ 70485 w 350519"/>
                  <a:gd name="connsiteY14" fmla="*/ 88583 h 172402"/>
                  <a:gd name="connsiteX15" fmla="*/ 70485 w 350519"/>
                  <a:gd name="connsiteY15" fmla="*/ 137160 h 172402"/>
                  <a:gd name="connsiteX16" fmla="*/ 0 w 350519"/>
                  <a:gd name="connsiteY16" fmla="*/ 137160 h 172402"/>
                  <a:gd name="connsiteX17" fmla="*/ 0 w 350519"/>
                  <a:gd name="connsiteY17" fmla="*/ 172403 h 172402"/>
                  <a:gd name="connsiteX18" fmla="*/ 179070 w 350519"/>
                  <a:gd name="connsiteY18" fmla="*/ 172403 h 172402"/>
                  <a:gd name="connsiteX19" fmla="*/ 215265 w 350519"/>
                  <a:gd name="connsiteY19" fmla="*/ 154305 h 172402"/>
                  <a:gd name="connsiteX20" fmla="*/ 253365 w 350519"/>
                  <a:gd name="connsiteY20" fmla="*/ 172403 h 172402"/>
                  <a:gd name="connsiteX21" fmla="*/ 301942 w 350519"/>
                  <a:gd name="connsiteY21" fmla="*/ 172403 h 172402"/>
                  <a:gd name="connsiteX22" fmla="*/ 350520 w 350519"/>
                  <a:gd name="connsiteY22" fmla="*/ 119063 h 172402"/>
                  <a:gd name="connsiteX23" fmla="*/ 350520 w 350519"/>
                  <a:gd name="connsiteY23" fmla="*/ 0 h 172402"/>
                  <a:gd name="connsiteX24" fmla="*/ 314325 w 350519"/>
                  <a:gd name="connsiteY24" fmla="*/ 0 h 1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50519" h="172402">
                    <a:moveTo>
                      <a:pt x="314325" y="120968"/>
                    </a:moveTo>
                    <a:cubicBezTo>
                      <a:pt x="314325" y="131445"/>
                      <a:pt x="308610" y="137160"/>
                      <a:pt x="299085" y="137160"/>
                    </a:cubicBezTo>
                    <a:lnTo>
                      <a:pt x="251460" y="137160"/>
                    </a:lnTo>
                    <a:cubicBezTo>
                      <a:pt x="235267" y="137160"/>
                      <a:pt x="225742" y="127635"/>
                      <a:pt x="225742" y="111443"/>
                    </a:cubicBezTo>
                    <a:lnTo>
                      <a:pt x="225742" y="0"/>
                    </a:lnTo>
                    <a:lnTo>
                      <a:pt x="189547" y="0"/>
                    </a:lnTo>
                    <a:lnTo>
                      <a:pt x="189547" y="116205"/>
                    </a:lnTo>
                    <a:cubicBezTo>
                      <a:pt x="189547" y="131445"/>
                      <a:pt x="181928" y="137160"/>
                      <a:pt x="168592" y="137160"/>
                    </a:cubicBezTo>
                    <a:lnTo>
                      <a:pt x="106680" y="137160"/>
                    </a:lnTo>
                    <a:lnTo>
                      <a:pt x="106680" y="97155"/>
                    </a:lnTo>
                    <a:cubicBezTo>
                      <a:pt x="106680" y="65723"/>
                      <a:pt x="88582" y="51435"/>
                      <a:pt x="54292" y="51435"/>
                    </a:cubicBezTo>
                    <a:cubicBezTo>
                      <a:pt x="39053" y="51435"/>
                      <a:pt x="6667" y="57150"/>
                      <a:pt x="4763" y="91440"/>
                    </a:cubicBezTo>
                    <a:lnTo>
                      <a:pt x="39053" y="91440"/>
                    </a:lnTo>
                    <a:cubicBezTo>
                      <a:pt x="40005" y="79058"/>
                      <a:pt x="48578" y="76200"/>
                      <a:pt x="55245" y="76200"/>
                    </a:cubicBezTo>
                    <a:cubicBezTo>
                      <a:pt x="70485" y="76200"/>
                      <a:pt x="70485" y="88583"/>
                      <a:pt x="70485" y="88583"/>
                    </a:cubicBezTo>
                    <a:lnTo>
                      <a:pt x="70485" y="137160"/>
                    </a:lnTo>
                    <a:lnTo>
                      <a:pt x="0" y="137160"/>
                    </a:lnTo>
                    <a:lnTo>
                      <a:pt x="0" y="172403"/>
                    </a:lnTo>
                    <a:lnTo>
                      <a:pt x="179070" y="172403"/>
                    </a:lnTo>
                    <a:cubicBezTo>
                      <a:pt x="195263" y="172403"/>
                      <a:pt x="208597" y="165735"/>
                      <a:pt x="215265" y="154305"/>
                    </a:cubicBezTo>
                    <a:cubicBezTo>
                      <a:pt x="221932" y="163830"/>
                      <a:pt x="234315" y="172403"/>
                      <a:pt x="253365" y="172403"/>
                    </a:cubicBezTo>
                    <a:lnTo>
                      <a:pt x="301942" y="172403"/>
                    </a:lnTo>
                    <a:cubicBezTo>
                      <a:pt x="346710" y="172403"/>
                      <a:pt x="350520" y="134303"/>
                      <a:pt x="350520" y="119063"/>
                    </a:cubicBezTo>
                    <a:lnTo>
                      <a:pt x="350520" y="0"/>
                    </a:lnTo>
                    <a:lnTo>
                      <a:pt x="314325" y="0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D59EDE7B-C3EB-84AE-A232-B60431FB147E}"/>
                  </a:ext>
                </a:extLst>
              </p:cNvPr>
              <p:cNvSpPr/>
              <p:nvPr/>
            </p:nvSpPr>
            <p:spPr>
              <a:xfrm>
                <a:off x="6414611" y="3723957"/>
                <a:ext cx="60959" cy="37236"/>
              </a:xfrm>
              <a:custGeom>
                <a:avLst/>
                <a:gdLst>
                  <a:gd name="connsiteX0" fmla="*/ 18097 w 60959"/>
                  <a:gd name="connsiteY0" fmla="*/ 37148 h 37236"/>
                  <a:gd name="connsiteX1" fmla="*/ 29527 w 60959"/>
                  <a:gd name="connsiteY1" fmla="*/ 32385 h 37236"/>
                  <a:gd name="connsiteX2" fmla="*/ 41910 w 60959"/>
                  <a:gd name="connsiteY2" fmla="*/ 37148 h 37236"/>
                  <a:gd name="connsiteX3" fmla="*/ 60960 w 60959"/>
                  <a:gd name="connsiteY3" fmla="*/ 21908 h 37236"/>
                  <a:gd name="connsiteX4" fmla="*/ 60960 w 60959"/>
                  <a:gd name="connsiteY4" fmla="*/ 0 h 37236"/>
                  <a:gd name="connsiteX5" fmla="*/ 48577 w 60959"/>
                  <a:gd name="connsiteY5" fmla="*/ 0 h 37236"/>
                  <a:gd name="connsiteX6" fmla="*/ 48577 w 60959"/>
                  <a:gd name="connsiteY6" fmla="*/ 21908 h 37236"/>
                  <a:gd name="connsiteX7" fmla="*/ 42863 w 60959"/>
                  <a:gd name="connsiteY7" fmla="*/ 24765 h 37236"/>
                  <a:gd name="connsiteX8" fmla="*/ 37147 w 60959"/>
                  <a:gd name="connsiteY8" fmla="*/ 16193 h 37236"/>
                  <a:gd name="connsiteX9" fmla="*/ 37147 w 60959"/>
                  <a:gd name="connsiteY9" fmla="*/ 0 h 37236"/>
                  <a:gd name="connsiteX10" fmla="*/ 24765 w 60959"/>
                  <a:gd name="connsiteY10" fmla="*/ 0 h 37236"/>
                  <a:gd name="connsiteX11" fmla="*/ 24765 w 60959"/>
                  <a:gd name="connsiteY11" fmla="*/ 21908 h 37236"/>
                  <a:gd name="connsiteX12" fmla="*/ 19050 w 60959"/>
                  <a:gd name="connsiteY12" fmla="*/ 24765 h 37236"/>
                  <a:gd name="connsiteX13" fmla="*/ 13335 w 60959"/>
                  <a:gd name="connsiteY13" fmla="*/ 16193 h 37236"/>
                  <a:gd name="connsiteX14" fmla="*/ 13335 w 60959"/>
                  <a:gd name="connsiteY14" fmla="*/ 0 h 37236"/>
                  <a:gd name="connsiteX15" fmla="*/ 0 w 60959"/>
                  <a:gd name="connsiteY15" fmla="*/ 0 h 37236"/>
                  <a:gd name="connsiteX16" fmla="*/ 0 w 60959"/>
                  <a:gd name="connsiteY16" fmla="*/ 17145 h 37236"/>
                  <a:gd name="connsiteX17" fmla="*/ 18097 w 60959"/>
                  <a:gd name="connsiteY17" fmla="*/ 37148 h 3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959" h="37236">
                    <a:moveTo>
                      <a:pt x="18097" y="37148"/>
                    </a:moveTo>
                    <a:cubicBezTo>
                      <a:pt x="22543" y="36513"/>
                      <a:pt x="26352" y="34925"/>
                      <a:pt x="29527" y="32385"/>
                    </a:cubicBezTo>
                    <a:cubicBezTo>
                      <a:pt x="33338" y="36195"/>
                      <a:pt x="38100" y="37148"/>
                      <a:pt x="41910" y="37148"/>
                    </a:cubicBezTo>
                    <a:cubicBezTo>
                      <a:pt x="49530" y="37148"/>
                      <a:pt x="58102" y="32385"/>
                      <a:pt x="60960" y="21908"/>
                    </a:cubicBezTo>
                    <a:lnTo>
                      <a:pt x="60960" y="0"/>
                    </a:lnTo>
                    <a:lnTo>
                      <a:pt x="48577" y="0"/>
                    </a:lnTo>
                    <a:lnTo>
                      <a:pt x="48577" y="21908"/>
                    </a:lnTo>
                    <a:cubicBezTo>
                      <a:pt x="46672" y="23813"/>
                      <a:pt x="44767" y="24765"/>
                      <a:pt x="42863" y="24765"/>
                    </a:cubicBezTo>
                    <a:cubicBezTo>
                      <a:pt x="39052" y="24765"/>
                      <a:pt x="37147" y="21908"/>
                      <a:pt x="37147" y="16193"/>
                    </a:cubicBezTo>
                    <a:lnTo>
                      <a:pt x="37147" y="0"/>
                    </a:lnTo>
                    <a:lnTo>
                      <a:pt x="24765" y="0"/>
                    </a:lnTo>
                    <a:lnTo>
                      <a:pt x="24765" y="21908"/>
                    </a:lnTo>
                    <a:cubicBezTo>
                      <a:pt x="22860" y="23813"/>
                      <a:pt x="20955" y="24765"/>
                      <a:pt x="19050" y="24765"/>
                    </a:cubicBezTo>
                    <a:cubicBezTo>
                      <a:pt x="15240" y="24765"/>
                      <a:pt x="13335" y="21908"/>
                      <a:pt x="13335" y="16193"/>
                    </a:cubicBezTo>
                    <a:lnTo>
                      <a:pt x="13335" y="0"/>
                    </a:lnTo>
                    <a:lnTo>
                      <a:pt x="0" y="0"/>
                    </a:lnTo>
                    <a:lnTo>
                      <a:pt x="0" y="17145"/>
                    </a:lnTo>
                    <a:cubicBezTo>
                      <a:pt x="0" y="31433"/>
                      <a:pt x="10477" y="38100"/>
                      <a:pt x="18097" y="37148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99864776-3B86-4E9F-CB48-DD94F1BD43B9}"/>
                  </a:ext>
                </a:extLst>
              </p:cNvPr>
              <p:cNvSpPr/>
              <p:nvPr/>
            </p:nvSpPr>
            <p:spPr>
              <a:xfrm>
                <a:off x="6253618" y="3771582"/>
                <a:ext cx="307678" cy="172402"/>
              </a:xfrm>
              <a:custGeom>
                <a:avLst/>
                <a:gdLst>
                  <a:gd name="connsiteX0" fmla="*/ 272436 w 307678"/>
                  <a:gd name="connsiteY0" fmla="*/ 0 h 172402"/>
                  <a:gd name="connsiteX1" fmla="*/ 307678 w 307678"/>
                  <a:gd name="connsiteY1" fmla="*/ 0 h 172402"/>
                  <a:gd name="connsiteX2" fmla="*/ 307678 w 307678"/>
                  <a:gd name="connsiteY2" fmla="*/ 119063 h 172402"/>
                  <a:gd name="connsiteX3" fmla="*/ 260053 w 307678"/>
                  <a:gd name="connsiteY3" fmla="*/ 172403 h 172402"/>
                  <a:gd name="connsiteX4" fmla="*/ 239098 w 307678"/>
                  <a:gd name="connsiteY4" fmla="*/ 172403 h 172402"/>
                  <a:gd name="connsiteX5" fmla="*/ 200998 w 307678"/>
                  <a:gd name="connsiteY5" fmla="*/ 154305 h 172402"/>
                  <a:gd name="connsiteX6" fmla="*/ 164803 w 307678"/>
                  <a:gd name="connsiteY6" fmla="*/ 172403 h 172402"/>
                  <a:gd name="connsiteX7" fmla="*/ 123845 w 307678"/>
                  <a:gd name="connsiteY7" fmla="*/ 172403 h 172402"/>
                  <a:gd name="connsiteX8" fmla="*/ 80031 w 307678"/>
                  <a:gd name="connsiteY8" fmla="*/ 146685 h 172402"/>
                  <a:gd name="connsiteX9" fmla="*/ 45741 w 307678"/>
                  <a:gd name="connsiteY9" fmla="*/ 160973 h 172402"/>
                  <a:gd name="connsiteX10" fmla="*/ 20 w 307678"/>
                  <a:gd name="connsiteY10" fmla="*/ 114300 h 172402"/>
                  <a:gd name="connsiteX11" fmla="*/ 75268 w 307678"/>
                  <a:gd name="connsiteY11" fmla="*/ 57150 h 172402"/>
                  <a:gd name="connsiteX12" fmla="*/ 75268 w 307678"/>
                  <a:gd name="connsiteY12" fmla="*/ 47625 h 172402"/>
                  <a:gd name="connsiteX13" fmla="*/ 111463 w 307678"/>
                  <a:gd name="connsiteY13" fmla="*/ 39053 h 172402"/>
                  <a:gd name="connsiteX14" fmla="*/ 111463 w 307678"/>
                  <a:gd name="connsiteY14" fmla="*/ 120968 h 172402"/>
                  <a:gd name="connsiteX15" fmla="*/ 126703 w 307678"/>
                  <a:gd name="connsiteY15" fmla="*/ 137160 h 172402"/>
                  <a:gd name="connsiteX16" fmla="*/ 154326 w 307678"/>
                  <a:gd name="connsiteY16" fmla="*/ 137160 h 172402"/>
                  <a:gd name="connsiteX17" fmla="*/ 176233 w 307678"/>
                  <a:gd name="connsiteY17" fmla="*/ 116205 h 172402"/>
                  <a:gd name="connsiteX18" fmla="*/ 176233 w 307678"/>
                  <a:gd name="connsiteY18" fmla="*/ 0 h 172402"/>
                  <a:gd name="connsiteX19" fmla="*/ 211476 w 307678"/>
                  <a:gd name="connsiteY19" fmla="*/ 0 h 172402"/>
                  <a:gd name="connsiteX20" fmla="*/ 211476 w 307678"/>
                  <a:gd name="connsiteY20" fmla="*/ 111443 h 172402"/>
                  <a:gd name="connsiteX21" fmla="*/ 237193 w 307678"/>
                  <a:gd name="connsiteY21" fmla="*/ 137160 h 172402"/>
                  <a:gd name="connsiteX22" fmla="*/ 256243 w 307678"/>
                  <a:gd name="connsiteY22" fmla="*/ 137160 h 172402"/>
                  <a:gd name="connsiteX23" fmla="*/ 272436 w 307678"/>
                  <a:gd name="connsiteY23" fmla="*/ 120968 h 172402"/>
                  <a:gd name="connsiteX24" fmla="*/ 75268 w 307678"/>
                  <a:gd name="connsiteY24" fmla="*/ 79058 h 172402"/>
                  <a:gd name="connsiteX25" fmla="*/ 34311 w 307678"/>
                  <a:gd name="connsiteY25" fmla="*/ 111443 h 172402"/>
                  <a:gd name="connsiteX26" fmla="*/ 54313 w 307678"/>
                  <a:gd name="connsiteY26" fmla="*/ 136208 h 172402"/>
                  <a:gd name="connsiteX27" fmla="*/ 75268 w 307678"/>
                  <a:gd name="connsiteY27" fmla="*/ 110490 h 1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7678" h="172402">
                    <a:moveTo>
                      <a:pt x="272436" y="0"/>
                    </a:moveTo>
                    <a:lnTo>
                      <a:pt x="307678" y="0"/>
                    </a:lnTo>
                    <a:lnTo>
                      <a:pt x="307678" y="119063"/>
                    </a:lnTo>
                    <a:cubicBezTo>
                      <a:pt x="307678" y="134303"/>
                      <a:pt x="304820" y="172403"/>
                      <a:pt x="260053" y="172403"/>
                    </a:cubicBezTo>
                    <a:lnTo>
                      <a:pt x="239098" y="172403"/>
                    </a:lnTo>
                    <a:cubicBezTo>
                      <a:pt x="220048" y="172403"/>
                      <a:pt x="208618" y="163830"/>
                      <a:pt x="200998" y="154305"/>
                    </a:cubicBezTo>
                    <a:cubicBezTo>
                      <a:pt x="195283" y="165735"/>
                      <a:pt x="180995" y="172403"/>
                      <a:pt x="164803" y="172403"/>
                    </a:cubicBezTo>
                    <a:lnTo>
                      <a:pt x="123845" y="172403"/>
                    </a:lnTo>
                    <a:cubicBezTo>
                      <a:pt x="98128" y="172403"/>
                      <a:pt x="85745" y="160020"/>
                      <a:pt x="80031" y="146685"/>
                    </a:cubicBezTo>
                    <a:cubicBezTo>
                      <a:pt x="75268" y="153353"/>
                      <a:pt x="63838" y="161925"/>
                      <a:pt x="45741" y="160973"/>
                    </a:cubicBezTo>
                    <a:cubicBezTo>
                      <a:pt x="20023" y="160020"/>
                      <a:pt x="20" y="137160"/>
                      <a:pt x="20" y="114300"/>
                    </a:cubicBezTo>
                    <a:cubicBezTo>
                      <a:pt x="-932" y="72390"/>
                      <a:pt x="31453" y="57150"/>
                      <a:pt x="75268" y="57150"/>
                    </a:cubicBezTo>
                    <a:lnTo>
                      <a:pt x="75268" y="47625"/>
                    </a:lnTo>
                    <a:lnTo>
                      <a:pt x="111463" y="39053"/>
                    </a:lnTo>
                    <a:lnTo>
                      <a:pt x="111463" y="120968"/>
                    </a:lnTo>
                    <a:cubicBezTo>
                      <a:pt x="111463" y="131445"/>
                      <a:pt x="117178" y="137160"/>
                      <a:pt x="126703" y="137160"/>
                    </a:cubicBezTo>
                    <a:lnTo>
                      <a:pt x="154326" y="137160"/>
                    </a:lnTo>
                    <a:cubicBezTo>
                      <a:pt x="168613" y="137160"/>
                      <a:pt x="176233" y="131445"/>
                      <a:pt x="176233" y="116205"/>
                    </a:cubicBezTo>
                    <a:lnTo>
                      <a:pt x="176233" y="0"/>
                    </a:lnTo>
                    <a:lnTo>
                      <a:pt x="211476" y="0"/>
                    </a:lnTo>
                    <a:lnTo>
                      <a:pt x="211476" y="111443"/>
                    </a:lnTo>
                    <a:cubicBezTo>
                      <a:pt x="211476" y="127635"/>
                      <a:pt x="221001" y="137160"/>
                      <a:pt x="237193" y="137160"/>
                    </a:cubicBezTo>
                    <a:lnTo>
                      <a:pt x="256243" y="137160"/>
                    </a:lnTo>
                    <a:cubicBezTo>
                      <a:pt x="265768" y="137160"/>
                      <a:pt x="272436" y="131445"/>
                      <a:pt x="272436" y="120968"/>
                    </a:cubicBezTo>
                    <a:moveTo>
                      <a:pt x="75268" y="79058"/>
                    </a:moveTo>
                    <a:cubicBezTo>
                      <a:pt x="57170" y="79058"/>
                      <a:pt x="35263" y="86678"/>
                      <a:pt x="34311" y="111443"/>
                    </a:cubicBezTo>
                    <a:cubicBezTo>
                      <a:pt x="33358" y="120015"/>
                      <a:pt x="39073" y="135255"/>
                      <a:pt x="54313" y="136208"/>
                    </a:cubicBezTo>
                    <a:cubicBezTo>
                      <a:pt x="65743" y="136208"/>
                      <a:pt x="75268" y="127635"/>
                      <a:pt x="75268" y="11049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52F2A4C0-2CC2-2FA2-FBC5-5496627D5DE2}"/>
                  </a:ext>
                </a:extLst>
              </p:cNvPr>
              <p:cNvSpPr/>
              <p:nvPr/>
            </p:nvSpPr>
            <p:spPr>
              <a:xfrm>
                <a:off x="6600349" y="3771582"/>
                <a:ext cx="35242" cy="172402"/>
              </a:xfrm>
              <a:custGeom>
                <a:avLst/>
                <a:gdLst>
                  <a:gd name="connsiteX0" fmla="*/ 0 w 35242"/>
                  <a:gd name="connsiteY0" fmla="*/ 0 h 172402"/>
                  <a:gd name="connsiteX1" fmla="*/ 0 w 35242"/>
                  <a:gd name="connsiteY1" fmla="*/ 172403 h 172402"/>
                  <a:gd name="connsiteX2" fmla="*/ 35243 w 35242"/>
                  <a:gd name="connsiteY2" fmla="*/ 172403 h 172402"/>
                  <a:gd name="connsiteX3" fmla="*/ 35243 w 35242"/>
                  <a:gd name="connsiteY3" fmla="*/ 0 h 1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" h="172402">
                    <a:moveTo>
                      <a:pt x="0" y="0"/>
                    </a:moveTo>
                    <a:lnTo>
                      <a:pt x="0" y="172403"/>
                    </a:lnTo>
                    <a:lnTo>
                      <a:pt x="35243" y="172403"/>
                    </a:lnTo>
                    <a:lnTo>
                      <a:pt x="35243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5C72DAA6-46F4-E75C-C841-D109E1386EDC}"/>
                  </a:ext>
                </a:extLst>
              </p:cNvPr>
              <p:cNvSpPr/>
              <p:nvPr/>
            </p:nvSpPr>
            <p:spPr>
              <a:xfrm>
                <a:off x="7043261" y="3959225"/>
                <a:ext cx="36194" cy="31432"/>
              </a:xfrm>
              <a:custGeom>
                <a:avLst/>
                <a:gdLst>
                  <a:gd name="connsiteX0" fmla="*/ 0 w 36194"/>
                  <a:gd name="connsiteY0" fmla="*/ 0 h 31432"/>
                  <a:gd name="connsiteX1" fmla="*/ 0 w 36194"/>
                  <a:gd name="connsiteY1" fmla="*/ 31432 h 31432"/>
                  <a:gd name="connsiteX2" fmla="*/ 36195 w 36194"/>
                  <a:gd name="connsiteY2" fmla="*/ 31432 h 31432"/>
                  <a:gd name="connsiteX3" fmla="*/ 36195 w 36194"/>
                  <a:gd name="connsiteY3" fmla="*/ 0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4" h="31432">
                    <a:moveTo>
                      <a:pt x="0" y="0"/>
                    </a:moveTo>
                    <a:lnTo>
                      <a:pt x="0" y="31432"/>
                    </a:lnTo>
                    <a:lnTo>
                      <a:pt x="36195" y="31432"/>
                    </a:lnTo>
                    <a:lnTo>
                      <a:pt x="36195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4761AEE9-271E-3C33-6E39-D8657EBCDF24}"/>
                  </a:ext>
                </a:extLst>
              </p:cNvPr>
              <p:cNvSpPr/>
              <p:nvPr/>
            </p:nvSpPr>
            <p:spPr>
              <a:xfrm>
                <a:off x="6668929" y="3819207"/>
                <a:ext cx="601979" cy="124777"/>
              </a:xfrm>
              <a:custGeom>
                <a:avLst/>
                <a:gdLst>
                  <a:gd name="connsiteX0" fmla="*/ 516255 w 601979"/>
                  <a:gd name="connsiteY0" fmla="*/ 66675 h 124777"/>
                  <a:gd name="connsiteX1" fmla="*/ 540067 w 601979"/>
                  <a:gd name="connsiteY1" fmla="*/ 35243 h 124777"/>
                  <a:gd name="connsiteX2" fmla="*/ 561975 w 601979"/>
                  <a:gd name="connsiteY2" fmla="*/ 56198 h 124777"/>
                  <a:gd name="connsiteX3" fmla="*/ 598170 w 601979"/>
                  <a:gd name="connsiteY3" fmla="*/ 56198 h 124777"/>
                  <a:gd name="connsiteX4" fmla="*/ 541972 w 601979"/>
                  <a:gd name="connsiteY4" fmla="*/ 0 h 124777"/>
                  <a:gd name="connsiteX5" fmla="*/ 479107 w 601979"/>
                  <a:gd name="connsiteY5" fmla="*/ 67628 h 124777"/>
                  <a:gd name="connsiteX6" fmla="*/ 479107 w 601979"/>
                  <a:gd name="connsiteY6" fmla="*/ 89535 h 124777"/>
                  <a:gd name="connsiteX7" fmla="*/ 436245 w 601979"/>
                  <a:gd name="connsiteY7" fmla="*/ 89535 h 124777"/>
                  <a:gd name="connsiteX8" fmla="*/ 410527 w 601979"/>
                  <a:gd name="connsiteY8" fmla="*/ 63818 h 124777"/>
                  <a:gd name="connsiteX9" fmla="*/ 410527 w 601979"/>
                  <a:gd name="connsiteY9" fmla="*/ 15240 h 124777"/>
                  <a:gd name="connsiteX10" fmla="*/ 374332 w 601979"/>
                  <a:gd name="connsiteY10" fmla="*/ 15240 h 124777"/>
                  <a:gd name="connsiteX11" fmla="*/ 374332 w 601979"/>
                  <a:gd name="connsiteY11" fmla="*/ 68580 h 124777"/>
                  <a:gd name="connsiteX12" fmla="*/ 353377 w 601979"/>
                  <a:gd name="connsiteY12" fmla="*/ 89535 h 124777"/>
                  <a:gd name="connsiteX13" fmla="*/ 329565 w 601979"/>
                  <a:gd name="connsiteY13" fmla="*/ 89535 h 124777"/>
                  <a:gd name="connsiteX14" fmla="*/ 142875 w 601979"/>
                  <a:gd name="connsiteY14" fmla="*/ 89535 h 124777"/>
                  <a:gd name="connsiteX15" fmla="*/ 107632 w 601979"/>
                  <a:gd name="connsiteY15" fmla="*/ 89535 h 124777"/>
                  <a:gd name="connsiteX16" fmla="*/ 107632 w 601979"/>
                  <a:gd name="connsiteY16" fmla="*/ 49530 h 124777"/>
                  <a:gd name="connsiteX17" fmla="*/ 55245 w 601979"/>
                  <a:gd name="connsiteY17" fmla="*/ 3810 h 124777"/>
                  <a:gd name="connsiteX18" fmla="*/ 5715 w 601979"/>
                  <a:gd name="connsiteY18" fmla="*/ 43815 h 124777"/>
                  <a:gd name="connsiteX19" fmla="*/ 39052 w 601979"/>
                  <a:gd name="connsiteY19" fmla="*/ 43815 h 124777"/>
                  <a:gd name="connsiteX20" fmla="*/ 55245 w 601979"/>
                  <a:gd name="connsiteY20" fmla="*/ 28575 h 124777"/>
                  <a:gd name="connsiteX21" fmla="*/ 71438 w 601979"/>
                  <a:gd name="connsiteY21" fmla="*/ 40958 h 124777"/>
                  <a:gd name="connsiteX22" fmla="*/ 71438 w 601979"/>
                  <a:gd name="connsiteY22" fmla="*/ 89535 h 124777"/>
                  <a:gd name="connsiteX23" fmla="*/ 0 w 601979"/>
                  <a:gd name="connsiteY23" fmla="*/ 89535 h 124777"/>
                  <a:gd name="connsiteX24" fmla="*/ 0 w 601979"/>
                  <a:gd name="connsiteY24" fmla="*/ 124778 h 124777"/>
                  <a:gd name="connsiteX25" fmla="*/ 142875 w 601979"/>
                  <a:gd name="connsiteY25" fmla="*/ 124778 h 124777"/>
                  <a:gd name="connsiteX26" fmla="*/ 329565 w 601979"/>
                  <a:gd name="connsiteY26" fmla="*/ 124778 h 124777"/>
                  <a:gd name="connsiteX27" fmla="*/ 362902 w 601979"/>
                  <a:gd name="connsiteY27" fmla="*/ 124778 h 124777"/>
                  <a:gd name="connsiteX28" fmla="*/ 400050 w 601979"/>
                  <a:gd name="connsiteY28" fmla="*/ 106680 h 124777"/>
                  <a:gd name="connsiteX29" fmla="*/ 438150 w 601979"/>
                  <a:gd name="connsiteY29" fmla="*/ 124778 h 124777"/>
                  <a:gd name="connsiteX30" fmla="*/ 601980 w 601979"/>
                  <a:gd name="connsiteY30" fmla="*/ 124778 h 124777"/>
                  <a:gd name="connsiteX31" fmla="*/ 601980 w 601979"/>
                  <a:gd name="connsiteY31" fmla="*/ 89535 h 124777"/>
                  <a:gd name="connsiteX32" fmla="*/ 516255 w 601979"/>
                  <a:gd name="connsiteY32" fmla="*/ 89535 h 12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01979" h="124777">
                    <a:moveTo>
                      <a:pt x="516255" y="66675"/>
                    </a:moveTo>
                    <a:cubicBezTo>
                      <a:pt x="516255" y="46673"/>
                      <a:pt x="524827" y="35243"/>
                      <a:pt x="540067" y="35243"/>
                    </a:cubicBezTo>
                    <a:cubicBezTo>
                      <a:pt x="553402" y="35243"/>
                      <a:pt x="561022" y="40958"/>
                      <a:pt x="561975" y="56198"/>
                    </a:cubicBezTo>
                    <a:lnTo>
                      <a:pt x="598170" y="56198"/>
                    </a:lnTo>
                    <a:cubicBezTo>
                      <a:pt x="598170" y="20955"/>
                      <a:pt x="572452" y="0"/>
                      <a:pt x="541972" y="0"/>
                    </a:cubicBezTo>
                    <a:cubicBezTo>
                      <a:pt x="498157" y="0"/>
                      <a:pt x="479107" y="33338"/>
                      <a:pt x="479107" y="67628"/>
                    </a:cubicBezTo>
                    <a:lnTo>
                      <a:pt x="479107" y="89535"/>
                    </a:lnTo>
                    <a:lnTo>
                      <a:pt x="436245" y="89535"/>
                    </a:lnTo>
                    <a:cubicBezTo>
                      <a:pt x="420052" y="89535"/>
                      <a:pt x="410527" y="80010"/>
                      <a:pt x="410527" y="63818"/>
                    </a:cubicBezTo>
                    <a:lnTo>
                      <a:pt x="410527" y="15240"/>
                    </a:lnTo>
                    <a:lnTo>
                      <a:pt x="374332" y="15240"/>
                    </a:lnTo>
                    <a:lnTo>
                      <a:pt x="374332" y="68580"/>
                    </a:lnTo>
                    <a:cubicBezTo>
                      <a:pt x="374332" y="83820"/>
                      <a:pt x="366713" y="89535"/>
                      <a:pt x="353377" y="89535"/>
                    </a:cubicBezTo>
                    <a:lnTo>
                      <a:pt x="329565" y="89535"/>
                    </a:lnTo>
                    <a:cubicBezTo>
                      <a:pt x="267335" y="89535"/>
                      <a:pt x="205105" y="89535"/>
                      <a:pt x="142875" y="89535"/>
                    </a:cubicBezTo>
                    <a:lnTo>
                      <a:pt x="107632" y="89535"/>
                    </a:lnTo>
                    <a:lnTo>
                      <a:pt x="107632" y="49530"/>
                    </a:lnTo>
                    <a:cubicBezTo>
                      <a:pt x="107632" y="18098"/>
                      <a:pt x="88582" y="3810"/>
                      <a:pt x="55245" y="3810"/>
                    </a:cubicBezTo>
                    <a:cubicBezTo>
                      <a:pt x="39052" y="3810"/>
                      <a:pt x="6667" y="9525"/>
                      <a:pt x="5715" y="43815"/>
                    </a:cubicBezTo>
                    <a:lnTo>
                      <a:pt x="39052" y="43815"/>
                    </a:lnTo>
                    <a:cubicBezTo>
                      <a:pt x="40957" y="31433"/>
                      <a:pt x="49530" y="28575"/>
                      <a:pt x="55245" y="28575"/>
                    </a:cubicBezTo>
                    <a:cubicBezTo>
                      <a:pt x="71438" y="28575"/>
                      <a:pt x="71438" y="40958"/>
                      <a:pt x="71438" y="40958"/>
                    </a:cubicBezTo>
                    <a:lnTo>
                      <a:pt x="71438" y="89535"/>
                    </a:lnTo>
                    <a:lnTo>
                      <a:pt x="0" y="89535"/>
                    </a:lnTo>
                    <a:lnTo>
                      <a:pt x="0" y="124778"/>
                    </a:lnTo>
                    <a:lnTo>
                      <a:pt x="142875" y="124778"/>
                    </a:lnTo>
                    <a:cubicBezTo>
                      <a:pt x="205105" y="124778"/>
                      <a:pt x="267335" y="124778"/>
                      <a:pt x="329565" y="124778"/>
                    </a:cubicBezTo>
                    <a:lnTo>
                      <a:pt x="362902" y="124778"/>
                    </a:lnTo>
                    <a:cubicBezTo>
                      <a:pt x="380047" y="124778"/>
                      <a:pt x="393382" y="118110"/>
                      <a:pt x="400050" y="106680"/>
                    </a:cubicBezTo>
                    <a:cubicBezTo>
                      <a:pt x="406717" y="116205"/>
                      <a:pt x="419100" y="124778"/>
                      <a:pt x="438150" y="124778"/>
                    </a:cubicBezTo>
                    <a:lnTo>
                      <a:pt x="601980" y="124778"/>
                    </a:lnTo>
                    <a:lnTo>
                      <a:pt x="601980" y="89535"/>
                    </a:lnTo>
                    <a:lnTo>
                      <a:pt x="516255" y="89535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D91502FE-95F6-7EC2-C871-2A0EAE9F2926}"/>
                  </a:ext>
                </a:extLst>
              </p:cNvPr>
              <p:cNvSpPr/>
              <p:nvPr/>
            </p:nvSpPr>
            <p:spPr>
              <a:xfrm>
                <a:off x="7423308" y="3795394"/>
                <a:ext cx="75247" cy="59055"/>
              </a:xfrm>
              <a:custGeom>
                <a:avLst/>
                <a:gdLst>
                  <a:gd name="connsiteX0" fmla="*/ 75248 w 75247"/>
                  <a:gd name="connsiteY0" fmla="*/ 46673 h 59055"/>
                  <a:gd name="connsiteX1" fmla="*/ 61913 w 75247"/>
                  <a:gd name="connsiteY1" fmla="*/ 34290 h 59055"/>
                  <a:gd name="connsiteX2" fmla="*/ 54293 w 75247"/>
                  <a:gd name="connsiteY2" fmla="*/ 39053 h 59055"/>
                  <a:gd name="connsiteX3" fmla="*/ 36195 w 75247"/>
                  <a:gd name="connsiteY3" fmla="*/ 39053 h 59055"/>
                  <a:gd name="connsiteX4" fmla="*/ 36195 w 75247"/>
                  <a:gd name="connsiteY4" fmla="*/ 30480 h 59055"/>
                  <a:gd name="connsiteX5" fmla="*/ 43815 w 75247"/>
                  <a:gd name="connsiteY5" fmla="*/ 20003 h 59055"/>
                  <a:gd name="connsiteX6" fmla="*/ 50483 w 75247"/>
                  <a:gd name="connsiteY6" fmla="*/ 26670 h 59055"/>
                  <a:gd name="connsiteX7" fmla="*/ 70485 w 75247"/>
                  <a:gd name="connsiteY7" fmla="*/ 26670 h 59055"/>
                  <a:gd name="connsiteX8" fmla="*/ 43815 w 75247"/>
                  <a:gd name="connsiteY8" fmla="*/ 0 h 59055"/>
                  <a:gd name="connsiteX9" fmla="*/ 17145 w 75247"/>
                  <a:gd name="connsiteY9" fmla="*/ 30480 h 59055"/>
                  <a:gd name="connsiteX10" fmla="*/ 17145 w 75247"/>
                  <a:gd name="connsiteY10" fmla="*/ 39053 h 59055"/>
                  <a:gd name="connsiteX11" fmla="*/ 6668 w 75247"/>
                  <a:gd name="connsiteY11" fmla="*/ 39053 h 59055"/>
                  <a:gd name="connsiteX12" fmla="*/ 0 w 75247"/>
                  <a:gd name="connsiteY12" fmla="*/ 59055 h 59055"/>
                  <a:gd name="connsiteX13" fmla="*/ 52388 w 75247"/>
                  <a:gd name="connsiteY13" fmla="*/ 59055 h 59055"/>
                  <a:gd name="connsiteX14" fmla="*/ 75248 w 75247"/>
                  <a:gd name="connsiteY14" fmla="*/ 46673 h 5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5247" h="59055">
                    <a:moveTo>
                      <a:pt x="75248" y="46673"/>
                    </a:moveTo>
                    <a:lnTo>
                      <a:pt x="61913" y="34290"/>
                    </a:lnTo>
                    <a:cubicBezTo>
                      <a:pt x="60008" y="40005"/>
                      <a:pt x="54293" y="39053"/>
                      <a:pt x="54293" y="39053"/>
                    </a:cubicBezTo>
                    <a:lnTo>
                      <a:pt x="36195" y="39053"/>
                    </a:lnTo>
                    <a:lnTo>
                      <a:pt x="36195" y="30480"/>
                    </a:lnTo>
                    <a:cubicBezTo>
                      <a:pt x="36195" y="24765"/>
                      <a:pt x="38100" y="20003"/>
                      <a:pt x="43815" y="20003"/>
                    </a:cubicBezTo>
                    <a:cubicBezTo>
                      <a:pt x="46673" y="20003"/>
                      <a:pt x="50483" y="20955"/>
                      <a:pt x="50483" y="26670"/>
                    </a:cubicBezTo>
                    <a:lnTo>
                      <a:pt x="70485" y="26670"/>
                    </a:lnTo>
                    <a:cubicBezTo>
                      <a:pt x="68580" y="8573"/>
                      <a:pt x="60008" y="0"/>
                      <a:pt x="43815" y="0"/>
                    </a:cubicBezTo>
                    <a:cubicBezTo>
                      <a:pt x="24765" y="0"/>
                      <a:pt x="17145" y="14288"/>
                      <a:pt x="17145" y="30480"/>
                    </a:cubicBezTo>
                    <a:lnTo>
                      <a:pt x="17145" y="39053"/>
                    </a:lnTo>
                    <a:lnTo>
                      <a:pt x="6668" y="39053"/>
                    </a:lnTo>
                    <a:lnTo>
                      <a:pt x="0" y="59055"/>
                    </a:lnTo>
                    <a:lnTo>
                      <a:pt x="52388" y="59055"/>
                    </a:lnTo>
                    <a:cubicBezTo>
                      <a:pt x="60008" y="59055"/>
                      <a:pt x="70485" y="56198"/>
                      <a:pt x="75248" y="46673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9C658B8E-CD78-C303-161F-5ABC730ED28E}"/>
                  </a:ext>
                </a:extLst>
              </p:cNvPr>
              <p:cNvSpPr/>
              <p:nvPr/>
            </p:nvSpPr>
            <p:spPr>
              <a:xfrm>
                <a:off x="7355416" y="3772534"/>
                <a:ext cx="889899" cy="186690"/>
              </a:xfrm>
              <a:custGeom>
                <a:avLst/>
                <a:gdLst>
                  <a:gd name="connsiteX0" fmla="*/ 853704 w 889899"/>
                  <a:gd name="connsiteY0" fmla="*/ 0 h 186690"/>
                  <a:gd name="connsiteX1" fmla="*/ 889900 w 889899"/>
                  <a:gd name="connsiteY1" fmla="*/ 0 h 186690"/>
                  <a:gd name="connsiteX2" fmla="*/ 889900 w 889899"/>
                  <a:gd name="connsiteY2" fmla="*/ 118110 h 186690"/>
                  <a:gd name="connsiteX3" fmla="*/ 841322 w 889899"/>
                  <a:gd name="connsiteY3" fmla="*/ 171450 h 186690"/>
                  <a:gd name="connsiteX4" fmla="*/ 791792 w 889899"/>
                  <a:gd name="connsiteY4" fmla="*/ 171450 h 186690"/>
                  <a:gd name="connsiteX5" fmla="*/ 759407 w 889899"/>
                  <a:gd name="connsiteY5" fmla="*/ 160020 h 186690"/>
                  <a:gd name="connsiteX6" fmla="*/ 709877 w 889899"/>
                  <a:gd name="connsiteY6" fmla="*/ 186690 h 186690"/>
                  <a:gd name="connsiteX7" fmla="*/ 662252 w 889899"/>
                  <a:gd name="connsiteY7" fmla="*/ 163830 h 186690"/>
                  <a:gd name="connsiteX8" fmla="*/ 632725 w 889899"/>
                  <a:gd name="connsiteY8" fmla="*/ 171450 h 186690"/>
                  <a:gd name="connsiteX9" fmla="*/ 598434 w 889899"/>
                  <a:gd name="connsiteY9" fmla="*/ 171450 h 186690"/>
                  <a:gd name="connsiteX10" fmla="*/ 560334 w 889899"/>
                  <a:gd name="connsiteY10" fmla="*/ 153353 h 186690"/>
                  <a:gd name="connsiteX11" fmla="*/ 523187 w 889899"/>
                  <a:gd name="connsiteY11" fmla="*/ 171450 h 186690"/>
                  <a:gd name="connsiteX12" fmla="*/ 244104 w 889899"/>
                  <a:gd name="connsiteY12" fmla="*/ 171450 h 186690"/>
                  <a:gd name="connsiteX13" fmla="*/ 206004 w 889899"/>
                  <a:gd name="connsiteY13" fmla="*/ 154305 h 186690"/>
                  <a:gd name="connsiteX14" fmla="*/ 167904 w 889899"/>
                  <a:gd name="connsiteY14" fmla="*/ 171450 h 186690"/>
                  <a:gd name="connsiteX15" fmla="*/ 59320 w 889899"/>
                  <a:gd name="connsiteY15" fmla="*/ 171450 h 186690"/>
                  <a:gd name="connsiteX16" fmla="*/ 265 w 889899"/>
                  <a:gd name="connsiteY16" fmla="*/ 118110 h 186690"/>
                  <a:gd name="connsiteX17" fmla="*/ 14552 w 889899"/>
                  <a:gd name="connsiteY17" fmla="*/ 73343 h 186690"/>
                  <a:gd name="connsiteX18" fmla="*/ 40270 w 889899"/>
                  <a:gd name="connsiteY18" fmla="*/ 96203 h 186690"/>
                  <a:gd name="connsiteX19" fmla="*/ 34554 w 889899"/>
                  <a:gd name="connsiteY19" fmla="*/ 118110 h 186690"/>
                  <a:gd name="connsiteX20" fmla="*/ 58367 w 889899"/>
                  <a:gd name="connsiteY20" fmla="*/ 136208 h 186690"/>
                  <a:gd name="connsiteX21" fmla="*/ 165047 w 889899"/>
                  <a:gd name="connsiteY21" fmla="*/ 136208 h 186690"/>
                  <a:gd name="connsiteX22" fmla="*/ 180287 w 889899"/>
                  <a:gd name="connsiteY22" fmla="*/ 120015 h 186690"/>
                  <a:gd name="connsiteX23" fmla="*/ 180287 w 889899"/>
                  <a:gd name="connsiteY23" fmla="*/ 0 h 186690"/>
                  <a:gd name="connsiteX24" fmla="*/ 216482 w 889899"/>
                  <a:gd name="connsiteY24" fmla="*/ 0 h 186690"/>
                  <a:gd name="connsiteX25" fmla="*/ 216482 w 889899"/>
                  <a:gd name="connsiteY25" fmla="*/ 110490 h 186690"/>
                  <a:gd name="connsiteX26" fmla="*/ 241247 w 889899"/>
                  <a:gd name="connsiteY26" fmla="*/ 136208 h 186690"/>
                  <a:gd name="connsiteX27" fmla="*/ 513662 w 889899"/>
                  <a:gd name="connsiteY27" fmla="*/ 136208 h 186690"/>
                  <a:gd name="connsiteX28" fmla="*/ 534617 w 889899"/>
                  <a:gd name="connsiteY28" fmla="*/ 115253 h 186690"/>
                  <a:gd name="connsiteX29" fmla="*/ 534617 w 889899"/>
                  <a:gd name="connsiteY29" fmla="*/ 0 h 186690"/>
                  <a:gd name="connsiteX30" fmla="*/ 570812 w 889899"/>
                  <a:gd name="connsiteY30" fmla="*/ 0 h 186690"/>
                  <a:gd name="connsiteX31" fmla="*/ 570812 w 889899"/>
                  <a:gd name="connsiteY31" fmla="*/ 110490 h 186690"/>
                  <a:gd name="connsiteX32" fmla="*/ 596529 w 889899"/>
                  <a:gd name="connsiteY32" fmla="*/ 136208 h 186690"/>
                  <a:gd name="connsiteX33" fmla="*/ 630820 w 889899"/>
                  <a:gd name="connsiteY33" fmla="*/ 136208 h 186690"/>
                  <a:gd name="connsiteX34" fmla="*/ 647012 w 889899"/>
                  <a:gd name="connsiteY34" fmla="*/ 120015 h 186690"/>
                  <a:gd name="connsiteX35" fmla="*/ 709877 w 889899"/>
                  <a:gd name="connsiteY35" fmla="*/ 56197 h 186690"/>
                  <a:gd name="connsiteX36" fmla="*/ 772742 w 889899"/>
                  <a:gd name="connsiteY36" fmla="*/ 118110 h 186690"/>
                  <a:gd name="connsiteX37" fmla="*/ 789887 w 889899"/>
                  <a:gd name="connsiteY37" fmla="*/ 136208 h 186690"/>
                  <a:gd name="connsiteX38" fmla="*/ 838465 w 889899"/>
                  <a:gd name="connsiteY38" fmla="*/ 136208 h 186690"/>
                  <a:gd name="connsiteX39" fmla="*/ 853704 w 889899"/>
                  <a:gd name="connsiteY39" fmla="*/ 120015 h 186690"/>
                  <a:gd name="connsiteX40" fmla="*/ 735595 w 889899"/>
                  <a:gd name="connsiteY40" fmla="*/ 119063 h 186690"/>
                  <a:gd name="connsiteX41" fmla="*/ 709877 w 889899"/>
                  <a:gd name="connsiteY41" fmla="*/ 84772 h 186690"/>
                  <a:gd name="connsiteX42" fmla="*/ 684159 w 889899"/>
                  <a:gd name="connsiteY42" fmla="*/ 119063 h 186690"/>
                  <a:gd name="connsiteX43" fmla="*/ 709877 w 889899"/>
                  <a:gd name="connsiteY43" fmla="*/ 155258 h 186690"/>
                  <a:gd name="connsiteX44" fmla="*/ 735595 w 889899"/>
                  <a:gd name="connsiteY44" fmla="*/ 119063 h 186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89899" h="186690">
                    <a:moveTo>
                      <a:pt x="853704" y="0"/>
                    </a:moveTo>
                    <a:lnTo>
                      <a:pt x="889900" y="0"/>
                    </a:lnTo>
                    <a:lnTo>
                      <a:pt x="889900" y="118110"/>
                    </a:lnTo>
                    <a:cubicBezTo>
                      <a:pt x="889900" y="133350"/>
                      <a:pt x="886090" y="171450"/>
                      <a:pt x="841322" y="171450"/>
                    </a:cubicBezTo>
                    <a:lnTo>
                      <a:pt x="791792" y="171450"/>
                    </a:lnTo>
                    <a:cubicBezTo>
                      <a:pt x="779409" y="171450"/>
                      <a:pt x="767979" y="166688"/>
                      <a:pt x="759407" y="160020"/>
                    </a:cubicBezTo>
                    <a:cubicBezTo>
                      <a:pt x="748929" y="175260"/>
                      <a:pt x="732737" y="186690"/>
                      <a:pt x="709877" y="186690"/>
                    </a:cubicBezTo>
                    <a:cubicBezTo>
                      <a:pt x="688922" y="186690"/>
                      <a:pt x="672729" y="177165"/>
                      <a:pt x="662252" y="163830"/>
                    </a:cubicBezTo>
                    <a:cubicBezTo>
                      <a:pt x="655584" y="168593"/>
                      <a:pt x="645107" y="171450"/>
                      <a:pt x="632725" y="171450"/>
                    </a:cubicBezTo>
                    <a:lnTo>
                      <a:pt x="598434" y="171450"/>
                    </a:lnTo>
                    <a:cubicBezTo>
                      <a:pt x="578432" y="171450"/>
                      <a:pt x="567002" y="162878"/>
                      <a:pt x="560334" y="153353"/>
                    </a:cubicBezTo>
                    <a:cubicBezTo>
                      <a:pt x="553667" y="164783"/>
                      <a:pt x="540332" y="171450"/>
                      <a:pt x="523187" y="171450"/>
                    </a:cubicBezTo>
                    <a:cubicBezTo>
                      <a:pt x="446034" y="171450"/>
                      <a:pt x="321257" y="171450"/>
                      <a:pt x="244104" y="171450"/>
                    </a:cubicBezTo>
                    <a:cubicBezTo>
                      <a:pt x="225054" y="171450"/>
                      <a:pt x="213625" y="163830"/>
                      <a:pt x="206004" y="154305"/>
                    </a:cubicBezTo>
                    <a:cubicBezTo>
                      <a:pt x="199337" y="163830"/>
                      <a:pt x="187907" y="171450"/>
                      <a:pt x="167904" y="171450"/>
                    </a:cubicBezTo>
                    <a:lnTo>
                      <a:pt x="59320" y="171450"/>
                    </a:lnTo>
                    <a:cubicBezTo>
                      <a:pt x="26934" y="171450"/>
                      <a:pt x="1217" y="145733"/>
                      <a:pt x="265" y="118110"/>
                    </a:cubicBezTo>
                    <a:cubicBezTo>
                      <a:pt x="-688" y="109538"/>
                      <a:pt x="265" y="91440"/>
                      <a:pt x="14552" y="73343"/>
                    </a:cubicBezTo>
                    <a:cubicBezTo>
                      <a:pt x="29792" y="86678"/>
                      <a:pt x="40270" y="96203"/>
                      <a:pt x="40270" y="96203"/>
                    </a:cubicBezTo>
                    <a:cubicBezTo>
                      <a:pt x="40270" y="96203"/>
                      <a:pt x="32650" y="105728"/>
                      <a:pt x="34554" y="118110"/>
                    </a:cubicBezTo>
                    <a:cubicBezTo>
                      <a:pt x="36459" y="127635"/>
                      <a:pt x="45984" y="136208"/>
                      <a:pt x="58367" y="136208"/>
                    </a:cubicBezTo>
                    <a:lnTo>
                      <a:pt x="165047" y="136208"/>
                    </a:lnTo>
                    <a:cubicBezTo>
                      <a:pt x="174572" y="136208"/>
                      <a:pt x="180287" y="130493"/>
                      <a:pt x="180287" y="120015"/>
                    </a:cubicBezTo>
                    <a:lnTo>
                      <a:pt x="180287" y="0"/>
                    </a:lnTo>
                    <a:lnTo>
                      <a:pt x="216482" y="0"/>
                    </a:lnTo>
                    <a:lnTo>
                      <a:pt x="216482" y="110490"/>
                    </a:lnTo>
                    <a:cubicBezTo>
                      <a:pt x="216482" y="126683"/>
                      <a:pt x="225054" y="136208"/>
                      <a:pt x="241247" y="136208"/>
                    </a:cubicBezTo>
                    <a:cubicBezTo>
                      <a:pt x="319352" y="136208"/>
                      <a:pt x="435557" y="136208"/>
                      <a:pt x="513662" y="136208"/>
                    </a:cubicBezTo>
                    <a:cubicBezTo>
                      <a:pt x="526997" y="136208"/>
                      <a:pt x="534617" y="130493"/>
                      <a:pt x="534617" y="115253"/>
                    </a:cubicBezTo>
                    <a:lnTo>
                      <a:pt x="534617" y="0"/>
                    </a:lnTo>
                    <a:lnTo>
                      <a:pt x="570812" y="0"/>
                    </a:lnTo>
                    <a:lnTo>
                      <a:pt x="570812" y="110490"/>
                    </a:lnTo>
                    <a:cubicBezTo>
                      <a:pt x="570812" y="126683"/>
                      <a:pt x="580337" y="136208"/>
                      <a:pt x="596529" y="136208"/>
                    </a:cubicBezTo>
                    <a:lnTo>
                      <a:pt x="630820" y="136208"/>
                    </a:lnTo>
                    <a:cubicBezTo>
                      <a:pt x="635582" y="136208"/>
                      <a:pt x="646059" y="133350"/>
                      <a:pt x="647012" y="120015"/>
                    </a:cubicBezTo>
                    <a:cubicBezTo>
                      <a:pt x="647012" y="88583"/>
                      <a:pt x="668920" y="56197"/>
                      <a:pt x="709877" y="56197"/>
                    </a:cubicBezTo>
                    <a:cubicBezTo>
                      <a:pt x="750834" y="56197"/>
                      <a:pt x="772742" y="87630"/>
                      <a:pt x="772742" y="118110"/>
                    </a:cubicBezTo>
                    <a:cubicBezTo>
                      <a:pt x="773695" y="128588"/>
                      <a:pt x="778457" y="136208"/>
                      <a:pt x="789887" y="136208"/>
                    </a:cubicBezTo>
                    <a:lnTo>
                      <a:pt x="838465" y="136208"/>
                    </a:lnTo>
                    <a:cubicBezTo>
                      <a:pt x="847990" y="136208"/>
                      <a:pt x="853704" y="130493"/>
                      <a:pt x="853704" y="120015"/>
                    </a:cubicBezTo>
                    <a:moveTo>
                      <a:pt x="735595" y="119063"/>
                    </a:moveTo>
                    <a:cubicBezTo>
                      <a:pt x="735595" y="100013"/>
                      <a:pt x="729879" y="84772"/>
                      <a:pt x="709877" y="84772"/>
                    </a:cubicBezTo>
                    <a:cubicBezTo>
                      <a:pt x="689875" y="84772"/>
                      <a:pt x="684159" y="100013"/>
                      <a:pt x="684159" y="119063"/>
                    </a:cubicBezTo>
                    <a:cubicBezTo>
                      <a:pt x="684159" y="140018"/>
                      <a:pt x="689875" y="155258"/>
                      <a:pt x="709877" y="155258"/>
                    </a:cubicBezTo>
                    <a:cubicBezTo>
                      <a:pt x="729879" y="155258"/>
                      <a:pt x="735595" y="140018"/>
                      <a:pt x="735595" y="119063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FB2DD291-C114-7835-E1BB-6A2480AFD477}"/>
                  </a:ext>
                </a:extLst>
              </p:cNvPr>
              <p:cNvSpPr/>
              <p:nvPr/>
            </p:nvSpPr>
            <p:spPr>
              <a:xfrm>
                <a:off x="8283416" y="3771582"/>
                <a:ext cx="36194" cy="172402"/>
              </a:xfrm>
              <a:custGeom>
                <a:avLst/>
                <a:gdLst>
                  <a:gd name="connsiteX0" fmla="*/ 0 w 36194"/>
                  <a:gd name="connsiteY0" fmla="*/ 0 h 172402"/>
                  <a:gd name="connsiteX1" fmla="*/ 0 w 36194"/>
                  <a:gd name="connsiteY1" fmla="*/ 172403 h 172402"/>
                  <a:gd name="connsiteX2" fmla="*/ 36195 w 36194"/>
                  <a:gd name="connsiteY2" fmla="*/ 172403 h 172402"/>
                  <a:gd name="connsiteX3" fmla="*/ 36195 w 36194"/>
                  <a:gd name="connsiteY3" fmla="*/ 0 h 1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4" h="172402">
                    <a:moveTo>
                      <a:pt x="0" y="0"/>
                    </a:moveTo>
                    <a:lnTo>
                      <a:pt x="0" y="172403"/>
                    </a:lnTo>
                    <a:lnTo>
                      <a:pt x="36195" y="172403"/>
                    </a:lnTo>
                    <a:lnTo>
                      <a:pt x="36195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9830D31C-1ACA-9217-140E-74F372C82D31}"/>
                  </a:ext>
                </a:extLst>
              </p:cNvPr>
              <p:cNvSpPr/>
              <p:nvPr/>
            </p:nvSpPr>
            <p:spPr>
              <a:xfrm>
                <a:off x="8394858" y="3781107"/>
                <a:ext cx="36195" cy="30480"/>
              </a:xfrm>
              <a:custGeom>
                <a:avLst/>
                <a:gdLst>
                  <a:gd name="connsiteX0" fmla="*/ 0 w 36195"/>
                  <a:gd name="connsiteY0" fmla="*/ 0 h 30480"/>
                  <a:gd name="connsiteX1" fmla="*/ 0 w 36195"/>
                  <a:gd name="connsiteY1" fmla="*/ 30480 h 30480"/>
                  <a:gd name="connsiteX2" fmla="*/ 36195 w 36195"/>
                  <a:gd name="connsiteY2" fmla="*/ 30480 h 30480"/>
                  <a:gd name="connsiteX3" fmla="*/ 36195 w 36195"/>
                  <a:gd name="connsiteY3" fmla="*/ 0 h 3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" h="30480">
                    <a:moveTo>
                      <a:pt x="0" y="0"/>
                    </a:moveTo>
                    <a:lnTo>
                      <a:pt x="0" y="30480"/>
                    </a:lnTo>
                    <a:lnTo>
                      <a:pt x="36195" y="30480"/>
                    </a:lnTo>
                    <a:lnTo>
                      <a:pt x="36195" y="0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17322F4B-999F-878D-40AD-91BCDE4E8C90}"/>
                  </a:ext>
                </a:extLst>
              </p:cNvPr>
              <p:cNvSpPr/>
              <p:nvPr/>
            </p:nvSpPr>
            <p:spPr>
              <a:xfrm>
                <a:off x="8331041" y="3772534"/>
                <a:ext cx="539114" cy="217450"/>
              </a:xfrm>
              <a:custGeom>
                <a:avLst/>
                <a:gdLst>
                  <a:gd name="connsiteX0" fmla="*/ 477202 w 539114"/>
                  <a:gd name="connsiteY0" fmla="*/ 50483 h 217450"/>
                  <a:gd name="connsiteX1" fmla="*/ 399097 w 539114"/>
                  <a:gd name="connsiteY1" fmla="*/ 50483 h 217450"/>
                  <a:gd name="connsiteX2" fmla="*/ 436245 w 539114"/>
                  <a:gd name="connsiteY2" fmla="*/ 33338 h 217450"/>
                  <a:gd name="connsiteX3" fmla="*/ 476250 w 539114"/>
                  <a:gd name="connsiteY3" fmla="*/ 33338 h 217450"/>
                  <a:gd name="connsiteX4" fmla="*/ 476250 w 539114"/>
                  <a:gd name="connsiteY4" fmla="*/ 0 h 217450"/>
                  <a:gd name="connsiteX5" fmla="*/ 434340 w 539114"/>
                  <a:gd name="connsiteY5" fmla="*/ 0 h 217450"/>
                  <a:gd name="connsiteX6" fmla="*/ 352425 w 539114"/>
                  <a:gd name="connsiteY6" fmla="*/ 85725 h 217450"/>
                  <a:gd name="connsiteX7" fmla="*/ 477202 w 539114"/>
                  <a:gd name="connsiteY7" fmla="*/ 85725 h 217450"/>
                  <a:gd name="connsiteX8" fmla="*/ 502920 w 539114"/>
                  <a:gd name="connsiteY8" fmla="*/ 111443 h 217450"/>
                  <a:gd name="connsiteX9" fmla="*/ 477202 w 539114"/>
                  <a:gd name="connsiteY9" fmla="*/ 136208 h 217450"/>
                  <a:gd name="connsiteX10" fmla="*/ 327660 w 539114"/>
                  <a:gd name="connsiteY10" fmla="*/ 136208 h 217450"/>
                  <a:gd name="connsiteX11" fmla="*/ 140970 w 539114"/>
                  <a:gd name="connsiteY11" fmla="*/ 136208 h 217450"/>
                  <a:gd name="connsiteX12" fmla="*/ 125730 w 539114"/>
                  <a:gd name="connsiteY12" fmla="*/ 136208 h 217450"/>
                  <a:gd name="connsiteX13" fmla="*/ 100013 w 539114"/>
                  <a:gd name="connsiteY13" fmla="*/ 112395 h 217450"/>
                  <a:gd name="connsiteX14" fmla="*/ 100013 w 539114"/>
                  <a:gd name="connsiteY14" fmla="*/ 61913 h 217450"/>
                  <a:gd name="connsiteX15" fmla="*/ 63817 w 539114"/>
                  <a:gd name="connsiteY15" fmla="*/ 61913 h 217450"/>
                  <a:gd name="connsiteX16" fmla="*/ 63817 w 539114"/>
                  <a:gd name="connsiteY16" fmla="*/ 153353 h 217450"/>
                  <a:gd name="connsiteX17" fmla="*/ 30480 w 539114"/>
                  <a:gd name="connsiteY17" fmla="*/ 186690 h 217450"/>
                  <a:gd name="connsiteX18" fmla="*/ 0 w 539114"/>
                  <a:gd name="connsiteY18" fmla="*/ 180022 h 217450"/>
                  <a:gd name="connsiteX19" fmla="*/ 5715 w 539114"/>
                  <a:gd name="connsiteY19" fmla="*/ 209550 h 217450"/>
                  <a:gd name="connsiteX20" fmla="*/ 35242 w 539114"/>
                  <a:gd name="connsiteY20" fmla="*/ 217170 h 217450"/>
                  <a:gd name="connsiteX21" fmla="*/ 99060 w 539114"/>
                  <a:gd name="connsiteY21" fmla="*/ 163830 h 217450"/>
                  <a:gd name="connsiteX22" fmla="*/ 127635 w 539114"/>
                  <a:gd name="connsiteY22" fmla="*/ 171450 h 217450"/>
                  <a:gd name="connsiteX23" fmla="*/ 140970 w 539114"/>
                  <a:gd name="connsiteY23" fmla="*/ 171450 h 217450"/>
                  <a:gd name="connsiteX24" fmla="*/ 327660 w 539114"/>
                  <a:gd name="connsiteY24" fmla="*/ 171450 h 217450"/>
                  <a:gd name="connsiteX25" fmla="*/ 477202 w 539114"/>
                  <a:gd name="connsiteY25" fmla="*/ 171450 h 217450"/>
                  <a:gd name="connsiteX26" fmla="*/ 539115 w 539114"/>
                  <a:gd name="connsiteY26" fmla="*/ 111443 h 217450"/>
                  <a:gd name="connsiteX27" fmla="*/ 477202 w 539114"/>
                  <a:gd name="connsiteY27" fmla="*/ 50483 h 21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9114" h="217450">
                    <a:moveTo>
                      <a:pt x="477202" y="50483"/>
                    </a:moveTo>
                    <a:lnTo>
                      <a:pt x="399097" y="50483"/>
                    </a:lnTo>
                    <a:cubicBezTo>
                      <a:pt x="404813" y="41910"/>
                      <a:pt x="415290" y="33338"/>
                      <a:pt x="436245" y="33338"/>
                    </a:cubicBezTo>
                    <a:lnTo>
                      <a:pt x="476250" y="33338"/>
                    </a:lnTo>
                    <a:lnTo>
                      <a:pt x="476250" y="0"/>
                    </a:lnTo>
                    <a:lnTo>
                      <a:pt x="434340" y="0"/>
                    </a:lnTo>
                    <a:cubicBezTo>
                      <a:pt x="389572" y="0"/>
                      <a:pt x="352425" y="31433"/>
                      <a:pt x="352425" y="85725"/>
                    </a:cubicBezTo>
                    <a:lnTo>
                      <a:pt x="477202" y="85725"/>
                    </a:lnTo>
                    <a:cubicBezTo>
                      <a:pt x="492442" y="85725"/>
                      <a:pt x="502920" y="97155"/>
                      <a:pt x="502920" y="111443"/>
                    </a:cubicBezTo>
                    <a:cubicBezTo>
                      <a:pt x="502920" y="125730"/>
                      <a:pt x="490538" y="136208"/>
                      <a:pt x="477202" y="136208"/>
                    </a:cubicBezTo>
                    <a:lnTo>
                      <a:pt x="327660" y="136208"/>
                    </a:lnTo>
                    <a:cubicBezTo>
                      <a:pt x="265430" y="136208"/>
                      <a:pt x="203200" y="136208"/>
                      <a:pt x="140970" y="136208"/>
                    </a:cubicBezTo>
                    <a:lnTo>
                      <a:pt x="125730" y="136208"/>
                    </a:lnTo>
                    <a:cubicBezTo>
                      <a:pt x="109538" y="136208"/>
                      <a:pt x="100965" y="126683"/>
                      <a:pt x="100013" y="112395"/>
                    </a:cubicBezTo>
                    <a:lnTo>
                      <a:pt x="100013" y="61913"/>
                    </a:lnTo>
                    <a:lnTo>
                      <a:pt x="63817" y="61913"/>
                    </a:lnTo>
                    <a:lnTo>
                      <a:pt x="63817" y="153353"/>
                    </a:lnTo>
                    <a:cubicBezTo>
                      <a:pt x="63817" y="178118"/>
                      <a:pt x="43815" y="186690"/>
                      <a:pt x="30480" y="186690"/>
                    </a:cubicBezTo>
                    <a:cubicBezTo>
                      <a:pt x="15240" y="186690"/>
                      <a:pt x="0" y="180022"/>
                      <a:pt x="0" y="180022"/>
                    </a:cubicBezTo>
                    <a:lnTo>
                      <a:pt x="5715" y="209550"/>
                    </a:lnTo>
                    <a:cubicBezTo>
                      <a:pt x="5715" y="209550"/>
                      <a:pt x="19050" y="216218"/>
                      <a:pt x="35242" y="217170"/>
                    </a:cubicBezTo>
                    <a:cubicBezTo>
                      <a:pt x="65722" y="220028"/>
                      <a:pt x="95250" y="200978"/>
                      <a:pt x="99060" y="163830"/>
                    </a:cubicBezTo>
                    <a:cubicBezTo>
                      <a:pt x="106680" y="168593"/>
                      <a:pt x="115252" y="171450"/>
                      <a:pt x="127635" y="171450"/>
                    </a:cubicBezTo>
                    <a:lnTo>
                      <a:pt x="140970" y="171450"/>
                    </a:lnTo>
                    <a:cubicBezTo>
                      <a:pt x="203200" y="171450"/>
                      <a:pt x="265430" y="171450"/>
                      <a:pt x="327660" y="171450"/>
                    </a:cubicBezTo>
                    <a:lnTo>
                      <a:pt x="477202" y="171450"/>
                    </a:lnTo>
                    <a:cubicBezTo>
                      <a:pt x="513397" y="171450"/>
                      <a:pt x="539115" y="145733"/>
                      <a:pt x="539115" y="111443"/>
                    </a:cubicBezTo>
                    <a:cubicBezTo>
                      <a:pt x="539115" y="78105"/>
                      <a:pt x="515302" y="50483"/>
                      <a:pt x="477202" y="50483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984AC184-FC42-1A6C-7F2C-2CE588F44040}"/>
                  </a:ext>
                </a:extLst>
              </p:cNvPr>
              <p:cNvSpPr/>
              <p:nvPr/>
            </p:nvSpPr>
            <p:spPr>
              <a:xfrm>
                <a:off x="8882538" y="3817302"/>
                <a:ext cx="312419" cy="172683"/>
              </a:xfrm>
              <a:custGeom>
                <a:avLst/>
                <a:gdLst>
                  <a:gd name="connsiteX0" fmla="*/ 312420 w 312419"/>
                  <a:gd name="connsiteY0" fmla="*/ 62865 h 172683"/>
                  <a:gd name="connsiteX1" fmla="*/ 249555 w 312419"/>
                  <a:gd name="connsiteY1" fmla="*/ 129540 h 172683"/>
                  <a:gd name="connsiteX2" fmla="*/ 205740 w 312419"/>
                  <a:gd name="connsiteY2" fmla="*/ 113347 h 172683"/>
                  <a:gd name="connsiteX3" fmla="*/ 173355 w 312419"/>
                  <a:gd name="connsiteY3" fmla="*/ 126682 h 172683"/>
                  <a:gd name="connsiteX4" fmla="*/ 127635 w 312419"/>
                  <a:gd name="connsiteY4" fmla="*/ 126682 h 172683"/>
                  <a:gd name="connsiteX5" fmla="*/ 99060 w 312419"/>
                  <a:gd name="connsiteY5" fmla="*/ 119063 h 172683"/>
                  <a:gd name="connsiteX6" fmla="*/ 35243 w 312419"/>
                  <a:gd name="connsiteY6" fmla="*/ 172403 h 172683"/>
                  <a:gd name="connsiteX7" fmla="*/ 5715 w 312419"/>
                  <a:gd name="connsiteY7" fmla="*/ 164782 h 172683"/>
                  <a:gd name="connsiteX8" fmla="*/ 0 w 312419"/>
                  <a:gd name="connsiteY8" fmla="*/ 135255 h 172683"/>
                  <a:gd name="connsiteX9" fmla="*/ 30480 w 312419"/>
                  <a:gd name="connsiteY9" fmla="*/ 141922 h 172683"/>
                  <a:gd name="connsiteX10" fmla="*/ 63818 w 312419"/>
                  <a:gd name="connsiteY10" fmla="*/ 108585 h 172683"/>
                  <a:gd name="connsiteX11" fmla="*/ 63818 w 312419"/>
                  <a:gd name="connsiteY11" fmla="*/ 17145 h 172683"/>
                  <a:gd name="connsiteX12" fmla="*/ 100013 w 312419"/>
                  <a:gd name="connsiteY12" fmla="*/ 17145 h 172683"/>
                  <a:gd name="connsiteX13" fmla="*/ 100013 w 312419"/>
                  <a:gd name="connsiteY13" fmla="*/ 67628 h 172683"/>
                  <a:gd name="connsiteX14" fmla="*/ 125730 w 312419"/>
                  <a:gd name="connsiteY14" fmla="*/ 91440 h 172683"/>
                  <a:gd name="connsiteX15" fmla="*/ 172403 w 312419"/>
                  <a:gd name="connsiteY15" fmla="*/ 91440 h 172683"/>
                  <a:gd name="connsiteX16" fmla="*/ 187643 w 312419"/>
                  <a:gd name="connsiteY16" fmla="*/ 75247 h 172683"/>
                  <a:gd name="connsiteX17" fmla="*/ 187643 w 312419"/>
                  <a:gd name="connsiteY17" fmla="*/ 62865 h 172683"/>
                  <a:gd name="connsiteX18" fmla="*/ 249555 w 312419"/>
                  <a:gd name="connsiteY18" fmla="*/ 0 h 172683"/>
                  <a:gd name="connsiteX19" fmla="*/ 312420 w 312419"/>
                  <a:gd name="connsiteY19" fmla="*/ 62865 h 172683"/>
                  <a:gd name="connsiteX20" fmla="*/ 275273 w 312419"/>
                  <a:gd name="connsiteY20" fmla="*/ 62865 h 172683"/>
                  <a:gd name="connsiteX21" fmla="*/ 249555 w 312419"/>
                  <a:gd name="connsiteY21" fmla="*/ 28575 h 172683"/>
                  <a:gd name="connsiteX22" fmla="*/ 223838 w 312419"/>
                  <a:gd name="connsiteY22" fmla="*/ 62865 h 172683"/>
                  <a:gd name="connsiteX23" fmla="*/ 249555 w 312419"/>
                  <a:gd name="connsiteY23" fmla="*/ 99060 h 172683"/>
                  <a:gd name="connsiteX24" fmla="*/ 275273 w 312419"/>
                  <a:gd name="connsiteY24" fmla="*/ 62865 h 172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2419" h="172683">
                    <a:moveTo>
                      <a:pt x="312420" y="62865"/>
                    </a:moveTo>
                    <a:cubicBezTo>
                      <a:pt x="312420" y="94297"/>
                      <a:pt x="290513" y="129540"/>
                      <a:pt x="249555" y="129540"/>
                    </a:cubicBezTo>
                    <a:cubicBezTo>
                      <a:pt x="228600" y="129540"/>
                      <a:pt x="215265" y="121920"/>
                      <a:pt x="205740" y="113347"/>
                    </a:cubicBezTo>
                    <a:cubicBezTo>
                      <a:pt x="200978" y="119063"/>
                      <a:pt x="189548" y="126682"/>
                      <a:pt x="173355" y="126682"/>
                    </a:cubicBezTo>
                    <a:lnTo>
                      <a:pt x="127635" y="126682"/>
                    </a:lnTo>
                    <a:cubicBezTo>
                      <a:pt x="115253" y="126682"/>
                      <a:pt x="105728" y="123825"/>
                      <a:pt x="99060" y="119063"/>
                    </a:cubicBezTo>
                    <a:cubicBezTo>
                      <a:pt x="95250" y="156210"/>
                      <a:pt x="64770" y="175260"/>
                      <a:pt x="35243" y="172403"/>
                    </a:cubicBezTo>
                    <a:cubicBezTo>
                      <a:pt x="19050" y="171450"/>
                      <a:pt x="5715" y="164782"/>
                      <a:pt x="5715" y="164782"/>
                    </a:cubicBezTo>
                    <a:lnTo>
                      <a:pt x="0" y="135255"/>
                    </a:lnTo>
                    <a:cubicBezTo>
                      <a:pt x="0" y="135255"/>
                      <a:pt x="15240" y="141922"/>
                      <a:pt x="30480" y="141922"/>
                    </a:cubicBezTo>
                    <a:cubicBezTo>
                      <a:pt x="43815" y="141922"/>
                      <a:pt x="63818" y="133350"/>
                      <a:pt x="63818" y="108585"/>
                    </a:cubicBezTo>
                    <a:lnTo>
                      <a:pt x="63818" y="17145"/>
                    </a:lnTo>
                    <a:lnTo>
                      <a:pt x="100013" y="17145"/>
                    </a:lnTo>
                    <a:lnTo>
                      <a:pt x="100013" y="67628"/>
                    </a:lnTo>
                    <a:cubicBezTo>
                      <a:pt x="100013" y="81915"/>
                      <a:pt x="109538" y="91440"/>
                      <a:pt x="125730" y="91440"/>
                    </a:cubicBezTo>
                    <a:lnTo>
                      <a:pt x="172403" y="91440"/>
                    </a:lnTo>
                    <a:cubicBezTo>
                      <a:pt x="181928" y="91440"/>
                      <a:pt x="187643" y="85725"/>
                      <a:pt x="187643" y="75247"/>
                    </a:cubicBezTo>
                    <a:lnTo>
                      <a:pt x="187643" y="62865"/>
                    </a:lnTo>
                    <a:cubicBezTo>
                      <a:pt x="187643" y="32385"/>
                      <a:pt x="208598" y="0"/>
                      <a:pt x="249555" y="0"/>
                    </a:cubicBezTo>
                    <a:cubicBezTo>
                      <a:pt x="290513" y="0"/>
                      <a:pt x="312420" y="32385"/>
                      <a:pt x="312420" y="62865"/>
                    </a:cubicBezTo>
                    <a:close/>
                    <a:moveTo>
                      <a:pt x="275273" y="62865"/>
                    </a:moveTo>
                    <a:cubicBezTo>
                      <a:pt x="275273" y="43815"/>
                      <a:pt x="268605" y="28575"/>
                      <a:pt x="249555" y="28575"/>
                    </a:cubicBezTo>
                    <a:cubicBezTo>
                      <a:pt x="230505" y="28575"/>
                      <a:pt x="223838" y="45720"/>
                      <a:pt x="223838" y="62865"/>
                    </a:cubicBezTo>
                    <a:cubicBezTo>
                      <a:pt x="223838" y="81915"/>
                      <a:pt x="230505" y="99060"/>
                      <a:pt x="249555" y="99060"/>
                    </a:cubicBezTo>
                    <a:cubicBezTo>
                      <a:pt x="268605" y="99060"/>
                      <a:pt x="275273" y="83820"/>
                      <a:pt x="275273" y="6286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924BF091-5FDE-BEC1-DC6E-890123EB9D0C}"/>
                  </a:ext>
                </a:extLst>
              </p:cNvPr>
              <p:cNvSpPr/>
              <p:nvPr/>
            </p:nvSpPr>
            <p:spPr>
              <a:xfrm>
                <a:off x="2319923" y="2167198"/>
                <a:ext cx="1012792" cy="329075"/>
              </a:xfrm>
              <a:custGeom>
                <a:avLst/>
                <a:gdLst>
                  <a:gd name="connsiteX0" fmla="*/ 297071 w 1012792"/>
                  <a:gd name="connsiteY0" fmla="*/ 328986 h 329075"/>
                  <a:gd name="connsiteX1" fmla="*/ 384701 w 1012792"/>
                  <a:gd name="connsiteY1" fmla="*/ 310889 h 329075"/>
                  <a:gd name="connsiteX2" fmla="*/ 1011446 w 1012792"/>
                  <a:gd name="connsiteY2" fmla="*/ 5136 h 329075"/>
                  <a:gd name="connsiteX3" fmla="*/ 1012398 w 1012792"/>
                  <a:gd name="connsiteY3" fmla="*/ 2279 h 329075"/>
                  <a:gd name="connsiteX4" fmla="*/ 1009541 w 1012792"/>
                  <a:gd name="connsiteY4" fmla="*/ 374 h 329075"/>
                  <a:gd name="connsiteX5" fmla="*/ 2748 w 1012792"/>
                  <a:gd name="connsiteY5" fmla="*/ 313746 h 329075"/>
                  <a:gd name="connsiteX6" fmla="*/ 3701 w 1012792"/>
                  <a:gd name="connsiteY6" fmla="*/ 321366 h 32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2792" h="329075">
                    <a:moveTo>
                      <a:pt x="297071" y="328986"/>
                    </a:moveTo>
                    <a:cubicBezTo>
                      <a:pt x="327551" y="329939"/>
                      <a:pt x="357078" y="323271"/>
                      <a:pt x="384701" y="310889"/>
                    </a:cubicBezTo>
                    <a:lnTo>
                      <a:pt x="1011446" y="5136"/>
                    </a:lnTo>
                    <a:cubicBezTo>
                      <a:pt x="1012398" y="5136"/>
                      <a:pt x="1013351" y="3231"/>
                      <a:pt x="1012398" y="2279"/>
                    </a:cubicBezTo>
                    <a:cubicBezTo>
                      <a:pt x="1012398" y="374"/>
                      <a:pt x="1010493" y="-579"/>
                      <a:pt x="1009541" y="374"/>
                    </a:cubicBezTo>
                    <a:lnTo>
                      <a:pt x="2748" y="313746"/>
                    </a:lnTo>
                    <a:cubicBezTo>
                      <a:pt x="-1062" y="315651"/>
                      <a:pt x="-1062" y="321366"/>
                      <a:pt x="3701" y="321366"/>
                    </a:cubicBez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F24ED3D3-D79B-45D7-B65D-EEBECEC3D90E}"/>
                  </a:ext>
                </a:extLst>
              </p:cNvPr>
              <p:cNvSpPr/>
              <p:nvPr/>
            </p:nvSpPr>
            <p:spPr>
              <a:xfrm>
                <a:off x="3456725" y="2164715"/>
                <a:ext cx="993235" cy="335279"/>
              </a:xfrm>
              <a:custGeom>
                <a:avLst/>
                <a:gdLst>
                  <a:gd name="connsiteX0" fmla="*/ 4184 w 993235"/>
                  <a:gd name="connsiteY0" fmla="*/ 0 h 335279"/>
                  <a:gd name="connsiteX1" fmla="*/ 374 w 993235"/>
                  <a:gd name="connsiteY1" fmla="*/ 1905 h 335279"/>
                  <a:gd name="connsiteX2" fmla="*/ 2279 w 993235"/>
                  <a:gd name="connsiteY2" fmla="*/ 5715 h 335279"/>
                  <a:gd name="connsiteX3" fmla="*/ 429951 w 993235"/>
                  <a:gd name="connsiteY3" fmla="*/ 222885 h 335279"/>
                  <a:gd name="connsiteX4" fmla="*/ 513771 w 993235"/>
                  <a:gd name="connsiteY4" fmla="*/ 250507 h 335279"/>
                  <a:gd name="connsiteX5" fmla="*/ 988116 w 993235"/>
                  <a:gd name="connsiteY5" fmla="*/ 335280 h 335279"/>
                  <a:gd name="connsiteX6" fmla="*/ 992879 w 993235"/>
                  <a:gd name="connsiteY6" fmla="*/ 331470 h 335279"/>
                  <a:gd name="connsiteX7" fmla="*/ 990021 w 993235"/>
                  <a:gd name="connsiteY7" fmla="*/ 325755 h 335279"/>
                  <a:gd name="connsiteX8" fmla="*/ 486149 w 993235"/>
                  <a:gd name="connsiteY8" fmla="*/ 139065 h 33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3235" h="335279">
                    <a:moveTo>
                      <a:pt x="4184" y="0"/>
                    </a:moveTo>
                    <a:cubicBezTo>
                      <a:pt x="2279" y="0"/>
                      <a:pt x="1326" y="0"/>
                      <a:pt x="374" y="1905"/>
                    </a:cubicBezTo>
                    <a:cubicBezTo>
                      <a:pt x="-579" y="2857"/>
                      <a:pt x="374" y="4763"/>
                      <a:pt x="2279" y="5715"/>
                    </a:cubicBezTo>
                    <a:lnTo>
                      <a:pt x="429951" y="222885"/>
                    </a:lnTo>
                    <a:cubicBezTo>
                      <a:pt x="456621" y="236220"/>
                      <a:pt x="484244" y="245745"/>
                      <a:pt x="513771" y="250507"/>
                    </a:cubicBezTo>
                    <a:lnTo>
                      <a:pt x="988116" y="335280"/>
                    </a:lnTo>
                    <a:cubicBezTo>
                      <a:pt x="990021" y="335280"/>
                      <a:pt x="992879" y="333375"/>
                      <a:pt x="992879" y="331470"/>
                    </a:cubicBezTo>
                    <a:cubicBezTo>
                      <a:pt x="993831" y="329565"/>
                      <a:pt x="992879" y="326707"/>
                      <a:pt x="990021" y="325755"/>
                    </a:cubicBezTo>
                    <a:lnTo>
                      <a:pt x="486149" y="139065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043AF5B2-FA02-8000-9ABE-7D958917F769}"/>
                  </a:ext>
                </a:extLst>
              </p:cNvPr>
              <p:cNvSpPr/>
              <p:nvPr/>
            </p:nvSpPr>
            <p:spPr>
              <a:xfrm>
                <a:off x="4084543" y="2478682"/>
                <a:ext cx="726431" cy="374110"/>
              </a:xfrm>
              <a:custGeom>
                <a:avLst/>
                <a:gdLst>
                  <a:gd name="connsiteX0" fmla="*/ 253 w 726431"/>
                  <a:gd name="connsiteY0" fmla="*/ 3215 h 374110"/>
                  <a:gd name="connsiteX1" fmla="*/ 3111 w 726431"/>
                  <a:gd name="connsiteY1" fmla="*/ 9882 h 374110"/>
                  <a:gd name="connsiteX2" fmla="*/ 721296 w 726431"/>
                  <a:gd name="connsiteY2" fmla="*/ 373737 h 374110"/>
                  <a:gd name="connsiteX3" fmla="*/ 726058 w 726431"/>
                  <a:gd name="connsiteY3" fmla="*/ 371832 h 374110"/>
                  <a:gd name="connsiteX4" fmla="*/ 724153 w 726431"/>
                  <a:gd name="connsiteY4" fmla="*/ 364212 h 374110"/>
                  <a:gd name="connsiteX5" fmla="*/ 544131 w 726431"/>
                  <a:gd name="connsiteY5" fmla="*/ 168950 h 374110"/>
                  <a:gd name="connsiteX6" fmla="*/ 470788 w 726431"/>
                  <a:gd name="connsiteY6" fmla="*/ 124182 h 374110"/>
                  <a:gd name="connsiteX7" fmla="*/ 5968 w 726431"/>
                  <a:gd name="connsiteY7" fmla="*/ 357 h 374110"/>
                  <a:gd name="connsiteX8" fmla="*/ 253 w 726431"/>
                  <a:gd name="connsiteY8" fmla="*/ 3215 h 37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6431" h="374110">
                    <a:moveTo>
                      <a:pt x="253" y="3215"/>
                    </a:moveTo>
                    <a:cubicBezTo>
                      <a:pt x="-699" y="6072"/>
                      <a:pt x="1206" y="8930"/>
                      <a:pt x="3111" y="9882"/>
                    </a:cubicBezTo>
                    <a:lnTo>
                      <a:pt x="721296" y="373737"/>
                    </a:lnTo>
                    <a:cubicBezTo>
                      <a:pt x="723201" y="374690"/>
                      <a:pt x="726058" y="373737"/>
                      <a:pt x="726058" y="371832"/>
                    </a:cubicBezTo>
                    <a:cubicBezTo>
                      <a:pt x="727011" y="368975"/>
                      <a:pt x="726058" y="366117"/>
                      <a:pt x="724153" y="364212"/>
                    </a:cubicBezTo>
                    <a:lnTo>
                      <a:pt x="544131" y="168950"/>
                    </a:lnTo>
                    <a:cubicBezTo>
                      <a:pt x="525081" y="147995"/>
                      <a:pt x="499363" y="131802"/>
                      <a:pt x="470788" y="124182"/>
                    </a:cubicBezTo>
                    <a:lnTo>
                      <a:pt x="5968" y="357"/>
                    </a:lnTo>
                    <a:cubicBezTo>
                      <a:pt x="3111" y="-595"/>
                      <a:pt x="1206" y="357"/>
                      <a:pt x="253" y="321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2FE4600E-3BC6-002C-466C-D070C47145DE}"/>
                  </a:ext>
                </a:extLst>
              </p:cNvPr>
              <p:cNvSpPr/>
              <p:nvPr/>
            </p:nvSpPr>
            <p:spPr>
              <a:xfrm>
                <a:off x="2679858" y="2198052"/>
                <a:ext cx="675322" cy="944879"/>
              </a:xfrm>
              <a:custGeom>
                <a:avLst/>
                <a:gdLst>
                  <a:gd name="connsiteX0" fmla="*/ 237173 w 675322"/>
                  <a:gd name="connsiteY0" fmla="*/ 944880 h 944879"/>
                  <a:gd name="connsiteX1" fmla="*/ 282893 w 675322"/>
                  <a:gd name="connsiteY1" fmla="*/ 880110 h 944879"/>
                  <a:gd name="connsiteX2" fmla="*/ 675323 w 675322"/>
                  <a:gd name="connsiteY2" fmla="*/ 0 h 944879"/>
                  <a:gd name="connsiteX3" fmla="*/ 0 w 675322"/>
                  <a:gd name="connsiteY3" fmla="*/ 600075 h 944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322" h="944879">
                    <a:moveTo>
                      <a:pt x="237173" y="944880"/>
                    </a:moveTo>
                    <a:cubicBezTo>
                      <a:pt x="256223" y="926782"/>
                      <a:pt x="272415" y="904875"/>
                      <a:pt x="282893" y="880110"/>
                    </a:cubicBezTo>
                    <a:lnTo>
                      <a:pt x="675323" y="0"/>
                    </a:lnTo>
                    <a:lnTo>
                      <a:pt x="0" y="600075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940CF274-41D9-9B8B-9ADD-09E2AD949972}"/>
                  </a:ext>
                </a:extLst>
              </p:cNvPr>
              <p:cNvSpPr/>
              <p:nvPr/>
            </p:nvSpPr>
            <p:spPr>
              <a:xfrm>
                <a:off x="3453289" y="2199004"/>
                <a:ext cx="1062989" cy="654367"/>
              </a:xfrm>
              <a:custGeom>
                <a:avLst/>
                <a:gdLst>
                  <a:gd name="connsiteX0" fmla="*/ 451485 w 1062989"/>
                  <a:gd name="connsiteY0" fmla="*/ 588645 h 654367"/>
                  <a:gd name="connsiteX1" fmla="*/ 1062990 w 1062989"/>
                  <a:gd name="connsiteY1" fmla="*/ 654368 h 654367"/>
                  <a:gd name="connsiteX2" fmla="*/ 0 w 1062989"/>
                  <a:gd name="connsiteY2" fmla="*/ 0 h 65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2989" h="654367">
                    <a:moveTo>
                      <a:pt x="451485" y="588645"/>
                    </a:moveTo>
                    <a:lnTo>
                      <a:pt x="1062990" y="65436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79AA1771-B99F-9ACF-4663-833270608A57}"/>
                  </a:ext>
                </a:extLst>
              </p:cNvPr>
              <p:cNvSpPr/>
              <p:nvPr/>
            </p:nvSpPr>
            <p:spPr>
              <a:xfrm>
                <a:off x="2353151" y="2832417"/>
                <a:ext cx="540067" cy="490537"/>
              </a:xfrm>
              <a:custGeom>
                <a:avLst/>
                <a:gdLst>
                  <a:gd name="connsiteX0" fmla="*/ 0 w 540067"/>
                  <a:gd name="connsiteY0" fmla="*/ 488633 h 490537"/>
                  <a:gd name="connsiteX1" fmla="*/ 1905 w 540067"/>
                  <a:gd name="connsiteY1" fmla="*/ 490538 h 490537"/>
                  <a:gd name="connsiteX2" fmla="*/ 2857 w 540067"/>
                  <a:gd name="connsiteY2" fmla="*/ 490538 h 490537"/>
                  <a:gd name="connsiteX3" fmla="*/ 461963 w 540067"/>
                  <a:gd name="connsiteY3" fmla="*/ 376238 h 490537"/>
                  <a:gd name="connsiteX4" fmla="*/ 540068 w 540067"/>
                  <a:gd name="connsiteY4" fmla="*/ 339090 h 490537"/>
                  <a:gd name="connsiteX5" fmla="*/ 288608 w 540067"/>
                  <a:gd name="connsiteY5" fmla="*/ 0 h 490537"/>
                  <a:gd name="connsiteX6" fmla="*/ 0 w 540067"/>
                  <a:gd name="connsiteY6" fmla="*/ 487680 h 490537"/>
                  <a:gd name="connsiteX7" fmla="*/ 0 w 540067"/>
                  <a:gd name="connsiteY7" fmla="*/ 488633 h 49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0067" h="490537">
                    <a:moveTo>
                      <a:pt x="0" y="488633"/>
                    </a:moveTo>
                    <a:cubicBezTo>
                      <a:pt x="0" y="489585"/>
                      <a:pt x="953" y="490538"/>
                      <a:pt x="1905" y="490538"/>
                    </a:cubicBezTo>
                    <a:cubicBezTo>
                      <a:pt x="1905" y="490538"/>
                      <a:pt x="2223" y="490538"/>
                      <a:pt x="2857" y="490538"/>
                    </a:cubicBezTo>
                    <a:lnTo>
                      <a:pt x="461963" y="376238"/>
                    </a:lnTo>
                    <a:cubicBezTo>
                      <a:pt x="490538" y="369570"/>
                      <a:pt x="517208" y="356235"/>
                      <a:pt x="540068" y="339090"/>
                    </a:cubicBezTo>
                    <a:lnTo>
                      <a:pt x="288608" y="0"/>
                    </a:lnTo>
                    <a:lnTo>
                      <a:pt x="0" y="487680"/>
                    </a:lnTo>
                    <a:cubicBezTo>
                      <a:pt x="0" y="488315"/>
                      <a:pt x="0" y="488633"/>
                      <a:pt x="0" y="488633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86792C57-8409-F1EC-9D25-F0B5C4D0639E}"/>
                  </a:ext>
                </a:extLst>
              </p:cNvPr>
              <p:cNvSpPr/>
              <p:nvPr/>
            </p:nvSpPr>
            <p:spPr>
              <a:xfrm>
                <a:off x="3330416" y="2187575"/>
                <a:ext cx="531495" cy="1054417"/>
              </a:xfrm>
              <a:custGeom>
                <a:avLst/>
                <a:gdLst>
                  <a:gd name="connsiteX0" fmla="*/ 0 w 531495"/>
                  <a:gd name="connsiteY0" fmla="*/ 990600 h 1054417"/>
                  <a:gd name="connsiteX1" fmla="*/ 0 w 531495"/>
                  <a:gd name="connsiteY1" fmla="*/ 1001078 h 1054417"/>
                  <a:gd name="connsiteX2" fmla="*/ 12383 w 531495"/>
                  <a:gd name="connsiteY2" fmla="*/ 1054418 h 1054417"/>
                  <a:gd name="connsiteX3" fmla="*/ 531495 w 531495"/>
                  <a:gd name="connsiteY3" fmla="*/ 611505 h 1054417"/>
                  <a:gd name="connsiteX4" fmla="*/ 87630 w 531495"/>
                  <a:gd name="connsiteY4" fmla="*/ 0 h 1054417"/>
                  <a:gd name="connsiteX5" fmla="*/ 8573 w 531495"/>
                  <a:gd name="connsiteY5" fmla="*/ 890588 h 1054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495" h="1054417">
                    <a:moveTo>
                      <a:pt x="0" y="990600"/>
                    </a:moveTo>
                    <a:cubicBezTo>
                      <a:pt x="0" y="993775"/>
                      <a:pt x="0" y="997268"/>
                      <a:pt x="0" y="1001078"/>
                    </a:cubicBezTo>
                    <a:cubicBezTo>
                      <a:pt x="0" y="1020128"/>
                      <a:pt x="3810" y="1038225"/>
                      <a:pt x="12383" y="1054418"/>
                    </a:cubicBezTo>
                    <a:lnTo>
                      <a:pt x="531495" y="611505"/>
                    </a:lnTo>
                    <a:lnTo>
                      <a:pt x="87630" y="0"/>
                    </a:lnTo>
                    <a:lnTo>
                      <a:pt x="8573" y="890588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F083D194-1365-BC3C-977F-339296549122}"/>
                  </a:ext>
                </a:extLst>
              </p:cNvPr>
              <p:cNvSpPr/>
              <p:nvPr/>
            </p:nvSpPr>
            <p:spPr>
              <a:xfrm>
                <a:off x="2330291" y="2234247"/>
                <a:ext cx="948689" cy="570547"/>
              </a:xfrm>
              <a:custGeom>
                <a:avLst/>
                <a:gdLst>
                  <a:gd name="connsiteX0" fmla="*/ 305753 w 948689"/>
                  <a:gd name="connsiteY0" fmla="*/ 550545 h 570547"/>
                  <a:gd name="connsiteX1" fmla="*/ 948690 w 948689"/>
                  <a:gd name="connsiteY1" fmla="*/ 0 h 570547"/>
                  <a:gd name="connsiteX2" fmla="*/ 0 w 948689"/>
                  <a:gd name="connsiteY2" fmla="*/ 570548 h 570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8689" h="570547">
                    <a:moveTo>
                      <a:pt x="305753" y="550545"/>
                    </a:moveTo>
                    <a:lnTo>
                      <a:pt x="948690" y="0"/>
                    </a:lnTo>
                    <a:lnTo>
                      <a:pt x="0" y="570548"/>
                    </a:ln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BAD5F1EB-3F17-8086-556C-578B6A97B5B7}"/>
                  </a:ext>
                </a:extLst>
              </p:cNvPr>
              <p:cNvSpPr/>
              <p:nvPr/>
            </p:nvSpPr>
            <p:spPr>
              <a:xfrm>
                <a:off x="3360896" y="2835275"/>
                <a:ext cx="806767" cy="696277"/>
              </a:xfrm>
              <a:custGeom>
                <a:avLst/>
                <a:gdLst>
                  <a:gd name="connsiteX0" fmla="*/ 61913 w 806767"/>
                  <a:gd name="connsiteY0" fmla="*/ 479107 h 696277"/>
                  <a:gd name="connsiteX1" fmla="*/ 801052 w 806767"/>
                  <a:gd name="connsiteY1" fmla="*/ 695325 h 696277"/>
                  <a:gd name="connsiteX2" fmla="*/ 802005 w 806767"/>
                  <a:gd name="connsiteY2" fmla="*/ 696278 h 696277"/>
                  <a:gd name="connsiteX3" fmla="*/ 806768 w 806767"/>
                  <a:gd name="connsiteY3" fmla="*/ 691515 h 696277"/>
                  <a:gd name="connsiteX4" fmla="*/ 805815 w 806767"/>
                  <a:gd name="connsiteY4" fmla="*/ 690563 h 696277"/>
                  <a:gd name="connsiteX5" fmla="*/ 529590 w 806767"/>
                  <a:gd name="connsiteY5" fmla="*/ 0 h 696277"/>
                  <a:gd name="connsiteX6" fmla="*/ 0 w 806767"/>
                  <a:gd name="connsiteY6" fmla="*/ 436245 h 696277"/>
                  <a:gd name="connsiteX7" fmla="*/ 61913 w 806767"/>
                  <a:gd name="connsiteY7" fmla="*/ 479107 h 696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6767" h="696277">
                    <a:moveTo>
                      <a:pt x="61913" y="479107"/>
                    </a:moveTo>
                    <a:lnTo>
                      <a:pt x="801052" y="695325"/>
                    </a:lnTo>
                    <a:cubicBezTo>
                      <a:pt x="801052" y="695960"/>
                      <a:pt x="801370" y="696278"/>
                      <a:pt x="802005" y="696278"/>
                    </a:cubicBezTo>
                    <a:cubicBezTo>
                      <a:pt x="803910" y="696278"/>
                      <a:pt x="806768" y="693420"/>
                      <a:pt x="806768" y="691515"/>
                    </a:cubicBezTo>
                    <a:cubicBezTo>
                      <a:pt x="806768" y="690880"/>
                      <a:pt x="806450" y="690563"/>
                      <a:pt x="805815" y="690563"/>
                    </a:cubicBezTo>
                    <a:lnTo>
                      <a:pt x="529590" y="0"/>
                    </a:lnTo>
                    <a:lnTo>
                      <a:pt x="0" y="436245"/>
                    </a:lnTo>
                    <a:cubicBezTo>
                      <a:pt x="15240" y="456247"/>
                      <a:pt x="36195" y="471488"/>
                      <a:pt x="61913" y="479107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ACA308ED-84AE-8F62-5F3F-F7EF9252E0C5}"/>
                  </a:ext>
                </a:extLst>
              </p:cNvPr>
              <p:cNvSpPr/>
              <p:nvPr/>
            </p:nvSpPr>
            <p:spPr>
              <a:xfrm>
                <a:off x="5302835" y="2978149"/>
                <a:ext cx="688660" cy="525780"/>
              </a:xfrm>
              <a:custGeom>
                <a:avLst/>
                <a:gdLst>
                  <a:gd name="connsiteX0" fmla="*/ 687914 w 688660"/>
                  <a:gd name="connsiteY0" fmla="*/ 518160 h 525780"/>
                  <a:gd name="connsiteX1" fmla="*/ 684103 w 688660"/>
                  <a:gd name="connsiteY1" fmla="*/ 525780 h 525780"/>
                  <a:gd name="connsiteX2" fmla="*/ 566946 w 688660"/>
                  <a:gd name="connsiteY2" fmla="*/ 525780 h 525780"/>
                  <a:gd name="connsiteX3" fmla="*/ 553611 w 688660"/>
                  <a:gd name="connsiteY3" fmla="*/ 518160 h 525780"/>
                  <a:gd name="connsiteX4" fmla="*/ 471696 w 688660"/>
                  <a:gd name="connsiteY4" fmla="*/ 393382 h 525780"/>
                  <a:gd name="connsiteX5" fmla="*/ 217378 w 688660"/>
                  <a:gd name="connsiteY5" fmla="*/ 393382 h 525780"/>
                  <a:gd name="connsiteX6" fmla="*/ 135463 w 688660"/>
                  <a:gd name="connsiteY6" fmla="*/ 518160 h 525780"/>
                  <a:gd name="connsiteX7" fmla="*/ 122128 w 688660"/>
                  <a:gd name="connsiteY7" fmla="*/ 525780 h 525780"/>
                  <a:gd name="connsiteX8" fmla="*/ 4971 w 688660"/>
                  <a:gd name="connsiteY8" fmla="*/ 525780 h 525780"/>
                  <a:gd name="connsiteX9" fmla="*/ 1161 w 688660"/>
                  <a:gd name="connsiteY9" fmla="*/ 518160 h 525780"/>
                  <a:gd name="connsiteX10" fmla="*/ 339298 w 688660"/>
                  <a:gd name="connsiteY10" fmla="*/ 2857 h 525780"/>
                  <a:gd name="connsiteX11" fmla="*/ 348823 w 688660"/>
                  <a:gd name="connsiteY11" fmla="*/ 2857 h 525780"/>
                  <a:gd name="connsiteX12" fmla="*/ 415498 w 688660"/>
                  <a:gd name="connsiteY12" fmla="*/ 307657 h 525780"/>
                  <a:gd name="connsiteX13" fmla="*/ 344061 w 688660"/>
                  <a:gd name="connsiteY13" fmla="*/ 200025 h 525780"/>
                  <a:gd name="connsiteX14" fmla="*/ 273576 w 688660"/>
                  <a:gd name="connsiteY14" fmla="*/ 307657 h 5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88660" h="525780">
                    <a:moveTo>
                      <a:pt x="687914" y="518160"/>
                    </a:moveTo>
                    <a:cubicBezTo>
                      <a:pt x="689818" y="521970"/>
                      <a:pt x="687914" y="525780"/>
                      <a:pt x="684103" y="525780"/>
                    </a:cubicBezTo>
                    <a:lnTo>
                      <a:pt x="566946" y="525780"/>
                    </a:lnTo>
                    <a:cubicBezTo>
                      <a:pt x="561231" y="525780"/>
                      <a:pt x="556468" y="522923"/>
                      <a:pt x="553611" y="518160"/>
                    </a:cubicBezTo>
                    <a:lnTo>
                      <a:pt x="471696" y="393382"/>
                    </a:lnTo>
                    <a:lnTo>
                      <a:pt x="217378" y="393382"/>
                    </a:lnTo>
                    <a:lnTo>
                      <a:pt x="135463" y="518160"/>
                    </a:lnTo>
                    <a:cubicBezTo>
                      <a:pt x="131653" y="522923"/>
                      <a:pt x="126891" y="525780"/>
                      <a:pt x="122128" y="525780"/>
                    </a:cubicBezTo>
                    <a:lnTo>
                      <a:pt x="4971" y="525780"/>
                    </a:lnTo>
                    <a:cubicBezTo>
                      <a:pt x="1161" y="525780"/>
                      <a:pt x="-1697" y="521970"/>
                      <a:pt x="1161" y="518160"/>
                    </a:cubicBezTo>
                    <a:lnTo>
                      <a:pt x="339298" y="2857"/>
                    </a:lnTo>
                    <a:cubicBezTo>
                      <a:pt x="342156" y="-952"/>
                      <a:pt x="346918" y="-952"/>
                      <a:pt x="348823" y="2857"/>
                    </a:cubicBezTo>
                    <a:moveTo>
                      <a:pt x="415498" y="307657"/>
                    </a:moveTo>
                    <a:lnTo>
                      <a:pt x="344061" y="200025"/>
                    </a:lnTo>
                    <a:lnTo>
                      <a:pt x="273576" y="307657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3C3AFEDA-5689-478D-0BE5-EBDF483E45C6}"/>
                  </a:ext>
                </a:extLst>
              </p:cNvPr>
              <p:cNvSpPr/>
              <p:nvPr/>
            </p:nvSpPr>
            <p:spPr>
              <a:xfrm>
                <a:off x="7268795" y="2978149"/>
                <a:ext cx="688660" cy="525780"/>
              </a:xfrm>
              <a:custGeom>
                <a:avLst/>
                <a:gdLst>
                  <a:gd name="connsiteX0" fmla="*/ 687913 w 688660"/>
                  <a:gd name="connsiteY0" fmla="*/ 518160 h 525780"/>
                  <a:gd name="connsiteX1" fmla="*/ 684103 w 688660"/>
                  <a:gd name="connsiteY1" fmla="*/ 525780 h 525780"/>
                  <a:gd name="connsiteX2" fmla="*/ 566946 w 688660"/>
                  <a:gd name="connsiteY2" fmla="*/ 525780 h 525780"/>
                  <a:gd name="connsiteX3" fmla="*/ 553611 w 688660"/>
                  <a:gd name="connsiteY3" fmla="*/ 518160 h 525780"/>
                  <a:gd name="connsiteX4" fmla="*/ 471696 w 688660"/>
                  <a:gd name="connsiteY4" fmla="*/ 393382 h 525780"/>
                  <a:gd name="connsiteX5" fmla="*/ 217378 w 688660"/>
                  <a:gd name="connsiteY5" fmla="*/ 393382 h 525780"/>
                  <a:gd name="connsiteX6" fmla="*/ 135463 w 688660"/>
                  <a:gd name="connsiteY6" fmla="*/ 518160 h 525780"/>
                  <a:gd name="connsiteX7" fmla="*/ 122128 w 688660"/>
                  <a:gd name="connsiteY7" fmla="*/ 525780 h 525780"/>
                  <a:gd name="connsiteX8" fmla="*/ 4971 w 688660"/>
                  <a:gd name="connsiteY8" fmla="*/ 525780 h 525780"/>
                  <a:gd name="connsiteX9" fmla="*/ 1161 w 688660"/>
                  <a:gd name="connsiteY9" fmla="*/ 518160 h 525780"/>
                  <a:gd name="connsiteX10" fmla="*/ 340251 w 688660"/>
                  <a:gd name="connsiteY10" fmla="*/ 2857 h 525780"/>
                  <a:gd name="connsiteX11" fmla="*/ 349776 w 688660"/>
                  <a:gd name="connsiteY11" fmla="*/ 2857 h 525780"/>
                  <a:gd name="connsiteX12" fmla="*/ 415498 w 688660"/>
                  <a:gd name="connsiteY12" fmla="*/ 307657 h 525780"/>
                  <a:gd name="connsiteX13" fmla="*/ 345013 w 688660"/>
                  <a:gd name="connsiteY13" fmla="*/ 200025 h 525780"/>
                  <a:gd name="connsiteX14" fmla="*/ 274528 w 688660"/>
                  <a:gd name="connsiteY14" fmla="*/ 307657 h 5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88660" h="525780">
                    <a:moveTo>
                      <a:pt x="687913" y="518160"/>
                    </a:moveTo>
                    <a:cubicBezTo>
                      <a:pt x="689818" y="521970"/>
                      <a:pt x="687913" y="525780"/>
                      <a:pt x="684103" y="525780"/>
                    </a:cubicBezTo>
                    <a:lnTo>
                      <a:pt x="566946" y="525780"/>
                    </a:lnTo>
                    <a:cubicBezTo>
                      <a:pt x="562184" y="525780"/>
                      <a:pt x="556468" y="522923"/>
                      <a:pt x="553611" y="518160"/>
                    </a:cubicBezTo>
                    <a:lnTo>
                      <a:pt x="471696" y="393382"/>
                    </a:lnTo>
                    <a:lnTo>
                      <a:pt x="217378" y="393382"/>
                    </a:lnTo>
                    <a:lnTo>
                      <a:pt x="135463" y="518160"/>
                    </a:lnTo>
                    <a:cubicBezTo>
                      <a:pt x="132606" y="522923"/>
                      <a:pt x="127843" y="525780"/>
                      <a:pt x="122128" y="525780"/>
                    </a:cubicBezTo>
                    <a:lnTo>
                      <a:pt x="4971" y="525780"/>
                    </a:lnTo>
                    <a:cubicBezTo>
                      <a:pt x="1161" y="525780"/>
                      <a:pt x="-1697" y="521970"/>
                      <a:pt x="1161" y="518160"/>
                    </a:cubicBezTo>
                    <a:lnTo>
                      <a:pt x="340251" y="2857"/>
                    </a:lnTo>
                    <a:cubicBezTo>
                      <a:pt x="342156" y="-952"/>
                      <a:pt x="346918" y="-952"/>
                      <a:pt x="349776" y="2857"/>
                    </a:cubicBezTo>
                    <a:moveTo>
                      <a:pt x="415498" y="307657"/>
                    </a:moveTo>
                    <a:lnTo>
                      <a:pt x="345013" y="200025"/>
                    </a:lnTo>
                    <a:lnTo>
                      <a:pt x="274528" y="307657"/>
                    </a:ln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7C996CF4-0005-61A8-A50A-0125D898E537}"/>
                  </a:ext>
                </a:extLst>
              </p:cNvPr>
              <p:cNvSpPr/>
              <p:nvPr/>
            </p:nvSpPr>
            <p:spPr>
              <a:xfrm>
                <a:off x="8639651" y="3003867"/>
                <a:ext cx="560069" cy="500062"/>
              </a:xfrm>
              <a:custGeom>
                <a:avLst/>
                <a:gdLst>
                  <a:gd name="connsiteX0" fmla="*/ 304800 w 560069"/>
                  <a:gd name="connsiteY0" fmla="*/ 85725 h 500062"/>
                  <a:gd name="connsiteX1" fmla="*/ 551498 w 560069"/>
                  <a:gd name="connsiteY1" fmla="*/ 85725 h 500062"/>
                  <a:gd name="connsiteX2" fmla="*/ 560070 w 560069"/>
                  <a:gd name="connsiteY2" fmla="*/ 77152 h 500062"/>
                  <a:gd name="connsiteX3" fmla="*/ 560070 w 560069"/>
                  <a:gd name="connsiteY3" fmla="*/ 8572 h 500062"/>
                  <a:gd name="connsiteX4" fmla="*/ 551498 w 560069"/>
                  <a:gd name="connsiteY4" fmla="*/ 0 h 500062"/>
                  <a:gd name="connsiteX5" fmla="*/ 250507 w 560069"/>
                  <a:gd name="connsiteY5" fmla="*/ 0 h 500062"/>
                  <a:gd name="connsiteX6" fmla="*/ 0 w 560069"/>
                  <a:gd name="connsiteY6" fmla="*/ 250507 h 500062"/>
                  <a:gd name="connsiteX7" fmla="*/ 250507 w 560069"/>
                  <a:gd name="connsiteY7" fmla="*/ 500063 h 500062"/>
                  <a:gd name="connsiteX8" fmla="*/ 551498 w 560069"/>
                  <a:gd name="connsiteY8" fmla="*/ 500063 h 500062"/>
                  <a:gd name="connsiteX9" fmla="*/ 560070 w 560069"/>
                  <a:gd name="connsiteY9" fmla="*/ 491490 h 500062"/>
                  <a:gd name="connsiteX10" fmla="*/ 560070 w 560069"/>
                  <a:gd name="connsiteY10" fmla="*/ 422910 h 500062"/>
                  <a:gd name="connsiteX11" fmla="*/ 551498 w 560069"/>
                  <a:gd name="connsiteY11" fmla="*/ 414338 h 500062"/>
                  <a:gd name="connsiteX12" fmla="*/ 304800 w 560069"/>
                  <a:gd name="connsiteY12" fmla="*/ 414338 h 500062"/>
                  <a:gd name="connsiteX13" fmla="*/ 140018 w 560069"/>
                  <a:gd name="connsiteY13" fmla="*/ 250507 h 500062"/>
                  <a:gd name="connsiteX14" fmla="*/ 304800 w 560069"/>
                  <a:gd name="connsiteY14" fmla="*/ 85725 h 50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0069" h="500062">
                    <a:moveTo>
                      <a:pt x="304800" y="85725"/>
                    </a:moveTo>
                    <a:lnTo>
                      <a:pt x="551498" y="85725"/>
                    </a:lnTo>
                    <a:cubicBezTo>
                      <a:pt x="556260" y="85725"/>
                      <a:pt x="560070" y="81915"/>
                      <a:pt x="560070" y="77152"/>
                    </a:cubicBezTo>
                    <a:lnTo>
                      <a:pt x="560070" y="8572"/>
                    </a:lnTo>
                    <a:cubicBezTo>
                      <a:pt x="560070" y="3810"/>
                      <a:pt x="556260" y="0"/>
                      <a:pt x="551498" y="0"/>
                    </a:cubicBezTo>
                    <a:lnTo>
                      <a:pt x="250507" y="0"/>
                    </a:lnTo>
                    <a:cubicBezTo>
                      <a:pt x="112395" y="0"/>
                      <a:pt x="0" y="112395"/>
                      <a:pt x="0" y="250507"/>
                    </a:cubicBezTo>
                    <a:cubicBezTo>
                      <a:pt x="0" y="387667"/>
                      <a:pt x="112395" y="500063"/>
                      <a:pt x="250507" y="500063"/>
                    </a:cubicBezTo>
                    <a:lnTo>
                      <a:pt x="551498" y="500063"/>
                    </a:lnTo>
                    <a:cubicBezTo>
                      <a:pt x="556260" y="500063"/>
                      <a:pt x="560070" y="496252"/>
                      <a:pt x="560070" y="491490"/>
                    </a:cubicBezTo>
                    <a:lnTo>
                      <a:pt x="560070" y="422910"/>
                    </a:lnTo>
                    <a:cubicBezTo>
                      <a:pt x="560070" y="418147"/>
                      <a:pt x="556260" y="414338"/>
                      <a:pt x="551498" y="414338"/>
                    </a:cubicBezTo>
                    <a:lnTo>
                      <a:pt x="304800" y="414338"/>
                    </a:lnTo>
                    <a:cubicBezTo>
                      <a:pt x="213360" y="414338"/>
                      <a:pt x="140018" y="340995"/>
                      <a:pt x="140018" y="250507"/>
                    </a:cubicBezTo>
                    <a:cubicBezTo>
                      <a:pt x="140018" y="159067"/>
                      <a:pt x="213360" y="85725"/>
                      <a:pt x="304800" y="8572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9839F05C-FD69-85BA-E490-ECBF9C148762}"/>
                  </a:ext>
                </a:extLst>
              </p:cNvPr>
              <p:cNvSpPr/>
              <p:nvPr/>
            </p:nvSpPr>
            <p:spPr>
              <a:xfrm>
                <a:off x="4680109" y="3003867"/>
                <a:ext cx="606781" cy="527499"/>
              </a:xfrm>
              <a:custGeom>
                <a:avLst/>
                <a:gdLst>
                  <a:gd name="connsiteX0" fmla="*/ 458153 w 606781"/>
                  <a:gd name="connsiteY0" fmla="*/ 0 h 527499"/>
                  <a:gd name="connsiteX1" fmla="*/ 443865 w 606781"/>
                  <a:gd name="connsiteY1" fmla="*/ 5715 h 527499"/>
                  <a:gd name="connsiteX2" fmla="*/ 130492 w 606781"/>
                  <a:gd name="connsiteY2" fmla="*/ 282892 h 527499"/>
                  <a:gd name="connsiteX3" fmla="*/ 130492 w 606781"/>
                  <a:gd name="connsiteY3" fmla="*/ 8572 h 527499"/>
                  <a:gd name="connsiteX4" fmla="*/ 121920 w 606781"/>
                  <a:gd name="connsiteY4" fmla="*/ 0 h 527499"/>
                  <a:gd name="connsiteX5" fmla="*/ 8572 w 606781"/>
                  <a:gd name="connsiteY5" fmla="*/ 0 h 527499"/>
                  <a:gd name="connsiteX6" fmla="*/ 0 w 606781"/>
                  <a:gd name="connsiteY6" fmla="*/ 8572 h 527499"/>
                  <a:gd name="connsiteX7" fmla="*/ 0 w 606781"/>
                  <a:gd name="connsiteY7" fmla="*/ 523875 h 527499"/>
                  <a:gd name="connsiteX8" fmla="*/ 5715 w 606781"/>
                  <a:gd name="connsiteY8" fmla="*/ 526732 h 527499"/>
                  <a:gd name="connsiteX9" fmla="*/ 270510 w 606781"/>
                  <a:gd name="connsiteY9" fmla="*/ 297180 h 527499"/>
                  <a:gd name="connsiteX10" fmla="*/ 431482 w 606781"/>
                  <a:gd name="connsiteY10" fmla="*/ 493395 h 527499"/>
                  <a:gd name="connsiteX11" fmla="*/ 445770 w 606781"/>
                  <a:gd name="connsiteY11" fmla="*/ 500063 h 527499"/>
                  <a:gd name="connsiteX12" fmla="*/ 592455 w 606781"/>
                  <a:gd name="connsiteY12" fmla="*/ 500063 h 527499"/>
                  <a:gd name="connsiteX13" fmla="*/ 595313 w 606781"/>
                  <a:gd name="connsiteY13" fmla="*/ 493395 h 527499"/>
                  <a:gd name="connsiteX14" fmla="*/ 359092 w 606781"/>
                  <a:gd name="connsiteY14" fmla="*/ 220980 h 527499"/>
                  <a:gd name="connsiteX15" fmla="*/ 605790 w 606781"/>
                  <a:gd name="connsiteY15" fmla="*/ 5715 h 527499"/>
                  <a:gd name="connsiteX16" fmla="*/ 603885 w 606781"/>
                  <a:gd name="connsiteY16" fmla="*/ 0 h 52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6781" h="527499">
                    <a:moveTo>
                      <a:pt x="458153" y="0"/>
                    </a:moveTo>
                    <a:cubicBezTo>
                      <a:pt x="453390" y="0"/>
                      <a:pt x="447675" y="1905"/>
                      <a:pt x="443865" y="5715"/>
                    </a:cubicBezTo>
                    <a:lnTo>
                      <a:pt x="130492" y="282892"/>
                    </a:lnTo>
                    <a:lnTo>
                      <a:pt x="130492" y="8572"/>
                    </a:lnTo>
                    <a:cubicBezTo>
                      <a:pt x="130492" y="3810"/>
                      <a:pt x="126682" y="0"/>
                      <a:pt x="121920" y="0"/>
                    </a:cubicBezTo>
                    <a:lnTo>
                      <a:pt x="8572" y="0"/>
                    </a:lnTo>
                    <a:cubicBezTo>
                      <a:pt x="3810" y="0"/>
                      <a:pt x="0" y="3810"/>
                      <a:pt x="0" y="8572"/>
                    </a:cubicBezTo>
                    <a:lnTo>
                      <a:pt x="0" y="523875"/>
                    </a:lnTo>
                    <a:cubicBezTo>
                      <a:pt x="0" y="526732"/>
                      <a:pt x="3810" y="528638"/>
                      <a:pt x="5715" y="526732"/>
                    </a:cubicBezTo>
                    <a:lnTo>
                      <a:pt x="270510" y="297180"/>
                    </a:lnTo>
                    <a:lnTo>
                      <a:pt x="431482" y="493395"/>
                    </a:lnTo>
                    <a:cubicBezTo>
                      <a:pt x="435292" y="497205"/>
                      <a:pt x="441007" y="500063"/>
                      <a:pt x="445770" y="500063"/>
                    </a:cubicBezTo>
                    <a:lnTo>
                      <a:pt x="592455" y="500063"/>
                    </a:lnTo>
                    <a:cubicBezTo>
                      <a:pt x="595313" y="500063"/>
                      <a:pt x="597217" y="496252"/>
                      <a:pt x="595313" y="493395"/>
                    </a:cubicBezTo>
                    <a:lnTo>
                      <a:pt x="359092" y="220980"/>
                    </a:lnTo>
                    <a:lnTo>
                      <a:pt x="605790" y="5715"/>
                    </a:lnTo>
                    <a:cubicBezTo>
                      <a:pt x="607695" y="3810"/>
                      <a:pt x="606742" y="0"/>
                      <a:pt x="603885" y="0"/>
                    </a:cubicBezTo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44C5F667-D63A-571E-0FEB-53477269110A}"/>
                  </a:ext>
                </a:extLst>
              </p:cNvPr>
              <p:cNvSpPr/>
              <p:nvPr/>
            </p:nvSpPr>
            <p:spPr>
              <a:xfrm>
                <a:off x="8009096" y="3003867"/>
                <a:ext cx="584630" cy="500062"/>
              </a:xfrm>
              <a:custGeom>
                <a:avLst/>
                <a:gdLst>
                  <a:gd name="connsiteX0" fmla="*/ 583883 w 584630"/>
                  <a:gd name="connsiteY0" fmla="*/ 493395 h 500062"/>
                  <a:gd name="connsiteX1" fmla="*/ 580073 w 584630"/>
                  <a:gd name="connsiteY1" fmla="*/ 500063 h 500062"/>
                  <a:gd name="connsiteX2" fmla="*/ 446723 w 584630"/>
                  <a:gd name="connsiteY2" fmla="*/ 500063 h 500062"/>
                  <a:gd name="connsiteX3" fmla="*/ 433388 w 584630"/>
                  <a:gd name="connsiteY3" fmla="*/ 492442 h 500062"/>
                  <a:gd name="connsiteX4" fmla="*/ 298133 w 584630"/>
                  <a:gd name="connsiteY4" fmla="*/ 293370 h 500062"/>
                  <a:gd name="connsiteX5" fmla="*/ 131445 w 584630"/>
                  <a:gd name="connsiteY5" fmla="*/ 293370 h 500062"/>
                  <a:gd name="connsiteX6" fmla="*/ 131445 w 584630"/>
                  <a:gd name="connsiteY6" fmla="*/ 491490 h 500062"/>
                  <a:gd name="connsiteX7" fmla="*/ 121920 w 584630"/>
                  <a:gd name="connsiteY7" fmla="*/ 500063 h 500062"/>
                  <a:gd name="connsiteX8" fmla="*/ 8573 w 584630"/>
                  <a:gd name="connsiteY8" fmla="*/ 500063 h 500062"/>
                  <a:gd name="connsiteX9" fmla="*/ 0 w 584630"/>
                  <a:gd name="connsiteY9" fmla="*/ 491490 h 500062"/>
                  <a:gd name="connsiteX10" fmla="*/ 0 w 584630"/>
                  <a:gd name="connsiteY10" fmla="*/ 8572 h 500062"/>
                  <a:gd name="connsiteX11" fmla="*/ 8573 w 584630"/>
                  <a:gd name="connsiteY11" fmla="*/ 0 h 500062"/>
                  <a:gd name="connsiteX12" fmla="*/ 391478 w 584630"/>
                  <a:gd name="connsiteY12" fmla="*/ 0 h 500062"/>
                  <a:gd name="connsiteX13" fmla="*/ 539115 w 584630"/>
                  <a:gd name="connsiteY13" fmla="*/ 46672 h 500062"/>
                  <a:gd name="connsiteX14" fmla="*/ 578168 w 584630"/>
                  <a:gd name="connsiteY14" fmla="*/ 146685 h 500062"/>
                  <a:gd name="connsiteX15" fmla="*/ 501968 w 584630"/>
                  <a:gd name="connsiteY15" fmla="*/ 276225 h 500062"/>
                  <a:gd name="connsiteX16" fmla="*/ 436245 w 584630"/>
                  <a:gd name="connsiteY16" fmla="*/ 290513 h 500062"/>
                  <a:gd name="connsiteX17" fmla="*/ 450533 w 584630"/>
                  <a:gd name="connsiteY17" fmla="*/ 145732 h 500062"/>
                  <a:gd name="connsiteX18" fmla="*/ 367665 w 584630"/>
                  <a:gd name="connsiteY18" fmla="*/ 85725 h 500062"/>
                  <a:gd name="connsiteX19" fmla="*/ 140018 w 584630"/>
                  <a:gd name="connsiteY19" fmla="*/ 85725 h 500062"/>
                  <a:gd name="connsiteX20" fmla="*/ 131445 w 584630"/>
                  <a:gd name="connsiteY20" fmla="*/ 94297 h 500062"/>
                  <a:gd name="connsiteX21" fmla="*/ 131445 w 584630"/>
                  <a:gd name="connsiteY21" fmla="*/ 199072 h 500062"/>
                  <a:gd name="connsiteX22" fmla="*/ 140018 w 584630"/>
                  <a:gd name="connsiteY22" fmla="*/ 207645 h 500062"/>
                  <a:gd name="connsiteX23" fmla="*/ 347663 w 584630"/>
                  <a:gd name="connsiteY23" fmla="*/ 207645 h 500062"/>
                  <a:gd name="connsiteX24" fmla="*/ 450533 w 584630"/>
                  <a:gd name="connsiteY24" fmla="*/ 145732 h 50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4630" h="500062">
                    <a:moveTo>
                      <a:pt x="583883" y="493395"/>
                    </a:moveTo>
                    <a:cubicBezTo>
                      <a:pt x="585788" y="496252"/>
                      <a:pt x="583883" y="500063"/>
                      <a:pt x="580073" y="500063"/>
                    </a:cubicBezTo>
                    <a:lnTo>
                      <a:pt x="446723" y="500063"/>
                    </a:lnTo>
                    <a:cubicBezTo>
                      <a:pt x="441960" y="500063"/>
                      <a:pt x="436245" y="497205"/>
                      <a:pt x="433388" y="492442"/>
                    </a:cubicBezTo>
                    <a:lnTo>
                      <a:pt x="298133" y="293370"/>
                    </a:lnTo>
                    <a:lnTo>
                      <a:pt x="131445" y="293370"/>
                    </a:lnTo>
                    <a:lnTo>
                      <a:pt x="131445" y="491490"/>
                    </a:lnTo>
                    <a:cubicBezTo>
                      <a:pt x="131445" y="496252"/>
                      <a:pt x="126683" y="500063"/>
                      <a:pt x="121920" y="500063"/>
                    </a:cubicBezTo>
                    <a:lnTo>
                      <a:pt x="8573" y="500063"/>
                    </a:lnTo>
                    <a:cubicBezTo>
                      <a:pt x="3810" y="500063"/>
                      <a:pt x="0" y="496252"/>
                      <a:pt x="0" y="491490"/>
                    </a:cubicBezTo>
                    <a:lnTo>
                      <a:pt x="0" y="8572"/>
                    </a:lnTo>
                    <a:cubicBezTo>
                      <a:pt x="0" y="3810"/>
                      <a:pt x="3810" y="0"/>
                      <a:pt x="8573" y="0"/>
                    </a:cubicBezTo>
                    <a:lnTo>
                      <a:pt x="391478" y="0"/>
                    </a:lnTo>
                    <a:cubicBezTo>
                      <a:pt x="464820" y="0"/>
                      <a:pt x="506730" y="12382"/>
                      <a:pt x="539115" y="46672"/>
                    </a:cubicBezTo>
                    <a:cubicBezTo>
                      <a:pt x="564833" y="72390"/>
                      <a:pt x="578168" y="106680"/>
                      <a:pt x="578168" y="146685"/>
                    </a:cubicBezTo>
                    <a:cubicBezTo>
                      <a:pt x="578168" y="208597"/>
                      <a:pt x="550545" y="255270"/>
                      <a:pt x="501968" y="276225"/>
                    </a:cubicBezTo>
                    <a:cubicBezTo>
                      <a:pt x="481965" y="283845"/>
                      <a:pt x="461963" y="288607"/>
                      <a:pt x="436245" y="290513"/>
                    </a:cubicBezTo>
                    <a:moveTo>
                      <a:pt x="450533" y="145732"/>
                    </a:moveTo>
                    <a:cubicBezTo>
                      <a:pt x="450533" y="105727"/>
                      <a:pt x="422910" y="85725"/>
                      <a:pt x="367665" y="85725"/>
                    </a:cubicBezTo>
                    <a:lnTo>
                      <a:pt x="140018" y="85725"/>
                    </a:lnTo>
                    <a:cubicBezTo>
                      <a:pt x="135255" y="85725"/>
                      <a:pt x="131445" y="89535"/>
                      <a:pt x="131445" y="94297"/>
                    </a:cubicBezTo>
                    <a:lnTo>
                      <a:pt x="131445" y="199072"/>
                    </a:lnTo>
                    <a:cubicBezTo>
                      <a:pt x="131445" y="203835"/>
                      <a:pt x="135255" y="207645"/>
                      <a:pt x="140018" y="207645"/>
                    </a:cubicBezTo>
                    <a:lnTo>
                      <a:pt x="347663" y="207645"/>
                    </a:lnTo>
                    <a:cubicBezTo>
                      <a:pt x="422910" y="207645"/>
                      <a:pt x="450533" y="191452"/>
                      <a:pt x="450533" y="145732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489691AF-1A56-0888-17B5-D06B13130012}"/>
                  </a:ext>
                </a:extLst>
              </p:cNvPr>
              <p:cNvSpPr/>
              <p:nvPr/>
            </p:nvSpPr>
            <p:spPr>
              <a:xfrm>
                <a:off x="6041231" y="3003867"/>
                <a:ext cx="578167" cy="500062"/>
              </a:xfrm>
              <a:custGeom>
                <a:avLst/>
                <a:gdLst>
                  <a:gd name="connsiteX0" fmla="*/ 539115 w 578167"/>
                  <a:gd name="connsiteY0" fmla="*/ 46672 h 500062"/>
                  <a:gd name="connsiteX1" fmla="*/ 578168 w 578167"/>
                  <a:gd name="connsiteY1" fmla="*/ 146685 h 500062"/>
                  <a:gd name="connsiteX2" fmla="*/ 501015 w 578167"/>
                  <a:gd name="connsiteY2" fmla="*/ 276225 h 500062"/>
                  <a:gd name="connsiteX3" fmla="*/ 391478 w 578167"/>
                  <a:gd name="connsiteY3" fmla="*/ 292417 h 500062"/>
                  <a:gd name="connsiteX4" fmla="*/ 131445 w 578167"/>
                  <a:gd name="connsiteY4" fmla="*/ 292417 h 500062"/>
                  <a:gd name="connsiteX5" fmla="*/ 131445 w 578167"/>
                  <a:gd name="connsiteY5" fmla="*/ 491490 h 500062"/>
                  <a:gd name="connsiteX6" fmla="*/ 122872 w 578167"/>
                  <a:gd name="connsiteY6" fmla="*/ 500063 h 500062"/>
                  <a:gd name="connsiteX7" fmla="*/ 8572 w 578167"/>
                  <a:gd name="connsiteY7" fmla="*/ 500063 h 500062"/>
                  <a:gd name="connsiteX8" fmla="*/ 0 w 578167"/>
                  <a:gd name="connsiteY8" fmla="*/ 491490 h 500062"/>
                  <a:gd name="connsiteX9" fmla="*/ 0 w 578167"/>
                  <a:gd name="connsiteY9" fmla="*/ 8572 h 500062"/>
                  <a:gd name="connsiteX10" fmla="*/ 8572 w 578167"/>
                  <a:gd name="connsiteY10" fmla="*/ 0 h 500062"/>
                  <a:gd name="connsiteX11" fmla="*/ 391478 w 578167"/>
                  <a:gd name="connsiteY11" fmla="*/ 0 h 500062"/>
                  <a:gd name="connsiteX12" fmla="*/ 539115 w 578167"/>
                  <a:gd name="connsiteY12" fmla="*/ 46672 h 500062"/>
                  <a:gd name="connsiteX13" fmla="*/ 450532 w 578167"/>
                  <a:gd name="connsiteY13" fmla="*/ 145732 h 500062"/>
                  <a:gd name="connsiteX14" fmla="*/ 367665 w 578167"/>
                  <a:gd name="connsiteY14" fmla="*/ 85725 h 500062"/>
                  <a:gd name="connsiteX15" fmla="*/ 140018 w 578167"/>
                  <a:gd name="connsiteY15" fmla="*/ 85725 h 500062"/>
                  <a:gd name="connsiteX16" fmla="*/ 131445 w 578167"/>
                  <a:gd name="connsiteY16" fmla="*/ 94297 h 500062"/>
                  <a:gd name="connsiteX17" fmla="*/ 131445 w 578167"/>
                  <a:gd name="connsiteY17" fmla="*/ 199072 h 500062"/>
                  <a:gd name="connsiteX18" fmla="*/ 140018 w 578167"/>
                  <a:gd name="connsiteY18" fmla="*/ 207645 h 500062"/>
                  <a:gd name="connsiteX19" fmla="*/ 347663 w 578167"/>
                  <a:gd name="connsiteY19" fmla="*/ 207645 h 500062"/>
                  <a:gd name="connsiteX20" fmla="*/ 450532 w 578167"/>
                  <a:gd name="connsiteY20" fmla="*/ 145732 h 50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8167" h="500062">
                    <a:moveTo>
                      <a:pt x="539115" y="46672"/>
                    </a:moveTo>
                    <a:cubicBezTo>
                      <a:pt x="564832" y="72390"/>
                      <a:pt x="578168" y="106680"/>
                      <a:pt x="578168" y="146685"/>
                    </a:cubicBezTo>
                    <a:cubicBezTo>
                      <a:pt x="578168" y="208597"/>
                      <a:pt x="550545" y="255270"/>
                      <a:pt x="501015" y="276225"/>
                    </a:cubicBezTo>
                    <a:cubicBezTo>
                      <a:pt x="471488" y="287655"/>
                      <a:pt x="440055" y="292417"/>
                      <a:pt x="391478" y="292417"/>
                    </a:cubicBezTo>
                    <a:lnTo>
                      <a:pt x="131445" y="292417"/>
                    </a:lnTo>
                    <a:lnTo>
                      <a:pt x="131445" y="491490"/>
                    </a:lnTo>
                    <a:cubicBezTo>
                      <a:pt x="131445" y="496252"/>
                      <a:pt x="127635" y="500063"/>
                      <a:pt x="122872" y="500063"/>
                    </a:cubicBezTo>
                    <a:lnTo>
                      <a:pt x="8572" y="500063"/>
                    </a:lnTo>
                    <a:cubicBezTo>
                      <a:pt x="3810" y="500063"/>
                      <a:pt x="0" y="496252"/>
                      <a:pt x="0" y="491490"/>
                    </a:cubicBezTo>
                    <a:lnTo>
                      <a:pt x="0" y="8572"/>
                    </a:lnTo>
                    <a:cubicBezTo>
                      <a:pt x="0" y="3810"/>
                      <a:pt x="3810" y="0"/>
                      <a:pt x="8572" y="0"/>
                    </a:cubicBezTo>
                    <a:lnTo>
                      <a:pt x="391478" y="0"/>
                    </a:lnTo>
                    <a:cubicBezTo>
                      <a:pt x="464820" y="0"/>
                      <a:pt x="506730" y="12382"/>
                      <a:pt x="539115" y="46672"/>
                    </a:cubicBezTo>
                    <a:close/>
                    <a:moveTo>
                      <a:pt x="450532" y="145732"/>
                    </a:moveTo>
                    <a:cubicBezTo>
                      <a:pt x="450532" y="105727"/>
                      <a:pt x="422910" y="85725"/>
                      <a:pt x="367665" y="85725"/>
                    </a:cubicBezTo>
                    <a:lnTo>
                      <a:pt x="140018" y="85725"/>
                    </a:lnTo>
                    <a:cubicBezTo>
                      <a:pt x="135255" y="85725"/>
                      <a:pt x="131445" y="89535"/>
                      <a:pt x="131445" y="94297"/>
                    </a:cubicBezTo>
                    <a:lnTo>
                      <a:pt x="131445" y="199072"/>
                    </a:lnTo>
                    <a:cubicBezTo>
                      <a:pt x="131445" y="203835"/>
                      <a:pt x="135255" y="207645"/>
                      <a:pt x="140018" y="207645"/>
                    </a:cubicBezTo>
                    <a:lnTo>
                      <a:pt x="347663" y="207645"/>
                    </a:lnTo>
                    <a:cubicBezTo>
                      <a:pt x="422910" y="207645"/>
                      <a:pt x="450532" y="191452"/>
                      <a:pt x="450532" y="145732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AD51AB65-2042-DC2F-B4E6-5DEF426B0E42}"/>
                  </a:ext>
                </a:extLst>
              </p:cNvPr>
              <p:cNvSpPr/>
              <p:nvPr/>
            </p:nvSpPr>
            <p:spPr>
              <a:xfrm>
                <a:off x="6685121" y="3003867"/>
                <a:ext cx="561022" cy="500062"/>
              </a:xfrm>
              <a:custGeom>
                <a:avLst/>
                <a:gdLst>
                  <a:gd name="connsiteX0" fmla="*/ 374333 w 561022"/>
                  <a:gd name="connsiteY0" fmla="*/ 206692 h 500062"/>
                  <a:gd name="connsiteX1" fmla="*/ 209550 w 561022"/>
                  <a:gd name="connsiteY1" fmla="*/ 206692 h 500062"/>
                  <a:gd name="connsiteX2" fmla="*/ 127635 w 561022"/>
                  <a:gd name="connsiteY2" fmla="*/ 147638 h 500062"/>
                  <a:gd name="connsiteX3" fmla="*/ 230505 w 561022"/>
                  <a:gd name="connsiteY3" fmla="*/ 85725 h 500062"/>
                  <a:gd name="connsiteX4" fmla="*/ 509588 w 561022"/>
                  <a:gd name="connsiteY4" fmla="*/ 85725 h 500062"/>
                  <a:gd name="connsiteX5" fmla="*/ 518160 w 561022"/>
                  <a:gd name="connsiteY5" fmla="*/ 77152 h 500062"/>
                  <a:gd name="connsiteX6" fmla="*/ 518160 w 561022"/>
                  <a:gd name="connsiteY6" fmla="*/ 8572 h 500062"/>
                  <a:gd name="connsiteX7" fmla="*/ 509588 w 561022"/>
                  <a:gd name="connsiteY7" fmla="*/ 0 h 500062"/>
                  <a:gd name="connsiteX8" fmla="*/ 186690 w 561022"/>
                  <a:gd name="connsiteY8" fmla="*/ 0 h 500062"/>
                  <a:gd name="connsiteX9" fmla="*/ 76200 w 561022"/>
                  <a:gd name="connsiteY9" fmla="*/ 17145 h 500062"/>
                  <a:gd name="connsiteX10" fmla="*/ 0 w 561022"/>
                  <a:gd name="connsiteY10" fmla="*/ 145732 h 500062"/>
                  <a:gd name="connsiteX11" fmla="*/ 39053 w 561022"/>
                  <a:gd name="connsiteY11" fmla="*/ 246697 h 500062"/>
                  <a:gd name="connsiteX12" fmla="*/ 186690 w 561022"/>
                  <a:gd name="connsiteY12" fmla="*/ 293370 h 500062"/>
                  <a:gd name="connsiteX13" fmla="*/ 351473 w 561022"/>
                  <a:gd name="connsiteY13" fmla="*/ 293370 h 500062"/>
                  <a:gd name="connsiteX14" fmla="*/ 433388 w 561022"/>
                  <a:gd name="connsiteY14" fmla="*/ 352425 h 500062"/>
                  <a:gd name="connsiteX15" fmla="*/ 330518 w 561022"/>
                  <a:gd name="connsiteY15" fmla="*/ 414338 h 500062"/>
                  <a:gd name="connsiteX16" fmla="*/ 17145 w 561022"/>
                  <a:gd name="connsiteY16" fmla="*/ 414338 h 500062"/>
                  <a:gd name="connsiteX17" fmla="*/ 8573 w 561022"/>
                  <a:gd name="connsiteY17" fmla="*/ 422910 h 500062"/>
                  <a:gd name="connsiteX18" fmla="*/ 8573 w 561022"/>
                  <a:gd name="connsiteY18" fmla="*/ 491490 h 500062"/>
                  <a:gd name="connsiteX19" fmla="*/ 17145 w 561022"/>
                  <a:gd name="connsiteY19" fmla="*/ 500063 h 500062"/>
                  <a:gd name="connsiteX20" fmla="*/ 374333 w 561022"/>
                  <a:gd name="connsiteY20" fmla="*/ 500063 h 500062"/>
                  <a:gd name="connsiteX21" fmla="*/ 484823 w 561022"/>
                  <a:gd name="connsiteY21" fmla="*/ 482917 h 500062"/>
                  <a:gd name="connsiteX22" fmla="*/ 561023 w 561022"/>
                  <a:gd name="connsiteY22" fmla="*/ 354330 h 500062"/>
                  <a:gd name="connsiteX23" fmla="*/ 521970 w 561022"/>
                  <a:gd name="connsiteY23" fmla="*/ 253365 h 500062"/>
                  <a:gd name="connsiteX24" fmla="*/ 374333 w 561022"/>
                  <a:gd name="connsiteY24" fmla="*/ 206692 h 50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022" h="500062">
                    <a:moveTo>
                      <a:pt x="374333" y="206692"/>
                    </a:moveTo>
                    <a:lnTo>
                      <a:pt x="209550" y="206692"/>
                    </a:lnTo>
                    <a:cubicBezTo>
                      <a:pt x="154305" y="206692"/>
                      <a:pt x="127635" y="187642"/>
                      <a:pt x="127635" y="147638"/>
                    </a:cubicBezTo>
                    <a:cubicBezTo>
                      <a:pt x="127635" y="101917"/>
                      <a:pt x="154305" y="85725"/>
                      <a:pt x="230505" y="85725"/>
                    </a:cubicBezTo>
                    <a:lnTo>
                      <a:pt x="509588" y="85725"/>
                    </a:lnTo>
                    <a:cubicBezTo>
                      <a:pt x="513398" y="85725"/>
                      <a:pt x="518160" y="81915"/>
                      <a:pt x="518160" y="77152"/>
                    </a:cubicBezTo>
                    <a:lnTo>
                      <a:pt x="518160" y="8572"/>
                    </a:lnTo>
                    <a:cubicBezTo>
                      <a:pt x="518160" y="3810"/>
                      <a:pt x="513398" y="0"/>
                      <a:pt x="509588" y="0"/>
                    </a:cubicBezTo>
                    <a:lnTo>
                      <a:pt x="186690" y="0"/>
                    </a:lnTo>
                    <a:cubicBezTo>
                      <a:pt x="137160" y="0"/>
                      <a:pt x="106680" y="4763"/>
                      <a:pt x="76200" y="17145"/>
                    </a:cubicBezTo>
                    <a:cubicBezTo>
                      <a:pt x="27623" y="38100"/>
                      <a:pt x="0" y="84772"/>
                      <a:pt x="0" y="145732"/>
                    </a:cubicBezTo>
                    <a:cubicBezTo>
                      <a:pt x="0" y="186690"/>
                      <a:pt x="13335" y="220027"/>
                      <a:pt x="39053" y="246697"/>
                    </a:cubicBezTo>
                    <a:cubicBezTo>
                      <a:pt x="70485" y="280035"/>
                      <a:pt x="113348" y="293370"/>
                      <a:pt x="186690" y="293370"/>
                    </a:cubicBezTo>
                    <a:lnTo>
                      <a:pt x="351473" y="293370"/>
                    </a:lnTo>
                    <a:cubicBezTo>
                      <a:pt x="406718" y="293370"/>
                      <a:pt x="433388" y="312420"/>
                      <a:pt x="433388" y="352425"/>
                    </a:cubicBezTo>
                    <a:cubicBezTo>
                      <a:pt x="433388" y="398145"/>
                      <a:pt x="406718" y="414338"/>
                      <a:pt x="330518" y="414338"/>
                    </a:cubicBezTo>
                    <a:lnTo>
                      <a:pt x="17145" y="414338"/>
                    </a:lnTo>
                    <a:cubicBezTo>
                      <a:pt x="12383" y="414338"/>
                      <a:pt x="8573" y="418147"/>
                      <a:pt x="8573" y="422910"/>
                    </a:cubicBezTo>
                    <a:lnTo>
                      <a:pt x="8573" y="491490"/>
                    </a:lnTo>
                    <a:cubicBezTo>
                      <a:pt x="8573" y="496252"/>
                      <a:pt x="12383" y="500063"/>
                      <a:pt x="17145" y="500063"/>
                    </a:cubicBezTo>
                    <a:lnTo>
                      <a:pt x="374333" y="500063"/>
                    </a:lnTo>
                    <a:cubicBezTo>
                      <a:pt x="422910" y="500063"/>
                      <a:pt x="454343" y="495300"/>
                      <a:pt x="484823" y="482917"/>
                    </a:cubicBezTo>
                    <a:cubicBezTo>
                      <a:pt x="533400" y="461963"/>
                      <a:pt x="561023" y="415290"/>
                      <a:pt x="561023" y="354330"/>
                    </a:cubicBezTo>
                    <a:cubicBezTo>
                      <a:pt x="561023" y="313372"/>
                      <a:pt x="547688" y="280035"/>
                      <a:pt x="521970" y="253365"/>
                    </a:cubicBezTo>
                    <a:cubicBezTo>
                      <a:pt x="489585" y="220027"/>
                      <a:pt x="447675" y="206692"/>
                      <a:pt x="374333" y="206692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426" name="Graphic 425">
              <a:extLst>
                <a:ext uri="{FF2B5EF4-FFF2-40B4-BE49-F238E27FC236}">
                  <a16:creationId xmlns:a16="http://schemas.microsoft.com/office/drawing/2014/main" id="{7735EAD0-F66B-2E5D-5926-5A39E5655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20228" y="5400117"/>
              <a:ext cx="3186000" cy="540000"/>
            </a:xfrm>
            <a:prstGeom prst="rect">
              <a:avLst/>
            </a:prstGeom>
          </p:spPr>
        </p:pic>
        <p:pic>
          <p:nvPicPr>
            <p:cNvPr id="427" name="Picture 426" descr="A black and white logo&#10;&#10;Description automatically generated">
              <a:extLst>
                <a:ext uri="{FF2B5EF4-FFF2-40B4-BE49-F238E27FC236}">
                  <a16:creationId xmlns:a16="http://schemas.microsoft.com/office/drawing/2014/main" id="{857CD136-80EC-ADC0-BC5B-48E7E7E1A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706" t="18545" r="17007" b="19111"/>
            <a:stretch/>
          </p:blipFill>
          <p:spPr>
            <a:xfrm>
              <a:off x="2880212" y="5400111"/>
              <a:ext cx="918430" cy="540000"/>
            </a:xfrm>
            <a:prstGeom prst="rect">
              <a:avLst/>
            </a:prstGeom>
          </p:spPr>
        </p:pic>
      </p:grpSp>
      <p:pic>
        <p:nvPicPr>
          <p:cNvPr id="2" name="Picture 1" descr="A large white building surrounded by trees&#10;&#10;Description automatically generated">
            <a:extLst>
              <a:ext uri="{FF2B5EF4-FFF2-40B4-BE49-F238E27FC236}">
                <a16:creationId xmlns:a16="http://schemas.microsoft.com/office/drawing/2014/main" id="{BF7FC1D1-94DF-CA08-0EA8-D60EE251CE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049" t="16718" r="24981"/>
          <a:stretch/>
        </p:blipFill>
        <p:spPr>
          <a:xfrm>
            <a:off x="7020258" y="13346"/>
            <a:ext cx="4500230" cy="6480175"/>
          </a:xfrm>
          <a:prstGeom prst="rect">
            <a:avLst/>
          </a:prstGeom>
        </p:spPr>
      </p:pic>
      <p:sp>
        <p:nvSpPr>
          <p:cNvPr id="3" name="Block Arc 2">
            <a:extLst>
              <a:ext uri="{FF2B5EF4-FFF2-40B4-BE49-F238E27FC236}">
                <a16:creationId xmlns:a16="http://schemas.microsoft.com/office/drawing/2014/main" id="{6D194DC3-36C8-64D1-68E6-717DA9BDFCE2}"/>
              </a:ext>
            </a:extLst>
          </p:cNvPr>
          <p:cNvSpPr/>
          <p:nvPr/>
        </p:nvSpPr>
        <p:spPr>
          <a:xfrm>
            <a:off x="10259758" y="2520079"/>
            <a:ext cx="540005" cy="540005"/>
          </a:xfrm>
          <a:prstGeom prst="blockArc">
            <a:avLst>
              <a:gd name="adj1" fmla="val 10800000"/>
              <a:gd name="adj2" fmla="val 0"/>
              <a:gd name="adj3" fmla="val 20414"/>
            </a:avLst>
          </a:prstGeom>
          <a:gradFill>
            <a:gsLst>
              <a:gs pos="19000">
                <a:srgbClr val="F7BC32"/>
              </a:gs>
              <a:gs pos="98000">
                <a:schemeClr val="accent4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18BEB-0303-3B65-03BC-CDFC9B7FA6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 table Constructor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8DAAA6-B19D-4691-F85A-1E54B22A3299}"/>
              </a:ext>
            </a:extLst>
          </p:cNvPr>
          <p:cNvSpPr/>
          <p:nvPr/>
        </p:nvSpPr>
        <p:spPr>
          <a:xfrm>
            <a:off x="720717" y="2160511"/>
            <a:ext cx="10078307" cy="3595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72000" b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Option Description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B53F4-472B-3DB8-6FF8-7A042946E8DD}"/>
              </a:ext>
            </a:extLst>
          </p:cNvPr>
          <p:cNvSpPr/>
          <p:nvPr/>
        </p:nvSpPr>
        <p:spPr>
          <a:xfrm>
            <a:off x="720718" y="2520515"/>
            <a:ext cx="10078307" cy="3595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72000" b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Option Description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9FCD23-3E7B-A55C-F98F-0E207C44A3FE}"/>
              </a:ext>
            </a:extLst>
          </p:cNvPr>
          <p:cNvSpPr/>
          <p:nvPr/>
        </p:nvSpPr>
        <p:spPr>
          <a:xfrm>
            <a:off x="720719" y="2880519"/>
            <a:ext cx="10078307" cy="3595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72000" b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Option Description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1178AA-FAB2-9B34-8CEC-28200B1DF2DA}"/>
              </a:ext>
            </a:extLst>
          </p:cNvPr>
          <p:cNvSpPr/>
          <p:nvPr/>
        </p:nvSpPr>
        <p:spPr>
          <a:xfrm>
            <a:off x="720720" y="3240523"/>
            <a:ext cx="10078307" cy="3595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72000" b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Option 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7A38D-B151-3B6B-2E6D-F4D0A72AC0DE}"/>
              </a:ext>
            </a:extLst>
          </p:cNvPr>
          <p:cNvSpPr/>
          <p:nvPr/>
        </p:nvSpPr>
        <p:spPr>
          <a:xfrm>
            <a:off x="720721" y="3600527"/>
            <a:ext cx="10078307" cy="3595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72000" b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Option Description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73AF32-3DA5-A0D8-CB55-C6C25BD15241}"/>
              </a:ext>
            </a:extLst>
          </p:cNvPr>
          <p:cNvSpPr/>
          <p:nvPr/>
        </p:nvSpPr>
        <p:spPr>
          <a:xfrm>
            <a:off x="720722" y="3960095"/>
            <a:ext cx="10078307" cy="3595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72000" b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Option Description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F2C5BF-D0C6-DFF8-6057-1871614DBF0B}"/>
              </a:ext>
            </a:extLst>
          </p:cNvPr>
          <p:cNvSpPr/>
          <p:nvPr/>
        </p:nvSpPr>
        <p:spPr>
          <a:xfrm>
            <a:off x="720723" y="4320099"/>
            <a:ext cx="10078307" cy="3595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72000" b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Option Description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6A3518-6C46-A983-72F9-B7FB59540BE4}"/>
              </a:ext>
            </a:extLst>
          </p:cNvPr>
          <p:cNvSpPr/>
          <p:nvPr/>
        </p:nvSpPr>
        <p:spPr>
          <a:xfrm>
            <a:off x="720724" y="4680103"/>
            <a:ext cx="10078307" cy="3595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72000" b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Option Description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227000-0C91-80F7-3B0A-F219E20CC119}"/>
              </a:ext>
            </a:extLst>
          </p:cNvPr>
          <p:cNvSpPr/>
          <p:nvPr/>
        </p:nvSpPr>
        <p:spPr>
          <a:xfrm>
            <a:off x="720725" y="5040107"/>
            <a:ext cx="10078307" cy="3595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72000" bIns="72000"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Option Description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727053-0111-B982-7D51-598864DDD1AD}"/>
              </a:ext>
            </a:extLst>
          </p:cNvPr>
          <p:cNvSpPr/>
          <p:nvPr/>
        </p:nvSpPr>
        <p:spPr>
          <a:xfrm>
            <a:off x="3960148" y="1440509"/>
            <a:ext cx="2160000" cy="36000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PACKAGE 01 NAME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9FEDE9-F6BA-E603-C6FE-9296E86FFF33}"/>
              </a:ext>
            </a:extLst>
          </p:cNvPr>
          <p:cNvSpPr/>
          <p:nvPr/>
        </p:nvSpPr>
        <p:spPr>
          <a:xfrm>
            <a:off x="6120244" y="1440509"/>
            <a:ext cx="2160000" cy="36000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PACKAGE 02 NAME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DB83E1-049D-5994-539E-5AD3513EE028}"/>
              </a:ext>
            </a:extLst>
          </p:cNvPr>
          <p:cNvSpPr/>
          <p:nvPr/>
        </p:nvSpPr>
        <p:spPr>
          <a:xfrm>
            <a:off x="8280336" y="1440509"/>
            <a:ext cx="2160000" cy="36000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PACKAGE 03 NAME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7E2B09-BEC4-C4A2-7A0B-6AD97826B8D6}"/>
              </a:ext>
            </a:extLst>
          </p:cNvPr>
          <p:cNvSpPr/>
          <p:nvPr/>
        </p:nvSpPr>
        <p:spPr>
          <a:xfrm>
            <a:off x="3960120" y="1800507"/>
            <a:ext cx="2160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$XXX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6BB82B-D144-B843-9B0B-81F94CCD60A6}"/>
              </a:ext>
            </a:extLst>
          </p:cNvPr>
          <p:cNvSpPr/>
          <p:nvPr/>
        </p:nvSpPr>
        <p:spPr>
          <a:xfrm>
            <a:off x="6120216" y="1800507"/>
            <a:ext cx="2160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$XXX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2C77F4-35D8-D4A4-FB6B-774AFC8646BD}"/>
              </a:ext>
            </a:extLst>
          </p:cNvPr>
          <p:cNvSpPr/>
          <p:nvPr/>
        </p:nvSpPr>
        <p:spPr>
          <a:xfrm>
            <a:off x="8280336" y="1800507"/>
            <a:ext cx="2160000" cy="3600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$XXX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B597E0-C4C5-0C98-48BD-E9E0B48BDE5C}"/>
              </a:ext>
            </a:extLst>
          </p:cNvPr>
          <p:cNvSpPr/>
          <p:nvPr/>
        </p:nvSpPr>
        <p:spPr>
          <a:xfrm>
            <a:off x="3960176" y="2160511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4D28A3-0AA0-894D-F7E0-8E689C274133}"/>
              </a:ext>
            </a:extLst>
          </p:cNvPr>
          <p:cNvSpPr/>
          <p:nvPr/>
        </p:nvSpPr>
        <p:spPr>
          <a:xfrm>
            <a:off x="6120272" y="2160511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C1183D-D065-FDA1-91D8-83F5F316CD5A}"/>
              </a:ext>
            </a:extLst>
          </p:cNvPr>
          <p:cNvSpPr/>
          <p:nvPr/>
        </p:nvSpPr>
        <p:spPr>
          <a:xfrm>
            <a:off x="8280392" y="2160511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Graphic 36" descr="Badge Tick1 with solid fill">
            <a:extLst>
              <a:ext uri="{FF2B5EF4-FFF2-40B4-BE49-F238E27FC236}">
                <a16:creationId xmlns:a16="http://schemas.microsoft.com/office/drawing/2014/main" id="{271EBD19-B489-F6E9-C99D-B00F01D66163}"/>
              </a:ext>
            </a:extLst>
          </p:cNvPr>
          <p:cNvSpPr/>
          <p:nvPr/>
        </p:nvSpPr>
        <p:spPr>
          <a:xfrm>
            <a:off x="4950176" y="2250295"/>
            <a:ext cx="180000" cy="180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Graphic 36" descr="Badge Tick1 with solid fill">
            <a:extLst>
              <a:ext uri="{FF2B5EF4-FFF2-40B4-BE49-F238E27FC236}">
                <a16:creationId xmlns:a16="http://schemas.microsoft.com/office/drawing/2014/main" id="{0AC45636-1760-A9BF-2B26-F7AF24347C89}"/>
              </a:ext>
            </a:extLst>
          </p:cNvPr>
          <p:cNvSpPr/>
          <p:nvPr/>
        </p:nvSpPr>
        <p:spPr>
          <a:xfrm>
            <a:off x="7110272" y="2250295"/>
            <a:ext cx="180000" cy="180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36" descr="Badge Tick1 with solid fill">
            <a:extLst>
              <a:ext uri="{FF2B5EF4-FFF2-40B4-BE49-F238E27FC236}">
                <a16:creationId xmlns:a16="http://schemas.microsoft.com/office/drawing/2014/main" id="{420093CD-57C2-94B5-5AE6-BE92B9E3DF2B}"/>
              </a:ext>
            </a:extLst>
          </p:cNvPr>
          <p:cNvSpPr/>
          <p:nvPr/>
        </p:nvSpPr>
        <p:spPr>
          <a:xfrm>
            <a:off x="9270392" y="2250295"/>
            <a:ext cx="180000" cy="180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12B684-5D3A-AF38-2581-918BEC794589}"/>
              </a:ext>
            </a:extLst>
          </p:cNvPr>
          <p:cNvSpPr/>
          <p:nvPr/>
        </p:nvSpPr>
        <p:spPr>
          <a:xfrm>
            <a:off x="3960152" y="2520515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4020B2-357A-5BDC-D232-A8C89226A1FD}"/>
              </a:ext>
            </a:extLst>
          </p:cNvPr>
          <p:cNvSpPr/>
          <p:nvPr/>
        </p:nvSpPr>
        <p:spPr>
          <a:xfrm>
            <a:off x="6120248" y="2520515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9E4B5F-EB84-91CF-5A3E-919A7F1BEA06}"/>
              </a:ext>
            </a:extLst>
          </p:cNvPr>
          <p:cNvSpPr/>
          <p:nvPr/>
        </p:nvSpPr>
        <p:spPr>
          <a:xfrm>
            <a:off x="8280368" y="2520515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Graphic 36" descr="Badge Tick1 with solid fill">
            <a:extLst>
              <a:ext uri="{FF2B5EF4-FFF2-40B4-BE49-F238E27FC236}">
                <a16:creationId xmlns:a16="http://schemas.microsoft.com/office/drawing/2014/main" id="{690E7DD2-1DC7-BD9C-8FB3-0DF1F064F3B4}"/>
              </a:ext>
            </a:extLst>
          </p:cNvPr>
          <p:cNvSpPr/>
          <p:nvPr/>
        </p:nvSpPr>
        <p:spPr>
          <a:xfrm>
            <a:off x="4950152" y="2610299"/>
            <a:ext cx="180000" cy="180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36" descr="Badge Tick1 with solid fill">
            <a:extLst>
              <a:ext uri="{FF2B5EF4-FFF2-40B4-BE49-F238E27FC236}">
                <a16:creationId xmlns:a16="http://schemas.microsoft.com/office/drawing/2014/main" id="{39B227A7-E317-69FB-4602-83B9118E8BB9}"/>
              </a:ext>
            </a:extLst>
          </p:cNvPr>
          <p:cNvSpPr/>
          <p:nvPr/>
        </p:nvSpPr>
        <p:spPr>
          <a:xfrm>
            <a:off x="7110248" y="2610299"/>
            <a:ext cx="180000" cy="180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36" descr="Badge Tick1 with solid fill">
            <a:extLst>
              <a:ext uri="{FF2B5EF4-FFF2-40B4-BE49-F238E27FC236}">
                <a16:creationId xmlns:a16="http://schemas.microsoft.com/office/drawing/2014/main" id="{72580270-D4AC-37D3-B401-FD8002786443}"/>
              </a:ext>
            </a:extLst>
          </p:cNvPr>
          <p:cNvSpPr/>
          <p:nvPr/>
        </p:nvSpPr>
        <p:spPr>
          <a:xfrm>
            <a:off x="9270368" y="2610299"/>
            <a:ext cx="180000" cy="180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3586983-B5F4-4D6E-1172-4654F62D444A}"/>
              </a:ext>
            </a:extLst>
          </p:cNvPr>
          <p:cNvSpPr/>
          <p:nvPr/>
        </p:nvSpPr>
        <p:spPr>
          <a:xfrm>
            <a:off x="3960128" y="2880519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BF87A3D-25F0-AB3B-E9F6-3730329755C4}"/>
              </a:ext>
            </a:extLst>
          </p:cNvPr>
          <p:cNvSpPr/>
          <p:nvPr/>
        </p:nvSpPr>
        <p:spPr>
          <a:xfrm>
            <a:off x="6120224" y="2880519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ACFA3F8-F8F9-E2C0-7FAA-C5CD8887EE3F}"/>
              </a:ext>
            </a:extLst>
          </p:cNvPr>
          <p:cNvSpPr/>
          <p:nvPr/>
        </p:nvSpPr>
        <p:spPr>
          <a:xfrm>
            <a:off x="8280344" y="2880519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" name="Graphic 36" descr="Badge Tick1 with solid fill">
            <a:extLst>
              <a:ext uri="{FF2B5EF4-FFF2-40B4-BE49-F238E27FC236}">
                <a16:creationId xmlns:a16="http://schemas.microsoft.com/office/drawing/2014/main" id="{BC6B1E80-10BC-C3D9-7653-97F1F51A36AF}"/>
              </a:ext>
            </a:extLst>
          </p:cNvPr>
          <p:cNvSpPr/>
          <p:nvPr/>
        </p:nvSpPr>
        <p:spPr>
          <a:xfrm>
            <a:off x="4950128" y="2970303"/>
            <a:ext cx="180000" cy="180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Graphic 36" descr="Badge Tick1 with solid fill">
            <a:extLst>
              <a:ext uri="{FF2B5EF4-FFF2-40B4-BE49-F238E27FC236}">
                <a16:creationId xmlns:a16="http://schemas.microsoft.com/office/drawing/2014/main" id="{1CA9F8A1-9C4A-E1A4-A4B9-3DE40F6F9C36}"/>
              </a:ext>
            </a:extLst>
          </p:cNvPr>
          <p:cNvSpPr/>
          <p:nvPr/>
        </p:nvSpPr>
        <p:spPr>
          <a:xfrm>
            <a:off x="7110224" y="2970303"/>
            <a:ext cx="180000" cy="180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5" name="Graphic 36" descr="Badge Tick1 with solid fill">
            <a:extLst>
              <a:ext uri="{FF2B5EF4-FFF2-40B4-BE49-F238E27FC236}">
                <a16:creationId xmlns:a16="http://schemas.microsoft.com/office/drawing/2014/main" id="{9E99974E-7BA4-950C-DE5A-47D5CA8B1252}"/>
              </a:ext>
            </a:extLst>
          </p:cNvPr>
          <p:cNvSpPr/>
          <p:nvPr/>
        </p:nvSpPr>
        <p:spPr>
          <a:xfrm>
            <a:off x="9270344" y="2970303"/>
            <a:ext cx="180000" cy="180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063E84-DB13-C35D-8638-47F0A37A508A}"/>
              </a:ext>
            </a:extLst>
          </p:cNvPr>
          <p:cNvSpPr/>
          <p:nvPr/>
        </p:nvSpPr>
        <p:spPr>
          <a:xfrm>
            <a:off x="3960104" y="3240523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A5DFBD0-C002-2397-75EF-1D00D856B5A7}"/>
              </a:ext>
            </a:extLst>
          </p:cNvPr>
          <p:cNvSpPr/>
          <p:nvPr/>
        </p:nvSpPr>
        <p:spPr>
          <a:xfrm>
            <a:off x="6120200" y="3240523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C1654F-48EE-A998-0BE5-EF0B1A188063}"/>
              </a:ext>
            </a:extLst>
          </p:cNvPr>
          <p:cNvSpPr/>
          <p:nvPr/>
        </p:nvSpPr>
        <p:spPr>
          <a:xfrm>
            <a:off x="8280320" y="3240523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Graphic 36" descr="Badge Tick1 with solid fill">
            <a:extLst>
              <a:ext uri="{FF2B5EF4-FFF2-40B4-BE49-F238E27FC236}">
                <a16:creationId xmlns:a16="http://schemas.microsoft.com/office/drawing/2014/main" id="{1210E84D-A98D-5A99-78E4-DA00A0462896}"/>
              </a:ext>
            </a:extLst>
          </p:cNvPr>
          <p:cNvSpPr/>
          <p:nvPr/>
        </p:nvSpPr>
        <p:spPr>
          <a:xfrm>
            <a:off x="7110200" y="3330307"/>
            <a:ext cx="180000" cy="180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Graphic 36" descr="Badge Tick1 with solid fill">
            <a:extLst>
              <a:ext uri="{FF2B5EF4-FFF2-40B4-BE49-F238E27FC236}">
                <a16:creationId xmlns:a16="http://schemas.microsoft.com/office/drawing/2014/main" id="{30883416-DC29-6D7E-B0AD-258F27B21EC9}"/>
              </a:ext>
            </a:extLst>
          </p:cNvPr>
          <p:cNvSpPr/>
          <p:nvPr/>
        </p:nvSpPr>
        <p:spPr>
          <a:xfrm>
            <a:off x="9270320" y="3330307"/>
            <a:ext cx="180000" cy="180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Graphic 39" descr="Badge Cross with solid fill">
            <a:extLst>
              <a:ext uri="{FF2B5EF4-FFF2-40B4-BE49-F238E27FC236}">
                <a16:creationId xmlns:a16="http://schemas.microsoft.com/office/drawing/2014/main" id="{3D582F5A-5D4C-C021-4A6E-C704AC5D2426}"/>
              </a:ext>
            </a:extLst>
          </p:cNvPr>
          <p:cNvSpPr/>
          <p:nvPr/>
        </p:nvSpPr>
        <p:spPr>
          <a:xfrm>
            <a:off x="4950104" y="3330307"/>
            <a:ext cx="180000" cy="180000"/>
          </a:xfrm>
          <a:custGeom>
            <a:avLst/>
            <a:gdLst>
              <a:gd name="connsiteX0" fmla="*/ 361769 w 723518"/>
              <a:gd name="connsiteY0" fmla="*/ 0 h 723519"/>
              <a:gd name="connsiteX1" fmla="*/ 0 w 723518"/>
              <a:gd name="connsiteY1" fmla="*/ 361750 h 723519"/>
              <a:gd name="connsiteX2" fmla="*/ 361750 w 723518"/>
              <a:gd name="connsiteY2" fmla="*/ 723519 h 723519"/>
              <a:gd name="connsiteX3" fmla="*/ 723519 w 723518"/>
              <a:gd name="connsiteY3" fmla="*/ 361769 h 723519"/>
              <a:gd name="connsiteX4" fmla="*/ 723519 w 723518"/>
              <a:gd name="connsiteY4" fmla="*/ 361731 h 723519"/>
              <a:gd name="connsiteX5" fmla="*/ 362055 w 723518"/>
              <a:gd name="connsiteY5" fmla="*/ 0 h 723519"/>
              <a:gd name="connsiteX6" fmla="*/ 361769 w 723518"/>
              <a:gd name="connsiteY6" fmla="*/ 0 h 723519"/>
              <a:gd name="connsiteX7" fmla="*/ 523408 w 723518"/>
              <a:gd name="connsiteY7" fmla="*/ 477860 h 723519"/>
              <a:gd name="connsiteX8" fmla="*/ 477869 w 723518"/>
              <a:gd name="connsiteY8" fmla="*/ 523399 h 723519"/>
              <a:gd name="connsiteX9" fmla="*/ 361769 w 723518"/>
              <a:gd name="connsiteY9" fmla="*/ 407280 h 723519"/>
              <a:gd name="connsiteX10" fmla="*/ 245707 w 723518"/>
              <a:gd name="connsiteY10" fmla="*/ 523380 h 723519"/>
              <a:gd name="connsiteX11" fmla="*/ 200168 w 723518"/>
              <a:gd name="connsiteY11" fmla="*/ 477841 h 723519"/>
              <a:gd name="connsiteX12" fmla="*/ 316192 w 723518"/>
              <a:gd name="connsiteY12" fmla="*/ 361731 h 723519"/>
              <a:gd name="connsiteX13" fmla="*/ 200120 w 723518"/>
              <a:gd name="connsiteY13" fmla="*/ 245631 h 723519"/>
              <a:gd name="connsiteX14" fmla="*/ 245707 w 723518"/>
              <a:gd name="connsiteY14" fmla="*/ 200092 h 723519"/>
              <a:gd name="connsiteX15" fmla="*/ 361769 w 723518"/>
              <a:gd name="connsiteY15" fmla="*/ 316230 h 723519"/>
              <a:gd name="connsiteX16" fmla="*/ 477869 w 723518"/>
              <a:gd name="connsiteY16" fmla="*/ 200092 h 723519"/>
              <a:gd name="connsiteX17" fmla="*/ 523408 w 723518"/>
              <a:gd name="connsiteY17" fmla="*/ 245631 h 723519"/>
              <a:gd name="connsiteX18" fmla="*/ 407308 w 723518"/>
              <a:gd name="connsiteY18" fmla="*/ 361731 h 7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518" h="723519">
                <a:moveTo>
                  <a:pt x="361769" y="0"/>
                </a:moveTo>
                <a:cubicBezTo>
                  <a:pt x="161975" y="-5"/>
                  <a:pt x="6" y="161956"/>
                  <a:pt x="0" y="361750"/>
                </a:cubicBezTo>
                <a:cubicBezTo>
                  <a:pt x="-6" y="561545"/>
                  <a:pt x="161955" y="723513"/>
                  <a:pt x="361750" y="723519"/>
                </a:cubicBezTo>
                <a:cubicBezTo>
                  <a:pt x="561545" y="723524"/>
                  <a:pt x="723513" y="561564"/>
                  <a:pt x="723519" y="361769"/>
                </a:cubicBezTo>
                <a:cubicBezTo>
                  <a:pt x="723519" y="361757"/>
                  <a:pt x="723519" y="361743"/>
                  <a:pt x="723519" y="361731"/>
                </a:cubicBezTo>
                <a:cubicBezTo>
                  <a:pt x="723592" y="162026"/>
                  <a:pt x="561760" y="73"/>
                  <a:pt x="362055" y="0"/>
                </a:cubicBezTo>
                <a:cubicBezTo>
                  <a:pt x="361960" y="0"/>
                  <a:pt x="361864" y="0"/>
                  <a:pt x="361769" y="0"/>
                </a:cubicBezTo>
                <a:close/>
                <a:moveTo>
                  <a:pt x="523408" y="477860"/>
                </a:moveTo>
                <a:lnTo>
                  <a:pt x="477869" y="523399"/>
                </a:lnTo>
                <a:lnTo>
                  <a:pt x="361769" y="407280"/>
                </a:lnTo>
                <a:lnTo>
                  <a:pt x="245707" y="523380"/>
                </a:lnTo>
                <a:lnTo>
                  <a:pt x="200168" y="477841"/>
                </a:lnTo>
                <a:lnTo>
                  <a:pt x="316192" y="361731"/>
                </a:lnTo>
                <a:lnTo>
                  <a:pt x="200120" y="245631"/>
                </a:lnTo>
                <a:lnTo>
                  <a:pt x="245707" y="200092"/>
                </a:lnTo>
                <a:lnTo>
                  <a:pt x="361769" y="316230"/>
                </a:lnTo>
                <a:lnTo>
                  <a:pt x="477869" y="200092"/>
                </a:lnTo>
                <a:lnTo>
                  <a:pt x="523408" y="245631"/>
                </a:lnTo>
                <a:lnTo>
                  <a:pt x="407308" y="361731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14EFB67-79ED-D3E6-01C5-8900634D8BCD}"/>
              </a:ext>
            </a:extLst>
          </p:cNvPr>
          <p:cNvSpPr/>
          <p:nvPr/>
        </p:nvSpPr>
        <p:spPr>
          <a:xfrm>
            <a:off x="3960152" y="3600527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C8C428A-21B5-DF80-71A6-C2AB6910F10A}"/>
              </a:ext>
            </a:extLst>
          </p:cNvPr>
          <p:cNvSpPr/>
          <p:nvPr/>
        </p:nvSpPr>
        <p:spPr>
          <a:xfrm>
            <a:off x="6120248" y="3600527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E4A6A9-D424-80EF-AE82-5365831A5CDD}"/>
              </a:ext>
            </a:extLst>
          </p:cNvPr>
          <p:cNvSpPr/>
          <p:nvPr/>
        </p:nvSpPr>
        <p:spPr>
          <a:xfrm>
            <a:off x="8280368" y="3600527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Graphic 36" descr="Badge Tick1 with solid fill">
            <a:extLst>
              <a:ext uri="{FF2B5EF4-FFF2-40B4-BE49-F238E27FC236}">
                <a16:creationId xmlns:a16="http://schemas.microsoft.com/office/drawing/2014/main" id="{D0CD4C4D-00DD-2B98-B345-58EFBA0533CE}"/>
              </a:ext>
            </a:extLst>
          </p:cNvPr>
          <p:cNvSpPr/>
          <p:nvPr/>
        </p:nvSpPr>
        <p:spPr>
          <a:xfrm>
            <a:off x="7110248" y="3690311"/>
            <a:ext cx="180000" cy="180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Graphic 36" descr="Badge Tick1 with solid fill">
            <a:extLst>
              <a:ext uri="{FF2B5EF4-FFF2-40B4-BE49-F238E27FC236}">
                <a16:creationId xmlns:a16="http://schemas.microsoft.com/office/drawing/2014/main" id="{7659EDFC-9E2D-1585-DEBF-85751244BA0F}"/>
              </a:ext>
            </a:extLst>
          </p:cNvPr>
          <p:cNvSpPr/>
          <p:nvPr/>
        </p:nvSpPr>
        <p:spPr>
          <a:xfrm>
            <a:off x="9270368" y="3690311"/>
            <a:ext cx="180000" cy="180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7" name="Graphic 39" descr="Badge Cross with solid fill">
            <a:extLst>
              <a:ext uri="{FF2B5EF4-FFF2-40B4-BE49-F238E27FC236}">
                <a16:creationId xmlns:a16="http://schemas.microsoft.com/office/drawing/2014/main" id="{8787BA72-C937-558F-8EBD-54B985EE6577}"/>
              </a:ext>
            </a:extLst>
          </p:cNvPr>
          <p:cNvSpPr/>
          <p:nvPr/>
        </p:nvSpPr>
        <p:spPr>
          <a:xfrm>
            <a:off x="4950152" y="3690311"/>
            <a:ext cx="180000" cy="180000"/>
          </a:xfrm>
          <a:custGeom>
            <a:avLst/>
            <a:gdLst>
              <a:gd name="connsiteX0" fmla="*/ 361769 w 723518"/>
              <a:gd name="connsiteY0" fmla="*/ 0 h 723519"/>
              <a:gd name="connsiteX1" fmla="*/ 0 w 723518"/>
              <a:gd name="connsiteY1" fmla="*/ 361750 h 723519"/>
              <a:gd name="connsiteX2" fmla="*/ 361750 w 723518"/>
              <a:gd name="connsiteY2" fmla="*/ 723519 h 723519"/>
              <a:gd name="connsiteX3" fmla="*/ 723519 w 723518"/>
              <a:gd name="connsiteY3" fmla="*/ 361769 h 723519"/>
              <a:gd name="connsiteX4" fmla="*/ 723519 w 723518"/>
              <a:gd name="connsiteY4" fmla="*/ 361731 h 723519"/>
              <a:gd name="connsiteX5" fmla="*/ 362055 w 723518"/>
              <a:gd name="connsiteY5" fmla="*/ 0 h 723519"/>
              <a:gd name="connsiteX6" fmla="*/ 361769 w 723518"/>
              <a:gd name="connsiteY6" fmla="*/ 0 h 723519"/>
              <a:gd name="connsiteX7" fmla="*/ 523408 w 723518"/>
              <a:gd name="connsiteY7" fmla="*/ 477860 h 723519"/>
              <a:gd name="connsiteX8" fmla="*/ 477869 w 723518"/>
              <a:gd name="connsiteY8" fmla="*/ 523399 h 723519"/>
              <a:gd name="connsiteX9" fmla="*/ 361769 w 723518"/>
              <a:gd name="connsiteY9" fmla="*/ 407280 h 723519"/>
              <a:gd name="connsiteX10" fmla="*/ 245707 w 723518"/>
              <a:gd name="connsiteY10" fmla="*/ 523380 h 723519"/>
              <a:gd name="connsiteX11" fmla="*/ 200168 w 723518"/>
              <a:gd name="connsiteY11" fmla="*/ 477841 h 723519"/>
              <a:gd name="connsiteX12" fmla="*/ 316192 w 723518"/>
              <a:gd name="connsiteY12" fmla="*/ 361731 h 723519"/>
              <a:gd name="connsiteX13" fmla="*/ 200120 w 723518"/>
              <a:gd name="connsiteY13" fmla="*/ 245631 h 723519"/>
              <a:gd name="connsiteX14" fmla="*/ 245707 w 723518"/>
              <a:gd name="connsiteY14" fmla="*/ 200092 h 723519"/>
              <a:gd name="connsiteX15" fmla="*/ 361769 w 723518"/>
              <a:gd name="connsiteY15" fmla="*/ 316230 h 723519"/>
              <a:gd name="connsiteX16" fmla="*/ 477869 w 723518"/>
              <a:gd name="connsiteY16" fmla="*/ 200092 h 723519"/>
              <a:gd name="connsiteX17" fmla="*/ 523408 w 723518"/>
              <a:gd name="connsiteY17" fmla="*/ 245631 h 723519"/>
              <a:gd name="connsiteX18" fmla="*/ 407308 w 723518"/>
              <a:gd name="connsiteY18" fmla="*/ 361731 h 7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518" h="723519">
                <a:moveTo>
                  <a:pt x="361769" y="0"/>
                </a:moveTo>
                <a:cubicBezTo>
                  <a:pt x="161975" y="-5"/>
                  <a:pt x="6" y="161956"/>
                  <a:pt x="0" y="361750"/>
                </a:cubicBezTo>
                <a:cubicBezTo>
                  <a:pt x="-6" y="561545"/>
                  <a:pt x="161955" y="723513"/>
                  <a:pt x="361750" y="723519"/>
                </a:cubicBezTo>
                <a:cubicBezTo>
                  <a:pt x="561545" y="723524"/>
                  <a:pt x="723513" y="561564"/>
                  <a:pt x="723519" y="361769"/>
                </a:cubicBezTo>
                <a:cubicBezTo>
                  <a:pt x="723519" y="361757"/>
                  <a:pt x="723519" y="361743"/>
                  <a:pt x="723519" y="361731"/>
                </a:cubicBezTo>
                <a:cubicBezTo>
                  <a:pt x="723592" y="162026"/>
                  <a:pt x="561760" y="73"/>
                  <a:pt x="362055" y="0"/>
                </a:cubicBezTo>
                <a:cubicBezTo>
                  <a:pt x="361960" y="0"/>
                  <a:pt x="361864" y="0"/>
                  <a:pt x="361769" y="0"/>
                </a:cubicBezTo>
                <a:close/>
                <a:moveTo>
                  <a:pt x="523408" y="477860"/>
                </a:moveTo>
                <a:lnTo>
                  <a:pt x="477869" y="523399"/>
                </a:lnTo>
                <a:lnTo>
                  <a:pt x="361769" y="407280"/>
                </a:lnTo>
                <a:lnTo>
                  <a:pt x="245707" y="523380"/>
                </a:lnTo>
                <a:lnTo>
                  <a:pt x="200168" y="477841"/>
                </a:lnTo>
                <a:lnTo>
                  <a:pt x="316192" y="361731"/>
                </a:lnTo>
                <a:lnTo>
                  <a:pt x="200120" y="245631"/>
                </a:lnTo>
                <a:lnTo>
                  <a:pt x="245707" y="200092"/>
                </a:lnTo>
                <a:lnTo>
                  <a:pt x="361769" y="316230"/>
                </a:lnTo>
                <a:lnTo>
                  <a:pt x="477869" y="200092"/>
                </a:lnTo>
                <a:lnTo>
                  <a:pt x="523408" y="245631"/>
                </a:lnTo>
                <a:lnTo>
                  <a:pt x="407308" y="361731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756A40C-332E-C052-8CAD-0FAE8FF13286}"/>
              </a:ext>
            </a:extLst>
          </p:cNvPr>
          <p:cNvSpPr/>
          <p:nvPr/>
        </p:nvSpPr>
        <p:spPr>
          <a:xfrm>
            <a:off x="3960200" y="3960531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7A14616-0BD3-CC9D-A269-AC72B1D4F357}"/>
              </a:ext>
            </a:extLst>
          </p:cNvPr>
          <p:cNvSpPr/>
          <p:nvPr/>
        </p:nvSpPr>
        <p:spPr>
          <a:xfrm>
            <a:off x="6120296" y="3960531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5A05975-607C-2B17-8979-C0A9E597F1B8}"/>
              </a:ext>
            </a:extLst>
          </p:cNvPr>
          <p:cNvSpPr/>
          <p:nvPr/>
        </p:nvSpPr>
        <p:spPr>
          <a:xfrm>
            <a:off x="8280416" y="3960531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1" name="Graphic 36" descr="Badge Tick1 with solid fill">
            <a:extLst>
              <a:ext uri="{FF2B5EF4-FFF2-40B4-BE49-F238E27FC236}">
                <a16:creationId xmlns:a16="http://schemas.microsoft.com/office/drawing/2014/main" id="{749FDB99-BECC-42F7-A42A-A55E24013269}"/>
              </a:ext>
            </a:extLst>
          </p:cNvPr>
          <p:cNvSpPr/>
          <p:nvPr/>
        </p:nvSpPr>
        <p:spPr>
          <a:xfrm>
            <a:off x="7110296" y="4050315"/>
            <a:ext cx="180000" cy="180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2" name="Graphic 36" descr="Badge Tick1 with solid fill">
            <a:extLst>
              <a:ext uri="{FF2B5EF4-FFF2-40B4-BE49-F238E27FC236}">
                <a16:creationId xmlns:a16="http://schemas.microsoft.com/office/drawing/2014/main" id="{2D3C0940-4FB0-D66E-5BFD-85B680CC819F}"/>
              </a:ext>
            </a:extLst>
          </p:cNvPr>
          <p:cNvSpPr/>
          <p:nvPr/>
        </p:nvSpPr>
        <p:spPr>
          <a:xfrm>
            <a:off x="9270416" y="4050315"/>
            <a:ext cx="180000" cy="180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Graphic 39" descr="Badge Cross with solid fill">
            <a:extLst>
              <a:ext uri="{FF2B5EF4-FFF2-40B4-BE49-F238E27FC236}">
                <a16:creationId xmlns:a16="http://schemas.microsoft.com/office/drawing/2014/main" id="{395C4D52-034A-B793-4F30-E9103A808B84}"/>
              </a:ext>
            </a:extLst>
          </p:cNvPr>
          <p:cNvSpPr/>
          <p:nvPr/>
        </p:nvSpPr>
        <p:spPr>
          <a:xfrm>
            <a:off x="4950200" y="4050315"/>
            <a:ext cx="180000" cy="180000"/>
          </a:xfrm>
          <a:custGeom>
            <a:avLst/>
            <a:gdLst>
              <a:gd name="connsiteX0" fmla="*/ 361769 w 723518"/>
              <a:gd name="connsiteY0" fmla="*/ 0 h 723519"/>
              <a:gd name="connsiteX1" fmla="*/ 0 w 723518"/>
              <a:gd name="connsiteY1" fmla="*/ 361750 h 723519"/>
              <a:gd name="connsiteX2" fmla="*/ 361750 w 723518"/>
              <a:gd name="connsiteY2" fmla="*/ 723519 h 723519"/>
              <a:gd name="connsiteX3" fmla="*/ 723519 w 723518"/>
              <a:gd name="connsiteY3" fmla="*/ 361769 h 723519"/>
              <a:gd name="connsiteX4" fmla="*/ 723519 w 723518"/>
              <a:gd name="connsiteY4" fmla="*/ 361731 h 723519"/>
              <a:gd name="connsiteX5" fmla="*/ 362055 w 723518"/>
              <a:gd name="connsiteY5" fmla="*/ 0 h 723519"/>
              <a:gd name="connsiteX6" fmla="*/ 361769 w 723518"/>
              <a:gd name="connsiteY6" fmla="*/ 0 h 723519"/>
              <a:gd name="connsiteX7" fmla="*/ 523408 w 723518"/>
              <a:gd name="connsiteY7" fmla="*/ 477860 h 723519"/>
              <a:gd name="connsiteX8" fmla="*/ 477869 w 723518"/>
              <a:gd name="connsiteY8" fmla="*/ 523399 h 723519"/>
              <a:gd name="connsiteX9" fmla="*/ 361769 w 723518"/>
              <a:gd name="connsiteY9" fmla="*/ 407280 h 723519"/>
              <a:gd name="connsiteX10" fmla="*/ 245707 w 723518"/>
              <a:gd name="connsiteY10" fmla="*/ 523380 h 723519"/>
              <a:gd name="connsiteX11" fmla="*/ 200168 w 723518"/>
              <a:gd name="connsiteY11" fmla="*/ 477841 h 723519"/>
              <a:gd name="connsiteX12" fmla="*/ 316192 w 723518"/>
              <a:gd name="connsiteY12" fmla="*/ 361731 h 723519"/>
              <a:gd name="connsiteX13" fmla="*/ 200120 w 723518"/>
              <a:gd name="connsiteY13" fmla="*/ 245631 h 723519"/>
              <a:gd name="connsiteX14" fmla="*/ 245707 w 723518"/>
              <a:gd name="connsiteY14" fmla="*/ 200092 h 723519"/>
              <a:gd name="connsiteX15" fmla="*/ 361769 w 723518"/>
              <a:gd name="connsiteY15" fmla="*/ 316230 h 723519"/>
              <a:gd name="connsiteX16" fmla="*/ 477869 w 723518"/>
              <a:gd name="connsiteY16" fmla="*/ 200092 h 723519"/>
              <a:gd name="connsiteX17" fmla="*/ 523408 w 723518"/>
              <a:gd name="connsiteY17" fmla="*/ 245631 h 723519"/>
              <a:gd name="connsiteX18" fmla="*/ 407308 w 723518"/>
              <a:gd name="connsiteY18" fmla="*/ 361731 h 7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518" h="723519">
                <a:moveTo>
                  <a:pt x="361769" y="0"/>
                </a:moveTo>
                <a:cubicBezTo>
                  <a:pt x="161975" y="-5"/>
                  <a:pt x="6" y="161956"/>
                  <a:pt x="0" y="361750"/>
                </a:cubicBezTo>
                <a:cubicBezTo>
                  <a:pt x="-6" y="561545"/>
                  <a:pt x="161955" y="723513"/>
                  <a:pt x="361750" y="723519"/>
                </a:cubicBezTo>
                <a:cubicBezTo>
                  <a:pt x="561545" y="723524"/>
                  <a:pt x="723513" y="561564"/>
                  <a:pt x="723519" y="361769"/>
                </a:cubicBezTo>
                <a:cubicBezTo>
                  <a:pt x="723519" y="361757"/>
                  <a:pt x="723519" y="361743"/>
                  <a:pt x="723519" y="361731"/>
                </a:cubicBezTo>
                <a:cubicBezTo>
                  <a:pt x="723592" y="162026"/>
                  <a:pt x="561760" y="73"/>
                  <a:pt x="362055" y="0"/>
                </a:cubicBezTo>
                <a:cubicBezTo>
                  <a:pt x="361960" y="0"/>
                  <a:pt x="361864" y="0"/>
                  <a:pt x="361769" y="0"/>
                </a:cubicBezTo>
                <a:close/>
                <a:moveTo>
                  <a:pt x="523408" y="477860"/>
                </a:moveTo>
                <a:lnTo>
                  <a:pt x="477869" y="523399"/>
                </a:lnTo>
                <a:lnTo>
                  <a:pt x="361769" y="407280"/>
                </a:lnTo>
                <a:lnTo>
                  <a:pt x="245707" y="523380"/>
                </a:lnTo>
                <a:lnTo>
                  <a:pt x="200168" y="477841"/>
                </a:lnTo>
                <a:lnTo>
                  <a:pt x="316192" y="361731"/>
                </a:lnTo>
                <a:lnTo>
                  <a:pt x="200120" y="245631"/>
                </a:lnTo>
                <a:lnTo>
                  <a:pt x="245707" y="200092"/>
                </a:lnTo>
                <a:lnTo>
                  <a:pt x="361769" y="316230"/>
                </a:lnTo>
                <a:lnTo>
                  <a:pt x="477869" y="200092"/>
                </a:lnTo>
                <a:lnTo>
                  <a:pt x="523408" y="245631"/>
                </a:lnTo>
                <a:lnTo>
                  <a:pt x="407308" y="361731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6ADBF9C-0139-D330-8C49-2C0953D7A8B3}"/>
              </a:ext>
            </a:extLst>
          </p:cNvPr>
          <p:cNvSpPr/>
          <p:nvPr/>
        </p:nvSpPr>
        <p:spPr>
          <a:xfrm>
            <a:off x="3960248" y="4320535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38A5496-DBC3-5FEA-AB5B-F935EFAEAB59}"/>
              </a:ext>
            </a:extLst>
          </p:cNvPr>
          <p:cNvSpPr/>
          <p:nvPr/>
        </p:nvSpPr>
        <p:spPr>
          <a:xfrm>
            <a:off x="6120344" y="4320535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FFB7B7C-D02F-E79E-AF53-D3F747CBCB7E}"/>
              </a:ext>
            </a:extLst>
          </p:cNvPr>
          <p:cNvSpPr/>
          <p:nvPr/>
        </p:nvSpPr>
        <p:spPr>
          <a:xfrm>
            <a:off x="8280464" y="4320535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Graphic 36" descr="Badge Tick1 with solid fill">
            <a:extLst>
              <a:ext uri="{FF2B5EF4-FFF2-40B4-BE49-F238E27FC236}">
                <a16:creationId xmlns:a16="http://schemas.microsoft.com/office/drawing/2014/main" id="{8F262543-338C-0F36-65D6-6C24961DD136}"/>
              </a:ext>
            </a:extLst>
          </p:cNvPr>
          <p:cNvSpPr/>
          <p:nvPr/>
        </p:nvSpPr>
        <p:spPr>
          <a:xfrm>
            <a:off x="9270464" y="4410319"/>
            <a:ext cx="180000" cy="180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8" name="Graphic 39" descr="Badge Cross with solid fill">
            <a:extLst>
              <a:ext uri="{FF2B5EF4-FFF2-40B4-BE49-F238E27FC236}">
                <a16:creationId xmlns:a16="http://schemas.microsoft.com/office/drawing/2014/main" id="{0F7C5731-3CDA-C443-F3DF-F5748087E4C6}"/>
              </a:ext>
            </a:extLst>
          </p:cNvPr>
          <p:cNvSpPr/>
          <p:nvPr/>
        </p:nvSpPr>
        <p:spPr>
          <a:xfrm>
            <a:off x="4950248" y="4410319"/>
            <a:ext cx="180000" cy="180000"/>
          </a:xfrm>
          <a:custGeom>
            <a:avLst/>
            <a:gdLst>
              <a:gd name="connsiteX0" fmla="*/ 361769 w 723518"/>
              <a:gd name="connsiteY0" fmla="*/ 0 h 723519"/>
              <a:gd name="connsiteX1" fmla="*/ 0 w 723518"/>
              <a:gd name="connsiteY1" fmla="*/ 361750 h 723519"/>
              <a:gd name="connsiteX2" fmla="*/ 361750 w 723518"/>
              <a:gd name="connsiteY2" fmla="*/ 723519 h 723519"/>
              <a:gd name="connsiteX3" fmla="*/ 723519 w 723518"/>
              <a:gd name="connsiteY3" fmla="*/ 361769 h 723519"/>
              <a:gd name="connsiteX4" fmla="*/ 723519 w 723518"/>
              <a:gd name="connsiteY4" fmla="*/ 361731 h 723519"/>
              <a:gd name="connsiteX5" fmla="*/ 362055 w 723518"/>
              <a:gd name="connsiteY5" fmla="*/ 0 h 723519"/>
              <a:gd name="connsiteX6" fmla="*/ 361769 w 723518"/>
              <a:gd name="connsiteY6" fmla="*/ 0 h 723519"/>
              <a:gd name="connsiteX7" fmla="*/ 523408 w 723518"/>
              <a:gd name="connsiteY7" fmla="*/ 477860 h 723519"/>
              <a:gd name="connsiteX8" fmla="*/ 477869 w 723518"/>
              <a:gd name="connsiteY8" fmla="*/ 523399 h 723519"/>
              <a:gd name="connsiteX9" fmla="*/ 361769 w 723518"/>
              <a:gd name="connsiteY9" fmla="*/ 407280 h 723519"/>
              <a:gd name="connsiteX10" fmla="*/ 245707 w 723518"/>
              <a:gd name="connsiteY10" fmla="*/ 523380 h 723519"/>
              <a:gd name="connsiteX11" fmla="*/ 200168 w 723518"/>
              <a:gd name="connsiteY11" fmla="*/ 477841 h 723519"/>
              <a:gd name="connsiteX12" fmla="*/ 316192 w 723518"/>
              <a:gd name="connsiteY12" fmla="*/ 361731 h 723519"/>
              <a:gd name="connsiteX13" fmla="*/ 200120 w 723518"/>
              <a:gd name="connsiteY13" fmla="*/ 245631 h 723519"/>
              <a:gd name="connsiteX14" fmla="*/ 245707 w 723518"/>
              <a:gd name="connsiteY14" fmla="*/ 200092 h 723519"/>
              <a:gd name="connsiteX15" fmla="*/ 361769 w 723518"/>
              <a:gd name="connsiteY15" fmla="*/ 316230 h 723519"/>
              <a:gd name="connsiteX16" fmla="*/ 477869 w 723518"/>
              <a:gd name="connsiteY16" fmla="*/ 200092 h 723519"/>
              <a:gd name="connsiteX17" fmla="*/ 523408 w 723518"/>
              <a:gd name="connsiteY17" fmla="*/ 245631 h 723519"/>
              <a:gd name="connsiteX18" fmla="*/ 407308 w 723518"/>
              <a:gd name="connsiteY18" fmla="*/ 361731 h 7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518" h="723519">
                <a:moveTo>
                  <a:pt x="361769" y="0"/>
                </a:moveTo>
                <a:cubicBezTo>
                  <a:pt x="161975" y="-5"/>
                  <a:pt x="6" y="161956"/>
                  <a:pt x="0" y="361750"/>
                </a:cubicBezTo>
                <a:cubicBezTo>
                  <a:pt x="-6" y="561545"/>
                  <a:pt x="161955" y="723513"/>
                  <a:pt x="361750" y="723519"/>
                </a:cubicBezTo>
                <a:cubicBezTo>
                  <a:pt x="561545" y="723524"/>
                  <a:pt x="723513" y="561564"/>
                  <a:pt x="723519" y="361769"/>
                </a:cubicBezTo>
                <a:cubicBezTo>
                  <a:pt x="723519" y="361757"/>
                  <a:pt x="723519" y="361743"/>
                  <a:pt x="723519" y="361731"/>
                </a:cubicBezTo>
                <a:cubicBezTo>
                  <a:pt x="723592" y="162026"/>
                  <a:pt x="561760" y="73"/>
                  <a:pt x="362055" y="0"/>
                </a:cubicBezTo>
                <a:cubicBezTo>
                  <a:pt x="361960" y="0"/>
                  <a:pt x="361864" y="0"/>
                  <a:pt x="361769" y="0"/>
                </a:cubicBezTo>
                <a:close/>
                <a:moveTo>
                  <a:pt x="523408" y="477860"/>
                </a:moveTo>
                <a:lnTo>
                  <a:pt x="477869" y="523399"/>
                </a:lnTo>
                <a:lnTo>
                  <a:pt x="361769" y="407280"/>
                </a:lnTo>
                <a:lnTo>
                  <a:pt x="245707" y="523380"/>
                </a:lnTo>
                <a:lnTo>
                  <a:pt x="200168" y="477841"/>
                </a:lnTo>
                <a:lnTo>
                  <a:pt x="316192" y="361731"/>
                </a:lnTo>
                <a:lnTo>
                  <a:pt x="200120" y="245631"/>
                </a:lnTo>
                <a:lnTo>
                  <a:pt x="245707" y="200092"/>
                </a:lnTo>
                <a:lnTo>
                  <a:pt x="361769" y="316230"/>
                </a:lnTo>
                <a:lnTo>
                  <a:pt x="477869" y="200092"/>
                </a:lnTo>
                <a:lnTo>
                  <a:pt x="523408" y="245631"/>
                </a:lnTo>
                <a:lnTo>
                  <a:pt x="407308" y="361731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9" name="Graphic 39" descr="Badge Cross with solid fill">
            <a:extLst>
              <a:ext uri="{FF2B5EF4-FFF2-40B4-BE49-F238E27FC236}">
                <a16:creationId xmlns:a16="http://schemas.microsoft.com/office/drawing/2014/main" id="{7F511A19-30FE-E3A2-537C-B1F7A38F4E39}"/>
              </a:ext>
            </a:extLst>
          </p:cNvPr>
          <p:cNvSpPr/>
          <p:nvPr/>
        </p:nvSpPr>
        <p:spPr>
          <a:xfrm>
            <a:off x="7110344" y="4410319"/>
            <a:ext cx="180000" cy="180000"/>
          </a:xfrm>
          <a:custGeom>
            <a:avLst/>
            <a:gdLst>
              <a:gd name="connsiteX0" fmla="*/ 361769 w 723518"/>
              <a:gd name="connsiteY0" fmla="*/ 0 h 723519"/>
              <a:gd name="connsiteX1" fmla="*/ 0 w 723518"/>
              <a:gd name="connsiteY1" fmla="*/ 361750 h 723519"/>
              <a:gd name="connsiteX2" fmla="*/ 361750 w 723518"/>
              <a:gd name="connsiteY2" fmla="*/ 723519 h 723519"/>
              <a:gd name="connsiteX3" fmla="*/ 723519 w 723518"/>
              <a:gd name="connsiteY3" fmla="*/ 361769 h 723519"/>
              <a:gd name="connsiteX4" fmla="*/ 723519 w 723518"/>
              <a:gd name="connsiteY4" fmla="*/ 361731 h 723519"/>
              <a:gd name="connsiteX5" fmla="*/ 362055 w 723518"/>
              <a:gd name="connsiteY5" fmla="*/ 0 h 723519"/>
              <a:gd name="connsiteX6" fmla="*/ 361769 w 723518"/>
              <a:gd name="connsiteY6" fmla="*/ 0 h 723519"/>
              <a:gd name="connsiteX7" fmla="*/ 523408 w 723518"/>
              <a:gd name="connsiteY7" fmla="*/ 477860 h 723519"/>
              <a:gd name="connsiteX8" fmla="*/ 477869 w 723518"/>
              <a:gd name="connsiteY8" fmla="*/ 523399 h 723519"/>
              <a:gd name="connsiteX9" fmla="*/ 361769 w 723518"/>
              <a:gd name="connsiteY9" fmla="*/ 407280 h 723519"/>
              <a:gd name="connsiteX10" fmla="*/ 245707 w 723518"/>
              <a:gd name="connsiteY10" fmla="*/ 523380 h 723519"/>
              <a:gd name="connsiteX11" fmla="*/ 200168 w 723518"/>
              <a:gd name="connsiteY11" fmla="*/ 477841 h 723519"/>
              <a:gd name="connsiteX12" fmla="*/ 316192 w 723518"/>
              <a:gd name="connsiteY12" fmla="*/ 361731 h 723519"/>
              <a:gd name="connsiteX13" fmla="*/ 200120 w 723518"/>
              <a:gd name="connsiteY13" fmla="*/ 245631 h 723519"/>
              <a:gd name="connsiteX14" fmla="*/ 245707 w 723518"/>
              <a:gd name="connsiteY14" fmla="*/ 200092 h 723519"/>
              <a:gd name="connsiteX15" fmla="*/ 361769 w 723518"/>
              <a:gd name="connsiteY15" fmla="*/ 316230 h 723519"/>
              <a:gd name="connsiteX16" fmla="*/ 477869 w 723518"/>
              <a:gd name="connsiteY16" fmla="*/ 200092 h 723519"/>
              <a:gd name="connsiteX17" fmla="*/ 523408 w 723518"/>
              <a:gd name="connsiteY17" fmla="*/ 245631 h 723519"/>
              <a:gd name="connsiteX18" fmla="*/ 407308 w 723518"/>
              <a:gd name="connsiteY18" fmla="*/ 361731 h 7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518" h="723519">
                <a:moveTo>
                  <a:pt x="361769" y="0"/>
                </a:moveTo>
                <a:cubicBezTo>
                  <a:pt x="161975" y="-5"/>
                  <a:pt x="6" y="161956"/>
                  <a:pt x="0" y="361750"/>
                </a:cubicBezTo>
                <a:cubicBezTo>
                  <a:pt x="-6" y="561545"/>
                  <a:pt x="161955" y="723513"/>
                  <a:pt x="361750" y="723519"/>
                </a:cubicBezTo>
                <a:cubicBezTo>
                  <a:pt x="561545" y="723524"/>
                  <a:pt x="723513" y="561564"/>
                  <a:pt x="723519" y="361769"/>
                </a:cubicBezTo>
                <a:cubicBezTo>
                  <a:pt x="723519" y="361757"/>
                  <a:pt x="723519" y="361743"/>
                  <a:pt x="723519" y="361731"/>
                </a:cubicBezTo>
                <a:cubicBezTo>
                  <a:pt x="723592" y="162026"/>
                  <a:pt x="561760" y="73"/>
                  <a:pt x="362055" y="0"/>
                </a:cubicBezTo>
                <a:cubicBezTo>
                  <a:pt x="361960" y="0"/>
                  <a:pt x="361864" y="0"/>
                  <a:pt x="361769" y="0"/>
                </a:cubicBezTo>
                <a:close/>
                <a:moveTo>
                  <a:pt x="523408" y="477860"/>
                </a:moveTo>
                <a:lnTo>
                  <a:pt x="477869" y="523399"/>
                </a:lnTo>
                <a:lnTo>
                  <a:pt x="361769" y="407280"/>
                </a:lnTo>
                <a:lnTo>
                  <a:pt x="245707" y="523380"/>
                </a:lnTo>
                <a:lnTo>
                  <a:pt x="200168" y="477841"/>
                </a:lnTo>
                <a:lnTo>
                  <a:pt x="316192" y="361731"/>
                </a:lnTo>
                <a:lnTo>
                  <a:pt x="200120" y="245631"/>
                </a:lnTo>
                <a:lnTo>
                  <a:pt x="245707" y="200092"/>
                </a:lnTo>
                <a:lnTo>
                  <a:pt x="361769" y="316230"/>
                </a:lnTo>
                <a:lnTo>
                  <a:pt x="477869" y="200092"/>
                </a:lnTo>
                <a:lnTo>
                  <a:pt x="523408" y="245631"/>
                </a:lnTo>
                <a:lnTo>
                  <a:pt x="407308" y="361731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A1B1DAD-9EA4-C2AC-ECA1-60839B4D3B10}"/>
              </a:ext>
            </a:extLst>
          </p:cNvPr>
          <p:cNvSpPr/>
          <p:nvPr/>
        </p:nvSpPr>
        <p:spPr>
          <a:xfrm>
            <a:off x="3960152" y="4680539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57FAB3C-9B56-C1C2-E980-08C86C45088C}"/>
              </a:ext>
            </a:extLst>
          </p:cNvPr>
          <p:cNvSpPr/>
          <p:nvPr/>
        </p:nvSpPr>
        <p:spPr>
          <a:xfrm>
            <a:off x="6120248" y="4680539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D960272-7EFD-184B-A9B5-6C71E457028E}"/>
              </a:ext>
            </a:extLst>
          </p:cNvPr>
          <p:cNvSpPr/>
          <p:nvPr/>
        </p:nvSpPr>
        <p:spPr>
          <a:xfrm>
            <a:off x="8280368" y="4680539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3" name="Graphic 36" descr="Badge Tick1 with solid fill">
            <a:extLst>
              <a:ext uri="{FF2B5EF4-FFF2-40B4-BE49-F238E27FC236}">
                <a16:creationId xmlns:a16="http://schemas.microsoft.com/office/drawing/2014/main" id="{B269D5C6-AC19-B221-038D-C9DD2E79C640}"/>
              </a:ext>
            </a:extLst>
          </p:cNvPr>
          <p:cNvSpPr/>
          <p:nvPr/>
        </p:nvSpPr>
        <p:spPr>
          <a:xfrm>
            <a:off x="9270368" y="4770323"/>
            <a:ext cx="180000" cy="180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4" name="Graphic 39" descr="Badge Cross with solid fill">
            <a:extLst>
              <a:ext uri="{FF2B5EF4-FFF2-40B4-BE49-F238E27FC236}">
                <a16:creationId xmlns:a16="http://schemas.microsoft.com/office/drawing/2014/main" id="{A933817F-469A-880E-03CF-5F5944581180}"/>
              </a:ext>
            </a:extLst>
          </p:cNvPr>
          <p:cNvSpPr/>
          <p:nvPr/>
        </p:nvSpPr>
        <p:spPr>
          <a:xfrm>
            <a:off x="4950152" y="4770323"/>
            <a:ext cx="180000" cy="180000"/>
          </a:xfrm>
          <a:custGeom>
            <a:avLst/>
            <a:gdLst>
              <a:gd name="connsiteX0" fmla="*/ 361769 w 723518"/>
              <a:gd name="connsiteY0" fmla="*/ 0 h 723519"/>
              <a:gd name="connsiteX1" fmla="*/ 0 w 723518"/>
              <a:gd name="connsiteY1" fmla="*/ 361750 h 723519"/>
              <a:gd name="connsiteX2" fmla="*/ 361750 w 723518"/>
              <a:gd name="connsiteY2" fmla="*/ 723519 h 723519"/>
              <a:gd name="connsiteX3" fmla="*/ 723519 w 723518"/>
              <a:gd name="connsiteY3" fmla="*/ 361769 h 723519"/>
              <a:gd name="connsiteX4" fmla="*/ 723519 w 723518"/>
              <a:gd name="connsiteY4" fmla="*/ 361731 h 723519"/>
              <a:gd name="connsiteX5" fmla="*/ 362055 w 723518"/>
              <a:gd name="connsiteY5" fmla="*/ 0 h 723519"/>
              <a:gd name="connsiteX6" fmla="*/ 361769 w 723518"/>
              <a:gd name="connsiteY6" fmla="*/ 0 h 723519"/>
              <a:gd name="connsiteX7" fmla="*/ 523408 w 723518"/>
              <a:gd name="connsiteY7" fmla="*/ 477860 h 723519"/>
              <a:gd name="connsiteX8" fmla="*/ 477869 w 723518"/>
              <a:gd name="connsiteY8" fmla="*/ 523399 h 723519"/>
              <a:gd name="connsiteX9" fmla="*/ 361769 w 723518"/>
              <a:gd name="connsiteY9" fmla="*/ 407280 h 723519"/>
              <a:gd name="connsiteX10" fmla="*/ 245707 w 723518"/>
              <a:gd name="connsiteY10" fmla="*/ 523380 h 723519"/>
              <a:gd name="connsiteX11" fmla="*/ 200168 w 723518"/>
              <a:gd name="connsiteY11" fmla="*/ 477841 h 723519"/>
              <a:gd name="connsiteX12" fmla="*/ 316192 w 723518"/>
              <a:gd name="connsiteY12" fmla="*/ 361731 h 723519"/>
              <a:gd name="connsiteX13" fmla="*/ 200120 w 723518"/>
              <a:gd name="connsiteY13" fmla="*/ 245631 h 723519"/>
              <a:gd name="connsiteX14" fmla="*/ 245707 w 723518"/>
              <a:gd name="connsiteY14" fmla="*/ 200092 h 723519"/>
              <a:gd name="connsiteX15" fmla="*/ 361769 w 723518"/>
              <a:gd name="connsiteY15" fmla="*/ 316230 h 723519"/>
              <a:gd name="connsiteX16" fmla="*/ 477869 w 723518"/>
              <a:gd name="connsiteY16" fmla="*/ 200092 h 723519"/>
              <a:gd name="connsiteX17" fmla="*/ 523408 w 723518"/>
              <a:gd name="connsiteY17" fmla="*/ 245631 h 723519"/>
              <a:gd name="connsiteX18" fmla="*/ 407308 w 723518"/>
              <a:gd name="connsiteY18" fmla="*/ 361731 h 7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518" h="723519">
                <a:moveTo>
                  <a:pt x="361769" y="0"/>
                </a:moveTo>
                <a:cubicBezTo>
                  <a:pt x="161975" y="-5"/>
                  <a:pt x="6" y="161956"/>
                  <a:pt x="0" y="361750"/>
                </a:cubicBezTo>
                <a:cubicBezTo>
                  <a:pt x="-6" y="561545"/>
                  <a:pt x="161955" y="723513"/>
                  <a:pt x="361750" y="723519"/>
                </a:cubicBezTo>
                <a:cubicBezTo>
                  <a:pt x="561545" y="723524"/>
                  <a:pt x="723513" y="561564"/>
                  <a:pt x="723519" y="361769"/>
                </a:cubicBezTo>
                <a:cubicBezTo>
                  <a:pt x="723519" y="361757"/>
                  <a:pt x="723519" y="361743"/>
                  <a:pt x="723519" y="361731"/>
                </a:cubicBezTo>
                <a:cubicBezTo>
                  <a:pt x="723592" y="162026"/>
                  <a:pt x="561760" y="73"/>
                  <a:pt x="362055" y="0"/>
                </a:cubicBezTo>
                <a:cubicBezTo>
                  <a:pt x="361960" y="0"/>
                  <a:pt x="361864" y="0"/>
                  <a:pt x="361769" y="0"/>
                </a:cubicBezTo>
                <a:close/>
                <a:moveTo>
                  <a:pt x="523408" y="477860"/>
                </a:moveTo>
                <a:lnTo>
                  <a:pt x="477869" y="523399"/>
                </a:lnTo>
                <a:lnTo>
                  <a:pt x="361769" y="407280"/>
                </a:lnTo>
                <a:lnTo>
                  <a:pt x="245707" y="523380"/>
                </a:lnTo>
                <a:lnTo>
                  <a:pt x="200168" y="477841"/>
                </a:lnTo>
                <a:lnTo>
                  <a:pt x="316192" y="361731"/>
                </a:lnTo>
                <a:lnTo>
                  <a:pt x="200120" y="245631"/>
                </a:lnTo>
                <a:lnTo>
                  <a:pt x="245707" y="200092"/>
                </a:lnTo>
                <a:lnTo>
                  <a:pt x="361769" y="316230"/>
                </a:lnTo>
                <a:lnTo>
                  <a:pt x="477869" y="200092"/>
                </a:lnTo>
                <a:lnTo>
                  <a:pt x="523408" y="245631"/>
                </a:lnTo>
                <a:lnTo>
                  <a:pt x="407308" y="361731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5" name="Graphic 39" descr="Badge Cross with solid fill">
            <a:extLst>
              <a:ext uri="{FF2B5EF4-FFF2-40B4-BE49-F238E27FC236}">
                <a16:creationId xmlns:a16="http://schemas.microsoft.com/office/drawing/2014/main" id="{3E5F3F05-2FE0-EFC2-D202-1C3C6AF52F9F}"/>
              </a:ext>
            </a:extLst>
          </p:cNvPr>
          <p:cNvSpPr/>
          <p:nvPr/>
        </p:nvSpPr>
        <p:spPr>
          <a:xfrm>
            <a:off x="7110248" y="4770323"/>
            <a:ext cx="180000" cy="180000"/>
          </a:xfrm>
          <a:custGeom>
            <a:avLst/>
            <a:gdLst>
              <a:gd name="connsiteX0" fmla="*/ 361769 w 723518"/>
              <a:gd name="connsiteY0" fmla="*/ 0 h 723519"/>
              <a:gd name="connsiteX1" fmla="*/ 0 w 723518"/>
              <a:gd name="connsiteY1" fmla="*/ 361750 h 723519"/>
              <a:gd name="connsiteX2" fmla="*/ 361750 w 723518"/>
              <a:gd name="connsiteY2" fmla="*/ 723519 h 723519"/>
              <a:gd name="connsiteX3" fmla="*/ 723519 w 723518"/>
              <a:gd name="connsiteY3" fmla="*/ 361769 h 723519"/>
              <a:gd name="connsiteX4" fmla="*/ 723519 w 723518"/>
              <a:gd name="connsiteY4" fmla="*/ 361731 h 723519"/>
              <a:gd name="connsiteX5" fmla="*/ 362055 w 723518"/>
              <a:gd name="connsiteY5" fmla="*/ 0 h 723519"/>
              <a:gd name="connsiteX6" fmla="*/ 361769 w 723518"/>
              <a:gd name="connsiteY6" fmla="*/ 0 h 723519"/>
              <a:gd name="connsiteX7" fmla="*/ 523408 w 723518"/>
              <a:gd name="connsiteY7" fmla="*/ 477860 h 723519"/>
              <a:gd name="connsiteX8" fmla="*/ 477869 w 723518"/>
              <a:gd name="connsiteY8" fmla="*/ 523399 h 723519"/>
              <a:gd name="connsiteX9" fmla="*/ 361769 w 723518"/>
              <a:gd name="connsiteY9" fmla="*/ 407280 h 723519"/>
              <a:gd name="connsiteX10" fmla="*/ 245707 w 723518"/>
              <a:gd name="connsiteY10" fmla="*/ 523380 h 723519"/>
              <a:gd name="connsiteX11" fmla="*/ 200168 w 723518"/>
              <a:gd name="connsiteY11" fmla="*/ 477841 h 723519"/>
              <a:gd name="connsiteX12" fmla="*/ 316192 w 723518"/>
              <a:gd name="connsiteY12" fmla="*/ 361731 h 723519"/>
              <a:gd name="connsiteX13" fmla="*/ 200120 w 723518"/>
              <a:gd name="connsiteY13" fmla="*/ 245631 h 723519"/>
              <a:gd name="connsiteX14" fmla="*/ 245707 w 723518"/>
              <a:gd name="connsiteY14" fmla="*/ 200092 h 723519"/>
              <a:gd name="connsiteX15" fmla="*/ 361769 w 723518"/>
              <a:gd name="connsiteY15" fmla="*/ 316230 h 723519"/>
              <a:gd name="connsiteX16" fmla="*/ 477869 w 723518"/>
              <a:gd name="connsiteY16" fmla="*/ 200092 h 723519"/>
              <a:gd name="connsiteX17" fmla="*/ 523408 w 723518"/>
              <a:gd name="connsiteY17" fmla="*/ 245631 h 723519"/>
              <a:gd name="connsiteX18" fmla="*/ 407308 w 723518"/>
              <a:gd name="connsiteY18" fmla="*/ 361731 h 7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518" h="723519">
                <a:moveTo>
                  <a:pt x="361769" y="0"/>
                </a:moveTo>
                <a:cubicBezTo>
                  <a:pt x="161975" y="-5"/>
                  <a:pt x="6" y="161956"/>
                  <a:pt x="0" y="361750"/>
                </a:cubicBezTo>
                <a:cubicBezTo>
                  <a:pt x="-6" y="561545"/>
                  <a:pt x="161955" y="723513"/>
                  <a:pt x="361750" y="723519"/>
                </a:cubicBezTo>
                <a:cubicBezTo>
                  <a:pt x="561545" y="723524"/>
                  <a:pt x="723513" y="561564"/>
                  <a:pt x="723519" y="361769"/>
                </a:cubicBezTo>
                <a:cubicBezTo>
                  <a:pt x="723519" y="361757"/>
                  <a:pt x="723519" y="361743"/>
                  <a:pt x="723519" y="361731"/>
                </a:cubicBezTo>
                <a:cubicBezTo>
                  <a:pt x="723592" y="162026"/>
                  <a:pt x="561760" y="73"/>
                  <a:pt x="362055" y="0"/>
                </a:cubicBezTo>
                <a:cubicBezTo>
                  <a:pt x="361960" y="0"/>
                  <a:pt x="361864" y="0"/>
                  <a:pt x="361769" y="0"/>
                </a:cubicBezTo>
                <a:close/>
                <a:moveTo>
                  <a:pt x="523408" y="477860"/>
                </a:moveTo>
                <a:lnTo>
                  <a:pt x="477869" y="523399"/>
                </a:lnTo>
                <a:lnTo>
                  <a:pt x="361769" y="407280"/>
                </a:lnTo>
                <a:lnTo>
                  <a:pt x="245707" y="523380"/>
                </a:lnTo>
                <a:lnTo>
                  <a:pt x="200168" y="477841"/>
                </a:lnTo>
                <a:lnTo>
                  <a:pt x="316192" y="361731"/>
                </a:lnTo>
                <a:lnTo>
                  <a:pt x="200120" y="245631"/>
                </a:lnTo>
                <a:lnTo>
                  <a:pt x="245707" y="200092"/>
                </a:lnTo>
                <a:lnTo>
                  <a:pt x="361769" y="316230"/>
                </a:lnTo>
                <a:lnTo>
                  <a:pt x="477869" y="200092"/>
                </a:lnTo>
                <a:lnTo>
                  <a:pt x="523408" y="245631"/>
                </a:lnTo>
                <a:lnTo>
                  <a:pt x="407308" y="361731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CBF60F-F83D-C634-EC01-A13F21DEAB50}"/>
              </a:ext>
            </a:extLst>
          </p:cNvPr>
          <p:cNvSpPr/>
          <p:nvPr/>
        </p:nvSpPr>
        <p:spPr>
          <a:xfrm>
            <a:off x="3960056" y="5040543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E872677-A031-9AE9-9DBA-B7B2754528C2}"/>
              </a:ext>
            </a:extLst>
          </p:cNvPr>
          <p:cNvSpPr/>
          <p:nvPr/>
        </p:nvSpPr>
        <p:spPr>
          <a:xfrm>
            <a:off x="6120152" y="5040543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E834756-E0B5-7EDA-5E4B-8F277A012E09}"/>
              </a:ext>
            </a:extLst>
          </p:cNvPr>
          <p:cNvSpPr/>
          <p:nvPr/>
        </p:nvSpPr>
        <p:spPr>
          <a:xfrm>
            <a:off x="8280272" y="5040543"/>
            <a:ext cx="2160000" cy="359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9" name="Graphic 36" descr="Badge Tick1 with solid fill">
            <a:extLst>
              <a:ext uri="{FF2B5EF4-FFF2-40B4-BE49-F238E27FC236}">
                <a16:creationId xmlns:a16="http://schemas.microsoft.com/office/drawing/2014/main" id="{84F51169-5993-FC20-46FD-1CBA4C3485EE}"/>
              </a:ext>
            </a:extLst>
          </p:cNvPr>
          <p:cNvSpPr/>
          <p:nvPr/>
        </p:nvSpPr>
        <p:spPr>
          <a:xfrm>
            <a:off x="9270272" y="5130327"/>
            <a:ext cx="180000" cy="180000"/>
          </a:xfrm>
          <a:custGeom>
            <a:avLst/>
            <a:gdLst>
              <a:gd name="connsiteX0" fmla="*/ 361750 w 723499"/>
              <a:gd name="connsiteY0" fmla="*/ 0 h 723499"/>
              <a:gd name="connsiteX1" fmla="*/ 0 w 723499"/>
              <a:gd name="connsiteY1" fmla="*/ 361750 h 723499"/>
              <a:gd name="connsiteX2" fmla="*/ 361750 w 723499"/>
              <a:gd name="connsiteY2" fmla="*/ 723500 h 723499"/>
              <a:gd name="connsiteX3" fmla="*/ 723500 w 723499"/>
              <a:gd name="connsiteY3" fmla="*/ 361750 h 723499"/>
              <a:gd name="connsiteX4" fmla="*/ 723500 w 723499"/>
              <a:gd name="connsiteY4" fmla="*/ 361721 h 723499"/>
              <a:gd name="connsiteX5" fmla="*/ 362026 w 723499"/>
              <a:gd name="connsiteY5" fmla="*/ 0 h 723499"/>
              <a:gd name="connsiteX6" fmla="*/ 361750 w 723499"/>
              <a:gd name="connsiteY6" fmla="*/ 0 h 723499"/>
              <a:gd name="connsiteX7" fmla="*/ 449380 w 723499"/>
              <a:gd name="connsiteY7" fmla="*/ 379028 h 723499"/>
              <a:gd name="connsiteX8" fmla="*/ 290312 w 723499"/>
              <a:gd name="connsiteY8" fmla="*/ 538258 h 723499"/>
              <a:gd name="connsiteX9" fmla="*/ 154010 w 723499"/>
              <a:gd name="connsiteY9" fmla="*/ 401955 h 723499"/>
              <a:gd name="connsiteX10" fmla="*/ 199549 w 723499"/>
              <a:gd name="connsiteY10" fmla="*/ 356416 h 723499"/>
              <a:gd name="connsiteX11" fmla="*/ 290312 w 723499"/>
              <a:gd name="connsiteY11" fmla="*/ 447180 h 723499"/>
              <a:gd name="connsiteX12" fmla="*/ 421757 w 723499"/>
              <a:gd name="connsiteY12" fmla="*/ 314030 h 723499"/>
              <a:gd name="connsiteX13" fmla="*/ 534543 w 723499"/>
              <a:gd name="connsiteY13" fmla="*/ 202673 h 723499"/>
              <a:gd name="connsiteX14" fmla="*/ 538648 w 723499"/>
              <a:gd name="connsiteY14" fmla="*/ 198863 h 723499"/>
              <a:gd name="connsiteX15" fmla="*/ 542458 w 723499"/>
              <a:gd name="connsiteY15" fmla="*/ 194748 h 723499"/>
              <a:gd name="connsiteX16" fmla="*/ 588636 w 723499"/>
              <a:gd name="connsiteY16" fmla="*/ 240287 h 723499"/>
              <a:gd name="connsiteX17" fmla="*/ 449370 w 723499"/>
              <a:gd name="connsiteY17" fmla="*/ 379000 h 7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3499" h="723499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40"/>
                  <a:pt x="723500" y="361731"/>
                  <a:pt x="723500" y="361721"/>
                </a:cubicBezTo>
                <a:cubicBezTo>
                  <a:pt x="723569" y="162016"/>
                  <a:pt x="561731" y="69"/>
                  <a:pt x="362026" y="0"/>
                </a:cubicBezTo>
                <a:cubicBezTo>
                  <a:pt x="361934" y="0"/>
                  <a:pt x="361842" y="0"/>
                  <a:pt x="361750" y="0"/>
                </a:cubicBezTo>
                <a:close/>
                <a:moveTo>
                  <a:pt x="449380" y="379028"/>
                </a:moveTo>
                <a:cubicBezTo>
                  <a:pt x="396675" y="431638"/>
                  <a:pt x="343652" y="484715"/>
                  <a:pt x="290312" y="538258"/>
                </a:cubicBezTo>
                <a:cubicBezTo>
                  <a:pt x="244986" y="492716"/>
                  <a:pt x="199552" y="447282"/>
                  <a:pt x="154010" y="401955"/>
                </a:cubicBezTo>
                <a:lnTo>
                  <a:pt x="199549" y="356416"/>
                </a:lnTo>
                <a:lnTo>
                  <a:pt x="290312" y="447180"/>
                </a:lnTo>
                <a:cubicBezTo>
                  <a:pt x="334375" y="402482"/>
                  <a:pt x="378190" y="358099"/>
                  <a:pt x="421757" y="314030"/>
                </a:cubicBezTo>
                <a:cubicBezTo>
                  <a:pt x="465296" y="269967"/>
                  <a:pt x="489385" y="246317"/>
                  <a:pt x="534543" y="202673"/>
                </a:cubicBezTo>
                <a:cubicBezTo>
                  <a:pt x="535810" y="201406"/>
                  <a:pt x="537172" y="200149"/>
                  <a:pt x="538648" y="198863"/>
                </a:cubicBezTo>
                <a:cubicBezTo>
                  <a:pt x="540079" y="197649"/>
                  <a:pt x="541358" y="196268"/>
                  <a:pt x="542458" y="194748"/>
                </a:cubicBezTo>
                <a:lnTo>
                  <a:pt x="588636" y="240287"/>
                </a:lnTo>
                <a:cubicBezTo>
                  <a:pt x="535000" y="293627"/>
                  <a:pt x="502082" y="326393"/>
                  <a:pt x="449370" y="37900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0" name="Graphic 39" descr="Badge Cross with solid fill">
            <a:extLst>
              <a:ext uri="{FF2B5EF4-FFF2-40B4-BE49-F238E27FC236}">
                <a16:creationId xmlns:a16="http://schemas.microsoft.com/office/drawing/2014/main" id="{F0E7A871-C239-1C9F-B07A-D80478CE8809}"/>
              </a:ext>
            </a:extLst>
          </p:cNvPr>
          <p:cNvSpPr/>
          <p:nvPr/>
        </p:nvSpPr>
        <p:spPr>
          <a:xfrm>
            <a:off x="4950056" y="5130327"/>
            <a:ext cx="180000" cy="180000"/>
          </a:xfrm>
          <a:custGeom>
            <a:avLst/>
            <a:gdLst>
              <a:gd name="connsiteX0" fmla="*/ 361769 w 723518"/>
              <a:gd name="connsiteY0" fmla="*/ 0 h 723519"/>
              <a:gd name="connsiteX1" fmla="*/ 0 w 723518"/>
              <a:gd name="connsiteY1" fmla="*/ 361750 h 723519"/>
              <a:gd name="connsiteX2" fmla="*/ 361750 w 723518"/>
              <a:gd name="connsiteY2" fmla="*/ 723519 h 723519"/>
              <a:gd name="connsiteX3" fmla="*/ 723519 w 723518"/>
              <a:gd name="connsiteY3" fmla="*/ 361769 h 723519"/>
              <a:gd name="connsiteX4" fmla="*/ 723519 w 723518"/>
              <a:gd name="connsiteY4" fmla="*/ 361731 h 723519"/>
              <a:gd name="connsiteX5" fmla="*/ 362055 w 723518"/>
              <a:gd name="connsiteY5" fmla="*/ 0 h 723519"/>
              <a:gd name="connsiteX6" fmla="*/ 361769 w 723518"/>
              <a:gd name="connsiteY6" fmla="*/ 0 h 723519"/>
              <a:gd name="connsiteX7" fmla="*/ 523408 w 723518"/>
              <a:gd name="connsiteY7" fmla="*/ 477860 h 723519"/>
              <a:gd name="connsiteX8" fmla="*/ 477869 w 723518"/>
              <a:gd name="connsiteY8" fmla="*/ 523399 h 723519"/>
              <a:gd name="connsiteX9" fmla="*/ 361769 w 723518"/>
              <a:gd name="connsiteY9" fmla="*/ 407280 h 723519"/>
              <a:gd name="connsiteX10" fmla="*/ 245707 w 723518"/>
              <a:gd name="connsiteY10" fmla="*/ 523380 h 723519"/>
              <a:gd name="connsiteX11" fmla="*/ 200168 w 723518"/>
              <a:gd name="connsiteY11" fmla="*/ 477841 h 723519"/>
              <a:gd name="connsiteX12" fmla="*/ 316192 w 723518"/>
              <a:gd name="connsiteY12" fmla="*/ 361731 h 723519"/>
              <a:gd name="connsiteX13" fmla="*/ 200120 w 723518"/>
              <a:gd name="connsiteY13" fmla="*/ 245631 h 723519"/>
              <a:gd name="connsiteX14" fmla="*/ 245707 w 723518"/>
              <a:gd name="connsiteY14" fmla="*/ 200092 h 723519"/>
              <a:gd name="connsiteX15" fmla="*/ 361769 w 723518"/>
              <a:gd name="connsiteY15" fmla="*/ 316230 h 723519"/>
              <a:gd name="connsiteX16" fmla="*/ 477869 w 723518"/>
              <a:gd name="connsiteY16" fmla="*/ 200092 h 723519"/>
              <a:gd name="connsiteX17" fmla="*/ 523408 w 723518"/>
              <a:gd name="connsiteY17" fmla="*/ 245631 h 723519"/>
              <a:gd name="connsiteX18" fmla="*/ 407308 w 723518"/>
              <a:gd name="connsiteY18" fmla="*/ 361731 h 7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518" h="723519">
                <a:moveTo>
                  <a:pt x="361769" y="0"/>
                </a:moveTo>
                <a:cubicBezTo>
                  <a:pt x="161975" y="-5"/>
                  <a:pt x="6" y="161956"/>
                  <a:pt x="0" y="361750"/>
                </a:cubicBezTo>
                <a:cubicBezTo>
                  <a:pt x="-6" y="561545"/>
                  <a:pt x="161955" y="723513"/>
                  <a:pt x="361750" y="723519"/>
                </a:cubicBezTo>
                <a:cubicBezTo>
                  <a:pt x="561545" y="723524"/>
                  <a:pt x="723513" y="561564"/>
                  <a:pt x="723519" y="361769"/>
                </a:cubicBezTo>
                <a:cubicBezTo>
                  <a:pt x="723519" y="361757"/>
                  <a:pt x="723519" y="361743"/>
                  <a:pt x="723519" y="361731"/>
                </a:cubicBezTo>
                <a:cubicBezTo>
                  <a:pt x="723592" y="162026"/>
                  <a:pt x="561760" y="73"/>
                  <a:pt x="362055" y="0"/>
                </a:cubicBezTo>
                <a:cubicBezTo>
                  <a:pt x="361960" y="0"/>
                  <a:pt x="361864" y="0"/>
                  <a:pt x="361769" y="0"/>
                </a:cubicBezTo>
                <a:close/>
                <a:moveTo>
                  <a:pt x="523408" y="477860"/>
                </a:moveTo>
                <a:lnTo>
                  <a:pt x="477869" y="523399"/>
                </a:lnTo>
                <a:lnTo>
                  <a:pt x="361769" y="407280"/>
                </a:lnTo>
                <a:lnTo>
                  <a:pt x="245707" y="523380"/>
                </a:lnTo>
                <a:lnTo>
                  <a:pt x="200168" y="477841"/>
                </a:lnTo>
                <a:lnTo>
                  <a:pt x="316192" y="361731"/>
                </a:lnTo>
                <a:lnTo>
                  <a:pt x="200120" y="245631"/>
                </a:lnTo>
                <a:lnTo>
                  <a:pt x="245707" y="200092"/>
                </a:lnTo>
                <a:lnTo>
                  <a:pt x="361769" y="316230"/>
                </a:lnTo>
                <a:lnTo>
                  <a:pt x="477869" y="200092"/>
                </a:lnTo>
                <a:lnTo>
                  <a:pt x="523408" y="245631"/>
                </a:lnTo>
                <a:lnTo>
                  <a:pt x="407308" y="361731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1" name="Graphic 39" descr="Badge Cross with solid fill">
            <a:extLst>
              <a:ext uri="{FF2B5EF4-FFF2-40B4-BE49-F238E27FC236}">
                <a16:creationId xmlns:a16="http://schemas.microsoft.com/office/drawing/2014/main" id="{7E7099BC-2BAB-2E3C-D2D7-5A7D8808BC84}"/>
              </a:ext>
            </a:extLst>
          </p:cNvPr>
          <p:cNvSpPr/>
          <p:nvPr/>
        </p:nvSpPr>
        <p:spPr>
          <a:xfrm>
            <a:off x="7110152" y="5130327"/>
            <a:ext cx="180000" cy="180000"/>
          </a:xfrm>
          <a:custGeom>
            <a:avLst/>
            <a:gdLst>
              <a:gd name="connsiteX0" fmla="*/ 361769 w 723518"/>
              <a:gd name="connsiteY0" fmla="*/ 0 h 723519"/>
              <a:gd name="connsiteX1" fmla="*/ 0 w 723518"/>
              <a:gd name="connsiteY1" fmla="*/ 361750 h 723519"/>
              <a:gd name="connsiteX2" fmla="*/ 361750 w 723518"/>
              <a:gd name="connsiteY2" fmla="*/ 723519 h 723519"/>
              <a:gd name="connsiteX3" fmla="*/ 723519 w 723518"/>
              <a:gd name="connsiteY3" fmla="*/ 361769 h 723519"/>
              <a:gd name="connsiteX4" fmla="*/ 723519 w 723518"/>
              <a:gd name="connsiteY4" fmla="*/ 361731 h 723519"/>
              <a:gd name="connsiteX5" fmla="*/ 362055 w 723518"/>
              <a:gd name="connsiteY5" fmla="*/ 0 h 723519"/>
              <a:gd name="connsiteX6" fmla="*/ 361769 w 723518"/>
              <a:gd name="connsiteY6" fmla="*/ 0 h 723519"/>
              <a:gd name="connsiteX7" fmla="*/ 523408 w 723518"/>
              <a:gd name="connsiteY7" fmla="*/ 477860 h 723519"/>
              <a:gd name="connsiteX8" fmla="*/ 477869 w 723518"/>
              <a:gd name="connsiteY8" fmla="*/ 523399 h 723519"/>
              <a:gd name="connsiteX9" fmla="*/ 361769 w 723518"/>
              <a:gd name="connsiteY9" fmla="*/ 407280 h 723519"/>
              <a:gd name="connsiteX10" fmla="*/ 245707 w 723518"/>
              <a:gd name="connsiteY10" fmla="*/ 523380 h 723519"/>
              <a:gd name="connsiteX11" fmla="*/ 200168 w 723518"/>
              <a:gd name="connsiteY11" fmla="*/ 477841 h 723519"/>
              <a:gd name="connsiteX12" fmla="*/ 316192 w 723518"/>
              <a:gd name="connsiteY12" fmla="*/ 361731 h 723519"/>
              <a:gd name="connsiteX13" fmla="*/ 200120 w 723518"/>
              <a:gd name="connsiteY13" fmla="*/ 245631 h 723519"/>
              <a:gd name="connsiteX14" fmla="*/ 245707 w 723518"/>
              <a:gd name="connsiteY14" fmla="*/ 200092 h 723519"/>
              <a:gd name="connsiteX15" fmla="*/ 361769 w 723518"/>
              <a:gd name="connsiteY15" fmla="*/ 316230 h 723519"/>
              <a:gd name="connsiteX16" fmla="*/ 477869 w 723518"/>
              <a:gd name="connsiteY16" fmla="*/ 200092 h 723519"/>
              <a:gd name="connsiteX17" fmla="*/ 523408 w 723518"/>
              <a:gd name="connsiteY17" fmla="*/ 245631 h 723519"/>
              <a:gd name="connsiteX18" fmla="*/ 407308 w 723518"/>
              <a:gd name="connsiteY18" fmla="*/ 361731 h 7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3518" h="723519">
                <a:moveTo>
                  <a:pt x="361769" y="0"/>
                </a:moveTo>
                <a:cubicBezTo>
                  <a:pt x="161975" y="-5"/>
                  <a:pt x="6" y="161956"/>
                  <a:pt x="0" y="361750"/>
                </a:cubicBezTo>
                <a:cubicBezTo>
                  <a:pt x="-6" y="561545"/>
                  <a:pt x="161955" y="723513"/>
                  <a:pt x="361750" y="723519"/>
                </a:cubicBezTo>
                <a:cubicBezTo>
                  <a:pt x="561545" y="723524"/>
                  <a:pt x="723513" y="561564"/>
                  <a:pt x="723519" y="361769"/>
                </a:cubicBezTo>
                <a:cubicBezTo>
                  <a:pt x="723519" y="361757"/>
                  <a:pt x="723519" y="361743"/>
                  <a:pt x="723519" y="361731"/>
                </a:cubicBezTo>
                <a:cubicBezTo>
                  <a:pt x="723592" y="162026"/>
                  <a:pt x="561760" y="73"/>
                  <a:pt x="362055" y="0"/>
                </a:cubicBezTo>
                <a:cubicBezTo>
                  <a:pt x="361960" y="0"/>
                  <a:pt x="361864" y="0"/>
                  <a:pt x="361769" y="0"/>
                </a:cubicBezTo>
                <a:close/>
                <a:moveTo>
                  <a:pt x="523408" y="477860"/>
                </a:moveTo>
                <a:lnTo>
                  <a:pt x="477869" y="523399"/>
                </a:lnTo>
                <a:lnTo>
                  <a:pt x="361769" y="407280"/>
                </a:lnTo>
                <a:lnTo>
                  <a:pt x="245707" y="523380"/>
                </a:lnTo>
                <a:lnTo>
                  <a:pt x="200168" y="477841"/>
                </a:lnTo>
                <a:lnTo>
                  <a:pt x="316192" y="361731"/>
                </a:lnTo>
                <a:lnTo>
                  <a:pt x="200120" y="245631"/>
                </a:lnTo>
                <a:lnTo>
                  <a:pt x="245707" y="200092"/>
                </a:lnTo>
                <a:lnTo>
                  <a:pt x="361769" y="316230"/>
                </a:lnTo>
                <a:lnTo>
                  <a:pt x="477869" y="200092"/>
                </a:lnTo>
                <a:lnTo>
                  <a:pt x="523408" y="245631"/>
                </a:lnTo>
                <a:lnTo>
                  <a:pt x="407308" y="361731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68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18BEB-0303-3B65-03BC-CDFC9B7FA6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 Table #1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BB468A-53D9-CB46-E1D6-3056FC6DA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354734"/>
              </p:ext>
            </p:extLst>
          </p:nvPr>
        </p:nvGraphicFramePr>
        <p:xfrm>
          <a:off x="720724" y="2160075"/>
          <a:ext cx="10080000" cy="288000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63159472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42201513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18321627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50851683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5374423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58348763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NAME 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Cormorant Garamond" pitchFamily="2" charset="-52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#1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Cormorant Garamond" pitchFamily="2" charset="-52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#2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Cormorant Garamond" pitchFamily="2" charset="-52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#3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Cormorant Garamond" pitchFamily="2" charset="-52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#4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Cormorant Garamond" pitchFamily="2" charset="-52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#5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Cormorant Garamond" pitchFamily="2" charset="-52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936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Description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84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Description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5253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Description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4162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Description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01062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Description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056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Description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703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Description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1257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70DAF4-DE03-7986-632A-3FE698963FB3}"/>
              </a:ext>
            </a:extLst>
          </p:cNvPr>
          <p:cNvSpPr txBox="1"/>
          <p:nvPr/>
        </p:nvSpPr>
        <p:spPr>
          <a:xfrm>
            <a:off x="717550" y="1440067"/>
            <a:ext cx="10083799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72000" tIns="0" rIns="0" bIns="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1727942" eaLnBrk="1" latinLnBrk="0" hangingPunct="1">
              <a:buFontTx/>
              <a:buNone/>
              <a:defRPr sz="1600" b="1" kern="1200">
                <a:solidFill>
                  <a:schemeClr val="accent1"/>
                </a:solidFill>
                <a:latin typeface="Cormorant Garamond" pitchFamily="2" charset="-52"/>
                <a:ea typeface="Cormorant Garamond" pitchFamily="2" charset="-52"/>
                <a:cs typeface="+mn-cs"/>
              </a:defRPr>
            </a:lvl1pPr>
            <a:lvl2pPr marL="863915" indent="0" defTabSz="1727942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defTabSz="1727942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defTabSz="1727942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defTabSz="1727942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defTabSz="1727942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defTabSz="1727942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defTabSz="1727942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defTabSz="1727942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chemeClr val="bg1"/>
                </a:solidFill>
                <a:latin typeface="+mj-lt"/>
              </a:rPr>
              <a:t>THE NAME OF THE TABLE</a:t>
            </a:r>
          </a:p>
        </p:txBody>
      </p:sp>
    </p:spTree>
    <p:extLst>
      <p:ext uri="{BB962C8B-B14F-4D97-AF65-F5344CB8AC3E}">
        <p14:creationId xmlns:p14="http://schemas.microsoft.com/office/powerpoint/2010/main" val="1004251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18BEB-0303-3B65-03BC-CDFC9B7FA6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 Table #2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BB468A-53D9-CB46-E1D6-3056FC6DA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985818"/>
              </p:ext>
            </p:extLst>
          </p:nvPr>
        </p:nvGraphicFramePr>
        <p:xfrm>
          <a:off x="720724" y="2160075"/>
          <a:ext cx="10080000" cy="288000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63159472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42201513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18321627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50851683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5374423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58348763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NAME 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Cormorant Garamond" pitchFamily="2" charset="-52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#1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Cormorant Garamond" pitchFamily="2" charset="-52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#2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Cormorant Garamond" pitchFamily="2" charset="-52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#3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Cormorant Garamond" pitchFamily="2" charset="-52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#4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Cormorant Garamond" pitchFamily="2" charset="-52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j-lt"/>
                        </a:rPr>
                        <a:t>#5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Cormorant Garamond" pitchFamily="2" charset="-52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936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Description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84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Description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5253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Description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4162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Description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01062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Description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056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Description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703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Description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42134"/>
                          </a:solidFill>
                          <a:effectLst/>
                          <a:uLnTx/>
                          <a:uFillTx/>
                          <a:latin typeface="+mj-lt"/>
                          <a:sym typeface="Arial"/>
                        </a:rPr>
                        <a:t>Data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4213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1257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70DAF4-DE03-7986-632A-3FE698963FB3}"/>
              </a:ext>
            </a:extLst>
          </p:cNvPr>
          <p:cNvSpPr txBox="1"/>
          <p:nvPr/>
        </p:nvSpPr>
        <p:spPr>
          <a:xfrm>
            <a:off x="717550" y="1440067"/>
            <a:ext cx="10083799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72000" tIns="0" rIns="0" bIns="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1727942" eaLnBrk="1" latinLnBrk="0" hangingPunct="1">
              <a:buFontTx/>
              <a:buNone/>
              <a:defRPr sz="1600" b="1" kern="1200">
                <a:solidFill>
                  <a:schemeClr val="accent1"/>
                </a:solidFill>
                <a:latin typeface="Cormorant Garamond" pitchFamily="2" charset="-52"/>
                <a:ea typeface="Cormorant Garamond" pitchFamily="2" charset="-52"/>
                <a:cs typeface="+mn-cs"/>
              </a:defRPr>
            </a:lvl1pPr>
            <a:lvl2pPr marL="863915" indent="0" defTabSz="1727942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defTabSz="1727942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defTabSz="1727942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defTabSz="1727942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defTabSz="1727942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defTabSz="1727942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defTabSz="1727942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defTabSz="1727942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chemeClr val="bg1"/>
                </a:solidFill>
                <a:latin typeface="+mj-lt"/>
              </a:rPr>
              <a:t>THE NAME OF THE TABLE</a:t>
            </a:r>
          </a:p>
        </p:txBody>
      </p:sp>
    </p:spTree>
    <p:extLst>
      <p:ext uri="{BB962C8B-B14F-4D97-AF65-F5344CB8AC3E}">
        <p14:creationId xmlns:p14="http://schemas.microsoft.com/office/powerpoint/2010/main" val="1704374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18BEB-0303-3B65-03BC-CDFC9B7FA6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/>
              <a:t>The Timeline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B12164B-B3AC-6584-BA3B-D1DA5FC68B11}"/>
              </a:ext>
            </a:extLst>
          </p:cNvPr>
          <p:cNvSpPr txBox="1">
            <a:spLocks/>
          </p:cNvSpPr>
          <p:nvPr/>
        </p:nvSpPr>
        <p:spPr>
          <a:xfrm>
            <a:off x="719983" y="4146325"/>
            <a:ext cx="1797588" cy="359288"/>
          </a:xfrm>
          <a:prstGeom prst="rect">
            <a:avLst/>
          </a:prstGeom>
        </p:spPr>
        <p:txBody>
          <a:bodyPr lIns="720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Lorem ipsum dolor sit amet, consectetuer adipiscing elit. 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066E357-F934-2DD9-DC1A-9CF533ADB4E1}"/>
              </a:ext>
            </a:extLst>
          </p:cNvPr>
          <p:cNvSpPr txBox="1">
            <a:spLocks/>
          </p:cNvSpPr>
          <p:nvPr/>
        </p:nvSpPr>
        <p:spPr>
          <a:xfrm>
            <a:off x="717551" y="3780093"/>
            <a:ext cx="1800020" cy="365516"/>
          </a:xfrm>
          <a:prstGeom prst="rect">
            <a:avLst/>
          </a:prstGeom>
          <a:ln>
            <a:noFill/>
          </a:ln>
        </p:spPr>
        <p:txBody>
          <a:bodyPr vert="horz" lIns="72000" tIns="53997" rIns="0" bIns="0" rtlCol="0" anchor="t">
            <a:noAutofit/>
          </a:bodyPr>
          <a:lstStyle>
            <a:lvl1pPr marL="0" indent="0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6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63915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2"/>
                </a:solidFill>
                <a:ea typeface="Cormorant Garamond" pitchFamily="2" charset="-52"/>
              </a:rPr>
              <a:t>SUBHEADING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A0F73D8-2C65-A867-E129-686B896E34AC}"/>
              </a:ext>
            </a:extLst>
          </p:cNvPr>
          <p:cNvSpPr txBox="1">
            <a:spLocks/>
          </p:cNvSpPr>
          <p:nvPr/>
        </p:nvSpPr>
        <p:spPr>
          <a:xfrm>
            <a:off x="720188" y="3245599"/>
            <a:ext cx="1800020" cy="354492"/>
          </a:xfrm>
          <a:prstGeom prst="rect">
            <a:avLst/>
          </a:prstGeom>
        </p:spPr>
        <p:txBody>
          <a:bodyPr vert="horz" lIns="72000" tIns="36000" rIns="0" bIns="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3200" b="0" i="0" u="none" strike="noStrike" cap="none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>
                <a:solidFill>
                  <a:schemeClr val="accent3"/>
                </a:solidFill>
              </a:rPr>
              <a:t>2020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28EC22-49DF-A3E4-4680-58E6045FACD0}"/>
              </a:ext>
            </a:extLst>
          </p:cNvPr>
          <p:cNvCxnSpPr/>
          <p:nvPr/>
        </p:nvCxnSpPr>
        <p:spPr>
          <a:xfrm>
            <a:off x="720725" y="3600092"/>
            <a:ext cx="10079037" cy="0"/>
          </a:xfrm>
          <a:prstGeom prst="straightConnector1">
            <a:avLst/>
          </a:prstGeom>
          <a:ln w="12700">
            <a:solidFill>
              <a:schemeClr val="accent3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B5236B-EBD9-F662-8AC9-C2BB707F1C4F}"/>
              </a:ext>
            </a:extLst>
          </p:cNvPr>
          <p:cNvCxnSpPr>
            <a:cxnSpLocks/>
          </p:cNvCxnSpPr>
          <p:nvPr/>
        </p:nvCxnSpPr>
        <p:spPr>
          <a:xfrm>
            <a:off x="717550" y="3420089"/>
            <a:ext cx="0" cy="16200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50C3D3-3FEC-75F2-D1E8-01FDD1FABA6F}"/>
              </a:ext>
            </a:extLst>
          </p:cNvPr>
          <p:cNvCxnSpPr>
            <a:cxnSpLocks/>
          </p:cNvCxnSpPr>
          <p:nvPr/>
        </p:nvCxnSpPr>
        <p:spPr>
          <a:xfrm>
            <a:off x="2880212" y="2160075"/>
            <a:ext cx="0" cy="16200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5478FB0-B849-2B35-A44B-C3B141FDEF72}"/>
              </a:ext>
            </a:extLst>
          </p:cNvPr>
          <p:cNvSpPr txBox="1">
            <a:spLocks/>
          </p:cNvSpPr>
          <p:nvPr/>
        </p:nvSpPr>
        <p:spPr>
          <a:xfrm>
            <a:off x="2880007" y="2700797"/>
            <a:ext cx="1797588" cy="359288"/>
          </a:xfrm>
          <a:prstGeom prst="rect">
            <a:avLst/>
          </a:prstGeom>
        </p:spPr>
        <p:txBody>
          <a:bodyPr vert="horz" lIns="7200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60FB353-0F82-5BE0-4599-0266B6802D7D}"/>
              </a:ext>
            </a:extLst>
          </p:cNvPr>
          <p:cNvSpPr txBox="1">
            <a:spLocks/>
          </p:cNvSpPr>
          <p:nvPr/>
        </p:nvSpPr>
        <p:spPr>
          <a:xfrm>
            <a:off x="2877575" y="2334565"/>
            <a:ext cx="1800020" cy="365516"/>
          </a:xfrm>
          <a:prstGeom prst="rect">
            <a:avLst/>
          </a:prstGeom>
          <a:ln>
            <a:noFill/>
          </a:ln>
        </p:spPr>
        <p:txBody>
          <a:bodyPr vert="horz" lIns="72000" tIns="53997" rIns="0" bIns="0" rtlCol="0" anchor="t">
            <a:noAutofit/>
          </a:bodyPr>
          <a:lstStyle>
            <a:lvl1pPr marL="0" indent="0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6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63915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2"/>
                </a:solidFill>
                <a:ea typeface="Cormorant Garamond" pitchFamily="2" charset="-52"/>
              </a:rPr>
              <a:t>SUBHEADING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2460591-5B75-4FFE-FA5D-E54E92243F67}"/>
              </a:ext>
            </a:extLst>
          </p:cNvPr>
          <p:cNvSpPr txBox="1">
            <a:spLocks/>
          </p:cNvSpPr>
          <p:nvPr/>
        </p:nvSpPr>
        <p:spPr>
          <a:xfrm>
            <a:off x="2880212" y="3605603"/>
            <a:ext cx="1800020" cy="354492"/>
          </a:xfrm>
          <a:prstGeom prst="rect">
            <a:avLst/>
          </a:prstGeom>
        </p:spPr>
        <p:txBody>
          <a:bodyPr vert="horz" lIns="72000" tIns="36000" rIns="0" bIns="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3200" b="0" i="0" u="none" strike="noStrike" cap="none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>
                <a:solidFill>
                  <a:schemeClr val="accent3"/>
                </a:solidFill>
              </a:rPr>
              <a:t>2021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14F9DF6-279A-FE5A-5448-8D73C61C23A7}"/>
              </a:ext>
            </a:extLst>
          </p:cNvPr>
          <p:cNvSpPr txBox="1">
            <a:spLocks/>
          </p:cNvSpPr>
          <p:nvPr/>
        </p:nvSpPr>
        <p:spPr>
          <a:xfrm>
            <a:off x="5040031" y="4146325"/>
            <a:ext cx="1797588" cy="359288"/>
          </a:xfrm>
          <a:prstGeom prst="rect">
            <a:avLst/>
          </a:prstGeom>
        </p:spPr>
        <p:txBody>
          <a:bodyPr vert="horz" lIns="7200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Lorem ipsum dolor sit amet, consectetuer adipiscing elit. 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336C37F-DBDF-E1B9-E3DC-7A936360E882}"/>
              </a:ext>
            </a:extLst>
          </p:cNvPr>
          <p:cNvSpPr txBox="1">
            <a:spLocks/>
          </p:cNvSpPr>
          <p:nvPr/>
        </p:nvSpPr>
        <p:spPr>
          <a:xfrm>
            <a:off x="5037599" y="3780093"/>
            <a:ext cx="1800020" cy="365516"/>
          </a:xfrm>
          <a:prstGeom prst="rect">
            <a:avLst/>
          </a:prstGeom>
          <a:ln>
            <a:noFill/>
          </a:ln>
        </p:spPr>
        <p:txBody>
          <a:bodyPr vert="horz" lIns="72000" tIns="53997" rIns="0" bIns="0" rtlCol="0" anchor="t">
            <a:noAutofit/>
          </a:bodyPr>
          <a:lstStyle>
            <a:lvl1pPr marL="0" indent="0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6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63915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2"/>
                </a:solidFill>
                <a:ea typeface="Cormorant Garamond" pitchFamily="2" charset="-52"/>
              </a:rPr>
              <a:t>SUBHEADING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EB6119A-42D6-BDC0-968B-3769C1BE4D3D}"/>
              </a:ext>
            </a:extLst>
          </p:cNvPr>
          <p:cNvSpPr txBox="1">
            <a:spLocks/>
          </p:cNvSpPr>
          <p:nvPr/>
        </p:nvSpPr>
        <p:spPr>
          <a:xfrm>
            <a:off x="5040236" y="3245599"/>
            <a:ext cx="1800020" cy="354492"/>
          </a:xfrm>
          <a:prstGeom prst="rect">
            <a:avLst/>
          </a:prstGeom>
        </p:spPr>
        <p:txBody>
          <a:bodyPr vert="horz" lIns="72000" tIns="36000" rIns="0" bIns="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3200" b="0" i="0" u="none" strike="noStrike" cap="none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>
                <a:solidFill>
                  <a:schemeClr val="accent3"/>
                </a:solidFill>
              </a:rPr>
              <a:t>2022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47F07B-C832-0346-1790-ECA683E4FE13}"/>
              </a:ext>
            </a:extLst>
          </p:cNvPr>
          <p:cNvCxnSpPr>
            <a:cxnSpLocks/>
          </p:cNvCxnSpPr>
          <p:nvPr/>
        </p:nvCxnSpPr>
        <p:spPr>
          <a:xfrm>
            <a:off x="5037598" y="3420089"/>
            <a:ext cx="0" cy="16200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8CD442-2368-46AC-A032-A03671CE874D}"/>
              </a:ext>
            </a:extLst>
          </p:cNvPr>
          <p:cNvCxnSpPr>
            <a:cxnSpLocks/>
          </p:cNvCxnSpPr>
          <p:nvPr/>
        </p:nvCxnSpPr>
        <p:spPr>
          <a:xfrm>
            <a:off x="7200260" y="2160075"/>
            <a:ext cx="0" cy="16200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6A0544D7-142F-7EF9-618B-8A988833FFB3}"/>
              </a:ext>
            </a:extLst>
          </p:cNvPr>
          <p:cNvSpPr txBox="1">
            <a:spLocks/>
          </p:cNvSpPr>
          <p:nvPr/>
        </p:nvSpPr>
        <p:spPr>
          <a:xfrm>
            <a:off x="7200055" y="2700797"/>
            <a:ext cx="1797588" cy="359288"/>
          </a:xfrm>
          <a:prstGeom prst="rect">
            <a:avLst/>
          </a:prstGeom>
        </p:spPr>
        <p:txBody>
          <a:bodyPr vert="horz" lIns="7200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F9A64D5-1700-29C9-147F-4174A14E8302}"/>
              </a:ext>
            </a:extLst>
          </p:cNvPr>
          <p:cNvSpPr txBox="1">
            <a:spLocks/>
          </p:cNvSpPr>
          <p:nvPr/>
        </p:nvSpPr>
        <p:spPr>
          <a:xfrm>
            <a:off x="7197623" y="2334565"/>
            <a:ext cx="1800020" cy="365516"/>
          </a:xfrm>
          <a:prstGeom prst="rect">
            <a:avLst/>
          </a:prstGeom>
          <a:ln>
            <a:noFill/>
          </a:ln>
        </p:spPr>
        <p:txBody>
          <a:bodyPr vert="horz" lIns="72000" tIns="53997" rIns="0" bIns="0" rtlCol="0" anchor="t">
            <a:noAutofit/>
          </a:bodyPr>
          <a:lstStyle>
            <a:lvl1pPr marL="0" indent="0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6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63915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2"/>
                </a:solidFill>
                <a:ea typeface="Cormorant Garamond" pitchFamily="2" charset="-52"/>
              </a:rPr>
              <a:t>SUBHEADING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5BC5297-736F-F3A3-16C0-E72F0C6C2E5B}"/>
              </a:ext>
            </a:extLst>
          </p:cNvPr>
          <p:cNvSpPr txBox="1">
            <a:spLocks/>
          </p:cNvSpPr>
          <p:nvPr/>
        </p:nvSpPr>
        <p:spPr>
          <a:xfrm>
            <a:off x="7200260" y="3605603"/>
            <a:ext cx="1800020" cy="354492"/>
          </a:xfrm>
          <a:prstGeom prst="rect">
            <a:avLst/>
          </a:prstGeom>
        </p:spPr>
        <p:txBody>
          <a:bodyPr vert="horz" lIns="72000" tIns="36000" rIns="0" bIns="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3200" b="0" i="0" u="none" strike="noStrike" cap="none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>
                <a:solidFill>
                  <a:schemeClr val="accent3"/>
                </a:solidFill>
              </a:rPr>
              <a:t>2023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DDAD3BF2-49B3-D35F-08FC-E113525E7CBF}"/>
              </a:ext>
            </a:extLst>
          </p:cNvPr>
          <p:cNvSpPr txBox="1">
            <a:spLocks/>
          </p:cNvSpPr>
          <p:nvPr/>
        </p:nvSpPr>
        <p:spPr>
          <a:xfrm>
            <a:off x="720050" y="1440071"/>
            <a:ext cx="1008025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72000" tIns="0" rIns="0" bIns="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defTabSz="1727942" eaLnBrk="1" latinLnBrk="0" hangingPunct="1">
              <a:buFontTx/>
              <a:buNone/>
              <a:defRPr sz="1200" kern="1200">
                <a:solidFill>
                  <a:schemeClr val="bg1"/>
                </a:solidFill>
                <a:latin typeface="+mj-lt"/>
                <a:ea typeface="Cormorant Garamond" pitchFamily="2" charset="-52"/>
                <a:cs typeface="+mn-cs"/>
              </a:defRPr>
            </a:lvl1pPr>
            <a:lvl2pPr marL="863915" indent="0" defTabSz="1727942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defTabSz="1727942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defTabSz="1727942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defTabSz="1727942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defTabSz="1727942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defTabSz="1727942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defTabSz="1727942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defTabSz="1727942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ADDITIONAL DESCRIPTION OF THE STEPS COULD </a:t>
            </a:r>
            <a:r>
              <a:rPr lang="en-US"/>
              <a:t>BE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79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B5B9EC8-2C6B-E6B2-34CE-8AFF935C6A11}"/>
              </a:ext>
            </a:extLst>
          </p:cNvPr>
          <p:cNvGrpSpPr>
            <a:grpSpLocks noChangeAspect="1"/>
          </p:cNvGrpSpPr>
          <p:nvPr/>
        </p:nvGrpSpPr>
        <p:grpSpPr>
          <a:xfrm>
            <a:off x="720244" y="1080063"/>
            <a:ext cx="10080000" cy="4968468"/>
            <a:chOff x="1440244" y="1110744"/>
            <a:chExt cx="8640000" cy="425868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" name="Shape 6322">
              <a:extLst>
                <a:ext uri="{FF2B5EF4-FFF2-40B4-BE49-F238E27FC236}">
                  <a16:creationId xmlns:a16="http://schemas.microsoft.com/office/drawing/2014/main" id="{F5369A22-202E-CBA8-FE3B-2D8AEBD383B1}"/>
                </a:ext>
              </a:extLst>
            </p:cNvPr>
            <p:cNvSpPr/>
            <p:nvPr/>
          </p:nvSpPr>
          <p:spPr>
            <a:xfrm>
              <a:off x="5774712" y="4273948"/>
              <a:ext cx="304468" cy="302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447" extrusionOk="0">
                  <a:moveTo>
                    <a:pt x="7962" y="20644"/>
                  </a:moveTo>
                  <a:cubicBezTo>
                    <a:pt x="7962" y="20293"/>
                    <a:pt x="8565" y="19639"/>
                    <a:pt x="8915" y="20141"/>
                  </a:cubicBezTo>
                  <a:cubicBezTo>
                    <a:pt x="9268" y="20644"/>
                    <a:pt x="9117" y="21349"/>
                    <a:pt x="9819" y="21349"/>
                  </a:cubicBezTo>
                  <a:cubicBezTo>
                    <a:pt x="10521" y="21349"/>
                    <a:pt x="11776" y="21600"/>
                    <a:pt x="11977" y="21298"/>
                  </a:cubicBezTo>
                  <a:cubicBezTo>
                    <a:pt x="12177" y="20996"/>
                    <a:pt x="13081" y="20746"/>
                    <a:pt x="13081" y="20192"/>
                  </a:cubicBezTo>
                  <a:cubicBezTo>
                    <a:pt x="13081" y="19639"/>
                    <a:pt x="13081" y="9378"/>
                    <a:pt x="13081" y="8976"/>
                  </a:cubicBezTo>
                  <a:cubicBezTo>
                    <a:pt x="13081" y="8572"/>
                    <a:pt x="14787" y="8976"/>
                    <a:pt x="14787" y="8321"/>
                  </a:cubicBezTo>
                  <a:cubicBezTo>
                    <a:pt x="14787" y="7667"/>
                    <a:pt x="14787" y="2487"/>
                    <a:pt x="14787" y="2487"/>
                  </a:cubicBezTo>
                  <a:cubicBezTo>
                    <a:pt x="14787" y="2487"/>
                    <a:pt x="16042" y="2387"/>
                    <a:pt x="16393" y="2287"/>
                  </a:cubicBezTo>
                  <a:cubicBezTo>
                    <a:pt x="16745" y="2186"/>
                    <a:pt x="18000" y="1531"/>
                    <a:pt x="18301" y="1733"/>
                  </a:cubicBezTo>
                  <a:cubicBezTo>
                    <a:pt x="18603" y="1933"/>
                    <a:pt x="19003" y="2638"/>
                    <a:pt x="19204" y="2385"/>
                  </a:cubicBezTo>
                  <a:cubicBezTo>
                    <a:pt x="19404" y="2134"/>
                    <a:pt x="19907" y="1631"/>
                    <a:pt x="20409" y="1631"/>
                  </a:cubicBezTo>
                  <a:cubicBezTo>
                    <a:pt x="20682" y="1631"/>
                    <a:pt x="21131" y="1513"/>
                    <a:pt x="21549" y="1413"/>
                  </a:cubicBezTo>
                  <a:cubicBezTo>
                    <a:pt x="21466" y="1265"/>
                    <a:pt x="21413" y="1127"/>
                    <a:pt x="21413" y="1022"/>
                  </a:cubicBezTo>
                  <a:cubicBezTo>
                    <a:pt x="21413" y="595"/>
                    <a:pt x="18358" y="1105"/>
                    <a:pt x="17848" y="1275"/>
                  </a:cubicBezTo>
                  <a:cubicBezTo>
                    <a:pt x="17339" y="1445"/>
                    <a:pt x="15728" y="1700"/>
                    <a:pt x="15218" y="1445"/>
                  </a:cubicBezTo>
                  <a:cubicBezTo>
                    <a:pt x="14709" y="1191"/>
                    <a:pt x="11484" y="1445"/>
                    <a:pt x="11484" y="1445"/>
                  </a:cubicBezTo>
                  <a:lnTo>
                    <a:pt x="10889" y="849"/>
                  </a:lnTo>
                  <a:cubicBezTo>
                    <a:pt x="10889" y="849"/>
                    <a:pt x="5627" y="849"/>
                    <a:pt x="5034" y="849"/>
                  </a:cubicBezTo>
                  <a:cubicBezTo>
                    <a:pt x="4439" y="849"/>
                    <a:pt x="4014" y="764"/>
                    <a:pt x="3506" y="426"/>
                  </a:cubicBezTo>
                  <a:cubicBezTo>
                    <a:pt x="2995" y="85"/>
                    <a:pt x="2488" y="85"/>
                    <a:pt x="1892" y="339"/>
                  </a:cubicBezTo>
                  <a:cubicBezTo>
                    <a:pt x="1299" y="595"/>
                    <a:pt x="1554" y="0"/>
                    <a:pt x="1130" y="0"/>
                  </a:cubicBezTo>
                  <a:cubicBezTo>
                    <a:pt x="705" y="0"/>
                    <a:pt x="535" y="426"/>
                    <a:pt x="535" y="426"/>
                  </a:cubicBezTo>
                  <a:lnTo>
                    <a:pt x="5" y="565"/>
                  </a:lnTo>
                  <a:cubicBezTo>
                    <a:pt x="-51" y="1084"/>
                    <a:pt x="407" y="2039"/>
                    <a:pt x="961" y="2789"/>
                  </a:cubicBezTo>
                  <a:cubicBezTo>
                    <a:pt x="1539" y="3569"/>
                    <a:pt x="2240" y="5027"/>
                    <a:pt x="2617" y="6260"/>
                  </a:cubicBezTo>
                  <a:cubicBezTo>
                    <a:pt x="2994" y="7492"/>
                    <a:pt x="4074" y="8874"/>
                    <a:pt x="4349" y="9805"/>
                  </a:cubicBezTo>
                  <a:cubicBezTo>
                    <a:pt x="4626" y="10736"/>
                    <a:pt x="4149" y="12069"/>
                    <a:pt x="4424" y="12672"/>
                  </a:cubicBezTo>
                  <a:cubicBezTo>
                    <a:pt x="4700" y="13276"/>
                    <a:pt x="4875" y="14307"/>
                    <a:pt x="5027" y="15339"/>
                  </a:cubicBezTo>
                  <a:cubicBezTo>
                    <a:pt x="5177" y="16370"/>
                    <a:pt x="5252" y="18557"/>
                    <a:pt x="6180" y="19462"/>
                  </a:cubicBezTo>
                  <a:cubicBezTo>
                    <a:pt x="6533" y="19807"/>
                    <a:pt x="6898" y="20285"/>
                    <a:pt x="7235" y="20821"/>
                  </a:cubicBezTo>
                  <a:cubicBezTo>
                    <a:pt x="7648" y="20860"/>
                    <a:pt x="7962" y="20910"/>
                    <a:pt x="7962" y="2064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" name="Shape 6323">
              <a:extLst>
                <a:ext uri="{FF2B5EF4-FFF2-40B4-BE49-F238E27FC236}">
                  <a16:creationId xmlns:a16="http://schemas.microsoft.com/office/drawing/2014/main" id="{A4426754-C9A0-5B60-815F-3EBB90117DBB}"/>
                </a:ext>
              </a:extLst>
            </p:cNvPr>
            <p:cNvSpPr/>
            <p:nvPr/>
          </p:nvSpPr>
          <p:spPr>
            <a:xfrm>
              <a:off x="6077487" y="4242078"/>
              <a:ext cx="188668" cy="16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600" extrusionOk="0">
                  <a:moveTo>
                    <a:pt x="14301" y="1003"/>
                  </a:moveTo>
                  <a:lnTo>
                    <a:pt x="13904" y="0"/>
                  </a:lnTo>
                  <a:lnTo>
                    <a:pt x="11590" y="88"/>
                  </a:lnTo>
                  <a:cubicBezTo>
                    <a:pt x="10073" y="545"/>
                    <a:pt x="10073" y="1095"/>
                    <a:pt x="10073" y="1646"/>
                  </a:cubicBezTo>
                  <a:cubicBezTo>
                    <a:pt x="10073" y="2196"/>
                    <a:pt x="8637" y="3478"/>
                    <a:pt x="7600" y="3845"/>
                  </a:cubicBezTo>
                  <a:cubicBezTo>
                    <a:pt x="6564" y="4212"/>
                    <a:pt x="5446" y="6964"/>
                    <a:pt x="4808" y="7329"/>
                  </a:cubicBezTo>
                  <a:cubicBezTo>
                    <a:pt x="4171" y="7696"/>
                    <a:pt x="2017" y="6778"/>
                    <a:pt x="1378" y="6688"/>
                  </a:cubicBezTo>
                  <a:cubicBezTo>
                    <a:pt x="1086" y="6646"/>
                    <a:pt x="560" y="6777"/>
                    <a:pt x="0" y="6930"/>
                  </a:cubicBezTo>
                  <a:cubicBezTo>
                    <a:pt x="400" y="7736"/>
                    <a:pt x="1233" y="8694"/>
                    <a:pt x="1539" y="8694"/>
                  </a:cubicBezTo>
                  <a:cubicBezTo>
                    <a:pt x="1942" y="8694"/>
                    <a:pt x="2076" y="11952"/>
                    <a:pt x="3021" y="12417"/>
                  </a:cubicBezTo>
                  <a:cubicBezTo>
                    <a:pt x="3965" y="12881"/>
                    <a:pt x="5719" y="13967"/>
                    <a:pt x="5719" y="14586"/>
                  </a:cubicBezTo>
                  <a:cubicBezTo>
                    <a:pt x="5719" y="15208"/>
                    <a:pt x="6801" y="15982"/>
                    <a:pt x="6801" y="16913"/>
                  </a:cubicBezTo>
                  <a:cubicBezTo>
                    <a:pt x="6801" y="17844"/>
                    <a:pt x="7868" y="19115"/>
                    <a:pt x="8687" y="19082"/>
                  </a:cubicBezTo>
                  <a:cubicBezTo>
                    <a:pt x="10412" y="19019"/>
                    <a:pt x="10592" y="19843"/>
                    <a:pt x="10592" y="20394"/>
                  </a:cubicBezTo>
                  <a:cubicBezTo>
                    <a:pt x="10592" y="20943"/>
                    <a:pt x="12865" y="20394"/>
                    <a:pt x="13163" y="20943"/>
                  </a:cubicBezTo>
                  <a:cubicBezTo>
                    <a:pt x="13440" y="21451"/>
                    <a:pt x="15684" y="21259"/>
                    <a:pt x="16230" y="21600"/>
                  </a:cubicBezTo>
                  <a:cubicBezTo>
                    <a:pt x="17167" y="20553"/>
                    <a:pt x="18507" y="19174"/>
                    <a:pt x="18968" y="18467"/>
                  </a:cubicBezTo>
                  <a:cubicBezTo>
                    <a:pt x="19685" y="17369"/>
                    <a:pt x="19087" y="15856"/>
                    <a:pt x="19685" y="15443"/>
                  </a:cubicBezTo>
                  <a:cubicBezTo>
                    <a:pt x="20283" y="15029"/>
                    <a:pt x="21600" y="13242"/>
                    <a:pt x="21122" y="13104"/>
                  </a:cubicBezTo>
                  <a:cubicBezTo>
                    <a:pt x="20642" y="12968"/>
                    <a:pt x="21001" y="11592"/>
                    <a:pt x="20283" y="10766"/>
                  </a:cubicBezTo>
                  <a:cubicBezTo>
                    <a:pt x="19567" y="9941"/>
                    <a:pt x="21122" y="9530"/>
                    <a:pt x="21001" y="8017"/>
                  </a:cubicBezTo>
                  <a:cubicBezTo>
                    <a:pt x="20882" y="6505"/>
                    <a:pt x="21241" y="3478"/>
                    <a:pt x="20882" y="3203"/>
                  </a:cubicBezTo>
                  <a:cubicBezTo>
                    <a:pt x="20523" y="2927"/>
                    <a:pt x="18847" y="2791"/>
                    <a:pt x="17771" y="1965"/>
                  </a:cubicBezTo>
                  <a:cubicBezTo>
                    <a:pt x="16694" y="1140"/>
                    <a:pt x="14301" y="1003"/>
                    <a:pt x="14301" y="100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5" name="Shape 6324">
              <a:extLst>
                <a:ext uri="{FF2B5EF4-FFF2-40B4-BE49-F238E27FC236}">
                  <a16:creationId xmlns:a16="http://schemas.microsoft.com/office/drawing/2014/main" id="{E7C8A033-302A-E621-1EA6-D5FD1B13AC20}"/>
                </a:ext>
              </a:extLst>
            </p:cNvPr>
            <p:cNvSpPr/>
            <p:nvPr/>
          </p:nvSpPr>
          <p:spPr>
            <a:xfrm>
              <a:off x="5957971" y="4297852"/>
              <a:ext cx="213878" cy="229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extrusionOk="0">
                  <a:moveTo>
                    <a:pt x="19882" y="8745"/>
                  </a:moveTo>
                  <a:cubicBezTo>
                    <a:pt x="19147" y="8769"/>
                    <a:pt x="18189" y="7854"/>
                    <a:pt x="18189" y="7184"/>
                  </a:cubicBezTo>
                  <a:cubicBezTo>
                    <a:pt x="18189" y="6515"/>
                    <a:pt x="17217" y="5957"/>
                    <a:pt x="17217" y="5510"/>
                  </a:cubicBezTo>
                  <a:cubicBezTo>
                    <a:pt x="17217" y="5064"/>
                    <a:pt x="15643" y="4282"/>
                    <a:pt x="14796" y="3949"/>
                  </a:cubicBezTo>
                  <a:cubicBezTo>
                    <a:pt x="13948" y="3614"/>
                    <a:pt x="13827" y="1269"/>
                    <a:pt x="13465" y="1269"/>
                  </a:cubicBezTo>
                  <a:cubicBezTo>
                    <a:pt x="13191" y="1269"/>
                    <a:pt x="12443" y="580"/>
                    <a:pt x="12084" y="0"/>
                  </a:cubicBezTo>
                  <a:cubicBezTo>
                    <a:pt x="11487" y="131"/>
                    <a:pt x="10846" y="287"/>
                    <a:pt x="10457" y="287"/>
                  </a:cubicBezTo>
                  <a:cubicBezTo>
                    <a:pt x="9740" y="287"/>
                    <a:pt x="9023" y="946"/>
                    <a:pt x="8737" y="1276"/>
                  </a:cubicBezTo>
                  <a:cubicBezTo>
                    <a:pt x="8450" y="1607"/>
                    <a:pt x="7879" y="682"/>
                    <a:pt x="7449" y="420"/>
                  </a:cubicBezTo>
                  <a:cubicBezTo>
                    <a:pt x="7019" y="155"/>
                    <a:pt x="5229" y="1014"/>
                    <a:pt x="4727" y="1146"/>
                  </a:cubicBezTo>
                  <a:cubicBezTo>
                    <a:pt x="4225" y="1278"/>
                    <a:pt x="2434" y="1409"/>
                    <a:pt x="2434" y="1409"/>
                  </a:cubicBezTo>
                  <a:cubicBezTo>
                    <a:pt x="2434" y="1409"/>
                    <a:pt x="2434" y="8204"/>
                    <a:pt x="2434" y="9062"/>
                  </a:cubicBezTo>
                  <a:cubicBezTo>
                    <a:pt x="2434" y="9921"/>
                    <a:pt x="0" y="9392"/>
                    <a:pt x="0" y="9921"/>
                  </a:cubicBezTo>
                  <a:cubicBezTo>
                    <a:pt x="0" y="10167"/>
                    <a:pt x="0" y="13217"/>
                    <a:pt x="0" y="16483"/>
                  </a:cubicBezTo>
                  <a:cubicBezTo>
                    <a:pt x="526" y="16659"/>
                    <a:pt x="1024" y="16894"/>
                    <a:pt x="1147" y="17178"/>
                  </a:cubicBezTo>
                  <a:cubicBezTo>
                    <a:pt x="1433" y="17839"/>
                    <a:pt x="2077" y="19290"/>
                    <a:pt x="1934" y="19686"/>
                  </a:cubicBezTo>
                  <a:cubicBezTo>
                    <a:pt x="1792" y="20081"/>
                    <a:pt x="1433" y="19818"/>
                    <a:pt x="1433" y="20214"/>
                  </a:cubicBezTo>
                  <a:cubicBezTo>
                    <a:pt x="1433" y="20610"/>
                    <a:pt x="1147" y="21204"/>
                    <a:pt x="1863" y="21204"/>
                  </a:cubicBezTo>
                  <a:cubicBezTo>
                    <a:pt x="2578" y="21204"/>
                    <a:pt x="3796" y="21600"/>
                    <a:pt x="4297" y="21071"/>
                  </a:cubicBezTo>
                  <a:cubicBezTo>
                    <a:pt x="4798" y="20543"/>
                    <a:pt x="6446" y="19355"/>
                    <a:pt x="6518" y="18762"/>
                  </a:cubicBezTo>
                  <a:cubicBezTo>
                    <a:pt x="6589" y="18168"/>
                    <a:pt x="6947" y="16849"/>
                    <a:pt x="8164" y="17575"/>
                  </a:cubicBezTo>
                  <a:cubicBezTo>
                    <a:pt x="9383" y="18299"/>
                    <a:pt x="9454" y="18432"/>
                    <a:pt x="11030" y="18432"/>
                  </a:cubicBezTo>
                  <a:cubicBezTo>
                    <a:pt x="12605" y="18432"/>
                    <a:pt x="13034" y="18365"/>
                    <a:pt x="13321" y="17443"/>
                  </a:cubicBezTo>
                  <a:cubicBezTo>
                    <a:pt x="13607" y="16519"/>
                    <a:pt x="13321" y="15793"/>
                    <a:pt x="14252" y="15793"/>
                  </a:cubicBezTo>
                  <a:cubicBezTo>
                    <a:pt x="15183" y="15793"/>
                    <a:pt x="16329" y="15001"/>
                    <a:pt x="16329" y="14407"/>
                  </a:cubicBezTo>
                  <a:cubicBezTo>
                    <a:pt x="16329" y="13813"/>
                    <a:pt x="16758" y="12891"/>
                    <a:pt x="17332" y="12891"/>
                  </a:cubicBezTo>
                  <a:cubicBezTo>
                    <a:pt x="17905" y="12891"/>
                    <a:pt x="19120" y="12230"/>
                    <a:pt x="19266" y="11570"/>
                  </a:cubicBezTo>
                  <a:cubicBezTo>
                    <a:pt x="19408" y="10911"/>
                    <a:pt x="20411" y="11174"/>
                    <a:pt x="20769" y="10778"/>
                  </a:cubicBezTo>
                  <a:cubicBezTo>
                    <a:pt x="20945" y="10584"/>
                    <a:pt x="21292" y="10122"/>
                    <a:pt x="21600" y="9700"/>
                  </a:cubicBezTo>
                  <a:cubicBezTo>
                    <a:pt x="21600" y="9696"/>
                    <a:pt x="21592" y="9693"/>
                    <a:pt x="21592" y="9693"/>
                  </a:cubicBezTo>
                  <a:cubicBezTo>
                    <a:pt x="21592" y="9293"/>
                    <a:pt x="21431" y="8700"/>
                    <a:pt x="19882" y="874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6" name="Shape 6325">
              <a:extLst>
                <a:ext uri="{FF2B5EF4-FFF2-40B4-BE49-F238E27FC236}">
                  <a16:creationId xmlns:a16="http://schemas.microsoft.com/office/drawing/2014/main" id="{CAD66CD6-DEBB-864B-5080-DE4A07E7D14B}"/>
                </a:ext>
              </a:extLst>
            </p:cNvPr>
            <p:cNvSpPr/>
            <p:nvPr/>
          </p:nvSpPr>
          <p:spPr>
            <a:xfrm>
              <a:off x="6212939" y="4497046"/>
              <a:ext cx="32221" cy="39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extrusionOk="0">
                  <a:moveTo>
                    <a:pt x="10933" y="0"/>
                  </a:moveTo>
                  <a:cubicBezTo>
                    <a:pt x="6958" y="0"/>
                    <a:pt x="0" y="7735"/>
                    <a:pt x="0" y="9330"/>
                  </a:cubicBezTo>
                  <a:cubicBezTo>
                    <a:pt x="0" y="10934"/>
                    <a:pt x="4966" y="21071"/>
                    <a:pt x="9932" y="21335"/>
                  </a:cubicBezTo>
                  <a:cubicBezTo>
                    <a:pt x="14913" y="21600"/>
                    <a:pt x="18543" y="21335"/>
                    <a:pt x="18888" y="18400"/>
                  </a:cubicBezTo>
                  <a:cubicBezTo>
                    <a:pt x="19044" y="16947"/>
                    <a:pt x="20332" y="15772"/>
                    <a:pt x="21600" y="14944"/>
                  </a:cubicBezTo>
                  <a:cubicBezTo>
                    <a:pt x="21209" y="12429"/>
                    <a:pt x="20390" y="7042"/>
                    <a:pt x="20098" y="3804"/>
                  </a:cubicBezTo>
                  <a:cubicBezTo>
                    <a:pt x="17177" y="2226"/>
                    <a:pt x="13499" y="0"/>
                    <a:pt x="10933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7" name="Shape 6326">
              <a:extLst>
                <a:ext uri="{FF2B5EF4-FFF2-40B4-BE49-F238E27FC236}">
                  <a16:creationId xmlns:a16="http://schemas.microsoft.com/office/drawing/2014/main" id="{015E3EEC-8D00-6D6D-19C6-1CC8750209A0}"/>
                </a:ext>
              </a:extLst>
            </p:cNvPr>
            <p:cNvSpPr/>
            <p:nvPr/>
          </p:nvSpPr>
          <p:spPr>
            <a:xfrm>
              <a:off x="6125294" y="4568757"/>
              <a:ext cx="53877" cy="5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21" extrusionOk="0">
                  <a:moveTo>
                    <a:pt x="15351" y="629"/>
                  </a:moveTo>
                  <a:cubicBezTo>
                    <a:pt x="14213" y="-1479"/>
                    <a:pt x="6826" y="2213"/>
                    <a:pt x="5684" y="4315"/>
                  </a:cubicBezTo>
                  <a:cubicBezTo>
                    <a:pt x="4551" y="6428"/>
                    <a:pt x="0" y="12219"/>
                    <a:pt x="0" y="12219"/>
                  </a:cubicBezTo>
                  <a:lnTo>
                    <a:pt x="5684" y="19598"/>
                  </a:lnTo>
                  <a:lnTo>
                    <a:pt x="9658" y="20121"/>
                  </a:lnTo>
                  <a:cubicBezTo>
                    <a:pt x="9658" y="20121"/>
                    <a:pt x="10803" y="17496"/>
                    <a:pt x="11942" y="15379"/>
                  </a:cubicBezTo>
                  <a:cubicBezTo>
                    <a:pt x="13074" y="13275"/>
                    <a:pt x="18190" y="15914"/>
                    <a:pt x="18190" y="13804"/>
                  </a:cubicBezTo>
                  <a:cubicBezTo>
                    <a:pt x="18190" y="11696"/>
                    <a:pt x="21600" y="9588"/>
                    <a:pt x="21600" y="7475"/>
                  </a:cubicBezTo>
                  <a:cubicBezTo>
                    <a:pt x="21600" y="5370"/>
                    <a:pt x="16487" y="2736"/>
                    <a:pt x="15351" y="62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8" name="Shape 6327">
              <a:extLst>
                <a:ext uri="{FF2B5EF4-FFF2-40B4-BE49-F238E27FC236}">
                  <a16:creationId xmlns:a16="http://schemas.microsoft.com/office/drawing/2014/main" id="{F215B74A-D3F9-247D-817F-E6EABC803C00}"/>
                </a:ext>
              </a:extLst>
            </p:cNvPr>
            <p:cNvSpPr/>
            <p:nvPr/>
          </p:nvSpPr>
          <p:spPr>
            <a:xfrm>
              <a:off x="5878293" y="4401433"/>
              <a:ext cx="385013" cy="33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extrusionOk="0">
                  <a:moveTo>
                    <a:pt x="16449" y="13090"/>
                  </a:moveTo>
                  <a:cubicBezTo>
                    <a:pt x="16449" y="13452"/>
                    <a:pt x="15733" y="12999"/>
                    <a:pt x="15575" y="13360"/>
                  </a:cubicBezTo>
                  <a:cubicBezTo>
                    <a:pt x="15416" y="13724"/>
                    <a:pt x="15255" y="14174"/>
                    <a:pt x="15255" y="14174"/>
                  </a:cubicBezTo>
                  <a:lnTo>
                    <a:pt x="14699" y="14084"/>
                  </a:lnTo>
                  <a:lnTo>
                    <a:pt x="13904" y="12818"/>
                  </a:lnTo>
                  <a:cubicBezTo>
                    <a:pt x="13904" y="12818"/>
                    <a:pt x="14541" y="11823"/>
                    <a:pt x="14699" y="11460"/>
                  </a:cubicBezTo>
                  <a:cubicBezTo>
                    <a:pt x="14859" y="11100"/>
                    <a:pt x="15893" y="10466"/>
                    <a:pt x="16052" y="10828"/>
                  </a:cubicBezTo>
                  <a:cubicBezTo>
                    <a:pt x="16211" y="11189"/>
                    <a:pt x="16926" y="11642"/>
                    <a:pt x="16926" y="12003"/>
                  </a:cubicBezTo>
                  <a:cubicBezTo>
                    <a:pt x="16926" y="12366"/>
                    <a:pt x="16449" y="12728"/>
                    <a:pt x="16449" y="13090"/>
                  </a:cubicBezTo>
                  <a:close/>
                  <a:moveTo>
                    <a:pt x="20597" y="8033"/>
                  </a:moveTo>
                  <a:cubicBezTo>
                    <a:pt x="20597" y="8033"/>
                    <a:pt x="20590" y="7971"/>
                    <a:pt x="20580" y="7873"/>
                  </a:cubicBezTo>
                  <a:cubicBezTo>
                    <a:pt x="20474" y="7971"/>
                    <a:pt x="20366" y="8110"/>
                    <a:pt x="20353" y="8282"/>
                  </a:cubicBezTo>
                  <a:cubicBezTo>
                    <a:pt x="20324" y="8629"/>
                    <a:pt x="20020" y="8660"/>
                    <a:pt x="19603" y="8629"/>
                  </a:cubicBezTo>
                  <a:cubicBezTo>
                    <a:pt x="19188" y="8598"/>
                    <a:pt x="18772" y="7399"/>
                    <a:pt x="18772" y="7210"/>
                  </a:cubicBezTo>
                  <a:cubicBezTo>
                    <a:pt x="18772" y="7021"/>
                    <a:pt x="19354" y="6107"/>
                    <a:pt x="19687" y="6107"/>
                  </a:cubicBezTo>
                  <a:cubicBezTo>
                    <a:pt x="19902" y="6107"/>
                    <a:pt x="20210" y="6370"/>
                    <a:pt x="20454" y="6556"/>
                  </a:cubicBezTo>
                  <a:cubicBezTo>
                    <a:pt x="20445" y="6418"/>
                    <a:pt x="20443" y="6313"/>
                    <a:pt x="20448" y="6270"/>
                  </a:cubicBezTo>
                  <a:cubicBezTo>
                    <a:pt x="20478" y="6066"/>
                    <a:pt x="20687" y="3724"/>
                    <a:pt x="20328" y="3487"/>
                  </a:cubicBezTo>
                  <a:cubicBezTo>
                    <a:pt x="19970" y="3249"/>
                    <a:pt x="19612" y="875"/>
                    <a:pt x="19493" y="636"/>
                  </a:cubicBezTo>
                  <a:cubicBezTo>
                    <a:pt x="19374" y="400"/>
                    <a:pt x="18061" y="535"/>
                    <a:pt x="17911" y="264"/>
                  </a:cubicBezTo>
                  <a:cubicBezTo>
                    <a:pt x="17764" y="-5"/>
                    <a:pt x="16657" y="256"/>
                    <a:pt x="16633" y="0"/>
                  </a:cubicBezTo>
                  <a:cubicBezTo>
                    <a:pt x="16462" y="289"/>
                    <a:pt x="16269" y="606"/>
                    <a:pt x="16172" y="739"/>
                  </a:cubicBezTo>
                  <a:cubicBezTo>
                    <a:pt x="15973" y="1011"/>
                    <a:pt x="15416" y="830"/>
                    <a:pt x="15337" y="1282"/>
                  </a:cubicBezTo>
                  <a:cubicBezTo>
                    <a:pt x="15255" y="1734"/>
                    <a:pt x="14581" y="2188"/>
                    <a:pt x="14262" y="2188"/>
                  </a:cubicBezTo>
                  <a:cubicBezTo>
                    <a:pt x="13943" y="2188"/>
                    <a:pt x="13705" y="2820"/>
                    <a:pt x="13705" y="3227"/>
                  </a:cubicBezTo>
                  <a:cubicBezTo>
                    <a:pt x="13705" y="3635"/>
                    <a:pt x="13068" y="4178"/>
                    <a:pt x="12551" y="4178"/>
                  </a:cubicBezTo>
                  <a:cubicBezTo>
                    <a:pt x="12034" y="4178"/>
                    <a:pt x="12193" y="4675"/>
                    <a:pt x="12034" y="5309"/>
                  </a:cubicBezTo>
                  <a:cubicBezTo>
                    <a:pt x="11875" y="5941"/>
                    <a:pt x="11637" y="5987"/>
                    <a:pt x="10761" y="5987"/>
                  </a:cubicBezTo>
                  <a:cubicBezTo>
                    <a:pt x="9886" y="5987"/>
                    <a:pt x="9846" y="5896"/>
                    <a:pt x="9169" y="5399"/>
                  </a:cubicBezTo>
                  <a:cubicBezTo>
                    <a:pt x="8493" y="4901"/>
                    <a:pt x="8295" y="5806"/>
                    <a:pt x="8255" y="6213"/>
                  </a:cubicBezTo>
                  <a:cubicBezTo>
                    <a:pt x="8215" y="6620"/>
                    <a:pt x="7300" y="7434"/>
                    <a:pt x="7021" y="7796"/>
                  </a:cubicBezTo>
                  <a:cubicBezTo>
                    <a:pt x="6743" y="8159"/>
                    <a:pt x="6066" y="7887"/>
                    <a:pt x="5669" y="7887"/>
                  </a:cubicBezTo>
                  <a:cubicBezTo>
                    <a:pt x="5271" y="7887"/>
                    <a:pt x="5430" y="7480"/>
                    <a:pt x="5430" y="7209"/>
                  </a:cubicBezTo>
                  <a:cubicBezTo>
                    <a:pt x="5430" y="6937"/>
                    <a:pt x="5630" y="7117"/>
                    <a:pt x="5709" y="6846"/>
                  </a:cubicBezTo>
                  <a:cubicBezTo>
                    <a:pt x="5788" y="6575"/>
                    <a:pt x="5430" y="5580"/>
                    <a:pt x="5271" y="5127"/>
                  </a:cubicBezTo>
                  <a:cubicBezTo>
                    <a:pt x="5203" y="4932"/>
                    <a:pt x="4926" y="4771"/>
                    <a:pt x="4634" y="4650"/>
                  </a:cubicBezTo>
                  <a:cubicBezTo>
                    <a:pt x="4634" y="7216"/>
                    <a:pt x="4634" y="9974"/>
                    <a:pt x="4634" y="10240"/>
                  </a:cubicBezTo>
                  <a:cubicBezTo>
                    <a:pt x="4634" y="10738"/>
                    <a:pt x="3918" y="10963"/>
                    <a:pt x="3759" y="11235"/>
                  </a:cubicBezTo>
                  <a:cubicBezTo>
                    <a:pt x="3600" y="11506"/>
                    <a:pt x="2605" y="11281"/>
                    <a:pt x="2049" y="11281"/>
                  </a:cubicBezTo>
                  <a:cubicBezTo>
                    <a:pt x="1492" y="11281"/>
                    <a:pt x="1612" y="10646"/>
                    <a:pt x="1332" y="10194"/>
                  </a:cubicBezTo>
                  <a:cubicBezTo>
                    <a:pt x="1055" y="9742"/>
                    <a:pt x="576" y="10330"/>
                    <a:pt x="576" y="10646"/>
                  </a:cubicBezTo>
                  <a:cubicBezTo>
                    <a:pt x="576" y="10885"/>
                    <a:pt x="327" y="10841"/>
                    <a:pt x="0" y="10805"/>
                  </a:cubicBezTo>
                  <a:cubicBezTo>
                    <a:pt x="437" y="11589"/>
                    <a:pt x="817" y="12505"/>
                    <a:pt x="1015" y="13248"/>
                  </a:cubicBezTo>
                  <a:cubicBezTo>
                    <a:pt x="1332" y="14448"/>
                    <a:pt x="2108" y="15578"/>
                    <a:pt x="2307" y="16279"/>
                  </a:cubicBezTo>
                  <a:cubicBezTo>
                    <a:pt x="2506" y="16980"/>
                    <a:pt x="2724" y="17636"/>
                    <a:pt x="2307" y="17703"/>
                  </a:cubicBezTo>
                  <a:cubicBezTo>
                    <a:pt x="1889" y="17771"/>
                    <a:pt x="1889" y="18179"/>
                    <a:pt x="2326" y="18949"/>
                  </a:cubicBezTo>
                  <a:cubicBezTo>
                    <a:pt x="2765" y="19717"/>
                    <a:pt x="2387" y="20170"/>
                    <a:pt x="2765" y="20260"/>
                  </a:cubicBezTo>
                  <a:cubicBezTo>
                    <a:pt x="3142" y="20350"/>
                    <a:pt x="3023" y="20622"/>
                    <a:pt x="3321" y="20645"/>
                  </a:cubicBezTo>
                  <a:cubicBezTo>
                    <a:pt x="3620" y="20667"/>
                    <a:pt x="3839" y="21006"/>
                    <a:pt x="4037" y="21300"/>
                  </a:cubicBezTo>
                  <a:cubicBezTo>
                    <a:pt x="4236" y="21595"/>
                    <a:pt x="4694" y="21595"/>
                    <a:pt x="4912" y="21232"/>
                  </a:cubicBezTo>
                  <a:cubicBezTo>
                    <a:pt x="5132" y="20870"/>
                    <a:pt x="5808" y="20758"/>
                    <a:pt x="6504" y="20758"/>
                  </a:cubicBezTo>
                  <a:cubicBezTo>
                    <a:pt x="7200" y="20758"/>
                    <a:pt x="7061" y="20418"/>
                    <a:pt x="7737" y="20192"/>
                  </a:cubicBezTo>
                  <a:cubicBezTo>
                    <a:pt x="8413" y="19967"/>
                    <a:pt x="9229" y="19943"/>
                    <a:pt x="9806" y="20170"/>
                  </a:cubicBezTo>
                  <a:cubicBezTo>
                    <a:pt x="10383" y="20395"/>
                    <a:pt x="10820" y="20192"/>
                    <a:pt x="11099" y="19989"/>
                  </a:cubicBezTo>
                  <a:cubicBezTo>
                    <a:pt x="11378" y="19785"/>
                    <a:pt x="11914" y="20305"/>
                    <a:pt x="11955" y="19785"/>
                  </a:cubicBezTo>
                  <a:cubicBezTo>
                    <a:pt x="11995" y="19264"/>
                    <a:pt x="12551" y="19355"/>
                    <a:pt x="13068" y="19355"/>
                  </a:cubicBezTo>
                  <a:cubicBezTo>
                    <a:pt x="13585" y="19355"/>
                    <a:pt x="14838" y="18427"/>
                    <a:pt x="15833" y="17364"/>
                  </a:cubicBezTo>
                  <a:cubicBezTo>
                    <a:pt x="16829" y="16302"/>
                    <a:pt x="18479" y="13971"/>
                    <a:pt x="19036" y="12909"/>
                  </a:cubicBezTo>
                  <a:cubicBezTo>
                    <a:pt x="19593" y="11846"/>
                    <a:pt x="20508" y="10940"/>
                    <a:pt x="20965" y="10466"/>
                  </a:cubicBezTo>
                  <a:cubicBezTo>
                    <a:pt x="21307" y="10110"/>
                    <a:pt x="21505" y="8859"/>
                    <a:pt x="21600" y="7947"/>
                  </a:cubicBezTo>
                  <a:cubicBezTo>
                    <a:pt x="21129" y="7940"/>
                    <a:pt x="20597" y="8033"/>
                    <a:pt x="20597" y="803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9" name="Shape 6328">
              <a:extLst>
                <a:ext uri="{FF2B5EF4-FFF2-40B4-BE49-F238E27FC236}">
                  <a16:creationId xmlns:a16="http://schemas.microsoft.com/office/drawing/2014/main" id="{EEFB00C1-E7BB-21AB-DB02-EED0F1FF816F}"/>
                </a:ext>
              </a:extLst>
            </p:cNvPr>
            <p:cNvSpPr/>
            <p:nvPr/>
          </p:nvSpPr>
          <p:spPr>
            <a:xfrm>
              <a:off x="5774711" y="4003045"/>
              <a:ext cx="280584" cy="29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407" extrusionOk="0">
                  <a:moveTo>
                    <a:pt x="1223" y="19818"/>
                  </a:moveTo>
                  <a:cubicBezTo>
                    <a:pt x="1685" y="19818"/>
                    <a:pt x="1407" y="20426"/>
                    <a:pt x="2052" y="20164"/>
                  </a:cubicBezTo>
                  <a:cubicBezTo>
                    <a:pt x="2700" y="19905"/>
                    <a:pt x="3252" y="19905"/>
                    <a:pt x="3807" y="20253"/>
                  </a:cubicBezTo>
                  <a:cubicBezTo>
                    <a:pt x="4360" y="20600"/>
                    <a:pt x="4822" y="20687"/>
                    <a:pt x="5469" y="20687"/>
                  </a:cubicBezTo>
                  <a:cubicBezTo>
                    <a:pt x="6114" y="20687"/>
                    <a:pt x="11837" y="20687"/>
                    <a:pt x="11837" y="20687"/>
                  </a:cubicBezTo>
                  <a:lnTo>
                    <a:pt x="12484" y="21296"/>
                  </a:lnTo>
                  <a:cubicBezTo>
                    <a:pt x="12484" y="21296"/>
                    <a:pt x="15992" y="21036"/>
                    <a:pt x="16546" y="21296"/>
                  </a:cubicBezTo>
                  <a:cubicBezTo>
                    <a:pt x="17100" y="21557"/>
                    <a:pt x="18852" y="21296"/>
                    <a:pt x="19406" y="21122"/>
                  </a:cubicBezTo>
                  <a:cubicBezTo>
                    <a:pt x="19502" y="21091"/>
                    <a:pt x="19683" y="21052"/>
                    <a:pt x="19912" y="21008"/>
                  </a:cubicBezTo>
                  <a:lnTo>
                    <a:pt x="17807" y="18295"/>
                  </a:lnTo>
                  <a:lnTo>
                    <a:pt x="17996" y="12507"/>
                  </a:lnTo>
                  <a:lnTo>
                    <a:pt x="20736" y="12597"/>
                  </a:lnTo>
                  <a:lnTo>
                    <a:pt x="21208" y="12150"/>
                  </a:lnTo>
                  <a:lnTo>
                    <a:pt x="21598" y="8694"/>
                  </a:lnTo>
                  <a:cubicBezTo>
                    <a:pt x="21454" y="8629"/>
                    <a:pt x="21288" y="8602"/>
                    <a:pt x="21098" y="8677"/>
                  </a:cubicBezTo>
                  <a:cubicBezTo>
                    <a:pt x="20525" y="8908"/>
                    <a:pt x="20035" y="8831"/>
                    <a:pt x="19461" y="8831"/>
                  </a:cubicBezTo>
                  <a:cubicBezTo>
                    <a:pt x="18888" y="8831"/>
                    <a:pt x="18807" y="9372"/>
                    <a:pt x="18479" y="9294"/>
                  </a:cubicBezTo>
                  <a:cubicBezTo>
                    <a:pt x="18151" y="9217"/>
                    <a:pt x="18397" y="8291"/>
                    <a:pt x="18479" y="7905"/>
                  </a:cubicBezTo>
                  <a:cubicBezTo>
                    <a:pt x="18561" y="7519"/>
                    <a:pt x="17988" y="6825"/>
                    <a:pt x="17578" y="6516"/>
                  </a:cubicBezTo>
                  <a:cubicBezTo>
                    <a:pt x="17169" y="6208"/>
                    <a:pt x="18068" y="4278"/>
                    <a:pt x="17824" y="4047"/>
                  </a:cubicBezTo>
                  <a:cubicBezTo>
                    <a:pt x="17578" y="3815"/>
                    <a:pt x="17496" y="3198"/>
                    <a:pt x="17496" y="2658"/>
                  </a:cubicBezTo>
                  <a:cubicBezTo>
                    <a:pt x="17496" y="2117"/>
                    <a:pt x="17087" y="2427"/>
                    <a:pt x="16268" y="2427"/>
                  </a:cubicBezTo>
                  <a:cubicBezTo>
                    <a:pt x="15449" y="2427"/>
                    <a:pt x="15368" y="2041"/>
                    <a:pt x="15368" y="2041"/>
                  </a:cubicBezTo>
                  <a:cubicBezTo>
                    <a:pt x="15368" y="2041"/>
                    <a:pt x="14385" y="1809"/>
                    <a:pt x="13894" y="2041"/>
                  </a:cubicBezTo>
                  <a:cubicBezTo>
                    <a:pt x="13403" y="2273"/>
                    <a:pt x="13484" y="3661"/>
                    <a:pt x="13158" y="3584"/>
                  </a:cubicBezTo>
                  <a:cubicBezTo>
                    <a:pt x="12829" y="3506"/>
                    <a:pt x="11846" y="3661"/>
                    <a:pt x="11028" y="3893"/>
                  </a:cubicBezTo>
                  <a:cubicBezTo>
                    <a:pt x="10210" y="4124"/>
                    <a:pt x="9882" y="3738"/>
                    <a:pt x="9472" y="2813"/>
                  </a:cubicBezTo>
                  <a:cubicBezTo>
                    <a:pt x="9063" y="1886"/>
                    <a:pt x="8571" y="2195"/>
                    <a:pt x="8735" y="1501"/>
                  </a:cubicBezTo>
                  <a:cubicBezTo>
                    <a:pt x="8899" y="805"/>
                    <a:pt x="8408" y="34"/>
                    <a:pt x="8408" y="34"/>
                  </a:cubicBezTo>
                  <a:cubicBezTo>
                    <a:pt x="8408" y="34"/>
                    <a:pt x="3005" y="-43"/>
                    <a:pt x="2431" y="34"/>
                  </a:cubicBezTo>
                  <a:cubicBezTo>
                    <a:pt x="2199" y="65"/>
                    <a:pt x="1791" y="301"/>
                    <a:pt x="1388" y="570"/>
                  </a:cubicBezTo>
                  <a:cubicBezTo>
                    <a:pt x="1722" y="1757"/>
                    <a:pt x="2769" y="3737"/>
                    <a:pt x="3005" y="4202"/>
                  </a:cubicBezTo>
                  <a:cubicBezTo>
                    <a:pt x="3250" y="4691"/>
                    <a:pt x="2704" y="5127"/>
                    <a:pt x="2704" y="6028"/>
                  </a:cubicBezTo>
                  <a:cubicBezTo>
                    <a:pt x="2704" y="6928"/>
                    <a:pt x="3741" y="8574"/>
                    <a:pt x="3850" y="9681"/>
                  </a:cubicBezTo>
                  <a:cubicBezTo>
                    <a:pt x="3961" y="10787"/>
                    <a:pt x="3196" y="11480"/>
                    <a:pt x="2540" y="12201"/>
                  </a:cubicBezTo>
                  <a:cubicBezTo>
                    <a:pt x="1885" y="12922"/>
                    <a:pt x="1204" y="14542"/>
                    <a:pt x="1204" y="15545"/>
                  </a:cubicBezTo>
                  <a:cubicBezTo>
                    <a:pt x="1204" y="16548"/>
                    <a:pt x="220" y="17526"/>
                    <a:pt x="247" y="17988"/>
                  </a:cubicBezTo>
                  <a:cubicBezTo>
                    <a:pt x="276" y="18452"/>
                    <a:pt x="112" y="19816"/>
                    <a:pt x="3" y="20329"/>
                  </a:cubicBezTo>
                  <a:cubicBezTo>
                    <a:pt x="-2" y="20350"/>
                    <a:pt x="1" y="20375"/>
                    <a:pt x="0" y="20395"/>
                  </a:cubicBezTo>
                  <a:lnTo>
                    <a:pt x="577" y="20253"/>
                  </a:lnTo>
                  <a:cubicBezTo>
                    <a:pt x="577" y="20253"/>
                    <a:pt x="761" y="19818"/>
                    <a:pt x="1223" y="1981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30" name="Shape 6329">
              <a:extLst>
                <a:ext uri="{FF2B5EF4-FFF2-40B4-BE49-F238E27FC236}">
                  <a16:creationId xmlns:a16="http://schemas.microsoft.com/office/drawing/2014/main" id="{DCC86F0D-6095-9045-C4F1-A6B8AD0A8D5D}"/>
                </a:ext>
              </a:extLst>
            </p:cNvPr>
            <p:cNvSpPr/>
            <p:nvPr/>
          </p:nvSpPr>
          <p:spPr>
            <a:xfrm>
              <a:off x="6005778" y="4058819"/>
              <a:ext cx="276172" cy="241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extrusionOk="0">
                  <a:moveTo>
                    <a:pt x="16608" y="876"/>
                  </a:moveTo>
                  <a:cubicBezTo>
                    <a:pt x="16357" y="876"/>
                    <a:pt x="15763" y="426"/>
                    <a:pt x="15253" y="0"/>
                  </a:cubicBezTo>
                  <a:cubicBezTo>
                    <a:pt x="14892" y="457"/>
                    <a:pt x="13620" y="381"/>
                    <a:pt x="12995" y="381"/>
                  </a:cubicBezTo>
                  <a:cubicBezTo>
                    <a:pt x="12330" y="381"/>
                    <a:pt x="12913" y="1419"/>
                    <a:pt x="12496" y="1798"/>
                  </a:cubicBezTo>
                  <a:cubicBezTo>
                    <a:pt x="12080" y="2175"/>
                    <a:pt x="11914" y="2742"/>
                    <a:pt x="12247" y="2930"/>
                  </a:cubicBezTo>
                  <a:cubicBezTo>
                    <a:pt x="12580" y="3119"/>
                    <a:pt x="12164" y="4724"/>
                    <a:pt x="12164" y="5292"/>
                  </a:cubicBezTo>
                  <a:cubicBezTo>
                    <a:pt x="12164" y="5858"/>
                    <a:pt x="11498" y="7086"/>
                    <a:pt x="11747" y="7274"/>
                  </a:cubicBezTo>
                  <a:cubicBezTo>
                    <a:pt x="11997" y="7463"/>
                    <a:pt x="12412" y="8786"/>
                    <a:pt x="12995" y="8975"/>
                  </a:cubicBezTo>
                  <a:cubicBezTo>
                    <a:pt x="13578" y="9164"/>
                    <a:pt x="13994" y="8503"/>
                    <a:pt x="14243" y="8503"/>
                  </a:cubicBezTo>
                  <a:cubicBezTo>
                    <a:pt x="14493" y="8503"/>
                    <a:pt x="14493" y="9352"/>
                    <a:pt x="14493" y="10014"/>
                  </a:cubicBezTo>
                  <a:cubicBezTo>
                    <a:pt x="14493" y="10675"/>
                    <a:pt x="14160" y="10958"/>
                    <a:pt x="14160" y="10958"/>
                  </a:cubicBezTo>
                  <a:cubicBezTo>
                    <a:pt x="14160" y="10958"/>
                    <a:pt x="13244" y="11336"/>
                    <a:pt x="12829" y="10958"/>
                  </a:cubicBezTo>
                  <a:cubicBezTo>
                    <a:pt x="12412" y="10581"/>
                    <a:pt x="12080" y="9543"/>
                    <a:pt x="12080" y="9164"/>
                  </a:cubicBezTo>
                  <a:cubicBezTo>
                    <a:pt x="12080" y="8786"/>
                    <a:pt x="11083" y="8786"/>
                    <a:pt x="10666" y="8786"/>
                  </a:cubicBezTo>
                  <a:cubicBezTo>
                    <a:pt x="10251" y="8786"/>
                    <a:pt x="9835" y="7935"/>
                    <a:pt x="9668" y="7558"/>
                  </a:cubicBezTo>
                  <a:cubicBezTo>
                    <a:pt x="9501" y="7181"/>
                    <a:pt x="9003" y="7653"/>
                    <a:pt x="9003" y="7935"/>
                  </a:cubicBezTo>
                  <a:cubicBezTo>
                    <a:pt x="9003" y="8220"/>
                    <a:pt x="8586" y="8220"/>
                    <a:pt x="8171" y="8220"/>
                  </a:cubicBezTo>
                  <a:cubicBezTo>
                    <a:pt x="7754" y="8220"/>
                    <a:pt x="6922" y="7463"/>
                    <a:pt x="6590" y="7653"/>
                  </a:cubicBezTo>
                  <a:cubicBezTo>
                    <a:pt x="6257" y="7842"/>
                    <a:pt x="5924" y="6992"/>
                    <a:pt x="6007" y="6613"/>
                  </a:cubicBezTo>
                  <a:cubicBezTo>
                    <a:pt x="6091" y="6235"/>
                    <a:pt x="5175" y="6520"/>
                    <a:pt x="4842" y="6709"/>
                  </a:cubicBezTo>
                  <a:cubicBezTo>
                    <a:pt x="4510" y="6898"/>
                    <a:pt x="4344" y="6235"/>
                    <a:pt x="4344" y="6235"/>
                  </a:cubicBezTo>
                  <a:cubicBezTo>
                    <a:pt x="4344" y="6235"/>
                    <a:pt x="4152" y="5856"/>
                    <a:pt x="3852" y="5690"/>
                  </a:cubicBezTo>
                  <a:lnTo>
                    <a:pt x="3456" y="9921"/>
                  </a:lnTo>
                  <a:lnTo>
                    <a:pt x="2976" y="10467"/>
                  </a:lnTo>
                  <a:lnTo>
                    <a:pt x="192" y="10357"/>
                  </a:lnTo>
                  <a:lnTo>
                    <a:pt x="0" y="17442"/>
                  </a:lnTo>
                  <a:lnTo>
                    <a:pt x="2139" y="20762"/>
                  </a:lnTo>
                  <a:cubicBezTo>
                    <a:pt x="3253" y="20504"/>
                    <a:pt x="5565" y="20142"/>
                    <a:pt x="5565" y="20584"/>
                  </a:cubicBezTo>
                  <a:cubicBezTo>
                    <a:pt x="5565" y="20716"/>
                    <a:pt x="5623" y="20889"/>
                    <a:pt x="5715" y="21074"/>
                  </a:cubicBezTo>
                  <a:cubicBezTo>
                    <a:pt x="6105" y="20969"/>
                    <a:pt x="6470" y="20879"/>
                    <a:pt x="6673" y="20908"/>
                  </a:cubicBezTo>
                  <a:cubicBezTo>
                    <a:pt x="7117" y="20970"/>
                    <a:pt x="8615" y="21600"/>
                    <a:pt x="9058" y="21348"/>
                  </a:cubicBezTo>
                  <a:cubicBezTo>
                    <a:pt x="9501" y="21097"/>
                    <a:pt x="10279" y="19207"/>
                    <a:pt x="10999" y="18955"/>
                  </a:cubicBezTo>
                  <a:cubicBezTo>
                    <a:pt x="11720" y="18703"/>
                    <a:pt x="12719" y="17823"/>
                    <a:pt x="12719" y="17445"/>
                  </a:cubicBezTo>
                  <a:cubicBezTo>
                    <a:pt x="12719" y="17066"/>
                    <a:pt x="12719" y="16689"/>
                    <a:pt x="13773" y="16375"/>
                  </a:cubicBezTo>
                  <a:lnTo>
                    <a:pt x="15382" y="16315"/>
                  </a:lnTo>
                  <a:lnTo>
                    <a:pt x="15491" y="16311"/>
                  </a:lnTo>
                  <a:lnTo>
                    <a:pt x="15104" y="14736"/>
                  </a:lnTo>
                  <a:cubicBezTo>
                    <a:pt x="15104" y="14736"/>
                    <a:pt x="20018" y="12652"/>
                    <a:pt x="20299" y="12601"/>
                  </a:cubicBezTo>
                  <a:cubicBezTo>
                    <a:pt x="20083" y="12099"/>
                    <a:pt x="19861" y="11726"/>
                    <a:pt x="19968" y="11665"/>
                  </a:cubicBezTo>
                  <a:cubicBezTo>
                    <a:pt x="20160" y="11556"/>
                    <a:pt x="20255" y="10030"/>
                    <a:pt x="20255" y="9595"/>
                  </a:cubicBezTo>
                  <a:cubicBezTo>
                    <a:pt x="20255" y="9159"/>
                    <a:pt x="21408" y="9486"/>
                    <a:pt x="21023" y="9048"/>
                  </a:cubicBezTo>
                  <a:cubicBezTo>
                    <a:pt x="20640" y="8614"/>
                    <a:pt x="20736" y="6108"/>
                    <a:pt x="20928" y="5561"/>
                  </a:cubicBezTo>
                  <a:cubicBezTo>
                    <a:pt x="21120" y="5017"/>
                    <a:pt x="21600" y="5561"/>
                    <a:pt x="21600" y="5127"/>
                  </a:cubicBezTo>
                  <a:cubicBezTo>
                    <a:pt x="21600" y="4689"/>
                    <a:pt x="21023" y="3272"/>
                    <a:pt x="20736" y="2837"/>
                  </a:cubicBezTo>
                  <a:cubicBezTo>
                    <a:pt x="20528" y="2523"/>
                    <a:pt x="18816" y="1746"/>
                    <a:pt x="18336" y="1638"/>
                  </a:cubicBezTo>
                  <a:cubicBezTo>
                    <a:pt x="17856" y="1530"/>
                    <a:pt x="17087" y="876"/>
                    <a:pt x="16608" y="87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31" name="Shape 6330">
              <a:extLst>
                <a:ext uri="{FF2B5EF4-FFF2-40B4-BE49-F238E27FC236}">
                  <a16:creationId xmlns:a16="http://schemas.microsoft.com/office/drawing/2014/main" id="{4AFEEDA1-963F-956A-8950-385C8E8568E2}"/>
                </a:ext>
              </a:extLst>
            </p:cNvPr>
            <p:cNvSpPr/>
            <p:nvPr/>
          </p:nvSpPr>
          <p:spPr>
            <a:xfrm>
              <a:off x="6173100" y="3883528"/>
              <a:ext cx="46062" cy="39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0517" extrusionOk="0">
                  <a:moveTo>
                    <a:pt x="17539" y="0"/>
                  </a:moveTo>
                  <a:cubicBezTo>
                    <a:pt x="15120" y="776"/>
                    <a:pt x="12532" y="1673"/>
                    <a:pt x="11466" y="2278"/>
                  </a:cubicBezTo>
                  <a:cubicBezTo>
                    <a:pt x="9899" y="3184"/>
                    <a:pt x="9092" y="3739"/>
                    <a:pt x="5981" y="3380"/>
                  </a:cubicBezTo>
                  <a:cubicBezTo>
                    <a:pt x="5606" y="3898"/>
                    <a:pt x="5178" y="4343"/>
                    <a:pt x="4639" y="4559"/>
                  </a:cubicBezTo>
                  <a:cubicBezTo>
                    <a:pt x="1956" y="5678"/>
                    <a:pt x="2437" y="12649"/>
                    <a:pt x="2437" y="12649"/>
                  </a:cubicBezTo>
                  <a:cubicBezTo>
                    <a:pt x="2437" y="12649"/>
                    <a:pt x="0" y="12931"/>
                    <a:pt x="0" y="16278"/>
                  </a:cubicBezTo>
                  <a:cubicBezTo>
                    <a:pt x="0" y="18551"/>
                    <a:pt x="1342" y="19531"/>
                    <a:pt x="2202" y="19922"/>
                  </a:cubicBezTo>
                  <a:cubicBezTo>
                    <a:pt x="3579" y="19984"/>
                    <a:pt x="4846" y="20110"/>
                    <a:pt x="5834" y="20310"/>
                  </a:cubicBezTo>
                  <a:cubicBezTo>
                    <a:pt x="12026" y="21600"/>
                    <a:pt x="11466" y="16449"/>
                    <a:pt x="11466" y="16449"/>
                  </a:cubicBezTo>
                  <a:cubicBezTo>
                    <a:pt x="11466" y="16449"/>
                    <a:pt x="20479" y="17090"/>
                    <a:pt x="21033" y="13869"/>
                  </a:cubicBezTo>
                  <a:cubicBezTo>
                    <a:pt x="21600" y="10653"/>
                    <a:pt x="19345" y="5506"/>
                    <a:pt x="19345" y="5506"/>
                  </a:cubicBezTo>
                  <a:cubicBezTo>
                    <a:pt x="19345" y="5506"/>
                    <a:pt x="17539" y="0"/>
                    <a:pt x="17539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32" name="Shape 6331">
              <a:extLst>
                <a:ext uri="{FF2B5EF4-FFF2-40B4-BE49-F238E27FC236}">
                  <a16:creationId xmlns:a16="http://schemas.microsoft.com/office/drawing/2014/main" id="{38DAD745-2342-3BDA-F6CE-D8EFA4BE7743}"/>
                </a:ext>
              </a:extLst>
            </p:cNvPr>
            <p:cNvSpPr/>
            <p:nvPr/>
          </p:nvSpPr>
          <p:spPr>
            <a:xfrm>
              <a:off x="6459940" y="3564817"/>
              <a:ext cx="247638" cy="33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385" extrusionOk="0">
                  <a:moveTo>
                    <a:pt x="5027" y="3875"/>
                  </a:moveTo>
                  <a:cubicBezTo>
                    <a:pt x="5396" y="4012"/>
                    <a:pt x="5998" y="4733"/>
                    <a:pt x="6414" y="4803"/>
                  </a:cubicBezTo>
                  <a:cubicBezTo>
                    <a:pt x="6830" y="4871"/>
                    <a:pt x="9139" y="5456"/>
                    <a:pt x="10618" y="5902"/>
                  </a:cubicBezTo>
                  <a:cubicBezTo>
                    <a:pt x="12096" y="6349"/>
                    <a:pt x="13021" y="6384"/>
                    <a:pt x="13483" y="6384"/>
                  </a:cubicBezTo>
                  <a:cubicBezTo>
                    <a:pt x="13945" y="6384"/>
                    <a:pt x="14639" y="6487"/>
                    <a:pt x="14222" y="6727"/>
                  </a:cubicBezTo>
                  <a:cubicBezTo>
                    <a:pt x="13806" y="6967"/>
                    <a:pt x="9279" y="10370"/>
                    <a:pt x="8678" y="10851"/>
                  </a:cubicBezTo>
                  <a:cubicBezTo>
                    <a:pt x="8077" y="11332"/>
                    <a:pt x="7707" y="11160"/>
                    <a:pt x="6367" y="11160"/>
                  </a:cubicBezTo>
                  <a:cubicBezTo>
                    <a:pt x="5027" y="11160"/>
                    <a:pt x="4011" y="12260"/>
                    <a:pt x="3642" y="12226"/>
                  </a:cubicBezTo>
                  <a:cubicBezTo>
                    <a:pt x="3423" y="12205"/>
                    <a:pt x="2635" y="12307"/>
                    <a:pt x="1954" y="12421"/>
                  </a:cubicBezTo>
                  <a:lnTo>
                    <a:pt x="959" y="13505"/>
                  </a:lnTo>
                  <a:lnTo>
                    <a:pt x="0" y="14615"/>
                  </a:lnTo>
                  <a:lnTo>
                    <a:pt x="107" y="20168"/>
                  </a:lnTo>
                  <a:lnTo>
                    <a:pt x="1140" y="21385"/>
                  </a:lnTo>
                  <a:cubicBezTo>
                    <a:pt x="1955" y="20575"/>
                    <a:pt x="4147" y="19016"/>
                    <a:pt x="5766" y="17749"/>
                  </a:cubicBezTo>
                  <a:cubicBezTo>
                    <a:pt x="7523" y="16374"/>
                    <a:pt x="8417" y="16053"/>
                    <a:pt x="9401" y="15686"/>
                  </a:cubicBezTo>
                  <a:cubicBezTo>
                    <a:pt x="10387" y="15320"/>
                    <a:pt x="12882" y="13509"/>
                    <a:pt x="14578" y="11905"/>
                  </a:cubicBezTo>
                  <a:cubicBezTo>
                    <a:pt x="15645" y="10895"/>
                    <a:pt x="16825" y="9774"/>
                    <a:pt x="16980" y="9042"/>
                  </a:cubicBezTo>
                  <a:cubicBezTo>
                    <a:pt x="17133" y="8308"/>
                    <a:pt x="18119" y="7346"/>
                    <a:pt x="18858" y="6636"/>
                  </a:cubicBezTo>
                  <a:cubicBezTo>
                    <a:pt x="19598" y="5926"/>
                    <a:pt x="20830" y="4116"/>
                    <a:pt x="20800" y="3566"/>
                  </a:cubicBezTo>
                  <a:cubicBezTo>
                    <a:pt x="20769" y="3016"/>
                    <a:pt x="21415" y="1847"/>
                    <a:pt x="21509" y="862"/>
                  </a:cubicBezTo>
                  <a:cubicBezTo>
                    <a:pt x="21600" y="-122"/>
                    <a:pt x="20492" y="-215"/>
                    <a:pt x="20153" y="336"/>
                  </a:cubicBezTo>
                  <a:cubicBezTo>
                    <a:pt x="19813" y="885"/>
                    <a:pt x="17165" y="1252"/>
                    <a:pt x="15470" y="1274"/>
                  </a:cubicBezTo>
                  <a:cubicBezTo>
                    <a:pt x="13776" y="1297"/>
                    <a:pt x="12760" y="1413"/>
                    <a:pt x="12144" y="1847"/>
                  </a:cubicBezTo>
                  <a:cubicBezTo>
                    <a:pt x="11526" y="2283"/>
                    <a:pt x="9987" y="1733"/>
                    <a:pt x="9433" y="2214"/>
                  </a:cubicBezTo>
                  <a:cubicBezTo>
                    <a:pt x="8879" y="2695"/>
                    <a:pt x="6690" y="3108"/>
                    <a:pt x="5983" y="2008"/>
                  </a:cubicBezTo>
                  <a:cubicBezTo>
                    <a:pt x="5684" y="1544"/>
                    <a:pt x="5288" y="1287"/>
                    <a:pt x="4914" y="1124"/>
                  </a:cubicBezTo>
                  <a:cubicBezTo>
                    <a:pt x="4317" y="1577"/>
                    <a:pt x="3604" y="2249"/>
                    <a:pt x="3733" y="2465"/>
                  </a:cubicBezTo>
                  <a:cubicBezTo>
                    <a:pt x="3919" y="2775"/>
                    <a:pt x="4658" y="3737"/>
                    <a:pt x="5027" y="387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33" name="Shape 6332">
              <a:extLst>
                <a:ext uri="{FF2B5EF4-FFF2-40B4-BE49-F238E27FC236}">
                  <a16:creationId xmlns:a16="http://schemas.microsoft.com/office/drawing/2014/main" id="{37537DD6-D7CD-2713-D78D-5F584E522BC2}"/>
                </a:ext>
              </a:extLst>
            </p:cNvPr>
            <p:cNvSpPr/>
            <p:nvPr/>
          </p:nvSpPr>
          <p:spPr>
            <a:xfrm>
              <a:off x="5177128" y="2951299"/>
              <a:ext cx="288184" cy="228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12" extrusionOk="0">
                  <a:moveTo>
                    <a:pt x="7957" y="21412"/>
                  </a:moveTo>
                  <a:cubicBezTo>
                    <a:pt x="7928" y="19937"/>
                    <a:pt x="7888" y="18483"/>
                    <a:pt x="7917" y="18341"/>
                  </a:cubicBezTo>
                  <a:cubicBezTo>
                    <a:pt x="7975" y="18047"/>
                    <a:pt x="10372" y="16286"/>
                    <a:pt x="10782" y="15992"/>
                  </a:cubicBezTo>
                  <a:cubicBezTo>
                    <a:pt x="11191" y="15699"/>
                    <a:pt x="11951" y="16139"/>
                    <a:pt x="11951" y="15552"/>
                  </a:cubicBezTo>
                  <a:cubicBezTo>
                    <a:pt x="11951" y="14965"/>
                    <a:pt x="12945" y="15259"/>
                    <a:pt x="13531" y="15111"/>
                  </a:cubicBezTo>
                  <a:cubicBezTo>
                    <a:pt x="14115" y="14965"/>
                    <a:pt x="14466" y="14451"/>
                    <a:pt x="14466" y="13791"/>
                  </a:cubicBezTo>
                  <a:cubicBezTo>
                    <a:pt x="14466" y="13130"/>
                    <a:pt x="15285" y="13276"/>
                    <a:pt x="15810" y="13202"/>
                  </a:cubicBezTo>
                  <a:cubicBezTo>
                    <a:pt x="16338" y="13130"/>
                    <a:pt x="16278" y="12543"/>
                    <a:pt x="16630" y="12543"/>
                  </a:cubicBezTo>
                  <a:cubicBezTo>
                    <a:pt x="16981" y="12543"/>
                    <a:pt x="16805" y="11883"/>
                    <a:pt x="16863" y="11149"/>
                  </a:cubicBezTo>
                  <a:cubicBezTo>
                    <a:pt x="16922" y="10416"/>
                    <a:pt x="16922" y="10562"/>
                    <a:pt x="17448" y="10562"/>
                  </a:cubicBezTo>
                  <a:cubicBezTo>
                    <a:pt x="17973" y="10562"/>
                    <a:pt x="18501" y="10195"/>
                    <a:pt x="18501" y="9754"/>
                  </a:cubicBezTo>
                  <a:cubicBezTo>
                    <a:pt x="18501" y="9314"/>
                    <a:pt x="20781" y="9606"/>
                    <a:pt x="21133" y="9606"/>
                  </a:cubicBezTo>
                  <a:cubicBezTo>
                    <a:pt x="21483" y="9606"/>
                    <a:pt x="21600" y="9094"/>
                    <a:pt x="21542" y="8726"/>
                  </a:cubicBezTo>
                  <a:cubicBezTo>
                    <a:pt x="21483" y="8360"/>
                    <a:pt x="21191" y="7259"/>
                    <a:pt x="20839" y="7185"/>
                  </a:cubicBezTo>
                  <a:cubicBezTo>
                    <a:pt x="20489" y="7112"/>
                    <a:pt x="20723" y="6012"/>
                    <a:pt x="20723" y="5130"/>
                  </a:cubicBezTo>
                  <a:cubicBezTo>
                    <a:pt x="20723" y="4250"/>
                    <a:pt x="20606" y="3442"/>
                    <a:pt x="20197" y="2783"/>
                  </a:cubicBezTo>
                  <a:cubicBezTo>
                    <a:pt x="20111" y="2642"/>
                    <a:pt x="20009" y="2390"/>
                    <a:pt x="19902" y="2089"/>
                  </a:cubicBezTo>
                  <a:cubicBezTo>
                    <a:pt x="19262" y="2104"/>
                    <a:pt x="18487" y="1501"/>
                    <a:pt x="17821" y="1477"/>
                  </a:cubicBezTo>
                  <a:cubicBezTo>
                    <a:pt x="16892" y="1444"/>
                    <a:pt x="15460" y="2044"/>
                    <a:pt x="14772" y="1078"/>
                  </a:cubicBezTo>
                  <a:cubicBezTo>
                    <a:pt x="14081" y="112"/>
                    <a:pt x="13604" y="-188"/>
                    <a:pt x="13101" y="112"/>
                  </a:cubicBezTo>
                  <a:cubicBezTo>
                    <a:pt x="12597" y="411"/>
                    <a:pt x="11669" y="3741"/>
                    <a:pt x="11138" y="4705"/>
                  </a:cubicBezTo>
                  <a:cubicBezTo>
                    <a:pt x="10607" y="5672"/>
                    <a:pt x="9123" y="6338"/>
                    <a:pt x="8407" y="6338"/>
                  </a:cubicBezTo>
                  <a:cubicBezTo>
                    <a:pt x="7690" y="6338"/>
                    <a:pt x="7611" y="7701"/>
                    <a:pt x="7054" y="8268"/>
                  </a:cubicBezTo>
                  <a:cubicBezTo>
                    <a:pt x="6497" y="8833"/>
                    <a:pt x="6709" y="9733"/>
                    <a:pt x="6046" y="10397"/>
                  </a:cubicBezTo>
                  <a:cubicBezTo>
                    <a:pt x="5383" y="11063"/>
                    <a:pt x="5701" y="13094"/>
                    <a:pt x="6046" y="13827"/>
                  </a:cubicBezTo>
                  <a:cubicBezTo>
                    <a:pt x="6390" y="14558"/>
                    <a:pt x="4826" y="16856"/>
                    <a:pt x="3925" y="17522"/>
                  </a:cubicBezTo>
                  <a:cubicBezTo>
                    <a:pt x="3023" y="18187"/>
                    <a:pt x="2732" y="19451"/>
                    <a:pt x="1299" y="19752"/>
                  </a:cubicBezTo>
                  <a:cubicBezTo>
                    <a:pt x="742" y="19869"/>
                    <a:pt x="325" y="20168"/>
                    <a:pt x="0" y="20550"/>
                  </a:cubicBezTo>
                  <a:cubicBezTo>
                    <a:pt x="2230" y="20550"/>
                    <a:pt x="5537" y="20550"/>
                    <a:pt x="6670" y="20550"/>
                  </a:cubicBezTo>
                  <a:cubicBezTo>
                    <a:pt x="8053" y="20550"/>
                    <a:pt x="7735" y="20939"/>
                    <a:pt x="7957" y="21412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34" name="Shape 6333">
              <a:extLst>
                <a:ext uri="{FF2B5EF4-FFF2-40B4-BE49-F238E27FC236}">
                  <a16:creationId xmlns:a16="http://schemas.microsoft.com/office/drawing/2014/main" id="{FF90BA52-D480-CD3D-8A54-F1814451B799}"/>
                </a:ext>
              </a:extLst>
            </p:cNvPr>
            <p:cNvSpPr/>
            <p:nvPr/>
          </p:nvSpPr>
          <p:spPr>
            <a:xfrm>
              <a:off x="5671130" y="2911460"/>
              <a:ext cx="99761" cy="19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297" extrusionOk="0">
                  <a:moveTo>
                    <a:pt x="5221" y="5167"/>
                  </a:moveTo>
                  <a:cubicBezTo>
                    <a:pt x="6409" y="6113"/>
                    <a:pt x="4926" y="7685"/>
                    <a:pt x="3736" y="8001"/>
                  </a:cubicBezTo>
                  <a:cubicBezTo>
                    <a:pt x="2549" y="8316"/>
                    <a:pt x="1659" y="9734"/>
                    <a:pt x="471" y="9734"/>
                  </a:cubicBezTo>
                  <a:cubicBezTo>
                    <a:pt x="-714" y="9734"/>
                    <a:pt x="471" y="12095"/>
                    <a:pt x="2549" y="12568"/>
                  </a:cubicBezTo>
                  <a:cubicBezTo>
                    <a:pt x="4627" y="13040"/>
                    <a:pt x="4627" y="13825"/>
                    <a:pt x="4627" y="14298"/>
                  </a:cubicBezTo>
                  <a:cubicBezTo>
                    <a:pt x="4627" y="14770"/>
                    <a:pt x="7599" y="15243"/>
                    <a:pt x="8489" y="15874"/>
                  </a:cubicBezTo>
                  <a:cubicBezTo>
                    <a:pt x="9380" y="16503"/>
                    <a:pt x="10862" y="19494"/>
                    <a:pt x="10862" y="20597"/>
                  </a:cubicBezTo>
                  <a:cubicBezTo>
                    <a:pt x="10862" y="20879"/>
                    <a:pt x="11042" y="21110"/>
                    <a:pt x="11307" y="21297"/>
                  </a:cubicBezTo>
                  <a:cubicBezTo>
                    <a:pt x="12070" y="21021"/>
                    <a:pt x="13006" y="20705"/>
                    <a:pt x="13388" y="20321"/>
                  </a:cubicBezTo>
                  <a:cubicBezTo>
                    <a:pt x="14056" y="19652"/>
                    <a:pt x="14575" y="18510"/>
                    <a:pt x="14279" y="18195"/>
                  </a:cubicBezTo>
                  <a:cubicBezTo>
                    <a:pt x="13980" y="17881"/>
                    <a:pt x="14056" y="17330"/>
                    <a:pt x="14725" y="17014"/>
                  </a:cubicBezTo>
                  <a:cubicBezTo>
                    <a:pt x="15391" y="16700"/>
                    <a:pt x="18065" y="15204"/>
                    <a:pt x="18583" y="15086"/>
                  </a:cubicBezTo>
                  <a:cubicBezTo>
                    <a:pt x="19102" y="14967"/>
                    <a:pt x="20808" y="15127"/>
                    <a:pt x="20735" y="14260"/>
                  </a:cubicBezTo>
                  <a:cubicBezTo>
                    <a:pt x="20705" y="13914"/>
                    <a:pt x="20783" y="13385"/>
                    <a:pt x="20886" y="12872"/>
                  </a:cubicBezTo>
                  <a:cubicBezTo>
                    <a:pt x="19682" y="12461"/>
                    <a:pt x="18955" y="11979"/>
                    <a:pt x="18955" y="11740"/>
                  </a:cubicBezTo>
                  <a:cubicBezTo>
                    <a:pt x="18955" y="11230"/>
                    <a:pt x="17618" y="10362"/>
                    <a:pt x="16878" y="10835"/>
                  </a:cubicBezTo>
                  <a:cubicBezTo>
                    <a:pt x="16134" y="11307"/>
                    <a:pt x="13315" y="10914"/>
                    <a:pt x="12942" y="9930"/>
                  </a:cubicBezTo>
                  <a:cubicBezTo>
                    <a:pt x="12571" y="8946"/>
                    <a:pt x="14797" y="8985"/>
                    <a:pt x="16878" y="8081"/>
                  </a:cubicBezTo>
                  <a:cubicBezTo>
                    <a:pt x="18955" y="7174"/>
                    <a:pt x="19250" y="5441"/>
                    <a:pt x="17024" y="4497"/>
                  </a:cubicBezTo>
                  <a:cubicBezTo>
                    <a:pt x="14797" y="3552"/>
                    <a:pt x="16357" y="3041"/>
                    <a:pt x="17915" y="2176"/>
                  </a:cubicBezTo>
                  <a:cubicBezTo>
                    <a:pt x="19474" y="1311"/>
                    <a:pt x="18065" y="838"/>
                    <a:pt x="17248" y="1231"/>
                  </a:cubicBezTo>
                  <a:cubicBezTo>
                    <a:pt x="16429" y="1624"/>
                    <a:pt x="15096" y="1743"/>
                    <a:pt x="14873" y="797"/>
                  </a:cubicBezTo>
                  <a:cubicBezTo>
                    <a:pt x="14652" y="-147"/>
                    <a:pt x="9824" y="-303"/>
                    <a:pt x="7970" y="601"/>
                  </a:cubicBezTo>
                  <a:cubicBezTo>
                    <a:pt x="7320" y="918"/>
                    <a:pt x="6324" y="1015"/>
                    <a:pt x="5271" y="1011"/>
                  </a:cubicBezTo>
                  <a:cubicBezTo>
                    <a:pt x="4828" y="2576"/>
                    <a:pt x="4430" y="4536"/>
                    <a:pt x="5221" y="516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35" name="Shape 6334">
              <a:extLst>
                <a:ext uri="{FF2B5EF4-FFF2-40B4-BE49-F238E27FC236}">
                  <a16:creationId xmlns:a16="http://schemas.microsoft.com/office/drawing/2014/main" id="{D76BB879-7018-3C3F-0DBB-3CF4D97801CD}"/>
                </a:ext>
              </a:extLst>
            </p:cNvPr>
            <p:cNvSpPr/>
            <p:nvPr/>
          </p:nvSpPr>
          <p:spPr>
            <a:xfrm>
              <a:off x="5288677" y="2919428"/>
              <a:ext cx="499679" cy="479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51" extrusionOk="0">
                  <a:moveTo>
                    <a:pt x="7403" y="4077"/>
                  </a:moveTo>
                  <a:cubicBezTo>
                    <a:pt x="7403" y="4499"/>
                    <a:pt x="7267" y="5026"/>
                    <a:pt x="7470" y="5062"/>
                  </a:cubicBezTo>
                  <a:cubicBezTo>
                    <a:pt x="7673" y="5097"/>
                    <a:pt x="7842" y="5624"/>
                    <a:pt x="7876" y="5800"/>
                  </a:cubicBezTo>
                  <a:cubicBezTo>
                    <a:pt x="7909" y="5976"/>
                    <a:pt x="7842" y="6222"/>
                    <a:pt x="7640" y="6222"/>
                  </a:cubicBezTo>
                  <a:cubicBezTo>
                    <a:pt x="7436" y="6222"/>
                    <a:pt x="6119" y="6081"/>
                    <a:pt x="6119" y="6292"/>
                  </a:cubicBezTo>
                  <a:cubicBezTo>
                    <a:pt x="6119" y="6503"/>
                    <a:pt x="5815" y="6680"/>
                    <a:pt x="5511" y="6680"/>
                  </a:cubicBezTo>
                  <a:cubicBezTo>
                    <a:pt x="5207" y="6680"/>
                    <a:pt x="5207" y="6609"/>
                    <a:pt x="5173" y="6960"/>
                  </a:cubicBezTo>
                  <a:cubicBezTo>
                    <a:pt x="5140" y="7312"/>
                    <a:pt x="5241" y="7628"/>
                    <a:pt x="5039" y="7628"/>
                  </a:cubicBezTo>
                  <a:cubicBezTo>
                    <a:pt x="4835" y="7628"/>
                    <a:pt x="4870" y="7910"/>
                    <a:pt x="4565" y="7944"/>
                  </a:cubicBezTo>
                  <a:cubicBezTo>
                    <a:pt x="4261" y="7980"/>
                    <a:pt x="3788" y="7910"/>
                    <a:pt x="3788" y="8226"/>
                  </a:cubicBezTo>
                  <a:cubicBezTo>
                    <a:pt x="3788" y="8543"/>
                    <a:pt x="3586" y="8789"/>
                    <a:pt x="3248" y="8859"/>
                  </a:cubicBezTo>
                  <a:cubicBezTo>
                    <a:pt x="2910" y="8930"/>
                    <a:pt x="2336" y="8789"/>
                    <a:pt x="2336" y="9070"/>
                  </a:cubicBezTo>
                  <a:cubicBezTo>
                    <a:pt x="2336" y="9351"/>
                    <a:pt x="1897" y="9140"/>
                    <a:pt x="1661" y="9281"/>
                  </a:cubicBezTo>
                  <a:cubicBezTo>
                    <a:pt x="1424" y="9422"/>
                    <a:pt x="39" y="10265"/>
                    <a:pt x="6" y="10406"/>
                  </a:cubicBezTo>
                  <a:cubicBezTo>
                    <a:pt x="-11" y="10474"/>
                    <a:pt x="12" y="11171"/>
                    <a:pt x="29" y="11878"/>
                  </a:cubicBezTo>
                  <a:cubicBezTo>
                    <a:pt x="64" y="11940"/>
                    <a:pt x="122" y="12005"/>
                    <a:pt x="232" y="12071"/>
                  </a:cubicBezTo>
                  <a:cubicBezTo>
                    <a:pt x="742" y="12374"/>
                    <a:pt x="9994" y="18745"/>
                    <a:pt x="10286" y="19049"/>
                  </a:cubicBezTo>
                  <a:cubicBezTo>
                    <a:pt x="10577" y="19351"/>
                    <a:pt x="10941" y="20034"/>
                    <a:pt x="10941" y="20034"/>
                  </a:cubicBezTo>
                  <a:cubicBezTo>
                    <a:pt x="10941" y="20034"/>
                    <a:pt x="11597" y="20110"/>
                    <a:pt x="12107" y="20414"/>
                  </a:cubicBezTo>
                  <a:cubicBezTo>
                    <a:pt x="12617" y="20717"/>
                    <a:pt x="12617" y="21551"/>
                    <a:pt x="12617" y="21551"/>
                  </a:cubicBezTo>
                  <a:cubicBezTo>
                    <a:pt x="12617" y="21551"/>
                    <a:pt x="13272" y="21399"/>
                    <a:pt x="13637" y="21324"/>
                  </a:cubicBezTo>
                  <a:cubicBezTo>
                    <a:pt x="14001" y="21248"/>
                    <a:pt x="15240" y="20792"/>
                    <a:pt x="15240" y="20792"/>
                  </a:cubicBezTo>
                  <a:lnTo>
                    <a:pt x="17133" y="19201"/>
                  </a:lnTo>
                  <a:lnTo>
                    <a:pt x="21578" y="16318"/>
                  </a:lnTo>
                  <a:cubicBezTo>
                    <a:pt x="21578" y="16318"/>
                    <a:pt x="21582" y="16318"/>
                    <a:pt x="21589" y="16318"/>
                  </a:cubicBezTo>
                  <a:cubicBezTo>
                    <a:pt x="21452" y="15808"/>
                    <a:pt x="21305" y="15398"/>
                    <a:pt x="21067" y="15398"/>
                  </a:cubicBezTo>
                  <a:cubicBezTo>
                    <a:pt x="20799" y="15398"/>
                    <a:pt x="20608" y="15160"/>
                    <a:pt x="20302" y="15160"/>
                  </a:cubicBezTo>
                  <a:cubicBezTo>
                    <a:pt x="19996" y="15160"/>
                    <a:pt x="19614" y="15001"/>
                    <a:pt x="19576" y="14722"/>
                  </a:cubicBezTo>
                  <a:cubicBezTo>
                    <a:pt x="19538" y="14444"/>
                    <a:pt x="19690" y="14244"/>
                    <a:pt x="19461" y="13887"/>
                  </a:cubicBezTo>
                  <a:cubicBezTo>
                    <a:pt x="19232" y="13528"/>
                    <a:pt x="19003" y="13369"/>
                    <a:pt x="19003" y="13210"/>
                  </a:cubicBezTo>
                  <a:cubicBezTo>
                    <a:pt x="19003" y="13051"/>
                    <a:pt x="19392" y="12741"/>
                    <a:pt x="19453" y="12677"/>
                  </a:cubicBezTo>
                  <a:cubicBezTo>
                    <a:pt x="19514" y="12613"/>
                    <a:pt x="19299" y="12358"/>
                    <a:pt x="19299" y="12182"/>
                  </a:cubicBezTo>
                  <a:cubicBezTo>
                    <a:pt x="19299" y="12007"/>
                    <a:pt x="19146" y="11704"/>
                    <a:pt x="19299" y="11513"/>
                  </a:cubicBezTo>
                  <a:cubicBezTo>
                    <a:pt x="19453" y="11321"/>
                    <a:pt x="19544" y="11130"/>
                    <a:pt x="19376" y="10779"/>
                  </a:cubicBezTo>
                  <a:cubicBezTo>
                    <a:pt x="19207" y="10428"/>
                    <a:pt x="19606" y="10109"/>
                    <a:pt x="19407" y="9646"/>
                  </a:cubicBezTo>
                  <a:cubicBezTo>
                    <a:pt x="19207" y="9184"/>
                    <a:pt x="18901" y="8818"/>
                    <a:pt x="18931" y="8658"/>
                  </a:cubicBezTo>
                  <a:cubicBezTo>
                    <a:pt x="18945" y="8590"/>
                    <a:pt x="19043" y="8515"/>
                    <a:pt x="19161" y="8432"/>
                  </a:cubicBezTo>
                  <a:cubicBezTo>
                    <a:pt x="19106" y="8356"/>
                    <a:pt x="19069" y="8262"/>
                    <a:pt x="19069" y="8148"/>
                  </a:cubicBezTo>
                  <a:cubicBezTo>
                    <a:pt x="19069" y="7701"/>
                    <a:pt x="18763" y="6489"/>
                    <a:pt x="18579" y="6234"/>
                  </a:cubicBezTo>
                  <a:cubicBezTo>
                    <a:pt x="18396" y="5979"/>
                    <a:pt x="17782" y="5787"/>
                    <a:pt x="17782" y="5596"/>
                  </a:cubicBezTo>
                  <a:cubicBezTo>
                    <a:pt x="17782" y="5404"/>
                    <a:pt x="17782" y="5086"/>
                    <a:pt x="17354" y="4895"/>
                  </a:cubicBezTo>
                  <a:cubicBezTo>
                    <a:pt x="16925" y="4703"/>
                    <a:pt x="16680" y="3747"/>
                    <a:pt x="16925" y="3747"/>
                  </a:cubicBezTo>
                  <a:cubicBezTo>
                    <a:pt x="17170" y="3747"/>
                    <a:pt x="17354" y="3172"/>
                    <a:pt x="17598" y="3044"/>
                  </a:cubicBezTo>
                  <a:cubicBezTo>
                    <a:pt x="17844" y="2917"/>
                    <a:pt x="18150" y="2279"/>
                    <a:pt x="17905" y="1896"/>
                  </a:cubicBezTo>
                  <a:cubicBezTo>
                    <a:pt x="17742" y="1641"/>
                    <a:pt x="17824" y="846"/>
                    <a:pt x="17915" y="212"/>
                  </a:cubicBezTo>
                  <a:cubicBezTo>
                    <a:pt x="17510" y="209"/>
                    <a:pt x="17060" y="56"/>
                    <a:pt x="16940" y="15"/>
                  </a:cubicBezTo>
                  <a:cubicBezTo>
                    <a:pt x="16756" y="-49"/>
                    <a:pt x="16220" y="110"/>
                    <a:pt x="15883" y="126"/>
                  </a:cubicBezTo>
                  <a:cubicBezTo>
                    <a:pt x="15546" y="142"/>
                    <a:pt x="14719" y="700"/>
                    <a:pt x="14443" y="429"/>
                  </a:cubicBezTo>
                  <a:cubicBezTo>
                    <a:pt x="14168" y="159"/>
                    <a:pt x="11348" y="636"/>
                    <a:pt x="10552" y="668"/>
                  </a:cubicBezTo>
                  <a:cubicBezTo>
                    <a:pt x="9755" y="700"/>
                    <a:pt x="9418" y="1562"/>
                    <a:pt x="8944" y="1562"/>
                  </a:cubicBezTo>
                  <a:cubicBezTo>
                    <a:pt x="8469" y="1562"/>
                    <a:pt x="7718" y="1976"/>
                    <a:pt x="7320" y="2438"/>
                  </a:cubicBezTo>
                  <a:cubicBezTo>
                    <a:pt x="7207" y="2569"/>
                    <a:pt x="7074" y="2617"/>
                    <a:pt x="6928" y="2620"/>
                  </a:cubicBezTo>
                  <a:cubicBezTo>
                    <a:pt x="6990" y="2764"/>
                    <a:pt x="7049" y="2885"/>
                    <a:pt x="7099" y="2952"/>
                  </a:cubicBezTo>
                  <a:cubicBezTo>
                    <a:pt x="7335" y="3268"/>
                    <a:pt x="7403" y="3655"/>
                    <a:pt x="7403" y="407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36" name="Shape 6335">
              <a:extLst>
                <a:ext uri="{FF2B5EF4-FFF2-40B4-BE49-F238E27FC236}">
                  <a16:creationId xmlns:a16="http://schemas.microsoft.com/office/drawing/2014/main" id="{C52C9A31-868C-EBCE-19C7-C323F989920E}"/>
                </a:ext>
              </a:extLst>
            </p:cNvPr>
            <p:cNvSpPr/>
            <p:nvPr/>
          </p:nvSpPr>
          <p:spPr>
            <a:xfrm>
              <a:off x="5726906" y="3030977"/>
              <a:ext cx="362737" cy="34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extrusionOk="0">
                  <a:moveTo>
                    <a:pt x="2370" y="1232"/>
                  </a:moveTo>
                  <a:cubicBezTo>
                    <a:pt x="2224" y="1297"/>
                    <a:pt x="1470" y="2130"/>
                    <a:pt x="1282" y="2305"/>
                  </a:cubicBezTo>
                  <a:cubicBezTo>
                    <a:pt x="1093" y="2480"/>
                    <a:pt x="1071" y="2787"/>
                    <a:pt x="1156" y="2962"/>
                  </a:cubicBezTo>
                  <a:cubicBezTo>
                    <a:pt x="1239" y="3137"/>
                    <a:pt x="1093" y="3773"/>
                    <a:pt x="905" y="4145"/>
                  </a:cubicBezTo>
                  <a:cubicBezTo>
                    <a:pt x="716" y="4517"/>
                    <a:pt x="45" y="4780"/>
                    <a:pt x="3" y="4999"/>
                  </a:cubicBezTo>
                  <a:cubicBezTo>
                    <a:pt x="-38" y="5218"/>
                    <a:pt x="380" y="5721"/>
                    <a:pt x="653" y="6356"/>
                  </a:cubicBezTo>
                  <a:cubicBezTo>
                    <a:pt x="925" y="6992"/>
                    <a:pt x="380" y="7430"/>
                    <a:pt x="611" y="7912"/>
                  </a:cubicBezTo>
                  <a:cubicBezTo>
                    <a:pt x="842" y="8393"/>
                    <a:pt x="716" y="8656"/>
                    <a:pt x="506" y="8920"/>
                  </a:cubicBezTo>
                  <a:cubicBezTo>
                    <a:pt x="297" y="9182"/>
                    <a:pt x="506" y="9598"/>
                    <a:pt x="506" y="9839"/>
                  </a:cubicBezTo>
                  <a:cubicBezTo>
                    <a:pt x="506" y="10080"/>
                    <a:pt x="800" y="10430"/>
                    <a:pt x="716" y="10518"/>
                  </a:cubicBezTo>
                  <a:cubicBezTo>
                    <a:pt x="632" y="10606"/>
                    <a:pt x="102" y="11032"/>
                    <a:pt x="102" y="11251"/>
                  </a:cubicBezTo>
                  <a:cubicBezTo>
                    <a:pt x="102" y="11469"/>
                    <a:pt x="415" y="11687"/>
                    <a:pt x="728" y="12180"/>
                  </a:cubicBezTo>
                  <a:cubicBezTo>
                    <a:pt x="1041" y="12670"/>
                    <a:pt x="833" y="12945"/>
                    <a:pt x="885" y="13326"/>
                  </a:cubicBezTo>
                  <a:cubicBezTo>
                    <a:pt x="937" y="13709"/>
                    <a:pt x="1460" y="13928"/>
                    <a:pt x="1877" y="13928"/>
                  </a:cubicBezTo>
                  <a:cubicBezTo>
                    <a:pt x="2296" y="13928"/>
                    <a:pt x="2557" y="14255"/>
                    <a:pt x="2923" y="14255"/>
                  </a:cubicBezTo>
                  <a:cubicBezTo>
                    <a:pt x="3248" y="14255"/>
                    <a:pt x="3450" y="14818"/>
                    <a:pt x="3637" y="15518"/>
                  </a:cubicBezTo>
                  <a:cubicBezTo>
                    <a:pt x="3793" y="15521"/>
                    <a:pt x="5150" y="15543"/>
                    <a:pt x="5712" y="15935"/>
                  </a:cubicBezTo>
                  <a:cubicBezTo>
                    <a:pt x="6311" y="16352"/>
                    <a:pt x="6609" y="16873"/>
                    <a:pt x="6609" y="16873"/>
                  </a:cubicBezTo>
                  <a:lnTo>
                    <a:pt x="8999" y="15518"/>
                  </a:lnTo>
                  <a:lnTo>
                    <a:pt x="19814" y="21600"/>
                  </a:lnTo>
                  <a:lnTo>
                    <a:pt x="19814" y="20816"/>
                  </a:lnTo>
                  <a:lnTo>
                    <a:pt x="21125" y="20816"/>
                  </a:lnTo>
                  <a:cubicBezTo>
                    <a:pt x="21125" y="20816"/>
                    <a:pt x="21125" y="7295"/>
                    <a:pt x="21125" y="6290"/>
                  </a:cubicBezTo>
                  <a:cubicBezTo>
                    <a:pt x="21125" y="5286"/>
                    <a:pt x="20688" y="4646"/>
                    <a:pt x="21125" y="4098"/>
                  </a:cubicBezTo>
                  <a:cubicBezTo>
                    <a:pt x="21562" y="3550"/>
                    <a:pt x="20950" y="3276"/>
                    <a:pt x="21300" y="2271"/>
                  </a:cubicBezTo>
                  <a:cubicBezTo>
                    <a:pt x="21341" y="2153"/>
                    <a:pt x="21384" y="2029"/>
                    <a:pt x="21429" y="1903"/>
                  </a:cubicBezTo>
                  <a:cubicBezTo>
                    <a:pt x="21416" y="1884"/>
                    <a:pt x="21396" y="1865"/>
                    <a:pt x="21389" y="1845"/>
                  </a:cubicBezTo>
                  <a:cubicBezTo>
                    <a:pt x="21284" y="1539"/>
                    <a:pt x="20719" y="1516"/>
                    <a:pt x="19483" y="1319"/>
                  </a:cubicBezTo>
                  <a:cubicBezTo>
                    <a:pt x="18247" y="1123"/>
                    <a:pt x="18707" y="246"/>
                    <a:pt x="17325" y="159"/>
                  </a:cubicBezTo>
                  <a:cubicBezTo>
                    <a:pt x="15943" y="71"/>
                    <a:pt x="14184" y="1232"/>
                    <a:pt x="14163" y="1845"/>
                  </a:cubicBezTo>
                  <a:cubicBezTo>
                    <a:pt x="14142" y="2459"/>
                    <a:pt x="14811" y="3137"/>
                    <a:pt x="14351" y="3773"/>
                  </a:cubicBezTo>
                  <a:cubicBezTo>
                    <a:pt x="13891" y="4407"/>
                    <a:pt x="12886" y="4473"/>
                    <a:pt x="12172" y="3794"/>
                  </a:cubicBezTo>
                  <a:cubicBezTo>
                    <a:pt x="11461" y="3116"/>
                    <a:pt x="10413" y="2808"/>
                    <a:pt x="9555" y="2808"/>
                  </a:cubicBezTo>
                  <a:cubicBezTo>
                    <a:pt x="8696" y="2808"/>
                    <a:pt x="8089" y="2239"/>
                    <a:pt x="8151" y="1758"/>
                  </a:cubicBezTo>
                  <a:cubicBezTo>
                    <a:pt x="8214" y="1277"/>
                    <a:pt x="7942" y="1056"/>
                    <a:pt x="7230" y="904"/>
                  </a:cubicBezTo>
                  <a:cubicBezTo>
                    <a:pt x="6518" y="751"/>
                    <a:pt x="5911" y="137"/>
                    <a:pt x="4655" y="356"/>
                  </a:cubicBezTo>
                  <a:cubicBezTo>
                    <a:pt x="3982" y="473"/>
                    <a:pt x="3411" y="263"/>
                    <a:pt x="3020" y="0"/>
                  </a:cubicBezTo>
                  <a:cubicBezTo>
                    <a:pt x="2991" y="286"/>
                    <a:pt x="2969" y="580"/>
                    <a:pt x="2977" y="772"/>
                  </a:cubicBezTo>
                  <a:cubicBezTo>
                    <a:pt x="2998" y="1255"/>
                    <a:pt x="2517" y="1166"/>
                    <a:pt x="2370" y="1232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endParaRPr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37" name="Shape 6336">
              <a:extLst>
                <a:ext uri="{FF2B5EF4-FFF2-40B4-BE49-F238E27FC236}">
                  <a16:creationId xmlns:a16="http://schemas.microsoft.com/office/drawing/2014/main" id="{65DB9BA2-76E0-7F8C-9C7C-CD2D61B7B791}"/>
                </a:ext>
              </a:extLst>
            </p:cNvPr>
            <p:cNvSpPr/>
            <p:nvPr/>
          </p:nvSpPr>
          <p:spPr>
            <a:xfrm>
              <a:off x="5097451" y="3524979"/>
              <a:ext cx="69361" cy="20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159" extrusionOk="0">
                  <a:moveTo>
                    <a:pt x="10704" y="10096"/>
                  </a:moveTo>
                  <a:cubicBezTo>
                    <a:pt x="12241" y="6113"/>
                    <a:pt x="14758" y="14072"/>
                    <a:pt x="16986" y="14866"/>
                  </a:cubicBezTo>
                  <a:cubicBezTo>
                    <a:pt x="19223" y="15667"/>
                    <a:pt x="21600" y="11290"/>
                    <a:pt x="21600" y="11290"/>
                  </a:cubicBezTo>
                  <a:cubicBezTo>
                    <a:pt x="21600" y="11290"/>
                    <a:pt x="21178" y="10496"/>
                    <a:pt x="17546" y="9703"/>
                  </a:cubicBezTo>
                  <a:cubicBezTo>
                    <a:pt x="13917" y="8909"/>
                    <a:pt x="13636" y="-3441"/>
                    <a:pt x="10424" y="936"/>
                  </a:cubicBezTo>
                  <a:cubicBezTo>
                    <a:pt x="7225" y="5312"/>
                    <a:pt x="4988" y="6500"/>
                    <a:pt x="967" y="5340"/>
                  </a:cubicBezTo>
                  <a:cubicBezTo>
                    <a:pt x="911" y="8833"/>
                    <a:pt x="217" y="13513"/>
                    <a:pt x="0" y="18159"/>
                  </a:cubicBezTo>
                  <a:cubicBezTo>
                    <a:pt x="1031" y="17413"/>
                    <a:pt x="1817" y="16923"/>
                    <a:pt x="2184" y="16854"/>
                  </a:cubicBezTo>
                  <a:cubicBezTo>
                    <a:pt x="4421" y="16461"/>
                    <a:pt x="9166" y="14065"/>
                    <a:pt x="10704" y="1009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38" name="Shape 6337">
              <a:extLst>
                <a:ext uri="{FF2B5EF4-FFF2-40B4-BE49-F238E27FC236}">
                  <a16:creationId xmlns:a16="http://schemas.microsoft.com/office/drawing/2014/main" id="{524AD0DC-835E-34E8-88F8-D4DA5E5F4A25}"/>
                </a:ext>
              </a:extLst>
            </p:cNvPr>
            <p:cNvSpPr/>
            <p:nvPr/>
          </p:nvSpPr>
          <p:spPr>
            <a:xfrm>
              <a:off x="5081515" y="3453268"/>
              <a:ext cx="136687" cy="107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0769" extrusionOk="0">
                  <a:moveTo>
                    <a:pt x="4138" y="20279"/>
                  </a:moveTo>
                  <a:cubicBezTo>
                    <a:pt x="4821" y="20365"/>
                    <a:pt x="6187" y="19233"/>
                    <a:pt x="6187" y="19233"/>
                  </a:cubicBezTo>
                  <a:cubicBezTo>
                    <a:pt x="6187" y="19233"/>
                    <a:pt x="10760" y="18799"/>
                    <a:pt x="11510" y="18714"/>
                  </a:cubicBezTo>
                  <a:cubicBezTo>
                    <a:pt x="11776" y="18682"/>
                    <a:pt x="12110" y="18829"/>
                    <a:pt x="12431" y="19023"/>
                  </a:cubicBezTo>
                  <a:cubicBezTo>
                    <a:pt x="12445" y="18777"/>
                    <a:pt x="12442" y="18593"/>
                    <a:pt x="12442" y="18593"/>
                  </a:cubicBezTo>
                  <a:cubicBezTo>
                    <a:pt x="12442" y="18593"/>
                    <a:pt x="14869" y="19211"/>
                    <a:pt x="15032" y="19933"/>
                  </a:cubicBezTo>
                  <a:cubicBezTo>
                    <a:pt x="15193" y="20656"/>
                    <a:pt x="18511" y="21171"/>
                    <a:pt x="20372" y="20347"/>
                  </a:cubicBezTo>
                  <a:cubicBezTo>
                    <a:pt x="20509" y="20287"/>
                    <a:pt x="20640" y="20225"/>
                    <a:pt x="20775" y="20164"/>
                  </a:cubicBezTo>
                  <a:cubicBezTo>
                    <a:pt x="20797" y="19220"/>
                    <a:pt x="20825" y="17685"/>
                    <a:pt x="20752" y="17218"/>
                  </a:cubicBezTo>
                  <a:cubicBezTo>
                    <a:pt x="20643" y="16530"/>
                    <a:pt x="19456" y="15019"/>
                    <a:pt x="18810" y="14192"/>
                  </a:cubicBezTo>
                  <a:cubicBezTo>
                    <a:pt x="18162" y="13368"/>
                    <a:pt x="18268" y="11305"/>
                    <a:pt x="18268" y="11305"/>
                  </a:cubicBezTo>
                  <a:lnTo>
                    <a:pt x="17598" y="10037"/>
                  </a:lnTo>
                  <a:cubicBezTo>
                    <a:pt x="17598" y="10037"/>
                    <a:pt x="17084" y="7419"/>
                    <a:pt x="15544" y="6765"/>
                  </a:cubicBezTo>
                  <a:cubicBezTo>
                    <a:pt x="14004" y="6112"/>
                    <a:pt x="12977" y="2514"/>
                    <a:pt x="12977" y="2514"/>
                  </a:cubicBezTo>
                  <a:lnTo>
                    <a:pt x="11694" y="2514"/>
                  </a:lnTo>
                  <a:cubicBezTo>
                    <a:pt x="11694" y="2514"/>
                    <a:pt x="10669" y="879"/>
                    <a:pt x="9644" y="224"/>
                  </a:cubicBezTo>
                  <a:cubicBezTo>
                    <a:pt x="8617" y="-429"/>
                    <a:pt x="6822" y="552"/>
                    <a:pt x="6822" y="552"/>
                  </a:cubicBezTo>
                  <a:cubicBezTo>
                    <a:pt x="6822" y="552"/>
                    <a:pt x="4769" y="879"/>
                    <a:pt x="3486" y="552"/>
                  </a:cubicBezTo>
                  <a:cubicBezTo>
                    <a:pt x="2203" y="224"/>
                    <a:pt x="2460" y="2514"/>
                    <a:pt x="1433" y="2841"/>
                  </a:cubicBezTo>
                  <a:cubicBezTo>
                    <a:pt x="1392" y="2855"/>
                    <a:pt x="1314" y="2882"/>
                    <a:pt x="1246" y="2902"/>
                  </a:cubicBezTo>
                  <a:cubicBezTo>
                    <a:pt x="1129" y="4233"/>
                    <a:pt x="952" y="5596"/>
                    <a:pt x="411" y="6625"/>
                  </a:cubicBezTo>
                  <a:cubicBezTo>
                    <a:pt x="-775" y="8896"/>
                    <a:pt x="896" y="12197"/>
                    <a:pt x="1759" y="13228"/>
                  </a:cubicBezTo>
                  <a:cubicBezTo>
                    <a:pt x="1938" y="13442"/>
                    <a:pt x="1991" y="13750"/>
                    <a:pt x="1975" y="14106"/>
                  </a:cubicBezTo>
                  <a:cubicBezTo>
                    <a:pt x="3940" y="14360"/>
                    <a:pt x="5033" y="14100"/>
                    <a:pt x="6597" y="13143"/>
                  </a:cubicBezTo>
                  <a:cubicBezTo>
                    <a:pt x="8166" y="12187"/>
                    <a:pt x="8303" y="14887"/>
                    <a:pt x="10077" y="15060"/>
                  </a:cubicBezTo>
                  <a:cubicBezTo>
                    <a:pt x="11851" y="15234"/>
                    <a:pt x="12057" y="15407"/>
                    <a:pt x="12057" y="15407"/>
                  </a:cubicBezTo>
                  <a:cubicBezTo>
                    <a:pt x="12057" y="15407"/>
                    <a:pt x="10896" y="16364"/>
                    <a:pt x="9803" y="16189"/>
                  </a:cubicBezTo>
                  <a:cubicBezTo>
                    <a:pt x="8714" y="16015"/>
                    <a:pt x="7484" y="14275"/>
                    <a:pt x="6733" y="15146"/>
                  </a:cubicBezTo>
                  <a:cubicBezTo>
                    <a:pt x="5982" y="16014"/>
                    <a:pt x="3663" y="16538"/>
                    <a:pt x="2570" y="16624"/>
                  </a:cubicBezTo>
                  <a:cubicBezTo>
                    <a:pt x="2391" y="16639"/>
                    <a:pt x="2007" y="16746"/>
                    <a:pt x="1503" y="16909"/>
                  </a:cubicBezTo>
                  <a:cubicBezTo>
                    <a:pt x="1424" y="17680"/>
                    <a:pt x="1478" y="18439"/>
                    <a:pt x="1920" y="19078"/>
                  </a:cubicBezTo>
                  <a:cubicBezTo>
                    <a:pt x="2059" y="19275"/>
                    <a:pt x="2175" y="19455"/>
                    <a:pt x="2287" y="19633"/>
                  </a:cubicBezTo>
                  <a:cubicBezTo>
                    <a:pt x="4136" y="19037"/>
                    <a:pt x="3567" y="20205"/>
                    <a:pt x="4138" y="2027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39" name="Shape 6338">
              <a:extLst>
                <a:ext uri="{FF2B5EF4-FFF2-40B4-BE49-F238E27FC236}">
                  <a16:creationId xmlns:a16="http://schemas.microsoft.com/office/drawing/2014/main" id="{ECD7E0A2-97BF-59CE-8131-7E3468AE0795}"/>
                </a:ext>
              </a:extLst>
            </p:cNvPr>
            <p:cNvSpPr/>
            <p:nvPr/>
          </p:nvSpPr>
          <p:spPr>
            <a:xfrm>
              <a:off x="5097451" y="3548882"/>
              <a:ext cx="66661" cy="39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extrusionOk="0">
                  <a:moveTo>
                    <a:pt x="11283" y="20133"/>
                  </a:moveTo>
                  <a:cubicBezTo>
                    <a:pt x="13006" y="18121"/>
                    <a:pt x="16451" y="12927"/>
                    <a:pt x="17658" y="13791"/>
                  </a:cubicBezTo>
                  <a:cubicBezTo>
                    <a:pt x="18863" y="14660"/>
                    <a:pt x="20418" y="12927"/>
                    <a:pt x="20418" y="11776"/>
                  </a:cubicBezTo>
                  <a:cubicBezTo>
                    <a:pt x="20418" y="10629"/>
                    <a:pt x="18003" y="6877"/>
                    <a:pt x="19898" y="5721"/>
                  </a:cubicBezTo>
                  <a:cubicBezTo>
                    <a:pt x="21202" y="4941"/>
                    <a:pt x="21519" y="2407"/>
                    <a:pt x="21600" y="877"/>
                  </a:cubicBezTo>
                  <a:cubicBezTo>
                    <a:pt x="20917" y="333"/>
                    <a:pt x="20206" y="-76"/>
                    <a:pt x="19640" y="13"/>
                  </a:cubicBezTo>
                  <a:cubicBezTo>
                    <a:pt x="18041" y="249"/>
                    <a:pt x="8304" y="1463"/>
                    <a:pt x="8304" y="1463"/>
                  </a:cubicBezTo>
                  <a:cubicBezTo>
                    <a:pt x="8304" y="1463"/>
                    <a:pt x="5394" y="4625"/>
                    <a:pt x="3941" y="4385"/>
                  </a:cubicBezTo>
                  <a:cubicBezTo>
                    <a:pt x="2724" y="4178"/>
                    <a:pt x="3936" y="915"/>
                    <a:pt x="0" y="2580"/>
                  </a:cubicBezTo>
                  <a:cubicBezTo>
                    <a:pt x="1970" y="6691"/>
                    <a:pt x="2229" y="8740"/>
                    <a:pt x="6230" y="10629"/>
                  </a:cubicBezTo>
                  <a:cubicBezTo>
                    <a:pt x="10710" y="12737"/>
                    <a:pt x="5887" y="16587"/>
                    <a:pt x="9557" y="20424"/>
                  </a:cubicBezTo>
                  <a:cubicBezTo>
                    <a:pt x="9902" y="20782"/>
                    <a:pt x="10172" y="21157"/>
                    <a:pt x="10447" y="21524"/>
                  </a:cubicBezTo>
                  <a:cubicBezTo>
                    <a:pt x="10792" y="20870"/>
                    <a:pt x="11089" y="20369"/>
                    <a:pt x="11283" y="2013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0" name="Shape 6339">
              <a:extLst>
                <a:ext uri="{FF2B5EF4-FFF2-40B4-BE49-F238E27FC236}">
                  <a16:creationId xmlns:a16="http://schemas.microsoft.com/office/drawing/2014/main" id="{E293A145-1ADC-7613-E10F-B4CA388611F8}"/>
                </a:ext>
              </a:extLst>
            </p:cNvPr>
            <p:cNvSpPr/>
            <p:nvPr/>
          </p:nvSpPr>
          <p:spPr>
            <a:xfrm>
              <a:off x="5838454" y="3588721"/>
              <a:ext cx="294528" cy="20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extrusionOk="0">
                  <a:moveTo>
                    <a:pt x="19973" y="12077"/>
                  </a:moveTo>
                  <a:cubicBezTo>
                    <a:pt x="19973" y="11615"/>
                    <a:pt x="19974" y="11154"/>
                    <a:pt x="19323" y="10385"/>
                  </a:cubicBezTo>
                  <a:cubicBezTo>
                    <a:pt x="18673" y="9616"/>
                    <a:pt x="18238" y="9462"/>
                    <a:pt x="18238" y="9000"/>
                  </a:cubicBezTo>
                  <a:cubicBezTo>
                    <a:pt x="18238" y="8539"/>
                    <a:pt x="18021" y="8385"/>
                    <a:pt x="17479" y="7464"/>
                  </a:cubicBezTo>
                  <a:cubicBezTo>
                    <a:pt x="16937" y="6541"/>
                    <a:pt x="16069" y="6541"/>
                    <a:pt x="16069" y="6541"/>
                  </a:cubicBezTo>
                  <a:lnTo>
                    <a:pt x="15851" y="5773"/>
                  </a:lnTo>
                  <a:lnTo>
                    <a:pt x="15092" y="5618"/>
                  </a:lnTo>
                  <a:cubicBezTo>
                    <a:pt x="15092" y="5618"/>
                    <a:pt x="14658" y="5157"/>
                    <a:pt x="15310" y="4696"/>
                  </a:cubicBezTo>
                  <a:cubicBezTo>
                    <a:pt x="15960" y="4234"/>
                    <a:pt x="15310" y="3003"/>
                    <a:pt x="15201" y="2542"/>
                  </a:cubicBezTo>
                  <a:cubicBezTo>
                    <a:pt x="15107" y="2141"/>
                    <a:pt x="14191" y="574"/>
                    <a:pt x="13955" y="176"/>
                  </a:cubicBezTo>
                  <a:cubicBezTo>
                    <a:pt x="13840" y="169"/>
                    <a:pt x="13731" y="146"/>
                    <a:pt x="13650" y="79"/>
                  </a:cubicBezTo>
                  <a:cubicBezTo>
                    <a:pt x="13287" y="-216"/>
                    <a:pt x="12558" y="375"/>
                    <a:pt x="12195" y="890"/>
                  </a:cubicBezTo>
                  <a:cubicBezTo>
                    <a:pt x="11831" y="1407"/>
                    <a:pt x="12090" y="1702"/>
                    <a:pt x="11831" y="2071"/>
                  </a:cubicBezTo>
                  <a:cubicBezTo>
                    <a:pt x="11571" y="2439"/>
                    <a:pt x="10686" y="3545"/>
                    <a:pt x="10115" y="4579"/>
                  </a:cubicBezTo>
                  <a:cubicBezTo>
                    <a:pt x="9542" y="5610"/>
                    <a:pt x="8086" y="4947"/>
                    <a:pt x="7619" y="5315"/>
                  </a:cubicBezTo>
                  <a:cubicBezTo>
                    <a:pt x="7151" y="5684"/>
                    <a:pt x="7826" y="6274"/>
                    <a:pt x="7514" y="6643"/>
                  </a:cubicBezTo>
                  <a:cubicBezTo>
                    <a:pt x="7203" y="7011"/>
                    <a:pt x="6266" y="7601"/>
                    <a:pt x="5955" y="7822"/>
                  </a:cubicBezTo>
                  <a:cubicBezTo>
                    <a:pt x="5643" y="8044"/>
                    <a:pt x="4394" y="7969"/>
                    <a:pt x="4030" y="8634"/>
                  </a:cubicBezTo>
                  <a:cubicBezTo>
                    <a:pt x="3667" y="9296"/>
                    <a:pt x="3250" y="7896"/>
                    <a:pt x="2885" y="8634"/>
                  </a:cubicBezTo>
                  <a:cubicBezTo>
                    <a:pt x="2522" y="9371"/>
                    <a:pt x="2105" y="9445"/>
                    <a:pt x="1899" y="9224"/>
                  </a:cubicBezTo>
                  <a:cubicBezTo>
                    <a:pt x="1848" y="9171"/>
                    <a:pt x="1798" y="9080"/>
                    <a:pt x="1744" y="8961"/>
                  </a:cubicBezTo>
                  <a:cubicBezTo>
                    <a:pt x="1406" y="9404"/>
                    <a:pt x="995" y="9901"/>
                    <a:pt x="858" y="10513"/>
                  </a:cubicBezTo>
                  <a:cubicBezTo>
                    <a:pt x="624" y="11563"/>
                    <a:pt x="0" y="12504"/>
                    <a:pt x="0" y="13001"/>
                  </a:cubicBezTo>
                  <a:cubicBezTo>
                    <a:pt x="0" y="13499"/>
                    <a:pt x="234" y="14163"/>
                    <a:pt x="234" y="15047"/>
                  </a:cubicBezTo>
                  <a:cubicBezTo>
                    <a:pt x="234" y="15932"/>
                    <a:pt x="390" y="16374"/>
                    <a:pt x="741" y="17038"/>
                  </a:cubicBezTo>
                  <a:cubicBezTo>
                    <a:pt x="1092" y="17701"/>
                    <a:pt x="1014" y="18532"/>
                    <a:pt x="1014" y="18532"/>
                  </a:cubicBezTo>
                  <a:cubicBezTo>
                    <a:pt x="1014" y="18532"/>
                    <a:pt x="1130" y="18864"/>
                    <a:pt x="1404" y="19360"/>
                  </a:cubicBezTo>
                  <a:cubicBezTo>
                    <a:pt x="1677" y="19858"/>
                    <a:pt x="2456" y="20577"/>
                    <a:pt x="2534" y="20965"/>
                  </a:cubicBezTo>
                  <a:cubicBezTo>
                    <a:pt x="2571" y="21143"/>
                    <a:pt x="2704" y="21283"/>
                    <a:pt x="2838" y="21384"/>
                  </a:cubicBezTo>
                  <a:cubicBezTo>
                    <a:pt x="2872" y="21305"/>
                    <a:pt x="2906" y="21218"/>
                    <a:pt x="2945" y="21149"/>
                  </a:cubicBezTo>
                  <a:cubicBezTo>
                    <a:pt x="3379" y="20380"/>
                    <a:pt x="3270" y="19303"/>
                    <a:pt x="3270" y="19303"/>
                  </a:cubicBezTo>
                  <a:lnTo>
                    <a:pt x="4246" y="18997"/>
                  </a:lnTo>
                  <a:lnTo>
                    <a:pt x="5005" y="18691"/>
                  </a:lnTo>
                  <a:lnTo>
                    <a:pt x="6524" y="18997"/>
                  </a:lnTo>
                  <a:lnTo>
                    <a:pt x="6524" y="17307"/>
                  </a:lnTo>
                  <a:cubicBezTo>
                    <a:pt x="6524" y="17307"/>
                    <a:pt x="7608" y="15306"/>
                    <a:pt x="8368" y="15306"/>
                  </a:cubicBezTo>
                  <a:cubicBezTo>
                    <a:pt x="9127" y="15306"/>
                    <a:pt x="9779" y="16691"/>
                    <a:pt x="9779" y="16691"/>
                  </a:cubicBezTo>
                  <a:lnTo>
                    <a:pt x="13140" y="17614"/>
                  </a:lnTo>
                  <a:cubicBezTo>
                    <a:pt x="13140" y="17614"/>
                    <a:pt x="13358" y="16230"/>
                    <a:pt x="13682" y="15922"/>
                  </a:cubicBezTo>
                  <a:cubicBezTo>
                    <a:pt x="14008" y="15615"/>
                    <a:pt x="14658" y="16230"/>
                    <a:pt x="15092" y="15922"/>
                  </a:cubicBezTo>
                  <a:cubicBezTo>
                    <a:pt x="15526" y="15615"/>
                    <a:pt x="16177" y="15153"/>
                    <a:pt x="16937" y="15153"/>
                  </a:cubicBezTo>
                  <a:cubicBezTo>
                    <a:pt x="17696" y="15153"/>
                    <a:pt x="18021" y="15767"/>
                    <a:pt x="18347" y="14845"/>
                  </a:cubicBezTo>
                  <a:cubicBezTo>
                    <a:pt x="18673" y="13923"/>
                    <a:pt x="20298" y="15153"/>
                    <a:pt x="20298" y="15153"/>
                  </a:cubicBezTo>
                  <a:lnTo>
                    <a:pt x="21600" y="14845"/>
                  </a:lnTo>
                  <a:lnTo>
                    <a:pt x="21166" y="13308"/>
                  </a:lnTo>
                  <a:cubicBezTo>
                    <a:pt x="21166" y="13308"/>
                    <a:pt x="19973" y="12538"/>
                    <a:pt x="19973" y="1207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1" name="Shape 6340">
              <a:extLst>
                <a:ext uri="{FF2B5EF4-FFF2-40B4-BE49-F238E27FC236}">
                  <a16:creationId xmlns:a16="http://schemas.microsoft.com/office/drawing/2014/main" id="{A2DE7BE8-67C7-1F6C-0127-2830A9AE6037}"/>
                </a:ext>
              </a:extLst>
            </p:cNvPr>
            <p:cNvSpPr/>
            <p:nvPr/>
          </p:nvSpPr>
          <p:spPr>
            <a:xfrm>
              <a:off x="5559582" y="3524979"/>
              <a:ext cx="282923" cy="23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063" extrusionOk="0">
                  <a:moveTo>
                    <a:pt x="13211" y="15447"/>
                  </a:moveTo>
                  <a:cubicBezTo>
                    <a:pt x="13427" y="15382"/>
                    <a:pt x="13908" y="15576"/>
                    <a:pt x="14284" y="15253"/>
                  </a:cubicBezTo>
                  <a:cubicBezTo>
                    <a:pt x="14660" y="14930"/>
                    <a:pt x="15464" y="15706"/>
                    <a:pt x="15571" y="16352"/>
                  </a:cubicBezTo>
                  <a:cubicBezTo>
                    <a:pt x="15679" y="17000"/>
                    <a:pt x="16001" y="16093"/>
                    <a:pt x="16322" y="15382"/>
                  </a:cubicBezTo>
                  <a:cubicBezTo>
                    <a:pt x="16644" y="14670"/>
                    <a:pt x="17662" y="12537"/>
                    <a:pt x="17662" y="12020"/>
                  </a:cubicBezTo>
                  <a:cubicBezTo>
                    <a:pt x="17662" y="11502"/>
                    <a:pt x="18522" y="11050"/>
                    <a:pt x="18522" y="10726"/>
                  </a:cubicBezTo>
                  <a:cubicBezTo>
                    <a:pt x="18522" y="10403"/>
                    <a:pt x="18467" y="9692"/>
                    <a:pt x="18736" y="9562"/>
                  </a:cubicBezTo>
                  <a:cubicBezTo>
                    <a:pt x="19004" y="9433"/>
                    <a:pt x="19218" y="8463"/>
                    <a:pt x="19165" y="8139"/>
                  </a:cubicBezTo>
                  <a:cubicBezTo>
                    <a:pt x="19111" y="7816"/>
                    <a:pt x="20076" y="6006"/>
                    <a:pt x="20237" y="5745"/>
                  </a:cubicBezTo>
                  <a:cubicBezTo>
                    <a:pt x="20398" y="5486"/>
                    <a:pt x="21256" y="5618"/>
                    <a:pt x="21311" y="5035"/>
                  </a:cubicBezTo>
                  <a:cubicBezTo>
                    <a:pt x="21363" y="4454"/>
                    <a:pt x="21524" y="3806"/>
                    <a:pt x="21202" y="3678"/>
                  </a:cubicBezTo>
                  <a:cubicBezTo>
                    <a:pt x="20880" y="3548"/>
                    <a:pt x="20452" y="3095"/>
                    <a:pt x="20452" y="2771"/>
                  </a:cubicBezTo>
                  <a:cubicBezTo>
                    <a:pt x="20452" y="2590"/>
                    <a:pt x="20471" y="2058"/>
                    <a:pt x="20564" y="1593"/>
                  </a:cubicBezTo>
                  <a:cubicBezTo>
                    <a:pt x="20134" y="1520"/>
                    <a:pt x="20112" y="1002"/>
                    <a:pt x="19860" y="702"/>
                  </a:cubicBezTo>
                  <a:cubicBezTo>
                    <a:pt x="19594" y="380"/>
                    <a:pt x="19594" y="121"/>
                    <a:pt x="19218" y="250"/>
                  </a:cubicBezTo>
                  <a:cubicBezTo>
                    <a:pt x="18842" y="380"/>
                    <a:pt x="18414" y="1479"/>
                    <a:pt x="17931" y="1672"/>
                  </a:cubicBezTo>
                  <a:cubicBezTo>
                    <a:pt x="17449" y="1866"/>
                    <a:pt x="16751" y="1413"/>
                    <a:pt x="16429" y="1220"/>
                  </a:cubicBezTo>
                  <a:cubicBezTo>
                    <a:pt x="16108" y="1025"/>
                    <a:pt x="14605" y="1220"/>
                    <a:pt x="14123" y="1156"/>
                  </a:cubicBezTo>
                  <a:cubicBezTo>
                    <a:pt x="13640" y="1090"/>
                    <a:pt x="13157" y="1931"/>
                    <a:pt x="12783" y="2189"/>
                  </a:cubicBezTo>
                  <a:cubicBezTo>
                    <a:pt x="12407" y="2449"/>
                    <a:pt x="11335" y="2319"/>
                    <a:pt x="11013" y="2189"/>
                  </a:cubicBezTo>
                  <a:cubicBezTo>
                    <a:pt x="10691" y="2060"/>
                    <a:pt x="9940" y="1285"/>
                    <a:pt x="9618" y="1285"/>
                  </a:cubicBezTo>
                  <a:cubicBezTo>
                    <a:pt x="9296" y="1285"/>
                    <a:pt x="8653" y="1413"/>
                    <a:pt x="8117" y="1801"/>
                  </a:cubicBezTo>
                  <a:cubicBezTo>
                    <a:pt x="7580" y="2189"/>
                    <a:pt x="7419" y="1090"/>
                    <a:pt x="7098" y="638"/>
                  </a:cubicBezTo>
                  <a:cubicBezTo>
                    <a:pt x="6776" y="186"/>
                    <a:pt x="6078" y="573"/>
                    <a:pt x="5649" y="121"/>
                  </a:cubicBezTo>
                  <a:cubicBezTo>
                    <a:pt x="5220" y="-333"/>
                    <a:pt x="4952" y="638"/>
                    <a:pt x="4577" y="573"/>
                  </a:cubicBezTo>
                  <a:cubicBezTo>
                    <a:pt x="4202" y="509"/>
                    <a:pt x="3236" y="250"/>
                    <a:pt x="2914" y="573"/>
                  </a:cubicBezTo>
                  <a:cubicBezTo>
                    <a:pt x="2593" y="897"/>
                    <a:pt x="2646" y="2125"/>
                    <a:pt x="2486" y="2319"/>
                  </a:cubicBezTo>
                  <a:cubicBezTo>
                    <a:pt x="2325" y="2514"/>
                    <a:pt x="1681" y="3418"/>
                    <a:pt x="1681" y="3872"/>
                  </a:cubicBezTo>
                  <a:cubicBezTo>
                    <a:pt x="1681" y="4081"/>
                    <a:pt x="1617" y="4227"/>
                    <a:pt x="1509" y="4305"/>
                  </a:cubicBezTo>
                  <a:cubicBezTo>
                    <a:pt x="1581" y="4841"/>
                    <a:pt x="1671" y="5527"/>
                    <a:pt x="1694" y="5779"/>
                  </a:cubicBezTo>
                  <a:cubicBezTo>
                    <a:pt x="1734" y="6215"/>
                    <a:pt x="1895" y="8397"/>
                    <a:pt x="1492" y="8882"/>
                  </a:cubicBezTo>
                  <a:cubicBezTo>
                    <a:pt x="1090" y="9367"/>
                    <a:pt x="809" y="10143"/>
                    <a:pt x="809" y="10143"/>
                  </a:cubicBezTo>
                  <a:cubicBezTo>
                    <a:pt x="809" y="10143"/>
                    <a:pt x="165" y="10677"/>
                    <a:pt x="44" y="11744"/>
                  </a:cubicBezTo>
                  <a:cubicBezTo>
                    <a:pt x="-76" y="12811"/>
                    <a:pt x="85" y="13491"/>
                    <a:pt x="85" y="14315"/>
                  </a:cubicBezTo>
                  <a:cubicBezTo>
                    <a:pt x="85" y="14898"/>
                    <a:pt x="443" y="15317"/>
                    <a:pt x="640" y="16039"/>
                  </a:cubicBezTo>
                  <a:cubicBezTo>
                    <a:pt x="648" y="16049"/>
                    <a:pt x="655" y="16050"/>
                    <a:pt x="662" y="16061"/>
                  </a:cubicBezTo>
                  <a:cubicBezTo>
                    <a:pt x="983" y="16579"/>
                    <a:pt x="2512" y="16676"/>
                    <a:pt x="3369" y="16902"/>
                  </a:cubicBezTo>
                  <a:cubicBezTo>
                    <a:pt x="4228" y="17129"/>
                    <a:pt x="5112" y="18583"/>
                    <a:pt x="5087" y="19133"/>
                  </a:cubicBezTo>
                  <a:cubicBezTo>
                    <a:pt x="5060" y="19683"/>
                    <a:pt x="5649" y="20750"/>
                    <a:pt x="6052" y="21008"/>
                  </a:cubicBezTo>
                  <a:cubicBezTo>
                    <a:pt x="6454" y="21267"/>
                    <a:pt x="7446" y="20523"/>
                    <a:pt x="7902" y="20523"/>
                  </a:cubicBezTo>
                  <a:cubicBezTo>
                    <a:pt x="8358" y="20523"/>
                    <a:pt x="9993" y="20557"/>
                    <a:pt x="10315" y="20200"/>
                  </a:cubicBezTo>
                  <a:cubicBezTo>
                    <a:pt x="10410" y="20095"/>
                    <a:pt x="10507" y="20108"/>
                    <a:pt x="10606" y="20183"/>
                  </a:cubicBezTo>
                  <a:cubicBezTo>
                    <a:pt x="10993" y="18939"/>
                    <a:pt x="11134" y="17837"/>
                    <a:pt x="11134" y="17837"/>
                  </a:cubicBezTo>
                  <a:cubicBezTo>
                    <a:pt x="11134" y="17837"/>
                    <a:pt x="12996" y="15512"/>
                    <a:pt x="13211" y="1544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2" name="Shape 6341">
              <a:extLst>
                <a:ext uri="{FF2B5EF4-FFF2-40B4-BE49-F238E27FC236}">
                  <a16:creationId xmlns:a16="http://schemas.microsoft.com/office/drawing/2014/main" id="{3E4EE0E7-E995-A07F-939E-22176773A831}"/>
                </a:ext>
              </a:extLst>
            </p:cNvPr>
            <p:cNvSpPr/>
            <p:nvPr/>
          </p:nvSpPr>
          <p:spPr>
            <a:xfrm>
              <a:off x="5511776" y="3556849"/>
              <a:ext cx="70794" cy="14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344" extrusionOk="0">
                  <a:moveTo>
                    <a:pt x="14319" y="13568"/>
                  </a:moveTo>
                  <a:cubicBezTo>
                    <a:pt x="14796" y="11875"/>
                    <a:pt x="17328" y="11028"/>
                    <a:pt x="17328" y="11028"/>
                  </a:cubicBezTo>
                  <a:cubicBezTo>
                    <a:pt x="17328" y="11028"/>
                    <a:pt x="18436" y="9797"/>
                    <a:pt x="20017" y="9027"/>
                  </a:cubicBezTo>
                  <a:cubicBezTo>
                    <a:pt x="21600" y="8258"/>
                    <a:pt x="20968" y="4796"/>
                    <a:pt x="20810" y="4104"/>
                  </a:cubicBezTo>
                  <a:cubicBezTo>
                    <a:pt x="20721" y="3704"/>
                    <a:pt x="20365" y="2617"/>
                    <a:pt x="20083" y="1766"/>
                  </a:cubicBezTo>
                  <a:cubicBezTo>
                    <a:pt x="19583" y="1913"/>
                    <a:pt x="18825" y="1917"/>
                    <a:pt x="17802" y="1696"/>
                  </a:cubicBezTo>
                  <a:cubicBezTo>
                    <a:pt x="15902" y="1284"/>
                    <a:pt x="17595" y="359"/>
                    <a:pt x="15483" y="52"/>
                  </a:cubicBezTo>
                  <a:cubicBezTo>
                    <a:pt x="13370" y="-256"/>
                    <a:pt x="12530" y="872"/>
                    <a:pt x="12951" y="1696"/>
                  </a:cubicBezTo>
                  <a:cubicBezTo>
                    <a:pt x="13370" y="2513"/>
                    <a:pt x="11898" y="2513"/>
                    <a:pt x="11051" y="3027"/>
                  </a:cubicBezTo>
                  <a:cubicBezTo>
                    <a:pt x="10206" y="3541"/>
                    <a:pt x="6408" y="3640"/>
                    <a:pt x="5141" y="3640"/>
                  </a:cubicBezTo>
                  <a:cubicBezTo>
                    <a:pt x="3874" y="3640"/>
                    <a:pt x="2400" y="4771"/>
                    <a:pt x="1133" y="4976"/>
                  </a:cubicBezTo>
                  <a:cubicBezTo>
                    <a:pt x="848" y="5022"/>
                    <a:pt x="453" y="5029"/>
                    <a:pt x="0" y="5013"/>
                  </a:cubicBezTo>
                  <a:cubicBezTo>
                    <a:pt x="293" y="7718"/>
                    <a:pt x="1218" y="7511"/>
                    <a:pt x="3874" y="8258"/>
                  </a:cubicBezTo>
                  <a:cubicBezTo>
                    <a:pt x="6881" y="9105"/>
                    <a:pt x="4034" y="10258"/>
                    <a:pt x="5299" y="10874"/>
                  </a:cubicBezTo>
                  <a:cubicBezTo>
                    <a:pt x="6564" y="11491"/>
                    <a:pt x="6089" y="13028"/>
                    <a:pt x="6408" y="14952"/>
                  </a:cubicBezTo>
                  <a:cubicBezTo>
                    <a:pt x="6598" y="16116"/>
                    <a:pt x="6846" y="19136"/>
                    <a:pt x="7015" y="21344"/>
                  </a:cubicBezTo>
                  <a:cubicBezTo>
                    <a:pt x="8752" y="21181"/>
                    <a:pt x="10563" y="21135"/>
                    <a:pt x="11788" y="21135"/>
                  </a:cubicBezTo>
                  <a:cubicBezTo>
                    <a:pt x="14057" y="21135"/>
                    <a:pt x="15424" y="19676"/>
                    <a:pt x="16664" y="20382"/>
                  </a:cubicBezTo>
                  <a:cubicBezTo>
                    <a:pt x="15889" y="19236"/>
                    <a:pt x="14478" y="18570"/>
                    <a:pt x="14478" y="17646"/>
                  </a:cubicBezTo>
                  <a:cubicBezTo>
                    <a:pt x="14478" y="16339"/>
                    <a:pt x="13846" y="15261"/>
                    <a:pt x="14319" y="1356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3" name="Shape 6342">
              <a:extLst>
                <a:ext uri="{FF2B5EF4-FFF2-40B4-BE49-F238E27FC236}">
                  <a16:creationId xmlns:a16="http://schemas.microsoft.com/office/drawing/2014/main" id="{DEB811E9-F216-330E-35AC-BA8888E8B7D0}"/>
                </a:ext>
              </a:extLst>
            </p:cNvPr>
            <p:cNvSpPr/>
            <p:nvPr/>
          </p:nvSpPr>
          <p:spPr>
            <a:xfrm>
              <a:off x="5495840" y="3588721"/>
              <a:ext cx="44629" cy="12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extrusionOk="0">
                  <a:moveTo>
                    <a:pt x="18809" y="7570"/>
                  </a:moveTo>
                  <a:cubicBezTo>
                    <a:pt x="16751" y="6831"/>
                    <a:pt x="21382" y="5449"/>
                    <a:pt x="16491" y="4433"/>
                  </a:cubicBezTo>
                  <a:cubicBezTo>
                    <a:pt x="12172" y="3538"/>
                    <a:pt x="10667" y="3786"/>
                    <a:pt x="10191" y="543"/>
                  </a:cubicBezTo>
                  <a:cubicBezTo>
                    <a:pt x="7707" y="486"/>
                    <a:pt x="4048" y="101"/>
                    <a:pt x="1393" y="6"/>
                  </a:cubicBezTo>
                  <a:cubicBezTo>
                    <a:pt x="838" y="-16"/>
                    <a:pt x="395" y="30"/>
                    <a:pt x="0" y="95"/>
                  </a:cubicBezTo>
                  <a:cubicBezTo>
                    <a:pt x="555" y="1269"/>
                    <a:pt x="1371" y="2578"/>
                    <a:pt x="2335" y="2773"/>
                  </a:cubicBezTo>
                  <a:cubicBezTo>
                    <a:pt x="4139" y="3142"/>
                    <a:pt x="5423" y="3881"/>
                    <a:pt x="5167" y="5263"/>
                  </a:cubicBezTo>
                  <a:cubicBezTo>
                    <a:pt x="4907" y="6648"/>
                    <a:pt x="3879" y="9691"/>
                    <a:pt x="5423" y="11078"/>
                  </a:cubicBezTo>
                  <a:cubicBezTo>
                    <a:pt x="6969" y="12460"/>
                    <a:pt x="8513" y="14673"/>
                    <a:pt x="8513" y="16795"/>
                  </a:cubicBezTo>
                  <a:cubicBezTo>
                    <a:pt x="8513" y="18119"/>
                    <a:pt x="10611" y="20088"/>
                    <a:pt x="12759" y="21584"/>
                  </a:cubicBezTo>
                  <a:cubicBezTo>
                    <a:pt x="13652" y="21414"/>
                    <a:pt x="14463" y="21238"/>
                    <a:pt x="15115" y="21039"/>
                  </a:cubicBezTo>
                  <a:cubicBezTo>
                    <a:pt x="16651" y="20576"/>
                    <a:pt x="19082" y="20298"/>
                    <a:pt x="21600" y="20124"/>
                  </a:cubicBezTo>
                  <a:cubicBezTo>
                    <a:pt x="21325" y="17477"/>
                    <a:pt x="20922" y="13855"/>
                    <a:pt x="20613" y="12460"/>
                  </a:cubicBezTo>
                  <a:cubicBezTo>
                    <a:pt x="20094" y="10153"/>
                    <a:pt x="20866" y="8309"/>
                    <a:pt x="18809" y="757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4" name="Shape 6343">
              <a:extLst>
                <a:ext uri="{FF2B5EF4-FFF2-40B4-BE49-F238E27FC236}">
                  <a16:creationId xmlns:a16="http://schemas.microsoft.com/office/drawing/2014/main" id="{A4E8B224-0ABE-6E0F-4638-DD788390E99B}"/>
                </a:ext>
              </a:extLst>
            </p:cNvPr>
            <p:cNvSpPr/>
            <p:nvPr/>
          </p:nvSpPr>
          <p:spPr>
            <a:xfrm>
              <a:off x="5703002" y="3540914"/>
              <a:ext cx="177750" cy="27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16" y="20558"/>
                  </a:moveTo>
                  <a:cubicBezTo>
                    <a:pt x="9016" y="20558"/>
                    <a:pt x="15847" y="20790"/>
                    <a:pt x="16746" y="20674"/>
                  </a:cubicBezTo>
                  <a:cubicBezTo>
                    <a:pt x="17643" y="20558"/>
                    <a:pt x="20878" y="21600"/>
                    <a:pt x="20878" y="21600"/>
                  </a:cubicBezTo>
                  <a:cubicBezTo>
                    <a:pt x="20878" y="21600"/>
                    <a:pt x="21032" y="20551"/>
                    <a:pt x="21600" y="19925"/>
                  </a:cubicBezTo>
                  <a:cubicBezTo>
                    <a:pt x="21377" y="19849"/>
                    <a:pt x="21157" y="19743"/>
                    <a:pt x="21096" y="19609"/>
                  </a:cubicBezTo>
                  <a:cubicBezTo>
                    <a:pt x="20966" y="19318"/>
                    <a:pt x="19675" y="18777"/>
                    <a:pt x="19223" y="18402"/>
                  </a:cubicBezTo>
                  <a:cubicBezTo>
                    <a:pt x="18770" y="18029"/>
                    <a:pt x="18577" y="17779"/>
                    <a:pt x="18577" y="17779"/>
                  </a:cubicBezTo>
                  <a:cubicBezTo>
                    <a:pt x="18577" y="17779"/>
                    <a:pt x="18707" y="17154"/>
                    <a:pt x="18124" y="16655"/>
                  </a:cubicBezTo>
                  <a:cubicBezTo>
                    <a:pt x="17543" y="16156"/>
                    <a:pt x="17285" y="15823"/>
                    <a:pt x="17285" y="15157"/>
                  </a:cubicBezTo>
                  <a:cubicBezTo>
                    <a:pt x="17285" y="14492"/>
                    <a:pt x="16897" y="13992"/>
                    <a:pt x="16897" y="13618"/>
                  </a:cubicBezTo>
                  <a:cubicBezTo>
                    <a:pt x="16897" y="13243"/>
                    <a:pt x="17930" y="12536"/>
                    <a:pt x="18318" y="11746"/>
                  </a:cubicBezTo>
                  <a:cubicBezTo>
                    <a:pt x="18545" y="11285"/>
                    <a:pt x="19227" y="10911"/>
                    <a:pt x="19786" y="10578"/>
                  </a:cubicBezTo>
                  <a:cubicBezTo>
                    <a:pt x="19499" y="10290"/>
                    <a:pt x="19186" y="9773"/>
                    <a:pt x="18921" y="9222"/>
                  </a:cubicBezTo>
                  <a:cubicBezTo>
                    <a:pt x="18577" y="8500"/>
                    <a:pt x="17631" y="8279"/>
                    <a:pt x="16508" y="7614"/>
                  </a:cubicBezTo>
                  <a:cubicBezTo>
                    <a:pt x="15388" y="6948"/>
                    <a:pt x="15820" y="6559"/>
                    <a:pt x="15820" y="6282"/>
                  </a:cubicBezTo>
                  <a:cubicBezTo>
                    <a:pt x="15820" y="6005"/>
                    <a:pt x="17285" y="6004"/>
                    <a:pt x="18318" y="6059"/>
                  </a:cubicBezTo>
                  <a:cubicBezTo>
                    <a:pt x="19351" y="6116"/>
                    <a:pt x="19955" y="5949"/>
                    <a:pt x="19525" y="5783"/>
                  </a:cubicBezTo>
                  <a:cubicBezTo>
                    <a:pt x="19092" y="5615"/>
                    <a:pt x="18232" y="4340"/>
                    <a:pt x="18318" y="3453"/>
                  </a:cubicBezTo>
                  <a:cubicBezTo>
                    <a:pt x="18405" y="2565"/>
                    <a:pt x="17888" y="2289"/>
                    <a:pt x="17973" y="1788"/>
                  </a:cubicBezTo>
                  <a:cubicBezTo>
                    <a:pt x="18059" y="1289"/>
                    <a:pt x="17025" y="13"/>
                    <a:pt x="16162" y="13"/>
                  </a:cubicBezTo>
                  <a:cubicBezTo>
                    <a:pt x="16103" y="13"/>
                    <a:pt x="16053" y="5"/>
                    <a:pt x="16000" y="0"/>
                  </a:cubicBezTo>
                  <a:cubicBezTo>
                    <a:pt x="15851" y="399"/>
                    <a:pt x="15820" y="855"/>
                    <a:pt x="15820" y="1011"/>
                  </a:cubicBezTo>
                  <a:cubicBezTo>
                    <a:pt x="15820" y="1289"/>
                    <a:pt x="16508" y="1677"/>
                    <a:pt x="17025" y="1788"/>
                  </a:cubicBezTo>
                  <a:cubicBezTo>
                    <a:pt x="17543" y="1899"/>
                    <a:pt x="17285" y="2454"/>
                    <a:pt x="17200" y="2953"/>
                  </a:cubicBezTo>
                  <a:cubicBezTo>
                    <a:pt x="17112" y="3453"/>
                    <a:pt x="15734" y="3340"/>
                    <a:pt x="15475" y="3562"/>
                  </a:cubicBezTo>
                  <a:cubicBezTo>
                    <a:pt x="15216" y="3786"/>
                    <a:pt x="13665" y="5339"/>
                    <a:pt x="13752" y="5615"/>
                  </a:cubicBezTo>
                  <a:cubicBezTo>
                    <a:pt x="13838" y="5894"/>
                    <a:pt x="13494" y="6726"/>
                    <a:pt x="13064" y="6836"/>
                  </a:cubicBezTo>
                  <a:cubicBezTo>
                    <a:pt x="12631" y="6948"/>
                    <a:pt x="12719" y="7558"/>
                    <a:pt x="12719" y="7835"/>
                  </a:cubicBezTo>
                  <a:cubicBezTo>
                    <a:pt x="12719" y="8112"/>
                    <a:pt x="11338" y="8500"/>
                    <a:pt x="11338" y="8945"/>
                  </a:cubicBezTo>
                  <a:cubicBezTo>
                    <a:pt x="11338" y="9388"/>
                    <a:pt x="9702" y="11218"/>
                    <a:pt x="9185" y="11829"/>
                  </a:cubicBezTo>
                  <a:cubicBezTo>
                    <a:pt x="8669" y="12439"/>
                    <a:pt x="8152" y="13217"/>
                    <a:pt x="7978" y="12661"/>
                  </a:cubicBezTo>
                  <a:cubicBezTo>
                    <a:pt x="7806" y="12107"/>
                    <a:pt x="6513" y="11442"/>
                    <a:pt x="5910" y="11719"/>
                  </a:cubicBezTo>
                  <a:cubicBezTo>
                    <a:pt x="5305" y="11996"/>
                    <a:pt x="4532" y="11829"/>
                    <a:pt x="4186" y="11885"/>
                  </a:cubicBezTo>
                  <a:cubicBezTo>
                    <a:pt x="3841" y="11941"/>
                    <a:pt x="849" y="13935"/>
                    <a:pt x="849" y="13935"/>
                  </a:cubicBezTo>
                  <a:cubicBezTo>
                    <a:pt x="849" y="13935"/>
                    <a:pt x="622" y="14880"/>
                    <a:pt x="0" y="15947"/>
                  </a:cubicBezTo>
                  <a:cubicBezTo>
                    <a:pt x="382" y="16100"/>
                    <a:pt x="788" y="16597"/>
                    <a:pt x="1215" y="16988"/>
                  </a:cubicBezTo>
                  <a:cubicBezTo>
                    <a:pt x="1817" y="17543"/>
                    <a:pt x="2979" y="17127"/>
                    <a:pt x="3454" y="17294"/>
                  </a:cubicBezTo>
                  <a:cubicBezTo>
                    <a:pt x="3929" y="17460"/>
                    <a:pt x="4445" y="18765"/>
                    <a:pt x="4272" y="19125"/>
                  </a:cubicBezTo>
                  <a:cubicBezTo>
                    <a:pt x="4106" y="19472"/>
                    <a:pt x="3393" y="20353"/>
                    <a:pt x="3723" y="20790"/>
                  </a:cubicBezTo>
                  <a:lnTo>
                    <a:pt x="7758" y="20790"/>
                  </a:lnTo>
                  <a:cubicBezTo>
                    <a:pt x="7758" y="20790"/>
                    <a:pt x="9016" y="20558"/>
                    <a:pt x="9016" y="2055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5" name="Shape 6344">
              <a:extLst>
                <a:ext uri="{FF2B5EF4-FFF2-40B4-BE49-F238E27FC236}">
                  <a16:creationId xmlns:a16="http://schemas.microsoft.com/office/drawing/2014/main" id="{8D561D21-A99B-D634-4B67-9EFC1355EB4C}"/>
                </a:ext>
              </a:extLst>
            </p:cNvPr>
            <p:cNvSpPr/>
            <p:nvPr/>
          </p:nvSpPr>
          <p:spPr>
            <a:xfrm>
              <a:off x="5288677" y="3604656"/>
              <a:ext cx="146346" cy="149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206" extrusionOk="0">
                  <a:moveTo>
                    <a:pt x="20141" y="17733"/>
                  </a:moveTo>
                  <a:cubicBezTo>
                    <a:pt x="19677" y="17128"/>
                    <a:pt x="18593" y="14563"/>
                    <a:pt x="18670" y="13960"/>
                  </a:cubicBezTo>
                  <a:cubicBezTo>
                    <a:pt x="18747" y="13355"/>
                    <a:pt x="20063" y="11544"/>
                    <a:pt x="19986" y="10640"/>
                  </a:cubicBezTo>
                  <a:cubicBezTo>
                    <a:pt x="19909" y="9735"/>
                    <a:pt x="21303" y="9131"/>
                    <a:pt x="21303" y="8376"/>
                  </a:cubicBezTo>
                  <a:cubicBezTo>
                    <a:pt x="21303" y="7801"/>
                    <a:pt x="20942" y="4951"/>
                    <a:pt x="20085" y="3093"/>
                  </a:cubicBezTo>
                  <a:cubicBezTo>
                    <a:pt x="19909" y="3103"/>
                    <a:pt x="19693" y="3014"/>
                    <a:pt x="19444" y="2770"/>
                  </a:cubicBezTo>
                  <a:cubicBezTo>
                    <a:pt x="18825" y="2166"/>
                    <a:pt x="16246" y="2265"/>
                    <a:pt x="15317" y="3272"/>
                  </a:cubicBezTo>
                  <a:cubicBezTo>
                    <a:pt x="14388" y="4279"/>
                    <a:pt x="12530" y="2366"/>
                    <a:pt x="12220" y="1866"/>
                  </a:cubicBezTo>
                  <a:cubicBezTo>
                    <a:pt x="11910" y="1360"/>
                    <a:pt x="10568" y="254"/>
                    <a:pt x="9535" y="958"/>
                  </a:cubicBezTo>
                  <a:cubicBezTo>
                    <a:pt x="8501" y="1662"/>
                    <a:pt x="8194" y="1463"/>
                    <a:pt x="8296" y="555"/>
                  </a:cubicBezTo>
                  <a:cubicBezTo>
                    <a:pt x="8401" y="-351"/>
                    <a:pt x="6748" y="-49"/>
                    <a:pt x="6542" y="756"/>
                  </a:cubicBezTo>
                  <a:cubicBezTo>
                    <a:pt x="6337" y="1561"/>
                    <a:pt x="4994" y="2265"/>
                    <a:pt x="4580" y="1662"/>
                  </a:cubicBezTo>
                  <a:cubicBezTo>
                    <a:pt x="4167" y="1059"/>
                    <a:pt x="3240" y="254"/>
                    <a:pt x="2826" y="1160"/>
                  </a:cubicBezTo>
                  <a:cubicBezTo>
                    <a:pt x="2539" y="1787"/>
                    <a:pt x="2052" y="1733"/>
                    <a:pt x="1644" y="1437"/>
                  </a:cubicBezTo>
                  <a:cubicBezTo>
                    <a:pt x="1384" y="2558"/>
                    <a:pt x="1064" y="3840"/>
                    <a:pt x="1639" y="4150"/>
                  </a:cubicBezTo>
                  <a:cubicBezTo>
                    <a:pt x="2335" y="4528"/>
                    <a:pt x="2412" y="5283"/>
                    <a:pt x="2258" y="5736"/>
                  </a:cubicBezTo>
                  <a:cubicBezTo>
                    <a:pt x="2103" y="6188"/>
                    <a:pt x="3419" y="7321"/>
                    <a:pt x="2877" y="7849"/>
                  </a:cubicBezTo>
                  <a:cubicBezTo>
                    <a:pt x="2335" y="8376"/>
                    <a:pt x="1639" y="7321"/>
                    <a:pt x="1251" y="8074"/>
                  </a:cubicBezTo>
                  <a:cubicBezTo>
                    <a:pt x="865" y="8830"/>
                    <a:pt x="2025" y="9509"/>
                    <a:pt x="1561" y="10113"/>
                  </a:cubicBezTo>
                  <a:cubicBezTo>
                    <a:pt x="1097" y="10715"/>
                    <a:pt x="400" y="10790"/>
                    <a:pt x="555" y="11999"/>
                  </a:cubicBezTo>
                  <a:cubicBezTo>
                    <a:pt x="709" y="13205"/>
                    <a:pt x="631" y="14034"/>
                    <a:pt x="167" y="14413"/>
                  </a:cubicBezTo>
                  <a:cubicBezTo>
                    <a:pt x="-297" y="14789"/>
                    <a:pt x="244" y="14789"/>
                    <a:pt x="1329" y="15469"/>
                  </a:cubicBezTo>
                  <a:cubicBezTo>
                    <a:pt x="2412" y="16146"/>
                    <a:pt x="4193" y="16902"/>
                    <a:pt x="4039" y="18034"/>
                  </a:cubicBezTo>
                  <a:cubicBezTo>
                    <a:pt x="3898" y="19064"/>
                    <a:pt x="3436" y="19301"/>
                    <a:pt x="3005" y="21206"/>
                  </a:cubicBezTo>
                  <a:cubicBezTo>
                    <a:pt x="5105" y="21249"/>
                    <a:pt x="8872" y="19758"/>
                    <a:pt x="13304" y="19015"/>
                  </a:cubicBezTo>
                  <a:cubicBezTo>
                    <a:pt x="16074" y="18552"/>
                    <a:pt x="18416" y="18932"/>
                    <a:pt x="20080" y="19402"/>
                  </a:cubicBezTo>
                  <a:cubicBezTo>
                    <a:pt x="20258" y="18759"/>
                    <a:pt x="20375" y="18037"/>
                    <a:pt x="20141" y="1773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6" name="Shape 6345">
              <a:extLst>
                <a:ext uri="{FF2B5EF4-FFF2-40B4-BE49-F238E27FC236}">
                  <a16:creationId xmlns:a16="http://schemas.microsoft.com/office/drawing/2014/main" id="{8CAC8FA5-8A38-FA9D-FE3C-BFF0AA5E653E}"/>
                </a:ext>
              </a:extLst>
            </p:cNvPr>
            <p:cNvSpPr/>
            <p:nvPr/>
          </p:nvSpPr>
          <p:spPr>
            <a:xfrm>
              <a:off x="5416162" y="3588721"/>
              <a:ext cx="101877" cy="154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460" extrusionOk="0">
                  <a:moveTo>
                    <a:pt x="18297" y="8795"/>
                  </a:moveTo>
                  <a:cubicBezTo>
                    <a:pt x="17624" y="7685"/>
                    <a:pt x="18072" y="5248"/>
                    <a:pt x="18185" y="4139"/>
                  </a:cubicBezTo>
                  <a:cubicBezTo>
                    <a:pt x="18297" y="3032"/>
                    <a:pt x="17737" y="2441"/>
                    <a:pt x="16951" y="2144"/>
                  </a:cubicBezTo>
                  <a:cubicBezTo>
                    <a:pt x="16530" y="1989"/>
                    <a:pt x="16175" y="940"/>
                    <a:pt x="15933" y="0"/>
                  </a:cubicBezTo>
                  <a:cubicBezTo>
                    <a:pt x="15042" y="265"/>
                    <a:pt x="14969" y="1228"/>
                    <a:pt x="14595" y="816"/>
                  </a:cubicBezTo>
                  <a:cubicBezTo>
                    <a:pt x="14145" y="323"/>
                    <a:pt x="2474" y="27"/>
                    <a:pt x="1880" y="618"/>
                  </a:cubicBezTo>
                  <a:cubicBezTo>
                    <a:pt x="1280" y="1208"/>
                    <a:pt x="2924" y="3379"/>
                    <a:pt x="2777" y="3969"/>
                  </a:cubicBezTo>
                  <a:cubicBezTo>
                    <a:pt x="2686" y="4322"/>
                    <a:pt x="2434" y="4561"/>
                    <a:pt x="2058" y="4581"/>
                  </a:cubicBezTo>
                  <a:cubicBezTo>
                    <a:pt x="3299" y="6400"/>
                    <a:pt x="3823" y="9191"/>
                    <a:pt x="3823" y="9754"/>
                  </a:cubicBezTo>
                  <a:cubicBezTo>
                    <a:pt x="3823" y="10493"/>
                    <a:pt x="1802" y="11084"/>
                    <a:pt x="1913" y="11971"/>
                  </a:cubicBezTo>
                  <a:cubicBezTo>
                    <a:pt x="2026" y="12856"/>
                    <a:pt x="118" y="14630"/>
                    <a:pt x="6" y="15222"/>
                  </a:cubicBezTo>
                  <a:cubicBezTo>
                    <a:pt x="-105" y="15812"/>
                    <a:pt x="1465" y="18324"/>
                    <a:pt x="2138" y="18916"/>
                  </a:cubicBezTo>
                  <a:cubicBezTo>
                    <a:pt x="2478" y="19213"/>
                    <a:pt x="2307" y="19920"/>
                    <a:pt x="2051" y="20550"/>
                  </a:cubicBezTo>
                  <a:cubicBezTo>
                    <a:pt x="4089" y="20937"/>
                    <a:pt x="5431" y="21385"/>
                    <a:pt x="5841" y="21452"/>
                  </a:cubicBezTo>
                  <a:cubicBezTo>
                    <a:pt x="6740" y="21600"/>
                    <a:pt x="13097" y="19679"/>
                    <a:pt x="15643" y="18842"/>
                  </a:cubicBezTo>
                  <a:cubicBezTo>
                    <a:pt x="17676" y="18171"/>
                    <a:pt x="19938" y="17751"/>
                    <a:pt x="21495" y="17208"/>
                  </a:cubicBezTo>
                  <a:cubicBezTo>
                    <a:pt x="20558" y="16011"/>
                    <a:pt x="19644" y="14434"/>
                    <a:pt x="19644" y="13374"/>
                  </a:cubicBezTo>
                  <a:cubicBezTo>
                    <a:pt x="19644" y="11674"/>
                    <a:pt x="18971" y="9902"/>
                    <a:pt x="18297" y="879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7" name="Shape 6346">
              <a:extLst>
                <a:ext uri="{FF2B5EF4-FFF2-40B4-BE49-F238E27FC236}">
                  <a16:creationId xmlns:a16="http://schemas.microsoft.com/office/drawing/2014/main" id="{2FEE903B-DBA9-31DB-247A-233446E8C526}"/>
                </a:ext>
              </a:extLst>
            </p:cNvPr>
            <p:cNvSpPr/>
            <p:nvPr/>
          </p:nvSpPr>
          <p:spPr>
            <a:xfrm>
              <a:off x="5129322" y="3548882"/>
              <a:ext cx="178988" cy="134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094" extrusionOk="0">
                  <a:moveTo>
                    <a:pt x="7194" y="11449"/>
                  </a:moveTo>
                  <a:cubicBezTo>
                    <a:pt x="7257" y="10530"/>
                    <a:pt x="7826" y="10864"/>
                    <a:pt x="8521" y="11032"/>
                  </a:cubicBezTo>
                  <a:cubicBezTo>
                    <a:pt x="9216" y="11200"/>
                    <a:pt x="10037" y="10448"/>
                    <a:pt x="10669" y="10448"/>
                  </a:cubicBezTo>
                  <a:cubicBezTo>
                    <a:pt x="11301" y="10448"/>
                    <a:pt x="12943" y="13372"/>
                    <a:pt x="12943" y="14208"/>
                  </a:cubicBezTo>
                  <a:cubicBezTo>
                    <a:pt x="12943" y="15043"/>
                    <a:pt x="13007" y="15796"/>
                    <a:pt x="13323" y="16465"/>
                  </a:cubicBezTo>
                  <a:cubicBezTo>
                    <a:pt x="13364" y="16551"/>
                    <a:pt x="13392" y="16641"/>
                    <a:pt x="13411" y="16728"/>
                  </a:cubicBezTo>
                  <a:cubicBezTo>
                    <a:pt x="14430" y="16419"/>
                    <a:pt x="15274" y="16255"/>
                    <a:pt x="15471" y="16255"/>
                  </a:cubicBezTo>
                  <a:cubicBezTo>
                    <a:pt x="15781" y="16255"/>
                    <a:pt x="16404" y="18226"/>
                    <a:pt x="16278" y="19460"/>
                  </a:cubicBezTo>
                  <a:cubicBezTo>
                    <a:pt x="16154" y="20694"/>
                    <a:pt x="17210" y="21600"/>
                    <a:pt x="17647" y="20778"/>
                  </a:cubicBezTo>
                  <a:cubicBezTo>
                    <a:pt x="18082" y="19954"/>
                    <a:pt x="18640" y="18885"/>
                    <a:pt x="18765" y="19625"/>
                  </a:cubicBezTo>
                  <a:cubicBezTo>
                    <a:pt x="18803" y="19844"/>
                    <a:pt x="19035" y="20034"/>
                    <a:pt x="19331" y="20190"/>
                  </a:cubicBezTo>
                  <a:cubicBezTo>
                    <a:pt x="19488" y="19703"/>
                    <a:pt x="19827" y="19509"/>
                    <a:pt x="20084" y="19058"/>
                  </a:cubicBezTo>
                  <a:cubicBezTo>
                    <a:pt x="20462" y="18388"/>
                    <a:pt x="19515" y="17636"/>
                    <a:pt x="19831" y="16798"/>
                  </a:cubicBezTo>
                  <a:cubicBezTo>
                    <a:pt x="20147" y="15964"/>
                    <a:pt x="20715" y="17133"/>
                    <a:pt x="21158" y="16550"/>
                  </a:cubicBezTo>
                  <a:cubicBezTo>
                    <a:pt x="21600" y="15964"/>
                    <a:pt x="20526" y="14709"/>
                    <a:pt x="20652" y="14208"/>
                  </a:cubicBezTo>
                  <a:cubicBezTo>
                    <a:pt x="20779" y="13707"/>
                    <a:pt x="20715" y="12870"/>
                    <a:pt x="20147" y="12452"/>
                  </a:cubicBezTo>
                  <a:cubicBezTo>
                    <a:pt x="19679" y="12108"/>
                    <a:pt x="19940" y="10687"/>
                    <a:pt x="20151" y="9446"/>
                  </a:cubicBezTo>
                  <a:cubicBezTo>
                    <a:pt x="20007" y="9306"/>
                    <a:pt x="19870" y="9117"/>
                    <a:pt x="19768" y="8916"/>
                  </a:cubicBezTo>
                  <a:cubicBezTo>
                    <a:pt x="19430" y="8249"/>
                    <a:pt x="19685" y="6798"/>
                    <a:pt x="19095" y="6798"/>
                  </a:cubicBezTo>
                  <a:cubicBezTo>
                    <a:pt x="18504" y="6798"/>
                    <a:pt x="18589" y="5682"/>
                    <a:pt x="19095" y="5459"/>
                  </a:cubicBezTo>
                  <a:cubicBezTo>
                    <a:pt x="19600" y="5240"/>
                    <a:pt x="18083" y="4458"/>
                    <a:pt x="18083" y="3678"/>
                  </a:cubicBezTo>
                  <a:cubicBezTo>
                    <a:pt x="18083" y="2901"/>
                    <a:pt x="17325" y="1001"/>
                    <a:pt x="16987" y="891"/>
                  </a:cubicBezTo>
                  <a:cubicBezTo>
                    <a:pt x="16650" y="780"/>
                    <a:pt x="15471" y="2787"/>
                    <a:pt x="14966" y="2787"/>
                  </a:cubicBezTo>
                  <a:cubicBezTo>
                    <a:pt x="14459" y="2787"/>
                    <a:pt x="13366" y="1448"/>
                    <a:pt x="13028" y="2563"/>
                  </a:cubicBezTo>
                  <a:cubicBezTo>
                    <a:pt x="12691" y="3678"/>
                    <a:pt x="11933" y="2005"/>
                    <a:pt x="11427" y="2901"/>
                  </a:cubicBezTo>
                  <a:cubicBezTo>
                    <a:pt x="10922" y="3788"/>
                    <a:pt x="10586" y="1895"/>
                    <a:pt x="10586" y="1895"/>
                  </a:cubicBezTo>
                  <a:cubicBezTo>
                    <a:pt x="10586" y="1895"/>
                    <a:pt x="10594" y="1631"/>
                    <a:pt x="10604" y="1273"/>
                  </a:cubicBezTo>
                  <a:cubicBezTo>
                    <a:pt x="10499" y="1322"/>
                    <a:pt x="10396" y="1372"/>
                    <a:pt x="10290" y="1421"/>
                  </a:cubicBezTo>
                  <a:cubicBezTo>
                    <a:pt x="8836" y="2089"/>
                    <a:pt x="6246" y="1672"/>
                    <a:pt x="6120" y="1086"/>
                  </a:cubicBezTo>
                  <a:cubicBezTo>
                    <a:pt x="5993" y="500"/>
                    <a:pt x="4098" y="0"/>
                    <a:pt x="4098" y="0"/>
                  </a:cubicBezTo>
                  <a:cubicBezTo>
                    <a:pt x="4098" y="0"/>
                    <a:pt x="4160" y="1421"/>
                    <a:pt x="3465" y="1754"/>
                  </a:cubicBezTo>
                  <a:cubicBezTo>
                    <a:pt x="2771" y="2089"/>
                    <a:pt x="3656" y="3177"/>
                    <a:pt x="3656" y="3510"/>
                  </a:cubicBezTo>
                  <a:cubicBezTo>
                    <a:pt x="3656" y="3843"/>
                    <a:pt x="3086" y="4346"/>
                    <a:pt x="2644" y="4094"/>
                  </a:cubicBezTo>
                  <a:cubicBezTo>
                    <a:pt x="2202" y="3843"/>
                    <a:pt x="938" y="5350"/>
                    <a:pt x="306" y="5933"/>
                  </a:cubicBezTo>
                  <a:cubicBezTo>
                    <a:pt x="235" y="6002"/>
                    <a:pt x="127" y="6147"/>
                    <a:pt x="0" y="6337"/>
                  </a:cubicBezTo>
                  <a:cubicBezTo>
                    <a:pt x="975" y="7372"/>
                    <a:pt x="889" y="8529"/>
                    <a:pt x="2034" y="9638"/>
                  </a:cubicBezTo>
                  <a:cubicBezTo>
                    <a:pt x="3090" y="10665"/>
                    <a:pt x="4436" y="12053"/>
                    <a:pt x="5242" y="14268"/>
                  </a:cubicBezTo>
                  <a:cubicBezTo>
                    <a:pt x="6058" y="13354"/>
                    <a:pt x="7150" y="12077"/>
                    <a:pt x="7194" y="1144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8" name="Shape 6347">
              <a:extLst>
                <a:ext uri="{FF2B5EF4-FFF2-40B4-BE49-F238E27FC236}">
                  <a16:creationId xmlns:a16="http://schemas.microsoft.com/office/drawing/2014/main" id="{4C83B089-2DCB-7D52-CB07-D23699189967}"/>
                </a:ext>
              </a:extLst>
            </p:cNvPr>
            <p:cNvSpPr/>
            <p:nvPr/>
          </p:nvSpPr>
          <p:spPr>
            <a:xfrm>
              <a:off x="5216968" y="3652463"/>
              <a:ext cx="100187" cy="96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extrusionOk="0">
                  <a:moveTo>
                    <a:pt x="17400" y="12504"/>
                  </a:moveTo>
                  <a:cubicBezTo>
                    <a:pt x="15809" y="11426"/>
                    <a:pt x="15015" y="11426"/>
                    <a:pt x="15696" y="10829"/>
                  </a:cubicBezTo>
                  <a:cubicBezTo>
                    <a:pt x="16377" y="10229"/>
                    <a:pt x="16491" y="8914"/>
                    <a:pt x="16265" y="7001"/>
                  </a:cubicBezTo>
                  <a:cubicBezTo>
                    <a:pt x="16194" y="6388"/>
                    <a:pt x="16257" y="5968"/>
                    <a:pt x="16388" y="5632"/>
                  </a:cubicBezTo>
                  <a:cubicBezTo>
                    <a:pt x="15856" y="5408"/>
                    <a:pt x="15438" y="5137"/>
                    <a:pt x="15371" y="4824"/>
                  </a:cubicBezTo>
                  <a:cubicBezTo>
                    <a:pt x="15146" y="3765"/>
                    <a:pt x="14143" y="5295"/>
                    <a:pt x="13363" y="6474"/>
                  </a:cubicBezTo>
                  <a:cubicBezTo>
                    <a:pt x="12577" y="7650"/>
                    <a:pt x="10679" y="6353"/>
                    <a:pt x="10902" y="4587"/>
                  </a:cubicBezTo>
                  <a:cubicBezTo>
                    <a:pt x="11128" y="2821"/>
                    <a:pt x="10008" y="0"/>
                    <a:pt x="9452" y="0"/>
                  </a:cubicBezTo>
                  <a:cubicBezTo>
                    <a:pt x="9098" y="0"/>
                    <a:pt x="7582" y="235"/>
                    <a:pt x="5751" y="677"/>
                  </a:cubicBezTo>
                  <a:cubicBezTo>
                    <a:pt x="5993" y="1535"/>
                    <a:pt x="5450" y="2470"/>
                    <a:pt x="5251" y="3411"/>
                  </a:cubicBezTo>
                  <a:cubicBezTo>
                    <a:pt x="5025" y="4488"/>
                    <a:pt x="2298" y="6044"/>
                    <a:pt x="1164" y="7001"/>
                  </a:cubicBezTo>
                  <a:cubicBezTo>
                    <a:pt x="848" y="7269"/>
                    <a:pt x="433" y="7955"/>
                    <a:pt x="0" y="8816"/>
                  </a:cubicBezTo>
                  <a:cubicBezTo>
                    <a:pt x="2135" y="10237"/>
                    <a:pt x="4627" y="11888"/>
                    <a:pt x="6653" y="13502"/>
                  </a:cubicBezTo>
                  <a:cubicBezTo>
                    <a:pt x="10360" y="16452"/>
                    <a:pt x="15963" y="20361"/>
                    <a:pt x="18613" y="21397"/>
                  </a:cubicBezTo>
                  <a:cubicBezTo>
                    <a:pt x="18965" y="21535"/>
                    <a:pt x="19386" y="21593"/>
                    <a:pt x="19858" y="21600"/>
                  </a:cubicBezTo>
                  <a:cubicBezTo>
                    <a:pt x="20490" y="18579"/>
                    <a:pt x="21167" y="18204"/>
                    <a:pt x="21374" y="16570"/>
                  </a:cubicBezTo>
                  <a:cubicBezTo>
                    <a:pt x="21600" y="14776"/>
                    <a:pt x="18989" y="13577"/>
                    <a:pt x="17400" y="1250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9" name="Shape 6348">
              <a:extLst>
                <a:ext uri="{FF2B5EF4-FFF2-40B4-BE49-F238E27FC236}">
                  <a16:creationId xmlns:a16="http://schemas.microsoft.com/office/drawing/2014/main" id="{6231A8F4-926D-9ADC-2342-8AE79E23F5F4}"/>
                </a:ext>
              </a:extLst>
            </p:cNvPr>
            <p:cNvSpPr/>
            <p:nvPr/>
          </p:nvSpPr>
          <p:spPr>
            <a:xfrm>
              <a:off x="5177128" y="3620592"/>
              <a:ext cx="69047" cy="7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extrusionOk="0">
                  <a:moveTo>
                    <a:pt x="20298" y="14784"/>
                  </a:moveTo>
                  <a:cubicBezTo>
                    <a:pt x="20623" y="13427"/>
                    <a:pt x="21600" y="12067"/>
                    <a:pt x="20787" y="10862"/>
                  </a:cubicBezTo>
                  <a:cubicBezTo>
                    <a:pt x="19975" y="9654"/>
                    <a:pt x="19811" y="8295"/>
                    <a:pt x="19811" y="6787"/>
                  </a:cubicBezTo>
                  <a:cubicBezTo>
                    <a:pt x="19811" y="5277"/>
                    <a:pt x="15585" y="0"/>
                    <a:pt x="13959" y="0"/>
                  </a:cubicBezTo>
                  <a:cubicBezTo>
                    <a:pt x="12334" y="0"/>
                    <a:pt x="10222" y="1357"/>
                    <a:pt x="8434" y="1055"/>
                  </a:cubicBezTo>
                  <a:cubicBezTo>
                    <a:pt x="6646" y="750"/>
                    <a:pt x="5182" y="148"/>
                    <a:pt x="5020" y="1808"/>
                  </a:cubicBezTo>
                  <a:cubicBezTo>
                    <a:pt x="4908" y="2940"/>
                    <a:pt x="2099" y="5247"/>
                    <a:pt x="0" y="6895"/>
                  </a:cubicBezTo>
                  <a:cubicBezTo>
                    <a:pt x="407" y="7679"/>
                    <a:pt x="784" y="8498"/>
                    <a:pt x="1069" y="9405"/>
                  </a:cubicBezTo>
                  <a:cubicBezTo>
                    <a:pt x="2799" y="14932"/>
                    <a:pt x="4424" y="16042"/>
                    <a:pt x="6919" y="17949"/>
                  </a:cubicBezTo>
                  <a:cubicBezTo>
                    <a:pt x="8046" y="18819"/>
                    <a:pt x="10246" y="20110"/>
                    <a:pt x="12781" y="21600"/>
                  </a:cubicBezTo>
                  <a:cubicBezTo>
                    <a:pt x="13400" y="20514"/>
                    <a:pt x="13995" y="19649"/>
                    <a:pt x="14448" y="19311"/>
                  </a:cubicBezTo>
                  <a:cubicBezTo>
                    <a:pt x="16071" y="18104"/>
                    <a:pt x="19975" y="16142"/>
                    <a:pt x="20298" y="1478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0" name="Shape 6349">
              <a:extLst>
                <a:ext uri="{FF2B5EF4-FFF2-40B4-BE49-F238E27FC236}">
                  <a16:creationId xmlns:a16="http://schemas.microsoft.com/office/drawing/2014/main" id="{1232199A-220D-D298-822F-AB98DD80CF2D}"/>
                </a:ext>
              </a:extLst>
            </p:cNvPr>
            <p:cNvSpPr/>
            <p:nvPr/>
          </p:nvSpPr>
          <p:spPr>
            <a:xfrm>
              <a:off x="5089483" y="3174396"/>
              <a:ext cx="201023" cy="163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extrusionOk="0">
                  <a:moveTo>
                    <a:pt x="10115" y="16637"/>
                  </a:moveTo>
                  <a:cubicBezTo>
                    <a:pt x="10115" y="15912"/>
                    <a:pt x="12792" y="14984"/>
                    <a:pt x="12792" y="14260"/>
                  </a:cubicBezTo>
                  <a:cubicBezTo>
                    <a:pt x="12792" y="13537"/>
                    <a:pt x="12792" y="5782"/>
                    <a:pt x="12792" y="5782"/>
                  </a:cubicBezTo>
                  <a:cubicBezTo>
                    <a:pt x="12792" y="5782"/>
                    <a:pt x="21154" y="5988"/>
                    <a:pt x="21405" y="5782"/>
                  </a:cubicBezTo>
                  <a:cubicBezTo>
                    <a:pt x="21534" y="5674"/>
                    <a:pt x="21508" y="3425"/>
                    <a:pt x="21463" y="1214"/>
                  </a:cubicBezTo>
                  <a:cubicBezTo>
                    <a:pt x="21145" y="548"/>
                    <a:pt x="21600" y="0"/>
                    <a:pt x="19622" y="0"/>
                  </a:cubicBezTo>
                  <a:cubicBezTo>
                    <a:pt x="18002" y="0"/>
                    <a:pt x="13274" y="0"/>
                    <a:pt x="10085" y="0"/>
                  </a:cubicBezTo>
                  <a:cubicBezTo>
                    <a:pt x="9355" y="847"/>
                    <a:pt x="8960" y="1990"/>
                    <a:pt x="8681" y="2909"/>
                  </a:cubicBezTo>
                  <a:cubicBezTo>
                    <a:pt x="8226" y="4407"/>
                    <a:pt x="5382" y="6612"/>
                    <a:pt x="5268" y="8723"/>
                  </a:cubicBezTo>
                  <a:cubicBezTo>
                    <a:pt x="5154" y="10833"/>
                    <a:pt x="2499" y="14115"/>
                    <a:pt x="755" y="18617"/>
                  </a:cubicBezTo>
                  <a:cubicBezTo>
                    <a:pt x="275" y="19858"/>
                    <a:pt x="56" y="20822"/>
                    <a:pt x="0" y="21600"/>
                  </a:cubicBezTo>
                  <a:lnTo>
                    <a:pt x="10115" y="21600"/>
                  </a:lnTo>
                  <a:cubicBezTo>
                    <a:pt x="10115" y="21600"/>
                    <a:pt x="10115" y="17361"/>
                    <a:pt x="10115" y="1663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1" name="Shape 6350">
              <a:extLst>
                <a:ext uri="{FF2B5EF4-FFF2-40B4-BE49-F238E27FC236}">
                  <a16:creationId xmlns:a16="http://schemas.microsoft.com/office/drawing/2014/main" id="{AA9E7784-610E-21AA-C715-7FB2EF09B43B}"/>
                </a:ext>
              </a:extLst>
            </p:cNvPr>
            <p:cNvSpPr/>
            <p:nvPr/>
          </p:nvSpPr>
          <p:spPr>
            <a:xfrm>
              <a:off x="5081515" y="3182364"/>
              <a:ext cx="290317" cy="31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extrusionOk="0">
                  <a:moveTo>
                    <a:pt x="1610" y="18665"/>
                  </a:moveTo>
                  <a:cubicBezTo>
                    <a:pt x="2234" y="18780"/>
                    <a:pt x="3234" y="18665"/>
                    <a:pt x="3234" y="18665"/>
                  </a:cubicBezTo>
                  <a:cubicBezTo>
                    <a:pt x="3234" y="18665"/>
                    <a:pt x="4108" y="18323"/>
                    <a:pt x="4608" y="18551"/>
                  </a:cubicBezTo>
                  <a:cubicBezTo>
                    <a:pt x="5107" y="18780"/>
                    <a:pt x="5606" y="19350"/>
                    <a:pt x="5606" y="19350"/>
                  </a:cubicBezTo>
                  <a:lnTo>
                    <a:pt x="6231" y="19350"/>
                  </a:lnTo>
                  <a:cubicBezTo>
                    <a:pt x="6231" y="19350"/>
                    <a:pt x="6731" y="20606"/>
                    <a:pt x="7480" y="20834"/>
                  </a:cubicBezTo>
                  <a:cubicBezTo>
                    <a:pt x="7911" y="20965"/>
                    <a:pt x="8174" y="21321"/>
                    <a:pt x="8322" y="21600"/>
                  </a:cubicBezTo>
                  <a:cubicBezTo>
                    <a:pt x="8856" y="21588"/>
                    <a:pt x="9270" y="21427"/>
                    <a:pt x="9270" y="21076"/>
                  </a:cubicBezTo>
                  <a:cubicBezTo>
                    <a:pt x="9270" y="20640"/>
                    <a:pt x="9510" y="20057"/>
                    <a:pt x="10306" y="20713"/>
                  </a:cubicBezTo>
                  <a:cubicBezTo>
                    <a:pt x="11103" y="21368"/>
                    <a:pt x="11103" y="20785"/>
                    <a:pt x="11262" y="20567"/>
                  </a:cubicBezTo>
                  <a:cubicBezTo>
                    <a:pt x="11422" y="20349"/>
                    <a:pt x="11980" y="20640"/>
                    <a:pt x="12457" y="20640"/>
                  </a:cubicBezTo>
                  <a:cubicBezTo>
                    <a:pt x="12936" y="20640"/>
                    <a:pt x="13573" y="20349"/>
                    <a:pt x="13573" y="20349"/>
                  </a:cubicBezTo>
                  <a:cubicBezTo>
                    <a:pt x="13573" y="20349"/>
                    <a:pt x="20188" y="20421"/>
                    <a:pt x="20507" y="20275"/>
                  </a:cubicBezTo>
                  <a:cubicBezTo>
                    <a:pt x="20824" y="20131"/>
                    <a:pt x="20746" y="18892"/>
                    <a:pt x="20746" y="18892"/>
                  </a:cubicBezTo>
                  <a:lnTo>
                    <a:pt x="20188" y="18384"/>
                  </a:lnTo>
                  <a:lnTo>
                    <a:pt x="18514" y="4041"/>
                  </a:lnTo>
                  <a:lnTo>
                    <a:pt x="21508" y="4041"/>
                  </a:lnTo>
                  <a:cubicBezTo>
                    <a:pt x="18313" y="2111"/>
                    <a:pt x="15574" y="473"/>
                    <a:pt x="15226" y="292"/>
                  </a:cubicBezTo>
                  <a:cubicBezTo>
                    <a:pt x="15036" y="192"/>
                    <a:pt x="14938" y="95"/>
                    <a:pt x="14877" y="0"/>
                  </a:cubicBezTo>
                  <a:cubicBezTo>
                    <a:pt x="14908" y="1131"/>
                    <a:pt x="14926" y="2283"/>
                    <a:pt x="14837" y="2338"/>
                  </a:cubicBezTo>
                  <a:cubicBezTo>
                    <a:pt x="14663" y="2443"/>
                    <a:pt x="8871" y="2338"/>
                    <a:pt x="8871" y="2338"/>
                  </a:cubicBezTo>
                  <a:cubicBezTo>
                    <a:pt x="8871" y="2338"/>
                    <a:pt x="8871" y="6307"/>
                    <a:pt x="8871" y="6676"/>
                  </a:cubicBezTo>
                  <a:cubicBezTo>
                    <a:pt x="8871" y="7047"/>
                    <a:pt x="7016" y="7522"/>
                    <a:pt x="7016" y="7893"/>
                  </a:cubicBezTo>
                  <a:cubicBezTo>
                    <a:pt x="7016" y="8264"/>
                    <a:pt x="7016" y="10433"/>
                    <a:pt x="7016" y="10433"/>
                  </a:cubicBezTo>
                  <a:lnTo>
                    <a:pt x="9" y="10433"/>
                  </a:lnTo>
                  <a:cubicBezTo>
                    <a:pt x="-92" y="11479"/>
                    <a:pt x="606" y="11849"/>
                    <a:pt x="1005" y="12266"/>
                  </a:cubicBezTo>
                  <a:cubicBezTo>
                    <a:pt x="1557" y="12842"/>
                    <a:pt x="585" y="13850"/>
                    <a:pt x="1399" y="14882"/>
                  </a:cubicBezTo>
                  <a:cubicBezTo>
                    <a:pt x="2213" y="15914"/>
                    <a:pt x="1216" y="17498"/>
                    <a:pt x="821" y="18074"/>
                  </a:cubicBezTo>
                  <a:cubicBezTo>
                    <a:pt x="608" y="18388"/>
                    <a:pt x="585" y="18930"/>
                    <a:pt x="519" y="19485"/>
                  </a:cubicBezTo>
                  <a:cubicBezTo>
                    <a:pt x="552" y="19479"/>
                    <a:pt x="590" y="19469"/>
                    <a:pt x="610" y="19464"/>
                  </a:cubicBezTo>
                  <a:cubicBezTo>
                    <a:pt x="1110" y="19350"/>
                    <a:pt x="985" y="18551"/>
                    <a:pt x="1610" y="1866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2" name="Shape 6351">
              <a:extLst>
                <a:ext uri="{FF2B5EF4-FFF2-40B4-BE49-F238E27FC236}">
                  <a16:creationId xmlns:a16="http://schemas.microsoft.com/office/drawing/2014/main" id="{C4E92E80-859E-4A1E-F185-B406247CC92C}"/>
                </a:ext>
              </a:extLst>
            </p:cNvPr>
            <p:cNvSpPr/>
            <p:nvPr/>
          </p:nvSpPr>
          <p:spPr>
            <a:xfrm>
              <a:off x="5201033" y="3238139"/>
              <a:ext cx="400468" cy="372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447" extrusionOk="0">
                  <a:moveTo>
                    <a:pt x="20461" y="8949"/>
                  </a:moveTo>
                  <a:cubicBezTo>
                    <a:pt x="20461" y="8949"/>
                    <a:pt x="20461" y="7881"/>
                    <a:pt x="19824" y="7492"/>
                  </a:cubicBezTo>
                  <a:cubicBezTo>
                    <a:pt x="19189" y="7104"/>
                    <a:pt x="18371" y="7006"/>
                    <a:pt x="18371" y="7006"/>
                  </a:cubicBezTo>
                  <a:cubicBezTo>
                    <a:pt x="18371" y="7006"/>
                    <a:pt x="17918" y="6132"/>
                    <a:pt x="17554" y="5744"/>
                  </a:cubicBezTo>
                  <a:cubicBezTo>
                    <a:pt x="17336" y="5511"/>
                    <a:pt x="13085" y="2472"/>
                    <a:pt x="9588" y="0"/>
                  </a:cubicBezTo>
                  <a:lnTo>
                    <a:pt x="7411" y="0"/>
                  </a:lnTo>
                  <a:lnTo>
                    <a:pt x="8628" y="12205"/>
                  </a:lnTo>
                  <a:lnTo>
                    <a:pt x="9034" y="12638"/>
                  </a:lnTo>
                  <a:cubicBezTo>
                    <a:pt x="9034" y="12638"/>
                    <a:pt x="9091" y="13691"/>
                    <a:pt x="8860" y="13815"/>
                  </a:cubicBezTo>
                  <a:cubicBezTo>
                    <a:pt x="8628" y="13939"/>
                    <a:pt x="3819" y="13877"/>
                    <a:pt x="3819" y="13877"/>
                  </a:cubicBezTo>
                  <a:cubicBezTo>
                    <a:pt x="3819" y="13877"/>
                    <a:pt x="3355" y="14125"/>
                    <a:pt x="3007" y="14125"/>
                  </a:cubicBezTo>
                  <a:cubicBezTo>
                    <a:pt x="2660" y="14125"/>
                    <a:pt x="2254" y="13877"/>
                    <a:pt x="2138" y="14063"/>
                  </a:cubicBezTo>
                  <a:cubicBezTo>
                    <a:pt x="2022" y="14248"/>
                    <a:pt x="2022" y="14744"/>
                    <a:pt x="1443" y="14187"/>
                  </a:cubicBezTo>
                  <a:cubicBezTo>
                    <a:pt x="864" y="13629"/>
                    <a:pt x="689" y="14125"/>
                    <a:pt x="689" y="14496"/>
                  </a:cubicBezTo>
                  <a:cubicBezTo>
                    <a:pt x="689" y="14795"/>
                    <a:pt x="389" y="14932"/>
                    <a:pt x="0" y="14942"/>
                  </a:cubicBezTo>
                  <a:cubicBezTo>
                    <a:pt x="80" y="15119"/>
                    <a:pt x="115" y="15261"/>
                    <a:pt x="115" y="15261"/>
                  </a:cubicBezTo>
                  <a:lnTo>
                    <a:pt x="353" y="15638"/>
                  </a:lnTo>
                  <a:cubicBezTo>
                    <a:pt x="353" y="15638"/>
                    <a:pt x="315" y="16250"/>
                    <a:pt x="544" y="16495"/>
                  </a:cubicBezTo>
                  <a:cubicBezTo>
                    <a:pt x="773" y="16741"/>
                    <a:pt x="1194" y="17189"/>
                    <a:pt x="1232" y="17394"/>
                  </a:cubicBezTo>
                  <a:cubicBezTo>
                    <a:pt x="1269" y="17598"/>
                    <a:pt x="1232" y="18497"/>
                    <a:pt x="1232" y="18497"/>
                  </a:cubicBezTo>
                  <a:cubicBezTo>
                    <a:pt x="1232" y="18497"/>
                    <a:pt x="1384" y="19190"/>
                    <a:pt x="1613" y="18865"/>
                  </a:cubicBezTo>
                  <a:cubicBezTo>
                    <a:pt x="1843" y="18537"/>
                    <a:pt x="2186" y="19150"/>
                    <a:pt x="2339" y="18741"/>
                  </a:cubicBezTo>
                  <a:cubicBezTo>
                    <a:pt x="2493" y="18333"/>
                    <a:pt x="2988" y="18823"/>
                    <a:pt x="3218" y="18823"/>
                  </a:cubicBezTo>
                  <a:cubicBezTo>
                    <a:pt x="3447" y="18823"/>
                    <a:pt x="3982" y="18088"/>
                    <a:pt x="4134" y="18129"/>
                  </a:cubicBezTo>
                  <a:cubicBezTo>
                    <a:pt x="4288" y="18169"/>
                    <a:pt x="4631" y="18865"/>
                    <a:pt x="4631" y="19150"/>
                  </a:cubicBezTo>
                  <a:cubicBezTo>
                    <a:pt x="4631" y="19436"/>
                    <a:pt x="5319" y="19722"/>
                    <a:pt x="5090" y="19802"/>
                  </a:cubicBezTo>
                  <a:cubicBezTo>
                    <a:pt x="4860" y="19884"/>
                    <a:pt x="4822" y="20293"/>
                    <a:pt x="5090" y="20293"/>
                  </a:cubicBezTo>
                  <a:cubicBezTo>
                    <a:pt x="5357" y="20293"/>
                    <a:pt x="5242" y="20825"/>
                    <a:pt x="5395" y="21069"/>
                  </a:cubicBezTo>
                  <a:cubicBezTo>
                    <a:pt x="5548" y="21314"/>
                    <a:pt x="5853" y="21519"/>
                    <a:pt x="6007" y="21151"/>
                  </a:cubicBezTo>
                  <a:cubicBezTo>
                    <a:pt x="6160" y="20783"/>
                    <a:pt x="6503" y="21110"/>
                    <a:pt x="6656" y="21355"/>
                  </a:cubicBezTo>
                  <a:cubicBezTo>
                    <a:pt x="6809" y="21600"/>
                    <a:pt x="7306" y="21314"/>
                    <a:pt x="7382" y="20987"/>
                  </a:cubicBezTo>
                  <a:cubicBezTo>
                    <a:pt x="7458" y="20661"/>
                    <a:pt x="8069" y="20538"/>
                    <a:pt x="8031" y="20906"/>
                  </a:cubicBezTo>
                  <a:cubicBezTo>
                    <a:pt x="7993" y="21274"/>
                    <a:pt x="8107" y="21355"/>
                    <a:pt x="8489" y="21069"/>
                  </a:cubicBezTo>
                  <a:cubicBezTo>
                    <a:pt x="8606" y="20983"/>
                    <a:pt x="8731" y="20969"/>
                    <a:pt x="8855" y="20989"/>
                  </a:cubicBezTo>
                  <a:cubicBezTo>
                    <a:pt x="8990" y="20514"/>
                    <a:pt x="9146" y="20075"/>
                    <a:pt x="9215" y="19926"/>
                  </a:cubicBezTo>
                  <a:cubicBezTo>
                    <a:pt x="9330" y="19681"/>
                    <a:pt x="8948" y="19110"/>
                    <a:pt x="9138" y="19027"/>
                  </a:cubicBezTo>
                  <a:cubicBezTo>
                    <a:pt x="9330" y="18945"/>
                    <a:pt x="9979" y="19110"/>
                    <a:pt x="10170" y="18537"/>
                  </a:cubicBezTo>
                  <a:cubicBezTo>
                    <a:pt x="10361" y="17966"/>
                    <a:pt x="10590" y="17679"/>
                    <a:pt x="10590" y="17679"/>
                  </a:cubicBezTo>
                  <a:cubicBezTo>
                    <a:pt x="10590" y="17679"/>
                    <a:pt x="10666" y="16455"/>
                    <a:pt x="11010" y="16659"/>
                  </a:cubicBezTo>
                  <a:cubicBezTo>
                    <a:pt x="11354" y="16863"/>
                    <a:pt x="11774" y="17189"/>
                    <a:pt x="11812" y="16699"/>
                  </a:cubicBezTo>
                  <a:cubicBezTo>
                    <a:pt x="11851" y="16209"/>
                    <a:pt x="12271" y="16495"/>
                    <a:pt x="12385" y="16046"/>
                  </a:cubicBezTo>
                  <a:cubicBezTo>
                    <a:pt x="12500" y="15596"/>
                    <a:pt x="12729" y="15638"/>
                    <a:pt x="12997" y="15719"/>
                  </a:cubicBezTo>
                  <a:cubicBezTo>
                    <a:pt x="13264" y="15801"/>
                    <a:pt x="13493" y="15679"/>
                    <a:pt x="13493" y="15433"/>
                  </a:cubicBezTo>
                  <a:cubicBezTo>
                    <a:pt x="13493" y="15189"/>
                    <a:pt x="14104" y="15311"/>
                    <a:pt x="14601" y="14943"/>
                  </a:cubicBezTo>
                  <a:cubicBezTo>
                    <a:pt x="15097" y="14576"/>
                    <a:pt x="15365" y="14290"/>
                    <a:pt x="15556" y="14493"/>
                  </a:cubicBezTo>
                  <a:cubicBezTo>
                    <a:pt x="15748" y="14698"/>
                    <a:pt x="17008" y="14657"/>
                    <a:pt x="17199" y="14576"/>
                  </a:cubicBezTo>
                  <a:cubicBezTo>
                    <a:pt x="17390" y="14493"/>
                    <a:pt x="17772" y="14127"/>
                    <a:pt x="18230" y="14208"/>
                  </a:cubicBezTo>
                  <a:cubicBezTo>
                    <a:pt x="18688" y="14290"/>
                    <a:pt x="19796" y="14003"/>
                    <a:pt x="20254" y="14003"/>
                  </a:cubicBezTo>
                  <a:cubicBezTo>
                    <a:pt x="20713" y="14003"/>
                    <a:pt x="20904" y="13554"/>
                    <a:pt x="21057" y="13391"/>
                  </a:cubicBezTo>
                  <a:cubicBezTo>
                    <a:pt x="21210" y="13229"/>
                    <a:pt x="21324" y="12493"/>
                    <a:pt x="21477" y="12370"/>
                  </a:cubicBezTo>
                  <a:cubicBezTo>
                    <a:pt x="21600" y="12272"/>
                    <a:pt x="21575" y="9707"/>
                    <a:pt x="21560" y="8695"/>
                  </a:cubicBezTo>
                  <a:cubicBezTo>
                    <a:pt x="21099" y="8797"/>
                    <a:pt x="20461" y="8949"/>
                    <a:pt x="20461" y="894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3" name="Shape 6352">
              <a:extLst>
                <a:ext uri="{FF2B5EF4-FFF2-40B4-BE49-F238E27FC236}">
                  <a16:creationId xmlns:a16="http://schemas.microsoft.com/office/drawing/2014/main" id="{29E73CED-BE24-A4B4-02D7-1C1B1E6852A4}"/>
                </a:ext>
              </a:extLst>
            </p:cNvPr>
            <p:cNvSpPr/>
            <p:nvPr/>
          </p:nvSpPr>
          <p:spPr>
            <a:xfrm>
              <a:off x="5360387" y="3493108"/>
              <a:ext cx="196279" cy="133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0464" extrusionOk="0">
                  <a:moveTo>
                    <a:pt x="21442" y="11756"/>
                  </a:moveTo>
                  <a:cubicBezTo>
                    <a:pt x="21047" y="11245"/>
                    <a:pt x="20516" y="11088"/>
                    <a:pt x="20378" y="11088"/>
                  </a:cubicBezTo>
                  <a:cubicBezTo>
                    <a:pt x="20146" y="11088"/>
                    <a:pt x="20320" y="9298"/>
                    <a:pt x="20204" y="9054"/>
                  </a:cubicBezTo>
                  <a:cubicBezTo>
                    <a:pt x="20087" y="8810"/>
                    <a:pt x="19331" y="9542"/>
                    <a:pt x="18865" y="9298"/>
                  </a:cubicBezTo>
                  <a:cubicBezTo>
                    <a:pt x="18400" y="9054"/>
                    <a:pt x="18226" y="7996"/>
                    <a:pt x="17818" y="7996"/>
                  </a:cubicBezTo>
                  <a:cubicBezTo>
                    <a:pt x="17411" y="7996"/>
                    <a:pt x="17353" y="7345"/>
                    <a:pt x="17353" y="6611"/>
                  </a:cubicBezTo>
                  <a:cubicBezTo>
                    <a:pt x="17353" y="5877"/>
                    <a:pt x="16597" y="5147"/>
                    <a:pt x="16131" y="4658"/>
                  </a:cubicBezTo>
                  <a:cubicBezTo>
                    <a:pt x="15666" y="4170"/>
                    <a:pt x="15549" y="2787"/>
                    <a:pt x="15258" y="2541"/>
                  </a:cubicBezTo>
                  <a:cubicBezTo>
                    <a:pt x="15091" y="2401"/>
                    <a:pt x="15156" y="1403"/>
                    <a:pt x="15240" y="572"/>
                  </a:cubicBezTo>
                  <a:cubicBezTo>
                    <a:pt x="14516" y="557"/>
                    <a:pt x="13800" y="449"/>
                    <a:pt x="13608" y="180"/>
                  </a:cubicBezTo>
                  <a:cubicBezTo>
                    <a:pt x="13222" y="-361"/>
                    <a:pt x="12678" y="399"/>
                    <a:pt x="11671" y="1375"/>
                  </a:cubicBezTo>
                  <a:cubicBezTo>
                    <a:pt x="10661" y="2353"/>
                    <a:pt x="9420" y="2028"/>
                    <a:pt x="9420" y="2677"/>
                  </a:cubicBezTo>
                  <a:cubicBezTo>
                    <a:pt x="9420" y="3330"/>
                    <a:pt x="8954" y="3656"/>
                    <a:pt x="8412" y="3437"/>
                  </a:cubicBezTo>
                  <a:cubicBezTo>
                    <a:pt x="7869" y="3222"/>
                    <a:pt x="7403" y="3111"/>
                    <a:pt x="7170" y="4307"/>
                  </a:cubicBezTo>
                  <a:cubicBezTo>
                    <a:pt x="6938" y="5500"/>
                    <a:pt x="6085" y="4739"/>
                    <a:pt x="6007" y="6042"/>
                  </a:cubicBezTo>
                  <a:cubicBezTo>
                    <a:pt x="5929" y="7345"/>
                    <a:pt x="5076" y="6477"/>
                    <a:pt x="4378" y="5935"/>
                  </a:cubicBezTo>
                  <a:cubicBezTo>
                    <a:pt x="3679" y="5393"/>
                    <a:pt x="3525" y="8645"/>
                    <a:pt x="3525" y="8645"/>
                  </a:cubicBezTo>
                  <a:cubicBezTo>
                    <a:pt x="3525" y="8645"/>
                    <a:pt x="3060" y="9409"/>
                    <a:pt x="2670" y="10926"/>
                  </a:cubicBezTo>
                  <a:cubicBezTo>
                    <a:pt x="2283" y="12448"/>
                    <a:pt x="965" y="12011"/>
                    <a:pt x="576" y="12229"/>
                  </a:cubicBezTo>
                  <a:cubicBezTo>
                    <a:pt x="189" y="12448"/>
                    <a:pt x="965" y="13966"/>
                    <a:pt x="732" y="14618"/>
                  </a:cubicBezTo>
                  <a:cubicBezTo>
                    <a:pt x="591" y="15014"/>
                    <a:pt x="275" y="16180"/>
                    <a:pt x="0" y="17442"/>
                  </a:cubicBezTo>
                  <a:cubicBezTo>
                    <a:pt x="574" y="17574"/>
                    <a:pt x="1113" y="18256"/>
                    <a:pt x="1276" y="18635"/>
                  </a:cubicBezTo>
                  <a:cubicBezTo>
                    <a:pt x="1508" y="19175"/>
                    <a:pt x="2905" y="21239"/>
                    <a:pt x="3603" y="20153"/>
                  </a:cubicBezTo>
                  <a:cubicBezTo>
                    <a:pt x="4302" y="19067"/>
                    <a:pt x="6240" y="18959"/>
                    <a:pt x="6705" y="19611"/>
                  </a:cubicBezTo>
                  <a:cubicBezTo>
                    <a:pt x="7170" y="20264"/>
                    <a:pt x="7482" y="19935"/>
                    <a:pt x="7560" y="19286"/>
                  </a:cubicBezTo>
                  <a:cubicBezTo>
                    <a:pt x="7636" y="18635"/>
                    <a:pt x="6784" y="16244"/>
                    <a:pt x="7095" y="15594"/>
                  </a:cubicBezTo>
                  <a:cubicBezTo>
                    <a:pt x="7403" y="14942"/>
                    <a:pt x="13454" y="15269"/>
                    <a:pt x="13688" y="15812"/>
                  </a:cubicBezTo>
                  <a:cubicBezTo>
                    <a:pt x="13920" y="16355"/>
                    <a:pt x="13920" y="14727"/>
                    <a:pt x="14696" y="14834"/>
                  </a:cubicBezTo>
                  <a:cubicBezTo>
                    <a:pt x="15472" y="14942"/>
                    <a:pt x="16636" y="15485"/>
                    <a:pt x="17102" y="15269"/>
                  </a:cubicBezTo>
                  <a:cubicBezTo>
                    <a:pt x="17567" y="15052"/>
                    <a:pt x="18109" y="13855"/>
                    <a:pt x="18575" y="13855"/>
                  </a:cubicBezTo>
                  <a:cubicBezTo>
                    <a:pt x="19041" y="13855"/>
                    <a:pt x="20437" y="13750"/>
                    <a:pt x="20747" y="13206"/>
                  </a:cubicBezTo>
                  <a:cubicBezTo>
                    <a:pt x="21059" y="12663"/>
                    <a:pt x="21600" y="12663"/>
                    <a:pt x="21446" y="11798"/>
                  </a:cubicBezTo>
                  <a:cubicBezTo>
                    <a:pt x="21444" y="11784"/>
                    <a:pt x="21444" y="11771"/>
                    <a:pt x="21442" y="1175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4" name="Shape 6353">
              <a:extLst>
                <a:ext uri="{FF2B5EF4-FFF2-40B4-BE49-F238E27FC236}">
                  <a16:creationId xmlns:a16="http://schemas.microsoft.com/office/drawing/2014/main" id="{4A61BE34-E7E4-4ECE-153A-B63CFF9A0E0D}"/>
                </a:ext>
              </a:extLst>
            </p:cNvPr>
            <p:cNvSpPr/>
            <p:nvPr/>
          </p:nvSpPr>
          <p:spPr>
            <a:xfrm>
              <a:off x="5503808" y="3277977"/>
              <a:ext cx="370127" cy="289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84" extrusionOk="0">
                  <a:moveTo>
                    <a:pt x="20582" y="3146"/>
                  </a:moveTo>
                  <a:cubicBezTo>
                    <a:pt x="20582" y="2888"/>
                    <a:pt x="20535" y="1727"/>
                    <a:pt x="20501" y="862"/>
                  </a:cubicBezTo>
                  <a:lnTo>
                    <a:pt x="19398" y="1626"/>
                  </a:lnTo>
                  <a:cubicBezTo>
                    <a:pt x="19398" y="1626"/>
                    <a:pt x="19105" y="1001"/>
                    <a:pt x="18519" y="500"/>
                  </a:cubicBezTo>
                  <a:cubicBezTo>
                    <a:pt x="17934" y="0"/>
                    <a:pt x="16469" y="0"/>
                    <a:pt x="16469" y="0"/>
                  </a:cubicBezTo>
                  <a:lnTo>
                    <a:pt x="10511" y="4752"/>
                  </a:lnTo>
                  <a:lnTo>
                    <a:pt x="7972" y="7376"/>
                  </a:lnTo>
                  <a:cubicBezTo>
                    <a:pt x="7972" y="7376"/>
                    <a:pt x="6312" y="8126"/>
                    <a:pt x="5823" y="8251"/>
                  </a:cubicBezTo>
                  <a:cubicBezTo>
                    <a:pt x="5767" y="8266"/>
                    <a:pt x="5703" y="8282"/>
                    <a:pt x="5638" y="8300"/>
                  </a:cubicBezTo>
                  <a:cubicBezTo>
                    <a:pt x="5654" y="9602"/>
                    <a:pt x="5681" y="12904"/>
                    <a:pt x="5549" y="13031"/>
                  </a:cubicBezTo>
                  <a:cubicBezTo>
                    <a:pt x="5385" y="13189"/>
                    <a:pt x="5261" y="14136"/>
                    <a:pt x="5097" y="14344"/>
                  </a:cubicBezTo>
                  <a:cubicBezTo>
                    <a:pt x="4933" y="14555"/>
                    <a:pt x="4727" y="15133"/>
                    <a:pt x="4234" y="15133"/>
                  </a:cubicBezTo>
                  <a:cubicBezTo>
                    <a:pt x="3741" y="15133"/>
                    <a:pt x="2550" y="15502"/>
                    <a:pt x="2058" y="15396"/>
                  </a:cubicBezTo>
                  <a:cubicBezTo>
                    <a:pt x="1565" y="15292"/>
                    <a:pt x="1154" y="15764"/>
                    <a:pt x="949" y="15870"/>
                  </a:cubicBezTo>
                  <a:cubicBezTo>
                    <a:pt x="845" y="15922"/>
                    <a:pt x="442" y="15962"/>
                    <a:pt x="46" y="15953"/>
                  </a:cubicBezTo>
                  <a:cubicBezTo>
                    <a:pt x="1" y="16356"/>
                    <a:pt x="-33" y="16839"/>
                    <a:pt x="55" y="16908"/>
                  </a:cubicBezTo>
                  <a:cubicBezTo>
                    <a:pt x="209" y="17026"/>
                    <a:pt x="271" y="17696"/>
                    <a:pt x="518" y="17933"/>
                  </a:cubicBezTo>
                  <a:cubicBezTo>
                    <a:pt x="764" y="18170"/>
                    <a:pt x="1164" y="18523"/>
                    <a:pt x="1164" y="18879"/>
                  </a:cubicBezTo>
                  <a:cubicBezTo>
                    <a:pt x="1164" y="19234"/>
                    <a:pt x="1195" y="19550"/>
                    <a:pt x="1411" y="19550"/>
                  </a:cubicBezTo>
                  <a:cubicBezTo>
                    <a:pt x="1626" y="19550"/>
                    <a:pt x="1719" y="20062"/>
                    <a:pt x="1965" y="20180"/>
                  </a:cubicBezTo>
                  <a:cubicBezTo>
                    <a:pt x="2212" y="20299"/>
                    <a:pt x="2612" y="19944"/>
                    <a:pt x="2674" y="20062"/>
                  </a:cubicBezTo>
                  <a:cubicBezTo>
                    <a:pt x="2735" y="20180"/>
                    <a:pt x="2643" y="21047"/>
                    <a:pt x="2766" y="21047"/>
                  </a:cubicBezTo>
                  <a:cubicBezTo>
                    <a:pt x="2839" y="21047"/>
                    <a:pt x="3120" y="21123"/>
                    <a:pt x="3329" y="21371"/>
                  </a:cubicBezTo>
                  <a:cubicBezTo>
                    <a:pt x="3255" y="20952"/>
                    <a:pt x="3419" y="20393"/>
                    <a:pt x="3824" y="20549"/>
                  </a:cubicBezTo>
                  <a:cubicBezTo>
                    <a:pt x="4235" y="20706"/>
                    <a:pt x="3906" y="21180"/>
                    <a:pt x="4276" y="21391"/>
                  </a:cubicBezTo>
                  <a:cubicBezTo>
                    <a:pt x="4645" y="21600"/>
                    <a:pt x="4851" y="21443"/>
                    <a:pt x="4851" y="21075"/>
                  </a:cubicBezTo>
                  <a:cubicBezTo>
                    <a:pt x="4851" y="20706"/>
                    <a:pt x="5344" y="19971"/>
                    <a:pt x="5467" y="19813"/>
                  </a:cubicBezTo>
                  <a:cubicBezTo>
                    <a:pt x="5590" y="19655"/>
                    <a:pt x="5549" y="18657"/>
                    <a:pt x="5796" y="18393"/>
                  </a:cubicBezTo>
                  <a:cubicBezTo>
                    <a:pt x="6042" y="18130"/>
                    <a:pt x="6782" y="18341"/>
                    <a:pt x="7069" y="18393"/>
                  </a:cubicBezTo>
                  <a:cubicBezTo>
                    <a:pt x="7356" y="18446"/>
                    <a:pt x="7562" y="17656"/>
                    <a:pt x="7890" y="18026"/>
                  </a:cubicBezTo>
                  <a:cubicBezTo>
                    <a:pt x="8219" y="18393"/>
                    <a:pt x="8753" y="18078"/>
                    <a:pt x="9000" y="18446"/>
                  </a:cubicBezTo>
                  <a:cubicBezTo>
                    <a:pt x="9246" y="18814"/>
                    <a:pt x="9369" y="19707"/>
                    <a:pt x="9780" y="19392"/>
                  </a:cubicBezTo>
                  <a:cubicBezTo>
                    <a:pt x="10190" y="19076"/>
                    <a:pt x="10683" y="18972"/>
                    <a:pt x="10929" y="18972"/>
                  </a:cubicBezTo>
                  <a:cubicBezTo>
                    <a:pt x="11176" y="18972"/>
                    <a:pt x="11751" y="19602"/>
                    <a:pt x="11998" y="19707"/>
                  </a:cubicBezTo>
                  <a:cubicBezTo>
                    <a:pt x="12244" y="19813"/>
                    <a:pt x="13065" y="19918"/>
                    <a:pt x="13353" y="19707"/>
                  </a:cubicBezTo>
                  <a:cubicBezTo>
                    <a:pt x="13640" y="19497"/>
                    <a:pt x="14010" y="18814"/>
                    <a:pt x="14379" y="18867"/>
                  </a:cubicBezTo>
                  <a:cubicBezTo>
                    <a:pt x="14749" y="18919"/>
                    <a:pt x="15900" y="18761"/>
                    <a:pt x="16146" y="18919"/>
                  </a:cubicBezTo>
                  <a:cubicBezTo>
                    <a:pt x="16393" y="19076"/>
                    <a:pt x="16927" y="19444"/>
                    <a:pt x="17296" y="19286"/>
                  </a:cubicBezTo>
                  <a:cubicBezTo>
                    <a:pt x="17666" y="19129"/>
                    <a:pt x="17994" y="18236"/>
                    <a:pt x="18282" y="18130"/>
                  </a:cubicBezTo>
                  <a:cubicBezTo>
                    <a:pt x="18373" y="18097"/>
                    <a:pt x="18430" y="18104"/>
                    <a:pt x="18480" y="18125"/>
                  </a:cubicBezTo>
                  <a:cubicBezTo>
                    <a:pt x="18484" y="17920"/>
                    <a:pt x="18487" y="17725"/>
                    <a:pt x="18487" y="17552"/>
                  </a:cubicBezTo>
                  <a:cubicBezTo>
                    <a:pt x="18487" y="16605"/>
                    <a:pt x="18652" y="16973"/>
                    <a:pt x="18775" y="16028"/>
                  </a:cubicBezTo>
                  <a:cubicBezTo>
                    <a:pt x="18898" y="15081"/>
                    <a:pt x="20828" y="12610"/>
                    <a:pt x="20993" y="12452"/>
                  </a:cubicBezTo>
                  <a:cubicBezTo>
                    <a:pt x="21158" y="12294"/>
                    <a:pt x="21156" y="8562"/>
                    <a:pt x="21156" y="8036"/>
                  </a:cubicBezTo>
                  <a:cubicBezTo>
                    <a:pt x="21156" y="7511"/>
                    <a:pt x="21239" y="6880"/>
                    <a:pt x="21402" y="6143"/>
                  </a:cubicBezTo>
                  <a:cubicBezTo>
                    <a:pt x="21567" y="5407"/>
                    <a:pt x="21116" y="5460"/>
                    <a:pt x="21156" y="4776"/>
                  </a:cubicBezTo>
                  <a:cubicBezTo>
                    <a:pt x="21197" y="4094"/>
                    <a:pt x="20582" y="3568"/>
                    <a:pt x="20582" y="314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5" name="Shape 6354">
              <a:extLst>
                <a:ext uri="{FF2B5EF4-FFF2-40B4-BE49-F238E27FC236}">
                  <a16:creationId xmlns:a16="http://schemas.microsoft.com/office/drawing/2014/main" id="{2DF1C646-6E44-0689-256F-AB41D2BEDECC}"/>
                </a:ext>
              </a:extLst>
            </p:cNvPr>
            <p:cNvSpPr/>
            <p:nvPr/>
          </p:nvSpPr>
          <p:spPr>
            <a:xfrm>
              <a:off x="5822518" y="3277977"/>
              <a:ext cx="239618" cy="398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42" extrusionOk="0">
                  <a:moveTo>
                    <a:pt x="21466" y="5328"/>
                  </a:moveTo>
                  <a:lnTo>
                    <a:pt x="5050" y="0"/>
                  </a:lnTo>
                  <a:lnTo>
                    <a:pt x="3129" y="629"/>
                  </a:lnTo>
                  <a:cubicBezTo>
                    <a:pt x="3183" y="1260"/>
                    <a:pt x="3255" y="2108"/>
                    <a:pt x="3255" y="2296"/>
                  </a:cubicBezTo>
                  <a:cubicBezTo>
                    <a:pt x="3255" y="2604"/>
                    <a:pt x="4208" y="2988"/>
                    <a:pt x="4144" y="3486"/>
                  </a:cubicBezTo>
                  <a:cubicBezTo>
                    <a:pt x="4081" y="3986"/>
                    <a:pt x="4780" y="3946"/>
                    <a:pt x="4525" y="4484"/>
                  </a:cubicBezTo>
                  <a:cubicBezTo>
                    <a:pt x="4272" y="5022"/>
                    <a:pt x="4144" y="5482"/>
                    <a:pt x="4144" y="5865"/>
                  </a:cubicBezTo>
                  <a:cubicBezTo>
                    <a:pt x="4144" y="6249"/>
                    <a:pt x="4146" y="8974"/>
                    <a:pt x="3891" y="9089"/>
                  </a:cubicBezTo>
                  <a:cubicBezTo>
                    <a:pt x="3636" y="9204"/>
                    <a:pt x="648" y="11008"/>
                    <a:pt x="458" y="11699"/>
                  </a:cubicBezTo>
                  <a:cubicBezTo>
                    <a:pt x="267" y="12389"/>
                    <a:pt x="11" y="12121"/>
                    <a:pt x="11" y="12812"/>
                  </a:cubicBezTo>
                  <a:cubicBezTo>
                    <a:pt x="11" y="12938"/>
                    <a:pt x="7" y="13080"/>
                    <a:pt x="0" y="13230"/>
                  </a:cubicBezTo>
                  <a:cubicBezTo>
                    <a:pt x="164" y="13264"/>
                    <a:pt x="238" y="13371"/>
                    <a:pt x="455" y="13502"/>
                  </a:cubicBezTo>
                  <a:cubicBezTo>
                    <a:pt x="775" y="13694"/>
                    <a:pt x="775" y="14039"/>
                    <a:pt x="1409" y="14039"/>
                  </a:cubicBezTo>
                  <a:cubicBezTo>
                    <a:pt x="2045" y="14039"/>
                    <a:pt x="2809" y="14922"/>
                    <a:pt x="2745" y="15268"/>
                  </a:cubicBezTo>
                  <a:cubicBezTo>
                    <a:pt x="2682" y="15614"/>
                    <a:pt x="3064" y="15805"/>
                    <a:pt x="3000" y="16419"/>
                  </a:cubicBezTo>
                  <a:cubicBezTo>
                    <a:pt x="2936" y="17033"/>
                    <a:pt x="3571" y="17915"/>
                    <a:pt x="3891" y="18031"/>
                  </a:cubicBezTo>
                  <a:cubicBezTo>
                    <a:pt x="4208" y="18146"/>
                    <a:pt x="3762" y="18261"/>
                    <a:pt x="3000" y="18222"/>
                  </a:cubicBezTo>
                  <a:cubicBezTo>
                    <a:pt x="2237" y="18184"/>
                    <a:pt x="1156" y="18185"/>
                    <a:pt x="1156" y="18376"/>
                  </a:cubicBezTo>
                  <a:cubicBezTo>
                    <a:pt x="1156" y="18568"/>
                    <a:pt x="837" y="18837"/>
                    <a:pt x="1664" y="19298"/>
                  </a:cubicBezTo>
                  <a:cubicBezTo>
                    <a:pt x="2492" y="19758"/>
                    <a:pt x="3191" y="19911"/>
                    <a:pt x="3445" y="20410"/>
                  </a:cubicBezTo>
                  <a:cubicBezTo>
                    <a:pt x="3700" y="20909"/>
                    <a:pt x="4016" y="21369"/>
                    <a:pt x="4272" y="21485"/>
                  </a:cubicBezTo>
                  <a:cubicBezTo>
                    <a:pt x="4525" y="21600"/>
                    <a:pt x="5035" y="21561"/>
                    <a:pt x="5479" y="21178"/>
                  </a:cubicBezTo>
                  <a:cubicBezTo>
                    <a:pt x="5925" y="20794"/>
                    <a:pt x="6435" y="21523"/>
                    <a:pt x="6879" y="21178"/>
                  </a:cubicBezTo>
                  <a:cubicBezTo>
                    <a:pt x="7324" y="20832"/>
                    <a:pt x="8850" y="20871"/>
                    <a:pt x="9232" y="20755"/>
                  </a:cubicBezTo>
                  <a:cubicBezTo>
                    <a:pt x="9613" y="20640"/>
                    <a:pt x="10758" y="20333"/>
                    <a:pt x="11139" y="20141"/>
                  </a:cubicBezTo>
                  <a:cubicBezTo>
                    <a:pt x="11521" y="19949"/>
                    <a:pt x="10695" y="19642"/>
                    <a:pt x="11267" y="19450"/>
                  </a:cubicBezTo>
                  <a:cubicBezTo>
                    <a:pt x="11838" y="19259"/>
                    <a:pt x="13619" y="19604"/>
                    <a:pt x="14320" y="19067"/>
                  </a:cubicBezTo>
                  <a:cubicBezTo>
                    <a:pt x="15018" y="18529"/>
                    <a:pt x="16100" y="17954"/>
                    <a:pt x="16418" y="17762"/>
                  </a:cubicBezTo>
                  <a:cubicBezTo>
                    <a:pt x="16734" y="17570"/>
                    <a:pt x="16418" y="17417"/>
                    <a:pt x="16863" y="17147"/>
                  </a:cubicBezTo>
                  <a:cubicBezTo>
                    <a:pt x="17307" y="16880"/>
                    <a:pt x="18198" y="16572"/>
                    <a:pt x="18641" y="16726"/>
                  </a:cubicBezTo>
                  <a:cubicBezTo>
                    <a:pt x="18741" y="16760"/>
                    <a:pt x="18874" y="16772"/>
                    <a:pt x="19015" y="16776"/>
                  </a:cubicBezTo>
                  <a:cubicBezTo>
                    <a:pt x="18973" y="16746"/>
                    <a:pt x="18946" y="16727"/>
                    <a:pt x="18946" y="16727"/>
                  </a:cubicBezTo>
                  <a:lnTo>
                    <a:pt x="19212" y="16167"/>
                  </a:lnTo>
                  <a:cubicBezTo>
                    <a:pt x="19212" y="16167"/>
                    <a:pt x="18151" y="15846"/>
                    <a:pt x="18151" y="15366"/>
                  </a:cubicBezTo>
                  <a:cubicBezTo>
                    <a:pt x="18151" y="14885"/>
                    <a:pt x="18415" y="14407"/>
                    <a:pt x="17753" y="14407"/>
                  </a:cubicBezTo>
                  <a:cubicBezTo>
                    <a:pt x="17090" y="14407"/>
                    <a:pt x="16956" y="14005"/>
                    <a:pt x="17487" y="13686"/>
                  </a:cubicBezTo>
                  <a:cubicBezTo>
                    <a:pt x="18018" y="13365"/>
                    <a:pt x="16691" y="12725"/>
                    <a:pt x="17620" y="12725"/>
                  </a:cubicBezTo>
                  <a:cubicBezTo>
                    <a:pt x="18549" y="12725"/>
                    <a:pt x="17886" y="11845"/>
                    <a:pt x="18549" y="11765"/>
                  </a:cubicBezTo>
                  <a:cubicBezTo>
                    <a:pt x="19212" y="11684"/>
                    <a:pt x="19343" y="11364"/>
                    <a:pt x="19343" y="10964"/>
                  </a:cubicBezTo>
                  <a:cubicBezTo>
                    <a:pt x="19343" y="10564"/>
                    <a:pt x="20803" y="10323"/>
                    <a:pt x="21201" y="10243"/>
                  </a:cubicBezTo>
                  <a:cubicBezTo>
                    <a:pt x="21600" y="10164"/>
                    <a:pt x="21466" y="8884"/>
                    <a:pt x="21466" y="8884"/>
                  </a:cubicBezTo>
                  <a:cubicBezTo>
                    <a:pt x="21466" y="8884"/>
                    <a:pt x="21466" y="5328"/>
                    <a:pt x="21466" y="5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6" name="Shape 6355">
              <a:extLst>
                <a:ext uri="{FF2B5EF4-FFF2-40B4-BE49-F238E27FC236}">
                  <a16:creationId xmlns:a16="http://schemas.microsoft.com/office/drawing/2014/main" id="{7AA8AAC0-CBA6-8F7E-BB5D-37E8EC649123}"/>
                </a:ext>
              </a:extLst>
            </p:cNvPr>
            <p:cNvSpPr/>
            <p:nvPr/>
          </p:nvSpPr>
          <p:spPr>
            <a:xfrm>
              <a:off x="6077487" y="3062848"/>
              <a:ext cx="256919" cy="261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extrusionOk="0">
                  <a:moveTo>
                    <a:pt x="19837" y="4682"/>
                  </a:moveTo>
                  <a:lnTo>
                    <a:pt x="18420" y="1193"/>
                  </a:lnTo>
                  <a:cubicBezTo>
                    <a:pt x="18319" y="1352"/>
                    <a:pt x="18241" y="1464"/>
                    <a:pt x="18199" y="1505"/>
                  </a:cubicBezTo>
                  <a:cubicBezTo>
                    <a:pt x="17965" y="1740"/>
                    <a:pt x="17003" y="1154"/>
                    <a:pt x="16099" y="1388"/>
                  </a:cubicBezTo>
                  <a:cubicBezTo>
                    <a:pt x="15194" y="1622"/>
                    <a:pt x="14493" y="1300"/>
                    <a:pt x="13618" y="861"/>
                  </a:cubicBezTo>
                  <a:cubicBezTo>
                    <a:pt x="12744" y="421"/>
                    <a:pt x="9885" y="977"/>
                    <a:pt x="9505" y="1535"/>
                  </a:cubicBezTo>
                  <a:cubicBezTo>
                    <a:pt x="9127" y="2091"/>
                    <a:pt x="8163" y="2091"/>
                    <a:pt x="7288" y="1740"/>
                  </a:cubicBezTo>
                  <a:cubicBezTo>
                    <a:pt x="6414" y="1388"/>
                    <a:pt x="5277" y="861"/>
                    <a:pt x="3673" y="714"/>
                  </a:cubicBezTo>
                  <a:cubicBezTo>
                    <a:pt x="2173" y="578"/>
                    <a:pt x="966" y="362"/>
                    <a:pt x="694" y="0"/>
                  </a:cubicBezTo>
                  <a:cubicBezTo>
                    <a:pt x="631" y="169"/>
                    <a:pt x="571" y="335"/>
                    <a:pt x="514" y="493"/>
                  </a:cubicBezTo>
                  <a:cubicBezTo>
                    <a:pt x="27" y="1837"/>
                    <a:pt x="879" y="2204"/>
                    <a:pt x="270" y="2936"/>
                  </a:cubicBezTo>
                  <a:cubicBezTo>
                    <a:pt x="-338" y="3670"/>
                    <a:pt x="270" y="4526"/>
                    <a:pt x="270" y="5868"/>
                  </a:cubicBezTo>
                  <a:cubicBezTo>
                    <a:pt x="270" y="6796"/>
                    <a:pt x="270" y="15705"/>
                    <a:pt x="270" y="21131"/>
                  </a:cubicBezTo>
                  <a:lnTo>
                    <a:pt x="12305" y="21131"/>
                  </a:lnTo>
                  <a:cubicBezTo>
                    <a:pt x="12305" y="21131"/>
                    <a:pt x="12656" y="20897"/>
                    <a:pt x="13006" y="20661"/>
                  </a:cubicBezTo>
                  <a:cubicBezTo>
                    <a:pt x="13357" y="20428"/>
                    <a:pt x="13940" y="21013"/>
                    <a:pt x="13940" y="21013"/>
                  </a:cubicBezTo>
                  <a:lnTo>
                    <a:pt x="16506" y="21013"/>
                  </a:lnTo>
                  <a:cubicBezTo>
                    <a:pt x="16506" y="21013"/>
                    <a:pt x="16974" y="21600"/>
                    <a:pt x="17556" y="21600"/>
                  </a:cubicBezTo>
                  <a:cubicBezTo>
                    <a:pt x="18140" y="21600"/>
                    <a:pt x="17790" y="20661"/>
                    <a:pt x="18724" y="20661"/>
                  </a:cubicBezTo>
                  <a:cubicBezTo>
                    <a:pt x="19656" y="20661"/>
                    <a:pt x="19424" y="19255"/>
                    <a:pt x="20007" y="19255"/>
                  </a:cubicBezTo>
                  <a:cubicBezTo>
                    <a:pt x="20590" y="19255"/>
                    <a:pt x="20474" y="19374"/>
                    <a:pt x="21057" y="18553"/>
                  </a:cubicBezTo>
                  <a:cubicBezTo>
                    <a:pt x="21074" y="18528"/>
                    <a:pt x="21103" y="18496"/>
                    <a:pt x="21122" y="18471"/>
                  </a:cubicBezTo>
                  <a:cubicBezTo>
                    <a:pt x="21078" y="18216"/>
                    <a:pt x="21073" y="17950"/>
                    <a:pt x="21115" y="17674"/>
                  </a:cubicBezTo>
                  <a:cubicBezTo>
                    <a:pt x="21262" y="16737"/>
                    <a:pt x="20619" y="16795"/>
                    <a:pt x="20212" y="15478"/>
                  </a:cubicBezTo>
                  <a:cubicBezTo>
                    <a:pt x="19804" y="14159"/>
                    <a:pt x="18169" y="12197"/>
                    <a:pt x="18112" y="11435"/>
                  </a:cubicBezTo>
                  <a:cubicBezTo>
                    <a:pt x="18052" y="10674"/>
                    <a:pt x="17149" y="10234"/>
                    <a:pt x="17178" y="9414"/>
                  </a:cubicBezTo>
                  <a:cubicBezTo>
                    <a:pt x="17206" y="8594"/>
                    <a:pt x="16741" y="8506"/>
                    <a:pt x="15836" y="7217"/>
                  </a:cubicBezTo>
                  <a:cubicBezTo>
                    <a:pt x="14931" y="5929"/>
                    <a:pt x="14668" y="3672"/>
                    <a:pt x="14931" y="3585"/>
                  </a:cubicBezTo>
                  <a:cubicBezTo>
                    <a:pt x="15194" y="3497"/>
                    <a:pt x="15952" y="5489"/>
                    <a:pt x="16243" y="6133"/>
                  </a:cubicBezTo>
                  <a:cubicBezTo>
                    <a:pt x="16535" y="6779"/>
                    <a:pt x="17527" y="8741"/>
                    <a:pt x="18228" y="8741"/>
                  </a:cubicBezTo>
                  <a:cubicBezTo>
                    <a:pt x="18929" y="8741"/>
                    <a:pt x="19191" y="5782"/>
                    <a:pt x="19424" y="5929"/>
                  </a:cubicBezTo>
                  <a:cubicBezTo>
                    <a:pt x="19445" y="5941"/>
                    <a:pt x="19459" y="5974"/>
                    <a:pt x="19473" y="6015"/>
                  </a:cubicBezTo>
                  <a:lnTo>
                    <a:pt x="19548" y="5479"/>
                  </a:lnTo>
                  <a:cubicBezTo>
                    <a:pt x="19548" y="5479"/>
                    <a:pt x="19837" y="4682"/>
                    <a:pt x="19837" y="4682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7" name="Shape 6356">
              <a:extLst>
                <a:ext uri="{FF2B5EF4-FFF2-40B4-BE49-F238E27FC236}">
                  <a16:creationId xmlns:a16="http://schemas.microsoft.com/office/drawing/2014/main" id="{E3B2CF32-88F8-E373-A6F5-9C2FC5AD68EF}"/>
                </a:ext>
              </a:extLst>
            </p:cNvPr>
            <p:cNvSpPr/>
            <p:nvPr/>
          </p:nvSpPr>
          <p:spPr>
            <a:xfrm>
              <a:off x="5710970" y="3803851"/>
              <a:ext cx="131797" cy="15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extrusionOk="0">
                  <a:moveTo>
                    <a:pt x="10267" y="20616"/>
                  </a:moveTo>
                  <a:cubicBezTo>
                    <a:pt x="12141" y="20616"/>
                    <a:pt x="11439" y="19551"/>
                    <a:pt x="10735" y="17844"/>
                  </a:cubicBezTo>
                  <a:cubicBezTo>
                    <a:pt x="10034" y="16140"/>
                    <a:pt x="11909" y="16353"/>
                    <a:pt x="13080" y="16353"/>
                  </a:cubicBezTo>
                  <a:cubicBezTo>
                    <a:pt x="14253" y="16353"/>
                    <a:pt x="13782" y="14433"/>
                    <a:pt x="14719" y="14433"/>
                  </a:cubicBezTo>
                  <a:cubicBezTo>
                    <a:pt x="15657" y="14433"/>
                    <a:pt x="15889" y="16778"/>
                    <a:pt x="16828" y="16566"/>
                  </a:cubicBezTo>
                  <a:cubicBezTo>
                    <a:pt x="17765" y="16353"/>
                    <a:pt x="18467" y="17206"/>
                    <a:pt x="19639" y="16993"/>
                  </a:cubicBezTo>
                  <a:cubicBezTo>
                    <a:pt x="20809" y="16778"/>
                    <a:pt x="20809" y="14647"/>
                    <a:pt x="20809" y="12942"/>
                  </a:cubicBezTo>
                  <a:cubicBezTo>
                    <a:pt x="20809" y="11236"/>
                    <a:pt x="21044" y="9957"/>
                    <a:pt x="19872" y="9317"/>
                  </a:cubicBezTo>
                  <a:cubicBezTo>
                    <a:pt x="18700" y="8676"/>
                    <a:pt x="17765" y="7185"/>
                    <a:pt x="19171" y="6545"/>
                  </a:cubicBezTo>
                  <a:cubicBezTo>
                    <a:pt x="20578" y="5906"/>
                    <a:pt x="20809" y="4625"/>
                    <a:pt x="19639" y="3774"/>
                  </a:cubicBezTo>
                  <a:cubicBezTo>
                    <a:pt x="18467" y="2919"/>
                    <a:pt x="15889" y="4625"/>
                    <a:pt x="15889" y="3774"/>
                  </a:cubicBezTo>
                  <a:cubicBezTo>
                    <a:pt x="15889" y="3308"/>
                    <a:pt x="16097" y="1643"/>
                    <a:pt x="16289" y="219"/>
                  </a:cubicBezTo>
                  <a:cubicBezTo>
                    <a:pt x="13576" y="139"/>
                    <a:pt x="10656" y="0"/>
                    <a:pt x="10656" y="0"/>
                  </a:cubicBezTo>
                  <a:lnTo>
                    <a:pt x="9956" y="184"/>
                  </a:lnTo>
                  <a:cubicBezTo>
                    <a:pt x="10120" y="2683"/>
                    <a:pt x="9800" y="4627"/>
                    <a:pt x="9800" y="4627"/>
                  </a:cubicBezTo>
                  <a:cubicBezTo>
                    <a:pt x="9800" y="4627"/>
                    <a:pt x="5581" y="4841"/>
                    <a:pt x="4643" y="4841"/>
                  </a:cubicBezTo>
                  <a:cubicBezTo>
                    <a:pt x="4440" y="4841"/>
                    <a:pt x="3798" y="4921"/>
                    <a:pt x="2892" y="5050"/>
                  </a:cubicBezTo>
                  <a:cubicBezTo>
                    <a:pt x="2700" y="5325"/>
                    <a:pt x="2441" y="5599"/>
                    <a:pt x="2246" y="5777"/>
                  </a:cubicBezTo>
                  <a:cubicBezTo>
                    <a:pt x="1742" y="6235"/>
                    <a:pt x="3423" y="6848"/>
                    <a:pt x="3705" y="7510"/>
                  </a:cubicBezTo>
                  <a:cubicBezTo>
                    <a:pt x="3984" y="8173"/>
                    <a:pt x="1574" y="7968"/>
                    <a:pt x="1628" y="8939"/>
                  </a:cubicBezTo>
                  <a:cubicBezTo>
                    <a:pt x="1687" y="9906"/>
                    <a:pt x="789" y="10673"/>
                    <a:pt x="117" y="11130"/>
                  </a:cubicBezTo>
                  <a:cubicBezTo>
                    <a:pt x="-556" y="11588"/>
                    <a:pt x="1909" y="13529"/>
                    <a:pt x="1965" y="14189"/>
                  </a:cubicBezTo>
                  <a:cubicBezTo>
                    <a:pt x="2022" y="14852"/>
                    <a:pt x="2583" y="15463"/>
                    <a:pt x="4712" y="17351"/>
                  </a:cubicBezTo>
                  <a:cubicBezTo>
                    <a:pt x="6744" y="19153"/>
                    <a:pt x="5774" y="19612"/>
                    <a:pt x="8460" y="21600"/>
                  </a:cubicBezTo>
                  <a:cubicBezTo>
                    <a:pt x="8818" y="21095"/>
                    <a:pt x="9382" y="20616"/>
                    <a:pt x="10267" y="2061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8" name="Shape 6357">
              <a:extLst>
                <a:ext uri="{FF2B5EF4-FFF2-40B4-BE49-F238E27FC236}">
                  <a16:creationId xmlns:a16="http://schemas.microsoft.com/office/drawing/2014/main" id="{B07911ED-9CCA-16DD-41AD-1AD55AB098A7}"/>
                </a:ext>
              </a:extLst>
            </p:cNvPr>
            <p:cNvSpPr/>
            <p:nvPr/>
          </p:nvSpPr>
          <p:spPr>
            <a:xfrm>
              <a:off x="5718937" y="3803851"/>
              <a:ext cx="50417" cy="33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1600" extrusionOk="0">
                  <a:moveTo>
                    <a:pt x="20020" y="19723"/>
                  </a:moveTo>
                  <a:cubicBezTo>
                    <a:pt x="20020" y="19723"/>
                    <a:pt x="20844" y="11096"/>
                    <a:pt x="20422" y="0"/>
                  </a:cubicBezTo>
                  <a:lnTo>
                    <a:pt x="18008" y="1073"/>
                  </a:lnTo>
                  <a:lnTo>
                    <a:pt x="4478" y="1073"/>
                  </a:lnTo>
                  <a:cubicBezTo>
                    <a:pt x="4516" y="1212"/>
                    <a:pt x="4531" y="1391"/>
                    <a:pt x="4586" y="1520"/>
                  </a:cubicBezTo>
                  <a:cubicBezTo>
                    <a:pt x="6033" y="4912"/>
                    <a:pt x="5312" y="9889"/>
                    <a:pt x="2276" y="11473"/>
                  </a:cubicBezTo>
                  <a:cubicBezTo>
                    <a:pt x="-756" y="13067"/>
                    <a:pt x="-613" y="17358"/>
                    <a:pt x="1842" y="17577"/>
                  </a:cubicBezTo>
                  <a:cubicBezTo>
                    <a:pt x="3351" y="17726"/>
                    <a:pt x="3001" y="19663"/>
                    <a:pt x="2208" y="21600"/>
                  </a:cubicBezTo>
                  <a:cubicBezTo>
                    <a:pt x="4545" y="21029"/>
                    <a:pt x="6200" y="20671"/>
                    <a:pt x="6723" y="20671"/>
                  </a:cubicBezTo>
                  <a:cubicBezTo>
                    <a:pt x="9142" y="20671"/>
                    <a:pt x="20020" y="19723"/>
                    <a:pt x="20020" y="1972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59" name="Shape 6358">
              <a:extLst>
                <a:ext uri="{FF2B5EF4-FFF2-40B4-BE49-F238E27FC236}">
                  <a16:creationId xmlns:a16="http://schemas.microsoft.com/office/drawing/2014/main" id="{9412CD50-81B5-112D-7DF2-502A3E9DAF81}"/>
                </a:ext>
              </a:extLst>
            </p:cNvPr>
            <p:cNvSpPr/>
            <p:nvPr/>
          </p:nvSpPr>
          <p:spPr>
            <a:xfrm>
              <a:off x="5758776" y="3771979"/>
              <a:ext cx="168330" cy="211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extrusionOk="0">
                  <a:moveTo>
                    <a:pt x="5804" y="20383"/>
                  </a:moveTo>
                  <a:cubicBezTo>
                    <a:pt x="6370" y="20536"/>
                    <a:pt x="6748" y="21292"/>
                    <a:pt x="7881" y="20536"/>
                  </a:cubicBezTo>
                  <a:cubicBezTo>
                    <a:pt x="9015" y="19778"/>
                    <a:pt x="10338" y="19931"/>
                    <a:pt x="10338" y="20688"/>
                  </a:cubicBezTo>
                  <a:cubicBezTo>
                    <a:pt x="10338" y="21444"/>
                    <a:pt x="10716" y="21292"/>
                    <a:pt x="11661" y="20536"/>
                  </a:cubicBezTo>
                  <a:cubicBezTo>
                    <a:pt x="12604" y="19778"/>
                    <a:pt x="13549" y="20687"/>
                    <a:pt x="13549" y="19172"/>
                  </a:cubicBezTo>
                  <a:cubicBezTo>
                    <a:pt x="13549" y="17658"/>
                    <a:pt x="14683" y="19021"/>
                    <a:pt x="14683" y="17356"/>
                  </a:cubicBezTo>
                  <a:cubicBezTo>
                    <a:pt x="14683" y="15690"/>
                    <a:pt x="14872" y="14024"/>
                    <a:pt x="14872" y="13268"/>
                  </a:cubicBezTo>
                  <a:cubicBezTo>
                    <a:pt x="14872" y="12510"/>
                    <a:pt x="17517" y="11754"/>
                    <a:pt x="17517" y="10543"/>
                  </a:cubicBezTo>
                  <a:cubicBezTo>
                    <a:pt x="17517" y="9332"/>
                    <a:pt x="19784" y="6910"/>
                    <a:pt x="19784" y="5396"/>
                  </a:cubicBezTo>
                  <a:cubicBezTo>
                    <a:pt x="19784" y="3882"/>
                    <a:pt x="20352" y="3578"/>
                    <a:pt x="20920" y="2822"/>
                  </a:cubicBezTo>
                  <a:cubicBezTo>
                    <a:pt x="21311" y="2298"/>
                    <a:pt x="21600" y="1267"/>
                    <a:pt x="21373" y="282"/>
                  </a:cubicBezTo>
                  <a:lnTo>
                    <a:pt x="21373" y="301"/>
                  </a:lnTo>
                  <a:lnTo>
                    <a:pt x="18733" y="0"/>
                  </a:lnTo>
                  <a:lnTo>
                    <a:pt x="17415" y="301"/>
                  </a:lnTo>
                  <a:lnTo>
                    <a:pt x="15719" y="602"/>
                  </a:lnTo>
                  <a:cubicBezTo>
                    <a:pt x="15719" y="602"/>
                    <a:pt x="15908" y="1659"/>
                    <a:pt x="15154" y="2415"/>
                  </a:cubicBezTo>
                  <a:cubicBezTo>
                    <a:pt x="14400" y="3171"/>
                    <a:pt x="14211" y="4832"/>
                    <a:pt x="14211" y="4832"/>
                  </a:cubicBezTo>
                  <a:cubicBezTo>
                    <a:pt x="14211" y="4832"/>
                    <a:pt x="10819" y="3472"/>
                    <a:pt x="9878" y="3623"/>
                  </a:cubicBezTo>
                  <a:cubicBezTo>
                    <a:pt x="9474" y="3688"/>
                    <a:pt x="7940" y="3670"/>
                    <a:pt x="6313" y="3628"/>
                  </a:cubicBezTo>
                  <a:cubicBezTo>
                    <a:pt x="6159" y="4639"/>
                    <a:pt x="5991" y="5821"/>
                    <a:pt x="5991" y="6153"/>
                  </a:cubicBezTo>
                  <a:cubicBezTo>
                    <a:pt x="5991" y="6757"/>
                    <a:pt x="8070" y="5546"/>
                    <a:pt x="9015" y="6153"/>
                  </a:cubicBezTo>
                  <a:cubicBezTo>
                    <a:pt x="9959" y="6757"/>
                    <a:pt x="9772" y="7666"/>
                    <a:pt x="8638" y="8120"/>
                  </a:cubicBezTo>
                  <a:cubicBezTo>
                    <a:pt x="7503" y="8575"/>
                    <a:pt x="8258" y="9633"/>
                    <a:pt x="9203" y="10088"/>
                  </a:cubicBezTo>
                  <a:cubicBezTo>
                    <a:pt x="10148" y="10543"/>
                    <a:pt x="9959" y="11451"/>
                    <a:pt x="9959" y="12663"/>
                  </a:cubicBezTo>
                  <a:cubicBezTo>
                    <a:pt x="9959" y="13873"/>
                    <a:pt x="9959" y="15387"/>
                    <a:pt x="9015" y="15539"/>
                  </a:cubicBezTo>
                  <a:cubicBezTo>
                    <a:pt x="8070" y="15690"/>
                    <a:pt x="7503" y="15085"/>
                    <a:pt x="6748" y="15236"/>
                  </a:cubicBezTo>
                  <a:cubicBezTo>
                    <a:pt x="5991" y="15387"/>
                    <a:pt x="5804" y="13721"/>
                    <a:pt x="5047" y="13721"/>
                  </a:cubicBezTo>
                  <a:cubicBezTo>
                    <a:pt x="4291" y="13721"/>
                    <a:pt x="4671" y="15085"/>
                    <a:pt x="3725" y="15085"/>
                  </a:cubicBezTo>
                  <a:cubicBezTo>
                    <a:pt x="2781" y="15085"/>
                    <a:pt x="1269" y="14934"/>
                    <a:pt x="1834" y="16143"/>
                  </a:cubicBezTo>
                  <a:cubicBezTo>
                    <a:pt x="2402" y="17356"/>
                    <a:pt x="2969" y="18112"/>
                    <a:pt x="1457" y="18112"/>
                  </a:cubicBezTo>
                  <a:cubicBezTo>
                    <a:pt x="743" y="18112"/>
                    <a:pt x="288" y="18453"/>
                    <a:pt x="0" y="18811"/>
                  </a:cubicBezTo>
                  <a:cubicBezTo>
                    <a:pt x="102" y="18878"/>
                    <a:pt x="203" y="18944"/>
                    <a:pt x="322" y="19015"/>
                  </a:cubicBezTo>
                  <a:cubicBezTo>
                    <a:pt x="1587" y="19800"/>
                    <a:pt x="2393" y="20697"/>
                    <a:pt x="2940" y="21600"/>
                  </a:cubicBezTo>
                  <a:cubicBezTo>
                    <a:pt x="4196" y="20913"/>
                    <a:pt x="5490" y="20302"/>
                    <a:pt x="5804" y="2038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0" name="Shape 6359">
              <a:extLst>
                <a:ext uri="{FF2B5EF4-FFF2-40B4-BE49-F238E27FC236}">
                  <a16:creationId xmlns:a16="http://schemas.microsoft.com/office/drawing/2014/main" id="{B35D7FA8-75CA-240E-9CFE-3EE36AD42850}"/>
                </a:ext>
              </a:extLst>
            </p:cNvPr>
            <p:cNvSpPr/>
            <p:nvPr/>
          </p:nvSpPr>
          <p:spPr>
            <a:xfrm>
              <a:off x="6013745" y="3285945"/>
              <a:ext cx="392390" cy="48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90" extrusionOk="0">
                  <a:moveTo>
                    <a:pt x="16846" y="418"/>
                  </a:moveTo>
                  <a:cubicBezTo>
                    <a:pt x="16462" y="418"/>
                    <a:pt x="16615" y="1168"/>
                    <a:pt x="16000" y="1168"/>
                  </a:cubicBezTo>
                  <a:cubicBezTo>
                    <a:pt x="15383" y="1168"/>
                    <a:pt x="15614" y="1669"/>
                    <a:pt x="15228" y="1669"/>
                  </a:cubicBezTo>
                  <a:cubicBezTo>
                    <a:pt x="14844" y="1669"/>
                    <a:pt x="14535" y="1356"/>
                    <a:pt x="14535" y="1356"/>
                  </a:cubicBezTo>
                  <a:lnTo>
                    <a:pt x="12840" y="1356"/>
                  </a:lnTo>
                  <a:cubicBezTo>
                    <a:pt x="12840" y="1356"/>
                    <a:pt x="12455" y="1044"/>
                    <a:pt x="12224" y="1168"/>
                  </a:cubicBezTo>
                  <a:cubicBezTo>
                    <a:pt x="11992" y="1294"/>
                    <a:pt x="11761" y="1419"/>
                    <a:pt x="11761" y="1419"/>
                  </a:cubicBezTo>
                  <a:lnTo>
                    <a:pt x="3814" y="1419"/>
                  </a:lnTo>
                  <a:cubicBezTo>
                    <a:pt x="3814" y="2716"/>
                    <a:pt x="3814" y="3640"/>
                    <a:pt x="3814" y="3640"/>
                  </a:cubicBezTo>
                  <a:lnTo>
                    <a:pt x="2609" y="3640"/>
                  </a:lnTo>
                  <a:lnTo>
                    <a:pt x="2609" y="7093"/>
                  </a:lnTo>
                  <a:cubicBezTo>
                    <a:pt x="2609" y="7093"/>
                    <a:pt x="2690" y="8136"/>
                    <a:pt x="2448" y="8200"/>
                  </a:cubicBezTo>
                  <a:cubicBezTo>
                    <a:pt x="2207" y="8265"/>
                    <a:pt x="1323" y="8461"/>
                    <a:pt x="1323" y="8787"/>
                  </a:cubicBezTo>
                  <a:cubicBezTo>
                    <a:pt x="1323" y="9113"/>
                    <a:pt x="1243" y="9373"/>
                    <a:pt x="841" y="9439"/>
                  </a:cubicBezTo>
                  <a:cubicBezTo>
                    <a:pt x="440" y="9504"/>
                    <a:pt x="841" y="10220"/>
                    <a:pt x="279" y="10220"/>
                  </a:cubicBezTo>
                  <a:cubicBezTo>
                    <a:pt x="-284" y="10220"/>
                    <a:pt x="520" y="10742"/>
                    <a:pt x="198" y="11003"/>
                  </a:cubicBezTo>
                  <a:cubicBezTo>
                    <a:pt x="-124" y="11263"/>
                    <a:pt x="-43" y="11590"/>
                    <a:pt x="359" y="11590"/>
                  </a:cubicBezTo>
                  <a:cubicBezTo>
                    <a:pt x="760" y="11590"/>
                    <a:pt x="600" y="11979"/>
                    <a:pt x="600" y="12371"/>
                  </a:cubicBezTo>
                  <a:cubicBezTo>
                    <a:pt x="600" y="12762"/>
                    <a:pt x="1243" y="13023"/>
                    <a:pt x="1243" y="13023"/>
                  </a:cubicBezTo>
                  <a:lnTo>
                    <a:pt x="1082" y="13479"/>
                  </a:lnTo>
                  <a:cubicBezTo>
                    <a:pt x="1082" y="13479"/>
                    <a:pt x="1966" y="14326"/>
                    <a:pt x="2047" y="14521"/>
                  </a:cubicBezTo>
                  <a:cubicBezTo>
                    <a:pt x="2127" y="14716"/>
                    <a:pt x="2609" y="15238"/>
                    <a:pt x="2127" y="15434"/>
                  </a:cubicBezTo>
                  <a:cubicBezTo>
                    <a:pt x="1644" y="15629"/>
                    <a:pt x="1966" y="15824"/>
                    <a:pt x="1966" y="15824"/>
                  </a:cubicBezTo>
                  <a:lnTo>
                    <a:pt x="2528" y="15890"/>
                  </a:lnTo>
                  <a:lnTo>
                    <a:pt x="2690" y="16216"/>
                  </a:lnTo>
                  <a:cubicBezTo>
                    <a:pt x="2690" y="16216"/>
                    <a:pt x="3332" y="16216"/>
                    <a:pt x="3734" y="16606"/>
                  </a:cubicBezTo>
                  <a:cubicBezTo>
                    <a:pt x="4136" y="16997"/>
                    <a:pt x="4296" y="17062"/>
                    <a:pt x="4296" y="17257"/>
                  </a:cubicBezTo>
                  <a:cubicBezTo>
                    <a:pt x="4296" y="17453"/>
                    <a:pt x="4618" y="17518"/>
                    <a:pt x="5100" y="17844"/>
                  </a:cubicBezTo>
                  <a:cubicBezTo>
                    <a:pt x="5582" y="18170"/>
                    <a:pt x="5581" y="18365"/>
                    <a:pt x="5581" y="18561"/>
                  </a:cubicBezTo>
                  <a:cubicBezTo>
                    <a:pt x="5581" y="18756"/>
                    <a:pt x="6465" y="19082"/>
                    <a:pt x="6465" y="19082"/>
                  </a:cubicBezTo>
                  <a:lnTo>
                    <a:pt x="6766" y="19691"/>
                  </a:lnTo>
                  <a:cubicBezTo>
                    <a:pt x="6918" y="19756"/>
                    <a:pt x="7038" y="19834"/>
                    <a:pt x="7104" y="19967"/>
                  </a:cubicBezTo>
                  <a:cubicBezTo>
                    <a:pt x="7265" y="20294"/>
                    <a:pt x="7667" y="20490"/>
                    <a:pt x="7667" y="20490"/>
                  </a:cubicBezTo>
                  <a:cubicBezTo>
                    <a:pt x="7667" y="20490"/>
                    <a:pt x="8151" y="20751"/>
                    <a:pt x="8473" y="20490"/>
                  </a:cubicBezTo>
                  <a:cubicBezTo>
                    <a:pt x="8795" y="20228"/>
                    <a:pt x="9198" y="20556"/>
                    <a:pt x="9198" y="20556"/>
                  </a:cubicBezTo>
                  <a:cubicBezTo>
                    <a:pt x="9198" y="20556"/>
                    <a:pt x="9601" y="20294"/>
                    <a:pt x="9842" y="20425"/>
                  </a:cubicBezTo>
                  <a:cubicBezTo>
                    <a:pt x="10006" y="20513"/>
                    <a:pt x="10724" y="20993"/>
                    <a:pt x="11347" y="21454"/>
                  </a:cubicBezTo>
                  <a:cubicBezTo>
                    <a:pt x="11440" y="21427"/>
                    <a:pt x="12044" y="21247"/>
                    <a:pt x="12310" y="21226"/>
                  </a:cubicBezTo>
                  <a:cubicBezTo>
                    <a:pt x="12599" y="21202"/>
                    <a:pt x="13003" y="21600"/>
                    <a:pt x="13119" y="21459"/>
                  </a:cubicBezTo>
                  <a:cubicBezTo>
                    <a:pt x="13235" y="21319"/>
                    <a:pt x="13842" y="21108"/>
                    <a:pt x="14073" y="21202"/>
                  </a:cubicBezTo>
                  <a:cubicBezTo>
                    <a:pt x="14304" y="21296"/>
                    <a:pt x="14852" y="21319"/>
                    <a:pt x="14881" y="21155"/>
                  </a:cubicBezTo>
                  <a:cubicBezTo>
                    <a:pt x="14901" y="21044"/>
                    <a:pt x="15147" y="20932"/>
                    <a:pt x="15322" y="20812"/>
                  </a:cubicBezTo>
                  <a:cubicBezTo>
                    <a:pt x="15403" y="20757"/>
                    <a:pt x="15470" y="20699"/>
                    <a:pt x="15488" y="20640"/>
                  </a:cubicBezTo>
                  <a:cubicBezTo>
                    <a:pt x="15546" y="20452"/>
                    <a:pt x="16239" y="20124"/>
                    <a:pt x="16528" y="20077"/>
                  </a:cubicBezTo>
                  <a:cubicBezTo>
                    <a:pt x="16818" y="20030"/>
                    <a:pt x="17164" y="20007"/>
                    <a:pt x="17309" y="20147"/>
                  </a:cubicBezTo>
                  <a:cubicBezTo>
                    <a:pt x="17376" y="20213"/>
                    <a:pt x="17501" y="20263"/>
                    <a:pt x="17633" y="20307"/>
                  </a:cubicBezTo>
                  <a:cubicBezTo>
                    <a:pt x="17732" y="19707"/>
                    <a:pt x="17896" y="19380"/>
                    <a:pt x="17655" y="19380"/>
                  </a:cubicBezTo>
                  <a:cubicBezTo>
                    <a:pt x="17333" y="19380"/>
                    <a:pt x="16688" y="19119"/>
                    <a:pt x="16447" y="18596"/>
                  </a:cubicBezTo>
                  <a:cubicBezTo>
                    <a:pt x="16205" y="18074"/>
                    <a:pt x="15480" y="17747"/>
                    <a:pt x="15320" y="17419"/>
                  </a:cubicBezTo>
                  <a:cubicBezTo>
                    <a:pt x="15158" y="17093"/>
                    <a:pt x="14272" y="17159"/>
                    <a:pt x="14111" y="16898"/>
                  </a:cubicBezTo>
                  <a:cubicBezTo>
                    <a:pt x="13949" y="16636"/>
                    <a:pt x="14353" y="16636"/>
                    <a:pt x="14353" y="16310"/>
                  </a:cubicBezTo>
                  <a:cubicBezTo>
                    <a:pt x="14353" y="15984"/>
                    <a:pt x="15320" y="16179"/>
                    <a:pt x="15400" y="16113"/>
                  </a:cubicBezTo>
                  <a:cubicBezTo>
                    <a:pt x="15480" y="16048"/>
                    <a:pt x="15561" y="15330"/>
                    <a:pt x="15561" y="14938"/>
                  </a:cubicBezTo>
                  <a:cubicBezTo>
                    <a:pt x="15561" y="14546"/>
                    <a:pt x="16205" y="14155"/>
                    <a:pt x="15963" y="13958"/>
                  </a:cubicBezTo>
                  <a:cubicBezTo>
                    <a:pt x="15722" y="13762"/>
                    <a:pt x="16205" y="13697"/>
                    <a:pt x="16528" y="13501"/>
                  </a:cubicBezTo>
                  <a:cubicBezTo>
                    <a:pt x="16850" y="13305"/>
                    <a:pt x="16608" y="12717"/>
                    <a:pt x="16930" y="12455"/>
                  </a:cubicBezTo>
                  <a:cubicBezTo>
                    <a:pt x="17253" y="12195"/>
                    <a:pt x="17494" y="11672"/>
                    <a:pt x="17735" y="11672"/>
                  </a:cubicBezTo>
                  <a:cubicBezTo>
                    <a:pt x="17978" y="11672"/>
                    <a:pt x="18299" y="11410"/>
                    <a:pt x="18299" y="11149"/>
                  </a:cubicBezTo>
                  <a:cubicBezTo>
                    <a:pt x="18299" y="10889"/>
                    <a:pt x="18863" y="10366"/>
                    <a:pt x="18783" y="9908"/>
                  </a:cubicBezTo>
                  <a:cubicBezTo>
                    <a:pt x="18701" y="9451"/>
                    <a:pt x="18461" y="8863"/>
                    <a:pt x="18863" y="8471"/>
                  </a:cubicBezTo>
                  <a:cubicBezTo>
                    <a:pt x="19265" y="8080"/>
                    <a:pt x="19427" y="7753"/>
                    <a:pt x="19347" y="7427"/>
                  </a:cubicBezTo>
                  <a:cubicBezTo>
                    <a:pt x="19265" y="7100"/>
                    <a:pt x="19829" y="7034"/>
                    <a:pt x="20072" y="6839"/>
                  </a:cubicBezTo>
                  <a:cubicBezTo>
                    <a:pt x="20242" y="6699"/>
                    <a:pt x="20857" y="6493"/>
                    <a:pt x="21316" y="5898"/>
                  </a:cubicBezTo>
                  <a:cubicBezTo>
                    <a:pt x="21023" y="5607"/>
                    <a:pt x="20708" y="5367"/>
                    <a:pt x="20507" y="5292"/>
                  </a:cubicBezTo>
                  <a:cubicBezTo>
                    <a:pt x="20044" y="5121"/>
                    <a:pt x="19736" y="4465"/>
                    <a:pt x="19736" y="3637"/>
                  </a:cubicBezTo>
                  <a:cubicBezTo>
                    <a:pt x="19736" y="2809"/>
                    <a:pt x="19485" y="2152"/>
                    <a:pt x="19446" y="1888"/>
                  </a:cubicBezTo>
                  <a:cubicBezTo>
                    <a:pt x="19408" y="1621"/>
                    <a:pt x="18907" y="1059"/>
                    <a:pt x="18311" y="793"/>
                  </a:cubicBezTo>
                  <a:cubicBezTo>
                    <a:pt x="17888" y="606"/>
                    <a:pt x="17653" y="325"/>
                    <a:pt x="17583" y="0"/>
                  </a:cubicBezTo>
                  <a:cubicBezTo>
                    <a:pt x="17570" y="14"/>
                    <a:pt x="17551" y="31"/>
                    <a:pt x="17540" y="44"/>
                  </a:cubicBezTo>
                  <a:cubicBezTo>
                    <a:pt x="17155" y="482"/>
                    <a:pt x="17232" y="418"/>
                    <a:pt x="16846" y="41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1" name="Shape 6360">
              <a:extLst>
                <a:ext uri="{FF2B5EF4-FFF2-40B4-BE49-F238E27FC236}">
                  <a16:creationId xmlns:a16="http://schemas.microsoft.com/office/drawing/2014/main" id="{FBCCC9AC-81FF-5E04-6D3A-257177B7404B}"/>
                </a:ext>
              </a:extLst>
            </p:cNvPr>
            <p:cNvSpPr/>
            <p:nvPr/>
          </p:nvSpPr>
          <p:spPr>
            <a:xfrm>
              <a:off x="6483842" y="3548882"/>
              <a:ext cx="41672" cy="4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extrusionOk="0">
                  <a:moveTo>
                    <a:pt x="6734" y="2547"/>
                  </a:moveTo>
                  <a:cubicBezTo>
                    <a:pt x="6103" y="3625"/>
                    <a:pt x="3471" y="8001"/>
                    <a:pt x="1367" y="10493"/>
                  </a:cubicBezTo>
                  <a:cubicBezTo>
                    <a:pt x="-1046" y="13329"/>
                    <a:pt x="331" y="18668"/>
                    <a:pt x="1019" y="20086"/>
                  </a:cubicBezTo>
                  <a:cubicBezTo>
                    <a:pt x="1711" y="21515"/>
                    <a:pt x="5156" y="21156"/>
                    <a:pt x="7225" y="19730"/>
                  </a:cubicBezTo>
                  <a:cubicBezTo>
                    <a:pt x="8827" y="18627"/>
                    <a:pt x="10032" y="19264"/>
                    <a:pt x="12434" y="21600"/>
                  </a:cubicBezTo>
                  <a:cubicBezTo>
                    <a:pt x="13681" y="19730"/>
                    <a:pt x="15420" y="17646"/>
                    <a:pt x="17001" y="15961"/>
                  </a:cubicBezTo>
                  <a:cubicBezTo>
                    <a:pt x="14269" y="14321"/>
                    <a:pt x="11749" y="14051"/>
                    <a:pt x="11082" y="13362"/>
                  </a:cubicBezTo>
                  <a:cubicBezTo>
                    <a:pt x="9946" y="12188"/>
                    <a:pt x="14352" y="8812"/>
                    <a:pt x="17453" y="8134"/>
                  </a:cubicBezTo>
                  <a:cubicBezTo>
                    <a:pt x="20554" y="7460"/>
                    <a:pt x="19084" y="3751"/>
                    <a:pt x="16478" y="1385"/>
                  </a:cubicBezTo>
                  <a:cubicBezTo>
                    <a:pt x="16048" y="996"/>
                    <a:pt x="15549" y="515"/>
                    <a:pt x="15011" y="0"/>
                  </a:cubicBezTo>
                  <a:cubicBezTo>
                    <a:pt x="13552" y="881"/>
                    <a:pt x="12359" y="1677"/>
                    <a:pt x="12018" y="2155"/>
                  </a:cubicBezTo>
                  <a:cubicBezTo>
                    <a:pt x="11208" y="3273"/>
                    <a:pt x="9394" y="2858"/>
                    <a:pt x="6734" y="254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2" name="Shape 6361">
              <a:extLst>
                <a:ext uri="{FF2B5EF4-FFF2-40B4-BE49-F238E27FC236}">
                  <a16:creationId xmlns:a16="http://schemas.microsoft.com/office/drawing/2014/main" id="{2142BD89-AF66-5D5E-C0D8-FD8CB1092DCF}"/>
                </a:ext>
              </a:extLst>
            </p:cNvPr>
            <p:cNvSpPr/>
            <p:nvPr/>
          </p:nvSpPr>
          <p:spPr>
            <a:xfrm>
              <a:off x="6356359" y="3421398"/>
              <a:ext cx="159234" cy="137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474" extrusionOk="0">
                  <a:moveTo>
                    <a:pt x="3512" y="3323"/>
                  </a:moveTo>
                  <a:cubicBezTo>
                    <a:pt x="2919" y="4015"/>
                    <a:pt x="1539" y="4246"/>
                    <a:pt x="1737" y="5400"/>
                  </a:cubicBezTo>
                  <a:cubicBezTo>
                    <a:pt x="1934" y="6554"/>
                    <a:pt x="1539" y="7707"/>
                    <a:pt x="554" y="9091"/>
                  </a:cubicBezTo>
                  <a:cubicBezTo>
                    <a:pt x="-427" y="10467"/>
                    <a:pt x="152" y="12527"/>
                    <a:pt x="354" y="14138"/>
                  </a:cubicBezTo>
                  <a:cubicBezTo>
                    <a:pt x="1542" y="14041"/>
                    <a:pt x="2775" y="14017"/>
                    <a:pt x="3021" y="14301"/>
                  </a:cubicBezTo>
                  <a:cubicBezTo>
                    <a:pt x="3518" y="14881"/>
                    <a:pt x="3717" y="14301"/>
                    <a:pt x="4016" y="13140"/>
                  </a:cubicBezTo>
                  <a:cubicBezTo>
                    <a:pt x="4315" y="11975"/>
                    <a:pt x="4910" y="12093"/>
                    <a:pt x="5508" y="12675"/>
                  </a:cubicBezTo>
                  <a:cubicBezTo>
                    <a:pt x="6102" y="13257"/>
                    <a:pt x="6499" y="14187"/>
                    <a:pt x="7493" y="13605"/>
                  </a:cubicBezTo>
                  <a:cubicBezTo>
                    <a:pt x="8487" y="13023"/>
                    <a:pt x="8388" y="13371"/>
                    <a:pt x="8886" y="13605"/>
                  </a:cubicBezTo>
                  <a:cubicBezTo>
                    <a:pt x="9382" y="13838"/>
                    <a:pt x="11370" y="13488"/>
                    <a:pt x="12065" y="13605"/>
                  </a:cubicBezTo>
                  <a:cubicBezTo>
                    <a:pt x="12762" y="13721"/>
                    <a:pt x="18826" y="21283"/>
                    <a:pt x="18826" y="21283"/>
                  </a:cubicBezTo>
                  <a:cubicBezTo>
                    <a:pt x="18826" y="21283"/>
                    <a:pt x="18811" y="21311"/>
                    <a:pt x="18784" y="21363"/>
                  </a:cubicBezTo>
                  <a:cubicBezTo>
                    <a:pt x="19552" y="21464"/>
                    <a:pt x="20075" y="21600"/>
                    <a:pt x="20309" y="21234"/>
                  </a:cubicBezTo>
                  <a:cubicBezTo>
                    <a:pt x="20407" y="21078"/>
                    <a:pt x="20752" y="20818"/>
                    <a:pt x="21173" y="20529"/>
                  </a:cubicBezTo>
                  <a:cubicBezTo>
                    <a:pt x="20398" y="19677"/>
                    <a:pt x="19274" y="18281"/>
                    <a:pt x="17777" y="16070"/>
                  </a:cubicBezTo>
                  <a:cubicBezTo>
                    <a:pt x="15984" y="13421"/>
                    <a:pt x="13863" y="11988"/>
                    <a:pt x="12731" y="11988"/>
                  </a:cubicBezTo>
                  <a:cubicBezTo>
                    <a:pt x="11600" y="11988"/>
                    <a:pt x="11411" y="9726"/>
                    <a:pt x="10706" y="9614"/>
                  </a:cubicBezTo>
                  <a:cubicBezTo>
                    <a:pt x="9998" y="9505"/>
                    <a:pt x="8394" y="6248"/>
                    <a:pt x="8347" y="4150"/>
                  </a:cubicBezTo>
                  <a:cubicBezTo>
                    <a:pt x="8320" y="2969"/>
                    <a:pt x="7482" y="1330"/>
                    <a:pt x="6558" y="0"/>
                  </a:cubicBezTo>
                  <a:cubicBezTo>
                    <a:pt x="5434" y="2101"/>
                    <a:pt x="3929" y="2830"/>
                    <a:pt x="3512" y="332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3" name="Shape 6362">
              <a:extLst>
                <a:ext uri="{FF2B5EF4-FFF2-40B4-BE49-F238E27FC236}">
                  <a16:creationId xmlns:a16="http://schemas.microsoft.com/office/drawing/2014/main" id="{8481FC3D-3AC6-F48A-4C30-8130F662B547}"/>
                </a:ext>
              </a:extLst>
            </p:cNvPr>
            <p:cNvSpPr/>
            <p:nvPr/>
          </p:nvSpPr>
          <p:spPr>
            <a:xfrm>
              <a:off x="6268714" y="3493108"/>
              <a:ext cx="356203" cy="277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324" extrusionOk="0">
                  <a:moveTo>
                    <a:pt x="1370" y="14050"/>
                  </a:moveTo>
                  <a:cubicBezTo>
                    <a:pt x="1547" y="14621"/>
                    <a:pt x="2343" y="15191"/>
                    <a:pt x="2609" y="16102"/>
                  </a:cubicBezTo>
                  <a:cubicBezTo>
                    <a:pt x="2874" y="17014"/>
                    <a:pt x="3583" y="17469"/>
                    <a:pt x="3937" y="17469"/>
                  </a:cubicBezTo>
                  <a:cubicBezTo>
                    <a:pt x="4201" y="17469"/>
                    <a:pt x="4022" y="18041"/>
                    <a:pt x="3913" y="19087"/>
                  </a:cubicBezTo>
                  <a:cubicBezTo>
                    <a:pt x="4082" y="19175"/>
                    <a:pt x="4263" y="19253"/>
                    <a:pt x="4381" y="19340"/>
                  </a:cubicBezTo>
                  <a:cubicBezTo>
                    <a:pt x="4604" y="19503"/>
                    <a:pt x="5524" y="19340"/>
                    <a:pt x="5842" y="19708"/>
                  </a:cubicBezTo>
                  <a:cubicBezTo>
                    <a:pt x="6159" y="20076"/>
                    <a:pt x="7175" y="20934"/>
                    <a:pt x="7493" y="20934"/>
                  </a:cubicBezTo>
                  <a:cubicBezTo>
                    <a:pt x="7811" y="20934"/>
                    <a:pt x="8954" y="21138"/>
                    <a:pt x="9144" y="21302"/>
                  </a:cubicBezTo>
                  <a:cubicBezTo>
                    <a:pt x="9334" y="21466"/>
                    <a:pt x="9589" y="20689"/>
                    <a:pt x="10097" y="20320"/>
                  </a:cubicBezTo>
                  <a:cubicBezTo>
                    <a:pt x="10605" y="19953"/>
                    <a:pt x="11240" y="19708"/>
                    <a:pt x="11335" y="19994"/>
                  </a:cubicBezTo>
                  <a:cubicBezTo>
                    <a:pt x="11430" y="20280"/>
                    <a:pt x="11780" y="20525"/>
                    <a:pt x="12033" y="20362"/>
                  </a:cubicBezTo>
                  <a:cubicBezTo>
                    <a:pt x="12138" y="20295"/>
                    <a:pt x="12425" y="20196"/>
                    <a:pt x="12747" y="20103"/>
                  </a:cubicBezTo>
                  <a:cubicBezTo>
                    <a:pt x="13215" y="19968"/>
                    <a:pt x="13756" y="19847"/>
                    <a:pt x="13907" y="19872"/>
                  </a:cubicBezTo>
                  <a:cubicBezTo>
                    <a:pt x="14161" y="19912"/>
                    <a:pt x="14859" y="18604"/>
                    <a:pt x="15780" y="18604"/>
                  </a:cubicBezTo>
                  <a:cubicBezTo>
                    <a:pt x="16701" y="18604"/>
                    <a:pt x="16955" y="18808"/>
                    <a:pt x="17368" y="18236"/>
                  </a:cubicBezTo>
                  <a:cubicBezTo>
                    <a:pt x="17781" y="17664"/>
                    <a:pt x="20892" y="13618"/>
                    <a:pt x="21178" y="13331"/>
                  </a:cubicBezTo>
                  <a:cubicBezTo>
                    <a:pt x="21464" y="13046"/>
                    <a:pt x="20987" y="12924"/>
                    <a:pt x="20670" y="12924"/>
                  </a:cubicBezTo>
                  <a:cubicBezTo>
                    <a:pt x="20352" y="12924"/>
                    <a:pt x="19717" y="12882"/>
                    <a:pt x="18701" y="12351"/>
                  </a:cubicBezTo>
                  <a:cubicBezTo>
                    <a:pt x="17685" y="11820"/>
                    <a:pt x="16098" y="11125"/>
                    <a:pt x="15812" y="11044"/>
                  </a:cubicBezTo>
                  <a:cubicBezTo>
                    <a:pt x="15526" y="10961"/>
                    <a:pt x="15113" y="10104"/>
                    <a:pt x="14859" y="9940"/>
                  </a:cubicBezTo>
                  <a:cubicBezTo>
                    <a:pt x="14606" y="9776"/>
                    <a:pt x="14098" y="8632"/>
                    <a:pt x="13970" y="8264"/>
                  </a:cubicBezTo>
                  <a:cubicBezTo>
                    <a:pt x="13926" y="8137"/>
                    <a:pt x="14027" y="7874"/>
                    <a:pt x="14188" y="7578"/>
                  </a:cubicBezTo>
                  <a:cubicBezTo>
                    <a:pt x="13877" y="7201"/>
                    <a:pt x="13721" y="7098"/>
                    <a:pt x="13513" y="7276"/>
                  </a:cubicBezTo>
                  <a:cubicBezTo>
                    <a:pt x="13245" y="7507"/>
                    <a:pt x="12799" y="7565"/>
                    <a:pt x="12709" y="7334"/>
                  </a:cubicBezTo>
                  <a:cubicBezTo>
                    <a:pt x="12620" y="7105"/>
                    <a:pt x="12441" y="6243"/>
                    <a:pt x="12754" y="5785"/>
                  </a:cubicBezTo>
                  <a:cubicBezTo>
                    <a:pt x="13067" y="5324"/>
                    <a:pt x="13468" y="4462"/>
                    <a:pt x="13468" y="4462"/>
                  </a:cubicBezTo>
                  <a:cubicBezTo>
                    <a:pt x="13468" y="4462"/>
                    <a:pt x="10746" y="728"/>
                    <a:pt x="10433" y="671"/>
                  </a:cubicBezTo>
                  <a:cubicBezTo>
                    <a:pt x="10120" y="613"/>
                    <a:pt x="9228" y="786"/>
                    <a:pt x="9005" y="671"/>
                  </a:cubicBezTo>
                  <a:cubicBezTo>
                    <a:pt x="8782" y="555"/>
                    <a:pt x="8826" y="384"/>
                    <a:pt x="8380" y="671"/>
                  </a:cubicBezTo>
                  <a:cubicBezTo>
                    <a:pt x="7933" y="958"/>
                    <a:pt x="7755" y="499"/>
                    <a:pt x="7488" y="212"/>
                  </a:cubicBezTo>
                  <a:cubicBezTo>
                    <a:pt x="7220" y="-75"/>
                    <a:pt x="6953" y="-134"/>
                    <a:pt x="6819" y="441"/>
                  </a:cubicBezTo>
                  <a:cubicBezTo>
                    <a:pt x="6684" y="1015"/>
                    <a:pt x="6595" y="1301"/>
                    <a:pt x="6372" y="1015"/>
                  </a:cubicBezTo>
                  <a:cubicBezTo>
                    <a:pt x="6262" y="874"/>
                    <a:pt x="5708" y="886"/>
                    <a:pt x="5175" y="934"/>
                  </a:cubicBezTo>
                  <a:cubicBezTo>
                    <a:pt x="5175" y="939"/>
                    <a:pt x="5175" y="944"/>
                    <a:pt x="5176" y="948"/>
                  </a:cubicBezTo>
                  <a:cubicBezTo>
                    <a:pt x="5264" y="1747"/>
                    <a:pt x="4644" y="2658"/>
                    <a:pt x="4644" y="3113"/>
                  </a:cubicBezTo>
                  <a:cubicBezTo>
                    <a:pt x="4644" y="3569"/>
                    <a:pt x="4291" y="4025"/>
                    <a:pt x="4025" y="4025"/>
                  </a:cubicBezTo>
                  <a:cubicBezTo>
                    <a:pt x="3759" y="4025"/>
                    <a:pt x="3494" y="4937"/>
                    <a:pt x="3140" y="5391"/>
                  </a:cubicBezTo>
                  <a:cubicBezTo>
                    <a:pt x="2785" y="5848"/>
                    <a:pt x="3052" y="6873"/>
                    <a:pt x="2698" y="7215"/>
                  </a:cubicBezTo>
                  <a:cubicBezTo>
                    <a:pt x="2343" y="7558"/>
                    <a:pt x="1813" y="7671"/>
                    <a:pt x="2078" y="8013"/>
                  </a:cubicBezTo>
                  <a:cubicBezTo>
                    <a:pt x="2343" y="8355"/>
                    <a:pt x="1635" y="9038"/>
                    <a:pt x="1635" y="9722"/>
                  </a:cubicBezTo>
                  <a:cubicBezTo>
                    <a:pt x="1635" y="10406"/>
                    <a:pt x="1547" y="11658"/>
                    <a:pt x="1458" y="11772"/>
                  </a:cubicBezTo>
                  <a:cubicBezTo>
                    <a:pt x="1370" y="11887"/>
                    <a:pt x="308" y="11546"/>
                    <a:pt x="308" y="12115"/>
                  </a:cubicBezTo>
                  <a:cubicBezTo>
                    <a:pt x="308" y="12684"/>
                    <a:pt x="-136" y="12684"/>
                    <a:pt x="42" y="13140"/>
                  </a:cubicBezTo>
                  <a:cubicBezTo>
                    <a:pt x="219" y="13596"/>
                    <a:pt x="1193" y="13481"/>
                    <a:pt x="1370" y="1405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4" name="Shape 6363">
              <a:extLst>
                <a:ext uri="{FF2B5EF4-FFF2-40B4-BE49-F238E27FC236}">
                  <a16:creationId xmlns:a16="http://schemas.microsoft.com/office/drawing/2014/main" id="{A9B20559-1136-ECE2-C8B5-E3ECD8B9C494}"/>
                </a:ext>
              </a:extLst>
            </p:cNvPr>
            <p:cNvSpPr/>
            <p:nvPr/>
          </p:nvSpPr>
          <p:spPr>
            <a:xfrm>
              <a:off x="6324488" y="2983170"/>
              <a:ext cx="32951" cy="4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0" h="21210" extrusionOk="0">
                  <a:moveTo>
                    <a:pt x="17387" y="9026"/>
                  </a:moveTo>
                  <a:cubicBezTo>
                    <a:pt x="20036" y="7114"/>
                    <a:pt x="21600" y="-390"/>
                    <a:pt x="10588" y="16"/>
                  </a:cubicBezTo>
                  <a:cubicBezTo>
                    <a:pt x="10483" y="504"/>
                    <a:pt x="10437" y="1012"/>
                    <a:pt x="10437" y="1534"/>
                  </a:cubicBezTo>
                  <a:cubicBezTo>
                    <a:pt x="10437" y="4998"/>
                    <a:pt x="3698" y="12278"/>
                    <a:pt x="0" y="18888"/>
                  </a:cubicBezTo>
                  <a:lnTo>
                    <a:pt x="6630" y="21210"/>
                  </a:lnTo>
                  <a:cubicBezTo>
                    <a:pt x="10077" y="16149"/>
                    <a:pt x="15275" y="10544"/>
                    <a:pt x="17387" y="902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5" name="Shape 6364">
              <a:extLst>
                <a:ext uri="{FF2B5EF4-FFF2-40B4-BE49-F238E27FC236}">
                  <a16:creationId xmlns:a16="http://schemas.microsoft.com/office/drawing/2014/main" id="{7326E2C3-A192-0D3C-F51A-E9C12E8CC136}"/>
                </a:ext>
              </a:extLst>
            </p:cNvPr>
            <p:cNvSpPr/>
            <p:nvPr/>
          </p:nvSpPr>
          <p:spPr>
            <a:xfrm>
              <a:off x="6332456" y="2911460"/>
              <a:ext cx="165036" cy="131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02" y="14109"/>
                  </a:moveTo>
                  <a:cubicBezTo>
                    <a:pt x="1931" y="14625"/>
                    <a:pt x="770" y="16530"/>
                    <a:pt x="0" y="18250"/>
                  </a:cubicBezTo>
                  <a:lnTo>
                    <a:pt x="161" y="18337"/>
                  </a:lnTo>
                  <a:lnTo>
                    <a:pt x="409" y="19736"/>
                  </a:lnTo>
                  <a:lnTo>
                    <a:pt x="3259" y="21600"/>
                  </a:lnTo>
                  <a:cubicBezTo>
                    <a:pt x="3259" y="21600"/>
                    <a:pt x="5366" y="19736"/>
                    <a:pt x="6236" y="19581"/>
                  </a:cubicBezTo>
                  <a:cubicBezTo>
                    <a:pt x="7101" y="19426"/>
                    <a:pt x="17014" y="12742"/>
                    <a:pt x="17014" y="12742"/>
                  </a:cubicBezTo>
                  <a:cubicBezTo>
                    <a:pt x="17014" y="12742"/>
                    <a:pt x="17883" y="11033"/>
                    <a:pt x="17760" y="10410"/>
                  </a:cubicBezTo>
                  <a:cubicBezTo>
                    <a:pt x="17634" y="9789"/>
                    <a:pt x="17511" y="8078"/>
                    <a:pt x="18006" y="7303"/>
                  </a:cubicBezTo>
                  <a:cubicBezTo>
                    <a:pt x="18503" y="6527"/>
                    <a:pt x="17388" y="5283"/>
                    <a:pt x="17760" y="4038"/>
                  </a:cubicBezTo>
                  <a:cubicBezTo>
                    <a:pt x="18131" y="2794"/>
                    <a:pt x="19741" y="2176"/>
                    <a:pt x="19741" y="2176"/>
                  </a:cubicBezTo>
                  <a:lnTo>
                    <a:pt x="21600" y="467"/>
                  </a:lnTo>
                  <a:lnTo>
                    <a:pt x="20362" y="0"/>
                  </a:lnTo>
                  <a:cubicBezTo>
                    <a:pt x="20362" y="0"/>
                    <a:pt x="18752" y="776"/>
                    <a:pt x="16892" y="621"/>
                  </a:cubicBezTo>
                  <a:cubicBezTo>
                    <a:pt x="15033" y="467"/>
                    <a:pt x="14662" y="2176"/>
                    <a:pt x="12678" y="2176"/>
                  </a:cubicBezTo>
                  <a:cubicBezTo>
                    <a:pt x="10695" y="2176"/>
                    <a:pt x="9580" y="2794"/>
                    <a:pt x="9085" y="2021"/>
                  </a:cubicBezTo>
                  <a:cubicBezTo>
                    <a:pt x="8589" y="1243"/>
                    <a:pt x="8464" y="1709"/>
                    <a:pt x="7101" y="2486"/>
                  </a:cubicBezTo>
                  <a:cubicBezTo>
                    <a:pt x="5739" y="3262"/>
                    <a:pt x="4871" y="3109"/>
                    <a:pt x="4252" y="2486"/>
                  </a:cubicBezTo>
                  <a:cubicBezTo>
                    <a:pt x="3632" y="1866"/>
                    <a:pt x="3136" y="2642"/>
                    <a:pt x="3012" y="3419"/>
                  </a:cubicBezTo>
                  <a:cubicBezTo>
                    <a:pt x="2896" y="4147"/>
                    <a:pt x="3078" y="5820"/>
                    <a:pt x="1154" y="6151"/>
                  </a:cubicBezTo>
                  <a:cubicBezTo>
                    <a:pt x="1022" y="6867"/>
                    <a:pt x="797" y="7613"/>
                    <a:pt x="1127" y="8133"/>
                  </a:cubicBezTo>
                  <a:cubicBezTo>
                    <a:pt x="1618" y="8902"/>
                    <a:pt x="1029" y="9808"/>
                    <a:pt x="884" y="11047"/>
                  </a:cubicBezTo>
                  <a:cubicBezTo>
                    <a:pt x="3343" y="10909"/>
                    <a:pt x="2994" y="13459"/>
                    <a:pt x="2402" y="1410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6" name="Shape 6365">
              <a:extLst>
                <a:ext uri="{FF2B5EF4-FFF2-40B4-BE49-F238E27FC236}">
                  <a16:creationId xmlns:a16="http://schemas.microsoft.com/office/drawing/2014/main" id="{CF87D5AD-C004-0675-8BB9-792AA5B11675}"/>
                </a:ext>
              </a:extLst>
            </p:cNvPr>
            <p:cNvSpPr/>
            <p:nvPr/>
          </p:nvSpPr>
          <p:spPr>
            <a:xfrm>
              <a:off x="8499689" y="2887557"/>
              <a:ext cx="84583" cy="111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3" h="21138" extrusionOk="0">
                  <a:moveTo>
                    <a:pt x="4223" y="1809"/>
                  </a:moveTo>
                  <a:cubicBezTo>
                    <a:pt x="3714" y="2218"/>
                    <a:pt x="2199" y="2981"/>
                    <a:pt x="899" y="3827"/>
                  </a:cubicBezTo>
                  <a:cubicBezTo>
                    <a:pt x="1538" y="4684"/>
                    <a:pt x="1415" y="6147"/>
                    <a:pt x="2652" y="6240"/>
                  </a:cubicBezTo>
                  <a:cubicBezTo>
                    <a:pt x="4404" y="6377"/>
                    <a:pt x="4239" y="8533"/>
                    <a:pt x="2319" y="8194"/>
                  </a:cubicBezTo>
                  <a:cubicBezTo>
                    <a:pt x="403" y="7857"/>
                    <a:pt x="398" y="10283"/>
                    <a:pt x="2067" y="12372"/>
                  </a:cubicBezTo>
                  <a:cubicBezTo>
                    <a:pt x="3738" y="14460"/>
                    <a:pt x="-1101" y="16819"/>
                    <a:pt x="237" y="17897"/>
                  </a:cubicBezTo>
                  <a:cubicBezTo>
                    <a:pt x="1569" y="18971"/>
                    <a:pt x="486" y="20254"/>
                    <a:pt x="1068" y="20927"/>
                  </a:cubicBezTo>
                  <a:cubicBezTo>
                    <a:pt x="1653" y="21600"/>
                    <a:pt x="8741" y="20659"/>
                    <a:pt x="11826" y="18098"/>
                  </a:cubicBezTo>
                  <a:cubicBezTo>
                    <a:pt x="14914" y="15535"/>
                    <a:pt x="15743" y="15876"/>
                    <a:pt x="17329" y="16213"/>
                  </a:cubicBezTo>
                  <a:cubicBezTo>
                    <a:pt x="18916" y="16549"/>
                    <a:pt x="20499" y="15268"/>
                    <a:pt x="19661" y="14258"/>
                  </a:cubicBezTo>
                  <a:cubicBezTo>
                    <a:pt x="18828" y="13247"/>
                    <a:pt x="17911" y="10757"/>
                    <a:pt x="18160" y="7654"/>
                  </a:cubicBezTo>
                  <a:cubicBezTo>
                    <a:pt x="18308" y="5855"/>
                    <a:pt x="15269" y="2598"/>
                    <a:pt x="12322" y="0"/>
                  </a:cubicBezTo>
                  <a:cubicBezTo>
                    <a:pt x="11409" y="594"/>
                    <a:pt x="10582" y="908"/>
                    <a:pt x="9343" y="908"/>
                  </a:cubicBezTo>
                  <a:cubicBezTo>
                    <a:pt x="7337" y="908"/>
                    <a:pt x="5114" y="1087"/>
                    <a:pt x="4223" y="180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7" name="Shape 6366">
              <a:extLst>
                <a:ext uri="{FF2B5EF4-FFF2-40B4-BE49-F238E27FC236}">
                  <a16:creationId xmlns:a16="http://schemas.microsoft.com/office/drawing/2014/main" id="{97CBB4C1-3171-3278-8050-CA106B895C0E}"/>
                </a:ext>
              </a:extLst>
            </p:cNvPr>
            <p:cNvSpPr/>
            <p:nvPr/>
          </p:nvSpPr>
          <p:spPr>
            <a:xfrm>
              <a:off x="7599331" y="3214236"/>
              <a:ext cx="100461" cy="134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20623" extrusionOk="0">
                  <a:moveTo>
                    <a:pt x="20207" y="17137"/>
                  </a:moveTo>
                  <a:cubicBezTo>
                    <a:pt x="19357" y="13531"/>
                    <a:pt x="18881" y="10037"/>
                    <a:pt x="18257" y="10037"/>
                  </a:cubicBezTo>
                  <a:cubicBezTo>
                    <a:pt x="17393" y="10037"/>
                    <a:pt x="16238" y="13121"/>
                    <a:pt x="14795" y="12899"/>
                  </a:cubicBezTo>
                  <a:cubicBezTo>
                    <a:pt x="13347" y="12682"/>
                    <a:pt x="13347" y="8935"/>
                    <a:pt x="15080" y="8935"/>
                  </a:cubicBezTo>
                  <a:cubicBezTo>
                    <a:pt x="16814" y="8935"/>
                    <a:pt x="18836" y="6071"/>
                    <a:pt x="18836" y="5189"/>
                  </a:cubicBezTo>
                  <a:cubicBezTo>
                    <a:pt x="18836" y="4310"/>
                    <a:pt x="17107" y="4310"/>
                    <a:pt x="15371" y="4310"/>
                  </a:cubicBezTo>
                  <a:cubicBezTo>
                    <a:pt x="13635" y="4310"/>
                    <a:pt x="9879" y="4529"/>
                    <a:pt x="9879" y="4529"/>
                  </a:cubicBezTo>
                  <a:cubicBezTo>
                    <a:pt x="9879" y="4529"/>
                    <a:pt x="7564" y="3871"/>
                    <a:pt x="7564" y="2766"/>
                  </a:cubicBezTo>
                  <a:cubicBezTo>
                    <a:pt x="7564" y="1665"/>
                    <a:pt x="6699" y="782"/>
                    <a:pt x="4384" y="782"/>
                  </a:cubicBezTo>
                  <a:cubicBezTo>
                    <a:pt x="2077" y="782"/>
                    <a:pt x="2077" y="-977"/>
                    <a:pt x="340" y="782"/>
                  </a:cubicBezTo>
                  <a:cubicBezTo>
                    <a:pt x="-1393" y="2545"/>
                    <a:pt x="4099" y="2545"/>
                    <a:pt x="3520" y="3871"/>
                  </a:cubicBezTo>
                  <a:cubicBezTo>
                    <a:pt x="2941" y="5189"/>
                    <a:pt x="1207" y="4310"/>
                    <a:pt x="919" y="5410"/>
                  </a:cubicBezTo>
                  <a:cubicBezTo>
                    <a:pt x="629" y="6510"/>
                    <a:pt x="1211" y="9377"/>
                    <a:pt x="2077" y="10917"/>
                  </a:cubicBezTo>
                  <a:cubicBezTo>
                    <a:pt x="2739" y="12107"/>
                    <a:pt x="3741" y="15114"/>
                    <a:pt x="3778" y="17645"/>
                  </a:cubicBezTo>
                  <a:cubicBezTo>
                    <a:pt x="5123" y="17449"/>
                    <a:pt x="5753" y="16972"/>
                    <a:pt x="7002" y="16972"/>
                  </a:cubicBezTo>
                  <a:cubicBezTo>
                    <a:pt x="8569" y="16972"/>
                    <a:pt x="10708" y="16811"/>
                    <a:pt x="10851" y="15559"/>
                  </a:cubicBezTo>
                  <a:cubicBezTo>
                    <a:pt x="10995" y="14310"/>
                    <a:pt x="12777" y="13386"/>
                    <a:pt x="13773" y="13764"/>
                  </a:cubicBezTo>
                  <a:cubicBezTo>
                    <a:pt x="14773" y="14146"/>
                    <a:pt x="16271" y="17189"/>
                    <a:pt x="16341" y="18767"/>
                  </a:cubicBezTo>
                  <a:cubicBezTo>
                    <a:pt x="16365" y="19270"/>
                    <a:pt x="16650" y="19933"/>
                    <a:pt x="17092" y="20623"/>
                  </a:cubicBezTo>
                  <a:cubicBezTo>
                    <a:pt x="17889" y="20024"/>
                    <a:pt x="18820" y="19546"/>
                    <a:pt x="18820" y="19546"/>
                  </a:cubicBezTo>
                  <a:cubicBezTo>
                    <a:pt x="18820" y="19546"/>
                    <a:pt x="19406" y="17868"/>
                    <a:pt x="20207" y="1713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8" name="Shape 6367">
              <a:extLst>
                <a:ext uri="{FF2B5EF4-FFF2-40B4-BE49-F238E27FC236}">
                  <a16:creationId xmlns:a16="http://schemas.microsoft.com/office/drawing/2014/main" id="{233D0AEB-E7E2-7C0C-1EB1-D13BE46EDA99}"/>
                </a:ext>
              </a:extLst>
            </p:cNvPr>
            <p:cNvSpPr/>
            <p:nvPr/>
          </p:nvSpPr>
          <p:spPr>
            <a:xfrm>
              <a:off x="7129233" y="2967234"/>
              <a:ext cx="666244" cy="70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02" extrusionOk="0">
                  <a:moveTo>
                    <a:pt x="15419" y="9729"/>
                  </a:moveTo>
                  <a:cubicBezTo>
                    <a:pt x="15280" y="9422"/>
                    <a:pt x="15187" y="8849"/>
                    <a:pt x="15233" y="8630"/>
                  </a:cubicBezTo>
                  <a:cubicBezTo>
                    <a:pt x="15280" y="8410"/>
                    <a:pt x="15558" y="8586"/>
                    <a:pt x="15651" y="8322"/>
                  </a:cubicBezTo>
                  <a:cubicBezTo>
                    <a:pt x="15744" y="8058"/>
                    <a:pt x="14862" y="8058"/>
                    <a:pt x="15140" y="7706"/>
                  </a:cubicBezTo>
                  <a:cubicBezTo>
                    <a:pt x="15419" y="7354"/>
                    <a:pt x="15419" y="7706"/>
                    <a:pt x="15790" y="7706"/>
                  </a:cubicBezTo>
                  <a:cubicBezTo>
                    <a:pt x="16162" y="7706"/>
                    <a:pt x="16301" y="7882"/>
                    <a:pt x="16301" y="8102"/>
                  </a:cubicBezTo>
                  <a:cubicBezTo>
                    <a:pt x="16301" y="8322"/>
                    <a:pt x="16673" y="8454"/>
                    <a:pt x="16673" y="8454"/>
                  </a:cubicBezTo>
                  <a:cubicBezTo>
                    <a:pt x="16673" y="8454"/>
                    <a:pt x="17277" y="8410"/>
                    <a:pt x="17556" y="8410"/>
                  </a:cubicBezTo>
                  <a:cubicBezTo>
                    <a:pt x="17835" y="8410"/>
                    <a:pt x="18113" y="8410"/>
                    <a:pt x="18113" y="8586"/>
                  </a:cubicBezTo>
                  <a:cubicBezTo>
                    <a:pt x="18113" y="8762"/>
                    <a:pt x="17788" y="9334"/>
                    <a:pt x="17509" y="9334"/>
                  </a:cubicBezTo>
                  <a:cubicBezTo>
                    <a:pt x="17231" y="9334"/>
                    <a:pt x="17231" y="10082"/>
                    <a:pt x="17464" y="10125"/>
                  </a:cubicBezTo>
                  <a:cubicBezTo>
                    <a:pt x="17696" y="10170"/>
                    <a:pt x="17881" y="9554"/>
                    <a:pt x="18020" y="9554"/>
                  </a:cubicBezTo>
                  <a:cubicBezTo>
                    <a:pt x="18120" y="9554"/>
                    <a:pt x="18197" y="10251"/>
                    <a:pt x="18334" y="10971"/>
                  </a:cubicBezTo>
                  <a:cubicBezTo>
                    <a:pt x="18370" y="10931"/>
                    <a:pt x="18407" y="10901"/>
                    <a:pt x="18447" y="10901"/>
                  </a:cubicBezTo>
                  <a:cubicBezTo>
                    <a:pt x="18631" y="10901"/>
                    <a:pt x="18539" y="10293"/>
                    <a:pt x="18662" y="10119"/>
                  </a:cubicBezTo>
                  <a:cubicBezTo>
                    <a:pt x="18784" y="9945"/>
                    <a:pt x="18723" y="9394"/>
                    <a:pt x="18815" y="9394"/>
                  </a:cubicBezTo>
                  <a:cubicBezTo>
                    <a:pt x="18907" y="9394"/>
                    <a:pt x="19458" y="9568"/>
                    <a:pt x="19427" y="9423"/>
                  </a:cubicBezTo>
                  <a:cubicBezTo>
                    <a:pt x="19396" y="9278"/>
                    <a:pt x="19763" y="8785"/>
                    <a:pt x="19702" y="8524"/>
                  </a:cubicBezTo>
                  <a:cubicBezTo>
                    <a:pt x="19641" y="8263"/>
                    <a:pt x="19917" y="7944"/>
                    <a:pt x="19917" y="7626"/>
                  </a:cubicBezTo>
                  <a:cubicBezTo>
                    <a:pt x="19917" y="7307"/>
                    <a:pt x="20223" y="7220"/>
                    <a:pt x="20437" y="7046"/>
                  </a:cubicBezTo>
                  <a:cubicBezTo>
                    <a:pt x="20651" y="6872"/>
                    <a:pt x="21019" y="6640"/>
                    <a:pt x="21080" y="6785"/>
                  </a:cubicBezTo>
                  <a:cubicBezTo>
                    <a:pt x="21141" y="6929"/>
                    <a:pt x="21600" y="7046"/>
                    <a:pt x="21417" y="6785"/>
                  </a:cubicBezTo>
                  <a:cubicBezTo>
                    <a:pt x="21233" y="6523"/>
                    <a:pt x="21233" y="6350"/>
                    <a:pt x="21355" y="6292"/>
                  </a:cubicBezTo>
                  <a:cubicBezTo>
                    <a:pt x="21478" y="6234"/>
                    <a:pt x="21539" y="5944"/>
                    <a:pt x="21539" y="5944"/>
                  </a:cubicBezTo>
                  <a:cubicBezTo>
                    <a:pt x="21539" y="5944"/>
                    <a:pt x="21141" y="5886"/>
                    <a:pt x="21080" y="5712"/>
                  </a:cubicBezTo>
                  <a:cubicBezTo>
                    <a:pt x="21019" y="5538"/>
                    <a:pt x="20773" y="5364"/>
                    <a:pt x="20773" y="5219"/>
                  </a:cubicBezTo>
                  <a:cubicBezTo>
                    <a:pt x="20773" y="5074"/>
                    <a:pt x="20559" y="5132"/>
                    <a:pt x="20376" y="5277"/>
                  </a:cubicBezTo>
                  <a:cubicBezTo>
                    <a:pt x="20192" y="5422"/>
                    <a:pt x="19855" y="5103"/>
                    <a:pt x="19457" y="5306"/>
                  </a:cubicBezTo>
                  <a:cubicBezTo>
                    <a:pt x="19060" y="5509"/>
                    <a:pt x="18968" y="5741"/>
                    <a:pt x="18784" y="5712"/>
                  </a:cubicBezTo>
                  <a:cubicBezTo>
                    <a:pt x="18600" y="5682"/>
                    <a:pt x="18631" y="5857"/>
                    <a:pt x="18478" y="6002"/>
                  </a:cubicBezTo>
                  <a:cubicBezTo>
                    <a:pt x="18325" y="6147"/>
                    <a:pt x="18202" y="6321"/>
                    <a:pt x="18111" y="6321"/>
                  </a:cubicBezTo>
                  <a:cubicBezTo>
                    <a:pt x="18019" y="6321"/>
                    <a:pt x="17712" y="6466"/>
                    <a:pt x="17712" y="6466"/>
                  </a:cubicBezTo>
                  <a:cubicBezTo>
                    <a:pt x="17712" y="6466"/>
                    <a:pt x="17927" y="6900"/>
                    <a:pt x="17804" y="7103"/>
                  </a:cubicBezTo>
                  <a:cubicBezTo>
                    <a:pt x="17682" y="7307"/>
                    <a:pt x="17375" y="7103"/>
                    <a:pt x="17040" y="7191"/>
                  </a:cubicBezTo>
                  <a:cubicBezTo>
                    <a:pt x="16702" y="7278"/>
                    <a:pt x="16549" y="7075"/>
                    <a:pt x="16304" y="7133"/>
                  </a:cubicBezTo>
                  <a:cubicBezTo>
                    <a:pt x="16060" y="7191"/>
                    <a:pt x="15907" y="6988"/>
                    <a:pt x="15784" y="7016"/>
                  </a:cubicBezTo>
                  <a:cubicBezTo>
                    <a:pt x="15661" y="7046"/>
                    <a:pt x="15478" y="6755"/>
                    <a:pt x="15539" y="6523"/>
                  </a:cubicBezTo>
                  <a:cubicBezTo>
                    <a:pt x="15601" y="6292"/>
                    <a:pt x="15416" y="5973"/>
                    <a:pt x="15294" y="6147"/>
                  </a:cubicBezTo>
                  <a:cubicBezTo>
                    <a:pt x="15172" y="6321"/>
                    <a:pt x="14989" y="6234"/>
                    <a:pt x="14989" y="6495"/>
                  </a:cubicBezTo>
                  <a:cubicBezTo>
                    <a:pt x="14989" y="6755"/>
                    <a:pt x="15142" y="7075"/>
                    <a:pt x="14958" y="7249"/>
                  </a:cubicBezTo>
                  <a:cubicBezTo>
                    <a:pt x="14774" y="7423"/>
                    <a:pt x="13794" y="7510"/>
                    <a:pt x="13611" y="7365"/>
                  </a:cubicBezTo>
                  <a:cubicBezTo>
                    <a:pt x="13427" y="7220"/>
                    <a:pt x="12631" y="7133"/>
                    <a:pt x="12601" y="6988"/>
                  </a:cubicBezTo>
                  <a:cubicBezTo>
                    <a:pt x="12570" y="6842"/>
                    <a:pt x="12325" y="6582"/>
                    <a:pt x="12172" y="6582"/>
                  </a:cubicBezTo>
                  <a:cubicBezTo>
                    <a:pt x="12019" y="6582"/>
                    <a:pt x="11559" y="6785"/>
                    <a:pt x="11437" y="6697"/>
                  </a:cubicBezTo>
                  <a:cubicBezTo>
                    <a:pt x="11315" y="6611"/>
                    <a:pt x="11008" y="6379"/>
                    <a:pt x="10794" y="6350"/>
                  </a:cubicBezTo>
                  <a:cubicBezTo>
                    <a:pt x="10580" y="6321"/>
                    <a:pt x="10243" y="6176"/>
                    <a:pt x="10212" y="6060"/>
                  </a:cubicBezTo>
                  <a:cubicBezTo>
                    <a:pt x="10182" y="5944"/>
                    <a:pt x="9692" y="5886"/>
                    <a:pt x="9600" y="5770"/>
                  </a:cubicBezTo>
                  <a:cubicBezTo>
                    <a:pt x="9508" y="5654"/>
                    <a:pt x="9202" y="5625"/>
                    <a:pt x="9202" y="5480"/>
                  </a:cubicBezTo>
                  <a:cubicBezTo>
                    <a:pt x="9202" y="5335"/>
                    <a:pt x="9325" y="5103"/>
                    <a:pt x="9325" y="4929"/>
                  </a:cubicBezTo>
                  <a:cubicBezTo>
                    <a:pt x="9325" y="4755"/>
                    <a:pt x="9692" y="4582"/>
                    <a:pt x="9692" y="4465"/>
                  </a:cubicBezTo>
                  <a:cubicBezTo>
                    <a:pt x="9692" y="4349"/>
                    <a:pt x="9356" y="4146"/>
                    <a:pt x="9356" y="4146"/>
                  </a:cubicBezTo>
                  <a:cubicBezTo>
                    <a:pt x="9356" y="4146"/>
                    <a:pt x="9141" y="3769"/>
                    <a:pt x="8896" y="3769"/>
                  </a:cubicBezTo>
                  <a:cubicBezTo>
                    <a:pt x="8651" y="3769"/>
                    <a:pt x="8467" y="3364"/>
                    <a:pt x="8254" y="3335"/>
                  </a:cubicBezTo>
                  <a:cubicBezTo>
                    <a:pt x="8039" y="3306"/>
                    <a:pt x="8100" y="2899"/>
                    <a:pt x="7978" y="2754"/>
                  </a:cubicBezTo>
                  <a:cubicBezTo>
                    <a:pt x="7856" y="2610"/>
                    <a:pt x="7947" y="2262"/>
                    <a:pt x="8162" y="2436"/>
                  </a:cubicBezTo>
                  <a:cubicBezTo>
                    <a:pt x="8376" y="2610"/>
                    <a:pt x="8774" y="2436"/>
                    <a:pt x="8621" y="2175"/>
                  </a:cubicBezTo>
                  <a:cubicBezTo>
                    <a:pt x="8467" y="1914"/>
                    <a:pt x="8192" y="1682"/>
                    <a:pt x="8192" y="1537"/>
                  </a:cubicBezTo>
                  <a:cubicBezTo>
                    <a:pt x="8192" y="1392"/>
                    <a:pt x="8376" y="957"/>
                    <a:pt x="8162" y="841"/>
                  </a:cubicBezTo>
                  <a:cubicBezTo>
                    <a:pt x="7947" y="725"/>
                    <a:pt x="7764" y="551"/>
                    <a:pt x="7702" y="348"/>
                  </a:cubicBezTo>
                  <a:cubicBezTo>
                    <a:pt x="7641" y="145"/>
                    <a:pt x="7396" y="0"/>
                    <a:pt x="7396" y="0"/>
                  </a:cubicBezTo>
                  <a:lnTo>
                    <a:pt x="7090" y="29"/>
                  </a:lnTo>
                  <a:cubicBezTo>
                    <a:pt x="7090" y="29"/>
                    <a:pt x="6907" y="493"/>
                    <a:pt x="6784" y="551"/>
                  </a:cubicBezTo>
                  <a:cubicBezTo>
                    <a:pt x="6661" y="609"/>
                    <a:pt x="6233" y="696"/>
                    <a:pt x="6019" y="841"/>
                  </a:cubicBezTo>
                  <a:cubicBezTo>
                    <a:pt x="5805" y="986"/>
                    <a:pt x="5192" y="638"/>
                    <a:pt x="4856" y="638"/>
                  </a:cubicBezTo>
                  <a:cubicBezTo>
                    <a:pt x="4519" y="638"/>
                    <a:pt x="4304" y="957"/>
                    <a:pt x="4457" y="1044"/>
                  </a:cubicBezTo>
                  <a:cubicBezTo>
                    <a:pt x="4611" y="1131"/>
                    <a:pt x="4580" y="1740"/>
                    <a:pt x="4580" y="1740"/>
                  </a:cubicBezTo>
                  <a:cubicBezTo>
                    <a:pt x="4580" y="1740"/>
                    <a:pt x="4764" y="2494"/>
                    <a:pt x="5039" y="2436"/>
                  </a:cubicBezTo>
                  <a:cubicBezTo>
                    <a:pt x="5314" y="2378"/>
                    <a:pt x="5651" y="2696"/>
                    <a:pt x="5406" y="2754"/>
                  </a:cubicBezTo>
                  <a:cubicBezTo>
                    <a:pt x="5162" y="2812"/>
                    <a:pt x="5039" y="3074"/>
                    <a:pt x="5009" y="3306"/>
                  </a:cubicBezTo>
                  <a:cubicBezTo>
                    <a:pt x="4978" y="3538"/>
                    <a:pt x="5039" y="3827"/>
                    <a:pt x="4856" y="3856"/>
                  </a:cubicBezTo>
                  <a:cubicBezTo>
                    <a:pt x="4672" y="3885"/>
                    <a:pt x="4488" y="3943"/>
                    <a:pt x="4488" y="4262"/>
                  </a:cubicBezTo>
                  <a:cubicBezTo>
                    <a:pt x="4488" y="4582"/>
                    <a:pt x="4091" y="4495"/>
                    <a:pt x="4029" y="4610"/>
                  </a:cubicBezTo>
                  <a:cubicBezTo>
                    <a:pt x="3968" y="4726"/>
                    <a:pt x="3815" y="5306"/>
                    <a:pt x="3723" y="5393"/>
                  </a:cubicBezTo>
                  <a:cubicBezTo>
                    <a:pt x="3631" y="5480"/>
                    <a:pt x="3110" y="5509"/>
                    <a:pt x="3080" y="5770"/>
                  </a:cubicBezTo>
                  <a:cubicBezTo>
                    <a:pt x="3049" y="6031"/>
                    <a:pt x="2805" y="6350"/>
                    <a:pt x="2652" y="6321"/>
                  </a:cubicBezTo>
                  <a:cubicBezTo>
                    <a:pt x="2498" y="6292"/>
                    <a:pt x="2223" y="6176"/>
                    <a:pt x="2131" y="6350"/>
                  </a:cubicBezTo>
                  <a:cubicBezTo>
                    <a:pt x="2039" y="6524"/>
                    <a:pt x="1642" y="6205"/>
                    <a:pt x="1550" y="6292"/>
                  </a:cubicBezTo>
                  <a:cubicBezTo>
                    <a:pt x="1458" y="6379"/>
                    <a:pt x="967" y="6756"/>
                    <a:pt x="967" y="6988"/>
                  </a:cubicBezTo>
                  <a:cubicBezTo>
                    <a:pt x="967" y="7220"/>
                    <a:pt x="1488" y="7220"/>
                    <a:pt x="1458" y="7510"/>
                  </a:cubicBezTo>
                  <a:cubicBezTo>
                    <a:pt x="1427" y="7800"/>
                    <a:pt x="1642" y="8119"/>
                    <a:pt x="1795" y="8263"/>
                  </a:cubicBezTo>
                  <a:cubicBezTo>
                    <a:pt x="1947" y="8409"/>
                    <a:pt x="2192" y="8756"/>
                    <a:pt x="2069" y="8931"/>
                  </a:cubicBezTo>
                  <a:cubicBezTo>
                    <a:pt x="1947" y="9104"/>
                    <a:pt x="1764" y="9133"/>
                    <a:pt x="1488" y="9075"/>
                  </a:cubicBezTo>
                  <a:cubicBezTo>
                    <a:pt x="1213" y="9017"/>
                    <a:pt x="1243" y="9191"/>
                    <a:pt x="754" y="9104"/>
                  </a:cubicBezTo>
                  <a:cubicBezTo>
                    <a:pt x="264" y="9017"/>
                    <a:pt x="233" y="9365"/>
                    <a:pt x="49" y="9568"/>
                  </a:cubicBezTo>
                  <a:cubicBezTo>
                    <a:pt x="38" y="9581"/>
                    <a:pt x="21" y="9599"/>
                    <a:pt x="0" y="9622"/>
                  </a:cubicBezTo>
                  <a:cubicBezTo>
                    <a:pt x="231" y="9795"/>
                    <a:pt x="328" y="10104"/>
                    <a:pt x="713" y="10244"/>
                  </a:cubicBezTo>
                  <a:cubicBezTo>
                    <a:pt x="1160" y="10407"/>
                    <a:pt x="1561" y="9972"/>
                    <a:pt x="1561" y="10287"/>
                  </a:cubicBezTo>
                  <a:cubicBezTo>
                    <a:pt x="1561" y="10602"/>
                    <a:pt x="506" y="10537"/>
                    <a:pt x="484" y="10635"/>
                  </a:cubicBezTo>
                  <a:cubicBezTo>
                    <a:pt x="461" y="10733"/>
                    <a:pt x="1572" y="12003"/>
                    <a:pt x="2134" y="11905"/>
                  </a:cubicBezTo>
                  <a:cubicBezTo>
                    <a:pt x="2696" y="11808"/>
                    <a:pt x="3109" y="11232"/>
                    <a:pt x="2948" y="11145"/>
                  </a:cubicBezTo>
                  <a:cubicBezTo>
                    <a:pt x="2788" y="11058"/>
                    <a:pt x="3040" y="10700"/>
                    <a:pt x="3189" y="10765"/>
                  </a:cubicBezTo>
                  <a:cubicBezTo>
                    <a:pt x="3338" y="10830"/>
                    <a:pt x="3212" y="11394"/>
                    <a:pt x="3384" y="11525"/>
                  </a:cubicBezTo>
                  <a:cubicBezTo>
                    <a:pt x="3556" y="11655"/>
                    <a:pt x="3499" y="11894"/>
                    <a:pt x="3384" y="12198"/>
                  </a:cubicBezTo>
                  <a:cubicBezTo>
                    <a:pt x="3269" y="12502"/>
                    <a:pt x="3499" y="13099"/>
                    <a:pt x="3532" y="13436"/>
                  </a:cubicBezTo>
                  <a:cubicBezTo>
                    <a:pt x="3567" y="13772"/>
                    <a:pt x="3808" y="14261"/>
                    <a:pt x="3888" y="14760"/>
                  </a:cubicBezTo>
                  <a:cubicBezTo>
                    <a:pt x="3969" y="15260"/>
                    <a:pt x="4301" y="16172"/>
                    <a:pt x="4611" y="16725"/>
                  </a:cubicBezTo>
                  <a:cubicBezTo>
                    <a:pt x="4920" y="17279"/>
                    <a:pt x="5160" y="18365"/>
                    <a:pt x="5366" y="18626"/>
                  </a:cubicBezTo>
                  <a:cubicBezTo>
                    <a:pt x="5573" y="18886"/>
                    <a:pt x="6101" y="19678"/>
                    <a:pt x="6101" y="20167"/>
                  </a:cubicBezTo>
                  <a:cubicBezTo>
                    <a:pt x="6101" y="20656"/>
                    <a:pt x="6662" y="21339"/>
                    <a:pt x="6857" y="21470"/>
                  </a:cubicBezTo>
                  <a:cubicBezTo>
                    <a:pt x="7052" y="21600"/>
                    <a:pt x="7476" y="21318"/>
                    <a:pt x="7579" y="21014"/>
                  </a:cubicBezTo>
                  <a:cubicBezTo>
                    <a:pt x="7683" y="20710"/>
                    <a:pt x="8267" y="20590"/>
                    <a:pt x="8301" y="20330"/>
                  </a:cubicBezTo>
                  <a:cubicBezTo>
                    <a:pt x="8336" y="20069"/>
                    <a:pt x="8392" y="19863"/>
                    <a:pt x="8599" y="19830"/>
                  </a:cubicBezTo>
                  <a:cubicBezTo>
                    <a:pt x="8806" y="19798"/>
                    <a:pt x="8806" y="19592"/>
                    <a:pt x="8806" y="19309"/>
                  </a:cubicBezTo>
                  <a:cubicBezTo>
                    <a:pt x="8806" y="19027"/>
                    <a:pt x="8829" y="18626"/>
                    <a:pt x="9035" y="18376"/>
                  </a:cubicBezTo>
                  <a:cubicBezTo>
                    <a:pt x="9241" y="18126"/>
                    <a:pt x="9276" y="17453"/>
                    <a:pt x="9150" y="17182"/>
                  </a:cubicBezTo>
                  <a:cubicBezTo>
                    <a:pt x="9024" y="16910"/>
                    <a:pt x="9092" y="16530"/>
                    <a:pt x="9207" y="16258"/>
                  </a:cubicBezTo>
                  <a:cubicBezTo>
                    <a:pt x="9321" y="15987"/>
                    <a:pt x="9276" y="15672"/>
                    <a:pt x="9494" y="15651"/>
                  </a:cubicBezTo>
                  <a:cubicBezTo>
                    <a:pt x="9711" y="15629"/>
                    <a:pt x="10032" y="15444"/>
                    <a:pt x="10262" y="15151"/>
                  </a:cubicBezTo>
                  <a:cubicBezTo>
                    <a:pt x="10491" y="14858"/>
                    <a:pt x="11190" y="14456"/>
                    <a:pt x="11442" y="14261"/>
                  </a:cubicBezTo>
                  <a:cubicBezTo>
                    <a:pt x="11694" y="14065"/>
                    <a:pt x="12462" y="13425"/>
                    <a:pt x="12692" y="13067"/>
                  </a:cubicBezTo>
                  <a:cubicBezTo>
                    <a:pt x="12921" y="12708"/>
                    <a:pt x="13574" y="12589"/>
                    <a:pt x="13872" y="12296"/>
                  </a:cubicBezTo>
                  <a:cubicBezTo>
                    <a:pt x="14170" y="12003"/>
                    <a:pt x="14056" y="11851"/>
                    <a:pt x="14113" y="11536"/>
                  </a:cubicBezTo>
                  <a:cubicBezTo>
                    <a:pt x="14170" y="11221"/>
                    <a:pt x="15133" y="11091"/>
                    <a:pt x="15500" y="11091"/>
                  </a:cubicBezTo>
                  <a:cubicBezTo>
                    <a:pt x="15575" y="11091"/>
                    <a:pt x="15637" y="11083"/>
                    <a:pt x="15693" y="11073"/>
                  </a:cubicBezTo>
                  <a:cubicBezTo>
                    <a:pt x="15687" y="10568"/>
                    <a:pt x="15526" y="9967"/>
                    <a:pt x="15419" y="972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9" name="Shape 6368">
              <a:extLst>
                <a:ext uri="{FF2B5EF4-FFF2-40B4-BE49-F238E27FC236}">
                  <a16:creationId xmlns:a16="http://schemas.microsoft.com/office/drawing/2014/main" id="{D9A3FFD6-F7F7-B095-88E9-3701139A34B3}"/>
                </a:ext>
              </a:extLst>
            </p:cNvPr>
            <p:cNvSpPr/>
            <p:nvPr/>
          </p:nvSpPr>
          <p:spPr>
            <a:xfrm>
              <a:off x="7591363" y="2473232"/>
              <a:ext cx="752984" cy="32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24" extrusionOk="0">
                  <a:moveTo>
                    <a:pt x="20671" y="8964"/>
                  </a:moveTo>
                  <a:cubicBezTo>
                    <a:pt x="20450" y="8348"/>
                    <a:pt x="20096" y="8657"/>
                    <a:pt x="20008" y="9171"/>
                  </a:cubicBezTo>
                  <a:cubicBezTo>
                    <a:pt x="19919" y="9685"/>
                    <a:pt x="19742" y="8964"/>
                    <a:pt x="19345" y="8964"/>
                  </a:cubicBezTo>
                  <a:cubicBezTo>
                    <a:pt x="18946" y="8964"/>
                    <a:pt x="18902" y="9479"/>
                    <a:pt x="18637" y="8862"/>
                  </a:cubicBezTo>
                  <a:cubicBezTo>
                    <a:pt x="18372" y="8245"/>
                    <a:pt x="18725" y="8038"/>
                    <a:pt x="18725" y="8038"/>
                  </a:cubicBezTo>
                  <a:lnTo>
                    <a:pt x="18769" y="7215"/>
                  </a:lnTo>
                  <a:lnTo>
                    <a:pt x="19319" y="4660"/>
                  </a:lnTo>
                  <a:cubicBezTo>
                    <a:pt x="19162" y="4511"/>
                    <a:pt x="18932" y="4452"/>
                    <a:pt x="18822" y="4548"/>
                  </a:cubicBezTo>
                  <a:cubicBezTo>
                    <a:pt x="18659" y="4690"/>
                    <a:pt x="18273" y="4596"/>
                    <a:pt x="18233" y="4265"/>
                  </a:cubicBezTo>
                  <a:cubicBezTo>
                    <a:pt x="18192" y="3934"/>
                    <a:pt x="17543" y="3887"/>
                    <a:pt x="17380" y="4171"/>
                  </a:cubicBezTo>
                  <a:cubicBezTo>
                    <a:pt x="17218" y="4454"/>
                    <a:pt x="16853" y="4690"/>
                    <a:pt x="16832" y="5021"/>
                  </a:cubicBezTo>
                  <a:cubicBezTo>
                    <a:pt x="16812" y="5352"/>
                    <a:pt x="16426" y="5257"/>
                    <a:pt x="16284" y="5492"/>
                  </a:cubicBezTo>
                  <a:cubicBezTo>
                    <a:pt x="16142" y="5729"/>
                    <a:pt x="15410" y="5824"/>
                    <a:pt x="15391" y="6013"/>
                  </a:cubicBezTo>
                  <a:cubicBezTo>
                    <a:pt x="15371" y="6203"/>
                    <a:pt x="14599" y="6249"/>
                    <a:pt x="14478" y="6013"/>
                  </a:cubicBezTo>
                  <a:cubicBezTo>
                    <a:pt x="14355" y="5777"/>
                    <a:pt x="13685" y="6013"/>
                    <a:pt x="13604" y="5634"/>
                  </a:cubicBezTo>
                  <a:cubicBezTo>
                    <a:pt x="13523" y="5257"/>
                    <a:pt x="13238" y="5067"/>
                    <a:pt x="13238" y="4738"/>
                  </a:cubicBezTo>
                  <a:cubicBezTo>
                    <a:pt x="13238" y="4406"/>
                    <a:pt x="12731" y="4406"/>
                    <a:pt x="12670" y="4124"/>
                  </a:cubicBezTo>
                  <a:cubicBezTo>
                    <a:pt x="12609" y="3840"/>
                    <a:pt x="12203" y="3698"/>
                    <a:pt x="12143" y="3792"/>
                  </a:cubicBezTo>
                  <a:cubicBezTo>
                    <a:pt x="12081" y="3887"/>
                    <a:pt x="11634" y="3509"/>
                    <a:pt x="11513" y="3462"/>
                  </a:cubicBezTo>
                  <a:cubicBezTo>
                    <a:pt x="11391" y="3415"/>
                    <a:pt x="11006" y="3650"/>
                    <a:pt x="10884" y="3650"/>
                  </a:cubicBezTo>
                  <a:cubicBezTo>
                    <a:pt x="10762" y="3650"/>
                    <a:pt x="10538" y="4171"/>
                    <a:pt x="10397" y="4217"/>
                  </a:cubicBezTo>
                  <a:cubicBezTo>
                    <a:pt x="10254" y="4265"/>
                    <a:pt x="9868" y="3650"/>
                    <a:pt x="9787" y="3792"/>
                  </a:cubicBezTo>
                  <a:cubicBezTo>
                    <a:pt x="9706" y="3934"/>
                    <a:pt x="9462" y="3321"/>
                    <a:pt x="9361" y="3038"/>
                  </a:cubicBezTo>
                  <a:cubicBezTo>
                    <a:pt x="9259" y="2754"/>
                    <a:pt x="9361" y="1950"/>
                    <a:pt x="9280" y="1667"/>
                  </a:cubicBezTo>
                  <a:cubicBezTo>
                    <a:pt x="9199" y="1383"/>
                    <a:pt x="8752" y="1383"/>
                    <a:pt x="8610" y="1195"/>
                  </a:cubicBezTo>
                  <a:cubicBezTo>
                    <a:pt x="8468" y="1006"/>
                    <a:pt x="8244" y="722"/>
                    <a:pt x="8102" y="722"/>
                  </a:cubicBezTo>
                  <a:cubicBezTo>
                    <a:pt x="7960" y="722"/>
                    <a:pt x="7737" y="628"/>
                    <a:pt x="7676" y="486"/>
                  </a:cubicBezTo>
                  <a:cubicBezTo>
                    <a:pt x="7615" y="344"/>
                    <a:pt x="7310" y="108"/>
                    <a:pt x="7169" y="14"/>
                  </a:cubicBezTo>
                  <a:cubicBezTo>
                    <a:pt x="7026" y="-80"/>
                    <a:pt x="7006" y="344"/>
                    <a:pt x="6925" y="533"/>
                  </a:cubicBezTo>
                  <a:cubicBezTo>
                    <a:pt x="6844" y="722"/>
                    <a:pt x="6600" y="770"/>
                    <a:pt x="6559" y="1100"/>
                  </a:cubicBezTo>
                  <a:cubicBezTo>
                    <a:pt x="6518" y="1431"/>
                    <a:pt x="6234" y="1525"/>
                    <a:pt x="6275" y="1903"/>
                  </a:cubicBezTo>
                  <a:cubicBezTo>
                    <a:pt x="6316" y="2281"/>
                    <a:pt x="6417" y="3038"/>
                    <a:pt x="6518" y="3225"/>
                  </a:cubicBezTo>
                  <a:cubicBezTo>
                    <a:pt x="6620" y="3415"/>
                    <a:pt x="6559" y="3981"/>
                    <a:pt x="6499" y="4171"/>
                  </a:cubicBezTo>
                  <a:cubicBezTo>
                    <a:pt x="6437" y="4359"/>
                    <a:pt x="6011" y="4500"/>
                    <a:pt x="5930" y="4832"/>
                  </a:cubicBezTo>
                  <a:cubicBezTo>
                    <a:pt x="5849" y="5163"/>
                    <a:pt x="5646" y="4784"/>
                    <a:pt x="5443" y="4500"/>
                  </a:cubicBezTo>
                  <a:cubicBezTo>
                    <a:pt x="5240" y="4217"/>
                    <a:pt x="4996" y="4406"/>
                    <a:pt x="4895" y="4596"/>
                  </a:cubicBezTo>
                  <a:cubicBezTo>
                    <a:pt x="4793" y="4784"/>
                    <a:pt x="4428" y="4124"/>
                    <a:pt x="4326" y="4076"/>
                  </a:cubicBezTo>
                  <a:cubicBezTo>
                    <a:pt x="4224" y="4029"/>
                    <a:pt x="4204" y="3131"/>
                    <a:pt x="4103" y="3179"/>
                  </a:cubicBezTo>
                  <a:cubicBezTo>
                    <a:pt x="4001" y="3225"/>
                    <a:pt x="3290" y="2896"/>
                    <a:pt x="3149" y="2800"/>
                  </a:cubicBezTo>
                  <a:cubicBezTo>
                    <a:pt x="3006" y="2706"/>
                    <a:pt x="2702" y="2754"/>
                    <a:pt x="2661" y="2990"/>
                  </a:cubicBezTo>
                  <a:cubicBezTo>
                    <a:pt x="2620" y="3227"/>
                    <a:pt x="2255" y="3179"/>
                    <a:pt x="2194" y="3462"/>
                  </a:cubicBezTo>
                  <a:cubicBezTo>
                    <a:pt x="2133" y="3746"/>
                    <a:pt x="1849" y="3887"/>
                    <a:pt x="1748" y="4171"/>
                  </a:cubicBezTo>
                  <a:cubicBezTo>
                    <a:pt x="1646" y="4454"/>
                    <a:pt x="1301" y="4454"/>
                    <a:pt x="1220" y="4879"/>
                  </a:cubicBezTo>
                  <a:cubicBezTo>
                    <a:pt x="1139" y="5305"/>
                    <a:pt x="712" y="5492"/>
                    <a:pt x="591" y="5540"/>
                  </a:cubicBezTo>
                  <a:cubicBezTo>
                    <a:pt x="469" y="5588"/>
                    <a:pt x="144" y="5729"/>
                    <a:pt x="123" y="5965"/>
                  </a:cubicBezTo>
                  <a:cubicBezTo>
                    <a:pt x="115" y="6067"/>
                    <a:pt x="64" y="6080"/>
                    <a:pt x="0" y="6062"/>
                  </a:cubicBezTo>
                  <a:cubicBezTo>
                    <a:pt x="8" y="6126"/>
                    <a:pt x="17" y="6182"/>
                    <a:pt x="22" y="6253"/>
                  </a:cubicBezTo>
                  <a:cubicBezTo>
                    <a:pt x="107" y="7331"/>
                    <a:pt x="303" y="7300"/>
                    <a:pt x="514" y="7725"/>
                  </a:cubicBezTo>
                  <a:cubicBezTo>
                    <a:pt x="725" y="8149"/>
                    <a:pt x="908" y="8476"/>
                    <a:pt x="1132" y="8509"/>
                  </a:cubicBezTo>
                  <a:cubicBezTo>
                    <a:pt x="1357" y="8543"/>
                    <a:pt x="1695" y="9162"/>
                    <a:pt x="1722" y="9621"/>
                  </a:cubicBezTo>
                  <a:cubicBezTo>
                    <a:pt x="1751" y="10078"/>
                    <a:pt x="1961" y="10601"/>
                    <a:pt x="2088" y="10831"/>
                  </a:cubicBezTo>
                  <a:cubicBezTo>
                    <a:pt x="2215" y="11059"/>
                    <a:pt x="2046" y="11844"/>
                    <a:pt x="2046" y="12432"/>
                  </a:cubicBezTo>
                  <a:cubicBezTo>
                    <a:pt x="2046" y="13021"/>
                    <a:pt x="1737" y="13152"/>
                    <a:pt x="1891" y="13741"/>
                  </a:cubicBezTo>
                  <a:cubicBezTo>
                    <a:pt x="2046" y="14329"/>
                    <a:pt x="3128" y="14622"/>
                    <a:pt x="3437" y="14622"/>
                  </a:cubicBezTo>
                  <a:cubicBezTo>
                    <a:pt x="3746" y="14622"/>
                    <a:pt x="3859" y="15310"/>
                    <a:pt x="3952" y="15345"/>
                  </a:cubicBezTo>
                  <a:cubicBezTo>
                    <a:pt x="4147" y="15420"/>
                    <a:pt x="4173" y="15962"/>
                    <a:pt x="4395" y="16065"/>
                  </a:cubicBezTo>
                  <a:cubicBezTo>
                    <a:pt x="4616" y="16168"/>
                    <a:pt x="4837" y="16476"/>
                    <a:pt x="4925" y="17404"/>
                  </a:cubicBezTo>
                  <a:cubicBezTo>
                    <a:pt x="5013" y="18329"/>
                    <a:pt x="5279" y="18637"/>
                    <a:pt x="5323" y="19050"/>
                  </a:cubicBezTo>
                  <a:cubicBezTo>
                    <a:pt x="5367" y="19462"/>
                    <a:pt x="5854" y="19153"/>
                    <a:pt x="6208" y="19256"/>
                  </a:cubicBezTo>
                  <a:cubicBezTo>
                    <a:pt x="6562" y="19359"/>
                    <a:pt x="7579" y="19256"/>
                    <a:pt x="7845" y="19359"/>
                  </a:cubicBezTo>
                  <a:cubicBezTo>
                    <a:pt x="8110" y="19462"/>
                    <a:pt x="8729" y="19359"/>
                    <a:pt x="9083" y="19976"/>
                  </a:cubicBezTo>
                  <a:cubicBezTo>
                    <a:pt x="9437" y="20593"/>
                    <a:pt x="9614" y="20078"/>
                    <a:pt x="9835" y="20387"/>
                  </a:cubicBezTo>
                  <a:cubicBezTo>
                    <a:pt x="10057" y="20695"/>
                    <a:pt x="10233" y="20902"/>
                    <a:pt x="10542" y="20799"/>
                  </a:cubicBezTo>
                  <a:cubicBezTo>
                    <a:pt x="10852" y="20695"/>
                    <a:pt x="10852" y="21314"/>
                    <a:pt x="11073" y="21417"/>
                  </a:cubicBezTo>
                  <a:cubicBezTo>
                    <a:pt x="11294" y="21520"/>
                    <a:pt x="11693" y="20593"/>
                    <a:pt x="12268" y="19976"/>
                  </a:cubicBezTo>
                  <a:cubicBezTo>
                    <a:pt x="12842" y="19359"/>
                    <a:pt x="13506" y="19770"/>
                    <a:pt x="13815" y="19874"/>
                  </a:cubicBezTo>
                  <a:cubicBezTo>
                    <a:pt x="14125" y="19976"/>
                    <a:pt x="14700" y="19565"/>
                    <a:pt x="15054" y="18637"/>
                  </a:cubicBezTo>
                  <a:cubicBezTo>
                    <a:pt x="15408" y="17713"/>
                    <a:pt x="15850" y="17918"/>
                    <a:pt x="15894" y="17094"/>
                  </a:cubicBezTo>
                  <a:cubicBezTo>
                    <a:pt x="15938" y="16271"/>
                    <a:pt x="15541" y="15962"/>
                    <a:pt x="15717" y="15242"/>
                  </a:cubicBezTo>
                  <a:cubicBezTo>
                    <a:pt x="15894" y="14522"/>
                    <a:pt x="16204" y="14624"/>
                    <a:pt x="16381" y="14831"/>
                  </a:cubicBezTo>
                  <a:cubicBezTo>
                    <a:pt x="16558" y="15036"/>
                    <a:pt x="17045" y="15345"/>
                    <a:pt x="17487" y="14624"/>
                  </a:cubicBezTo>
                  <a:cubicBezTo>
                    <a:pt x="17929" y="13904"/>
                    <a:pt x="18106" y="14008"/>
                    <a:pt x="18504" y="13904"/>
                  </a:cubicBezTo>
                  <a:cubicBezTo>
                    <a:pt x="18902" y="13801"/>
                    <a:pt x="18858" y="13184"/>
                    <a:pt x="19123" y="12567"/>
                  </a:cubicBezTo>
                  <a:cubicBezTo>
                    <a:pt x="19389" y="11949"/>
                    <a:pt x="19698" y="11743"/>
                    <a:pt x="19964" y="11743"/>
                  </a:cubicBezTo>
                  <a:cubicBezTo>
                    <a:pt x="20229" y="11743"/>
                    <a:pt x="20583" y="11125"/>
                    <a:pt x="20848" y="11331"/>
                  </a:cubicBezTo>
                  <a:cubicBezTo>
                    <a:pt x="21114" y="11537"/>
                    <a:pt x="21511" y="11640"/>
                    <a:pt x="21556" y="11125"/>
                  </a:cubicBezTo>
                  <a:cubicBezTo>
                    <a:pt x="21600" y="10612"/>
                    <a:pt x="20892" y="9582"/>
                    <a:pt x="20671" y="896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0" name="Shape 6369">
              <a:extLst>
                <a:ext uri="{FF2B5EF4-FFF2-40B4-BE49-F238E27FC236}">
                  <a16:creationId xmlns:a16="http://schemas.microsoft.com/office/drawing/2014/main" id="{270CF0A9-13CA-508A-9FAC-F18E880FFD69}"/>
                </a:ext>
              </a:extLst>
            </p:cNvPr>
            <p:cNvSpPr/>
            <p:nvPr/>
          </p:nvSpPr>
          <p:spPr>
            <a:xfrm>
              <a:off x="6324488" y="3038945"/>
              <a:ext cx="12326" cy="3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extrusionOk="0">
                  <a:moveTo>
                    <a:pt x="8864" y="209"/>
                  </a:moveTo>
                  <a:cubicBezTo>
                    <a:pt x="2509" y="1162"/>
                    <a:pt x="0" y="10160"/>
                    <a:pt x="0" y="11572"/>
                  </a:cubicBezTo>
                  <a:cubicBezTo>
                    <a:pt x="0" y="12587"/>
                    <a:pt x="3955" y="17129"/>
                    <a:pt x="15559" y="21549"/>
                  </a:cubicBezTo>
                  <a:cubicBezTo>
                    <a:pt x="17918" y="14664"/>
                    <a:pt x="18518" y="5628"/>
                    <a:pt x="20155" y="3156"/>
                  </a:cubicBezTo>
                  <a:cubicBezTo>
                    <a:pt x="20577" y="2521"/>
                    <a:pt x="21068" y="1430"/>
                    <a:pt x="21600" y="94"/>
                  </a:cubicBezTo>
                  <a:cubicBezTo>
                    <a:pt x="15355" y="-43"/>
                    <a:pt x="10677" y="-51"/>
                    <a:pt x="8864" y="20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1" name="Shape 6370">
              <a:extLst>
                <a:ext uri="{FF2B5EF4-FFF2-40B4-BE49-F238E27FC236}">
                  <a16:creationId xmlns:a16="http://schemas.microsoft.com/office/drawing/2014/main" id="{6BAC8B27-B707-D4FB-0037-9EB80101F6C3}"/>
                </a:ext>
              </a:extLst>
            </p:cNvPr>
            <p:cNvSpPr/>
            <p:nvPr/>
          </p:nvSpPr>
          <p:spPr>
            <a:xfrm>
              <a:off x="6300585" y="3023009"/>
              <a:ext cx="34868" cy="10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41" y="21309"/>
                  </a:moveTo>
                  <a:cubicBezTo>
                    <a:pt x="10528" y="21405"/>
                    <a:pt x="11043" y="21502"/>
                    <a:pt x="11574" y="21600"/>
                  </a:cubicBezTo>
                  <a:cubicBezTo>
                    <a:pt x="12827" y="18496"/>
                    <a:pt x="14745" y="14847"/>
                    <a:pt x="16341" y="14109"/>
                  </a:cubicBezTo>
                  <a:cubicBezTo>
                    <a:pt x="17218" y="13700"/>
                    <a:pt x="17802" y="12736"/>
                    <a:pt x="18231" y="11600"/>
                  </a:cubicBezTo>
                  <a:cubicBezTo>
                    <a:pt x="14128" y="10146"/>
                    <a:pt x="12731" y="8653"/>
                    <a:pt x="12731" y="8319"/>
                  </a:cubicBezTo>
                  <a:cubicBezTo>
                    <a:pt x="12731" y="7855"/>
                    <a:pt x="13617" y="4896"/>
                    <a:pt x="15864" y="4582"/>
                  </a:cubicBezTo>
                  <a:cubicBezTo>
                    <a:pt x="16505" y="4497"/>
                    <a:pt x="18158" y="4499"/>
                    <a:pt x="20366" y="4545"/>
                  </a:cubicBezTo>
                  <a:cubicBezTo>
                    <a:pt x="20771" y="3618"/>
                    <a:pt x="21224" y="2306"/>
                    <a:pt x="21600" y="1111"/>
                  </a:cubicBezTo>
                  <a:lnTo>
                    <a:pt x="14095" y="0"/>
                  </a:lnTo>
                  <a:cubicBezTo>
                    <a:pt x="12976" y="846"/>
                    <a:pt x="12075" y="1674"/>
                    <a:pt x="11728" y="2422"/>
                  </a:cubicBezTo>
                  <a:cubicBezTo>
                    <a:pt x="10470" y="5180"/>
                    <a:pt x="3451" y="9730"/>
                    <a:pt x="0" y="11615"/>
                  </a:cubicBezTo>
                  <a:lnTo>
                    <a:pt x="10667" y="20712"/>
                  </a:lnTo>
                  <a:cubicBezTo>
                    <a:pt x="10667" y="20712"/>
                    <a:pt x="10041" y="21309"/>
                    <a:pt x="10041" y="2130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2" name="Shape 6371">
              <a:extLst>
                <a:ext uri="{FF2B5EF4-FFF2-40B4-BE49-F238E27FC236}">
                  <a16:creationId xmlns:a16="http://schemas.microsoft.com/office/drawing/2014/main" id="{C6E2B3D7-8F7A-DABF-F21C-A79933E0C993}"/>
                </a:ext>
              </a:extLst>
            </p:cNvPr>
            <p:cNvSpPr/>
            <p:nvPr/>
          </p:nvSpPr>
          <p:spPr>
            <a:xfrm>
              <a:off x="6324488" y="3023009"/>
              <a:ext cx="101255" cy="11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extrusionOk="0">
                  <a:moveTo>
                    <a:pt x="19990" y="0"/>
                  </a:moveTo>
                  <a:cubicBezTo>
                    <a:pt x="16786" y="1485"/>
                    <a:pt x="13993" y="2720"/>
                    <a:pt x="13445" y="2794"/>
                  </a:cubicBezTo>
                  <a:cubicBezTo>
                    <a:pt x="12027" y="2976"/>
                    <a:pt x="8593" y="5167"/>
                    <a:pt x="8593" y="5167"/>
                  </a:cubicBezTo>
                  <a:lnTo>
                    <a:pt x="3949" y="2976"/>
                  </a:lnTo>
                  <a:lnTo>
                    <a:pt x="3544" y="1332"/>
                  </a:lnTo>
                  <a:lnTo>
                    <a:pt x="3453" y="1298"/>
                  </a:lnTo>
                  <a:cubicBezTo>
                    <a:pt x="3258" y="2875"/>
                    <a:pt x="3013" y="4692"/>
                    <a:pt x="2852" y="5272"/>
                  </a:cubicBezTo>
                  <a:cubicBezTo>
                    <a:pt x="2548" y="6369"/>
                    <a:pt x="2548" y="11839"/>
                    <a:pt x="1642" y="12933"/>
                  </a:cubicBezTo>
                  <a:cubicBezTo>
                    <a:pt x="1092" y="13593"/>
                    <a:pt x="432" y="16860"/>
                    <a:pt x="0" y="19639"/>
                  </a:cubicBezTo>
                  <a:cubicBezTo>
                    <a:pt x="1673" y="20459"/>
                    <a:pt x="3619" y="21326"/>
                    <a:pt x="4556" y="21421"/>
                  </a:cubicBezTo>
                  <a:cubicBezTo>
                    <a:pt x="6374" y="21600"/>
                    <a:pt x="8593" y="19776"/>
                    <a:pt x="8593" y="18682"/>
                  </a:cubicBezTo>
                  <a:cubicBezTo>
                    <a:pt x="8593" y="17586"/>
                    <a:pt x="10212" y="17401"/>
                    <a:pt x="11827" y="17401"/>
                  </a:cubicBezTo>
                  <a:cubicBezTo>
                    <a:pt x="13445" y="17401"/>
                    <a:pt x="13646" y="15757"/>
                    <a:pt x="14856" y="15209"/>
                  </a:cubicBezTo>
                  <a:cubicBezTo>
                    <a:pt x="16068" y="14660"/>
                    <a:pt x="12232" y="11558"/>
                    <a:pt x="11018" y="11194"/>
                  </a:cubicBezTo>
                  <a:cubicBezTo>
                    <a:pt x="9807" y="10830"/>
                    <a:pt x="12027" y="8455"/>
                    <a:pt x="16068" y="8271"/>
                  </a:cubicBezTo>
                  <a:cubicBezTo>
                    <a:pt x="20109" y="8089"/>
                    <a:pt x="19097" y="6811"/>
                    <a:pt x="21319" y="6811"/>
                  </a:cubicBezTo>
                  <a:cubicBezTo>
                    <a:pt x="21424" y="6811"/>
                    <a:pt x="21504" y="6809"/>
                    <a:pt x="21600" y="6809"/>
                  </a:cubicBezTo>
                  <a:cubicBezTo>
                    <a:pt x="21210" y="5212"/>
                    <a:pt x="20720" y="3280"/>
                    <a:pt x="20402" y="2267"/>
                  </a:cubicBezTo>
                  <a:cubicBezTo>
                    <a:pt x="20209" y="1664"/>
                    <a:pt x="20080" y="844"/>
                    <a:pt x="19990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3" name="Shape 6372">
              <a:extLst>
                <a:ext uri="{FF2B5EF4-FFF2-40B4-BE49-F238E27FC236}">
                  <a16:creationId xmlns:a16="http://schemas.microsoft.com/office/drawing/2014/main" id="{3D49F887-904E-123B-29FB-25573CA9D286}"/>
                </a:ext>
              </a:extLst>
            </p:cNvPr>
            <p:cNvSpPr/>
            <p:nvPr/>
          </p:nvSpPr>
          <p:spPr>
            <a:xfrm>
              <a:off x="7161103" y="2744137"/>
              <a:ext cx="261538" cy="11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0824" extrusionOk="0">
                  <a:moveTo>
                    <a:pt x="19872" y="3817"/>
                  </a:moveTo>
                  <a:cubicBezTo>
                    <a:pt x="19114" y="1807"/>
                    <a:pt x="18881" y="3143"/>
                    <a:pt x="18005" y="2613"/>
                  </a:cubicBezTo>
                  <a:cubicBezTo>
                    <a:pt x="17129" y="2075"/>
                    <a:pt x="13628" y="1270"/>
                    <a:pt x="12927" y="1939"/>
                  </a:cubicBezTo>
                  <a:cubicBezTo>
                    <a:pt x="12226" y="2613"/>
                    <a:pt x="10767" y="733"/>
                    <a:pt x="10301" y="198"/>
                  </a:cubicBezTo>
                  <a:cubicBezTo>
                    <a:pt x="9832" y="-339"/>
                    <a:pt x="8315" y="198"/>
                    <a:pt x="8258" y="2075"/>
                  </a:cubicBezTo>
                  <a:cubicBezTo>
                    <a:pt x="8200" y="3953"/>
                    <a:pt x="7557" y="3949"/>
                    <a:pt x="6506" y="2743"/>
                  </a:cubicBezTo>
                  <a:cubicBezTo>
                    <a:pt x="5456" y="1539"/>
                    <a:pt x="3880" y="1539"/>
                    <a:pt x="3822" y="2879"/>
                  </a:cubicBezTo>
                  <a:cubicBezTo>
                    <a:pt x="3763" y="4220"/>
                    <a:pt x="3004" y="5558"/>
                    <a:pt x="2596" y="5958"/>
                  </a:cubicBezTo>
                  <a:cubicBezTo>
                    <a:pt x="2441" y="6113"/>
                    <a:pt x="2217" y="7200"/>
                    <a:pt x="1999" y="8483"/>
                  </a:cubicBezTo>
                  <a:cubicBezTo>
                    <a:pt x="2322" y="8765"/>
                    <a:pt x="2518" y="9399"/>
                    <a:pt x="2732" y="9989"/>
                  </a:cubicBezTo>
                  <a:cubicBezTo>
                    <a:pt x="3121" y="11058"/>
                    <a:pt x="4135" y="10883"/>
                    <a:pt x="4291" y="9811"/>
                  </a:cubicBezTo>
                  <a:cubicBezTo>
                    <a:pt x="4447" y="8736"/>
                    <a:pt x="6083" y="10883"/>
                    <a:pt x="7019" y="12670"/>
                  </a:cubicBezTo>
                  <a:cubicBezTo>
                    <a:pt x="7954" y="14461"/>
                    <a:pt x="6551" y="13207"/>
                    <a:pt x="6161" y="14999"/>
                  </a:cubicBezTo>
                  <a:cubicBezTo>
                    <a:pt x="5770" y="16786"/>
                    <a:pt x="4604" y="14999"/>
                    <a:pt x="4291" y="15714"/>
                  </a:cubicBezTo>
                  <a:cubicBezTo>
                    <a:pt x="3980" y="16429"/>
                    <a:pt x="1954" y="16786"/>
                    <a:pt x="1407" y="16608"/>
                  </a:cubicBezTo>
                  <a:cubicBezTo>
                    <a:pt x="861" y="16429"/>
                    <a:pt x="-73" y="18395"/>
                    <a:pt x="4" y="19291"/>
                  </a:cubicBezTo>
                  <a:cubicBezTo>
                    <a:pt x="83" y="20187"/>
                    <a:pt x="2110" y="18754"/>
                    <a:pt x="2811" y="19828"/>
                  </a:cubicBezTo>
                  <a:cubicBezTo>
                    <a:pt x="3512" y="20902"/>
                    <a:pt x="4213" y="18754"/>
                    <a:pt x="4604" y="20006"/>
                  </a:cubicBezTo>
                  <a:cubicBezTo>
                    <a:pt x="4992" y="21261"/>
                    <a:pt x="5850" y="20365"/>
                    <a:pt x="6240" y="20724"/>
                  </a:cubicBezTo>
                  <a:cubicBezTo>
                    <a:pt x="6628" y="21081"/>
                    <a:pt x="8791" y="20372"/>
                    <a:pt x="8809" y="20365"/>
                  </a:cubicBezTo>
                  <a:cubicBezTo>
                    <a:pt x="9049" y="19722"/>
                    <a:pt x="9132" y="18862"/>
                    <a:pt x="9132" y="18120"/>
                  </a:cubicBezTo>
                  <a:cubicBezTo>
                    <a:pt x="9132" y="16914"/>
                    <a:pt x="9569" y="17215"/>
                    <a:pt x="10008" y="16914"/>
                  </a:cubicBezTo>
                  <a:cubicBezTo>
                    <a:pt x="10446" y="16610"/>
                    <a:pt x="10752" y="15305"/>
                    <a:pt x="11103" y="15305"/>
                  </a:cubicBezTo>
                  <a:cubicBezTo>
                    <a:pt x="11452" y="15305"/>
                    <a:pt x="11935" y="14098"/>
                    <a:pt x="12284" y="14402"/>
                  </a:cubicBezTo>
                  <a:cubicBezTo>
                    <a:pt x="12633" y="14704"/>
                    <a:pt x="13072" y="16110"/>
                    <a:pt x="13509" y="15305"/>
                  </a:cubicBezTo>
                  <a:cubicBezTo>
                    <a:pt x="13947" y="14501"/>
                    <a:pt x="14078" y="15203"/>
                    <a:pt x="14691" y="13495"/>
                  </a:cubicBezTo>
                  <a:cubicBezTo>
                    <a:pt x="15305" y="11787"/>
                    <a:pt x="15698" y="12089"/>
                    <a:pt x="16487" y="12291"/>
                  </a:cubicBezTo>
                  <a:cubicBezTo>
                    <a:pt x="17405" y="12526"/>
                    <a:pt x="17800" y="11485"/>
                    <a:pt x="18062" y="10281"/>
                  </a:cubicBezTo>
                  <a:cubicBezTo>
                    <a:pt x="18325" y="9076"/>
                    <a:pt x="19113" y="9076"/>
                    <a:pt x="19594" y="8272"/>
                  </a:cubicBezTo>
                  <a:cubicBezTo>
                    <a:pt x="20076" y="7466"/>
                    <a:pt x="21039" y="6564"/>
                    <a:pt x="21346" y="6262"/>
                  </a:cubicBezTo>
                  <a:cubicBezTo>
                    <a:pt x="21494" y="6114"/>
                    <a:pt x="21527" y="5760"/>
                    <a:pt x="21526" y="5287"/>
                  </a:cubicBezTo>
                  <a:cubicBezTo>
                    <a:pt x="20819" y="3986"/>
                    <a:pt x="20509" y="5505"/>
                    <a:pt x="19872" y="381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4" name="Shape 6373">
              <a:extLst>
                <a:ext uri="{FF2B5EF4-FFF2-40B4-BE49-F238E27FC236}">
                  <a16:creationId xmlns:a16="http://schemas.microsoft.com/office/drawing/2014/main" id="{727698D3-5C2C-1D49-2B5F-477B24CF262B}"/>
                </a:ext>
              </a:extLst>
            </p:cNvPr>
            <p:cNvSpPr/>
            <p:nvPr/>
          </p:nvSpPr>
          <p:spPr>
            <a:xfrm>
              <a:off x="6436037" y="2736169"/>
              <a:ext cx="163690" cy="72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0912" extrusionOk="0">
                  <a:moveTo>
                    <a:pt x="8533" y="16448"/>
                  </a:moveTo>
                  <a:cubicBezTo>
                    <a:pt x="9544" y="15434"/>
                    <a:pt x="9914" y="17881"/>
                    <a:pt x="10741" y="20320"/>
                  </a:cubicBezTo>
                  <a:cubicBezTo>
                    <a:pt x="10797" y="20491"/>
                    <a:pt x="10834" y="20625"/>
                    <a:pt x="10876" y="20776"/>
                  </a:cubicBezTo>
                  <a:cubicBezTo>
                    <a:pt x="12012" y="20391"/>
                    <a:pt x="12875" y="19665"/>
                    <a:pt x="14029" y="19363"/>
                  </a:cubicBezTo>
                  <a:cubicBezTo>
                    <a:pt x="14859" y="19146"/>
                    <a:pt x="15940" y="19551"/>
                    <a:pt x="16789" y="19989"/>
                  </a:cubicBezTo>
                  <a:cubicBezTo>
                    <a:pt x="16637" y="19404"/>
                    <a:pt x="16543" y="18871"/>
                    <a:pt x="16630" y="18490"/>
                  </a:cubicBezTo>
                  <a:cubicBezTo>
                    <a:pt x="16906" y="17265"/>
                    <a:pt x="18286" y="18895"/>
                    <a:pt x="18749" y="19912"/>
                  </a:cubicBezTo>
                  <a:cubicBezTo>
                    <a:pt x="19207" y="20933"/>
                    <a:pt x="20681" y="21342"/>
                    <a:pt x="21141" y="20320"/>
                  </a:cubicBezTo>
                  <a:cubicBezTo>
                    <a:pt x="21600" y="19303"/>
                    <a:pt x="20404" y="18282"/>
                    <a:pt x="20129" y="17265"/>
                  </a:cubicBezTo>
                  <a:cubicBezTo>
                    <a:pt x="19990" y="16756"/>
                    <a:pt x="20354" y="15701"/>
                    <a:pt x="20754" y="14758"/>
                  </a:cubicBezTo>
                  <a:cubicBezTo>
                    <a:pt x="19954" y="13774"/>
                    <a:pt x="19128" y="12368"/>
                    <a:pt x="18839" y="12579"/>
                  </a:cubicBezTo>
                  <a:cubicBezTo>
                    <a:pt x="18425" y="12884"/>
                    <a:pt x="18425" y="8298"/>
                    <a:pt x="17872" y="8298"/>
                  </a:cubicBezTo>
                  <a:cubicBezTo>
                    <a:pt x="17320" y="8298"/>
                    <a:pt x="17320" y="7381"/>
                    <a:pt x="16768" y="7381"/>
                  </a:cubicBezTo>
                  <a:cubicBezTo>
                    <a:pt x="16214" y="7381"/>
                    <a:pt x="14145" y="7381"/>
                    <a:pt x="13594" y="8298"/>
                  </a:cubicBezTo>
                  <a:cubicBezTo>
                    <a:pt x="13041" y="9215"/>
                    <a:pt x="12351" y="6159"/>
                    <a:pt x="11661" y="6159"/>
                  </a:cubicBezTo>
                  <a:cubicBezTo>
                    <a:pt x="10970" y="6159"/>
                    <a:pt x="10142" y="4629"/>
                    <a:pt x="9728" y="3408"/>
                  </a:cubicBezTo>
                  <a:cubicBezTo>
                    <a:pt x="9313" y="2186"/>
                    <a:pt x="5863" y="4020"/>
                    <a:pt x="4896" y="2491"/>
                  </a:cubicBezTo>
                  <a:cubicBezTo>
                    <a:pt x="3929" y="964"/>
                    <a:pt x="2135" y="-258"/>
                    <a:pt x="1167" y="47"/>
                  </a:cubicBezTo>
                  <a:cubicBezTo>
                    <a:pt x="920" y="128"/>
                    <a:pt x="493" y="599"/>
                    <a:pt x="0" y="1252"/>
                  </a:cubicBezTo>
                  <a:cubicBezTo>
                    <a:pt x="1815" y="3585"/>
                    <a:pt x="4448" y="2976"/>
                    <a:pt x="4805" y="7183"/>
                  </a:cubicBezTo>
                  <a:cubicBezTo>
                    <a:pt x="5219" y="12070"/>
                    <a:pt x="6462" y="10132"/>
                    <a:pt x="6000" y="14309"/>
                  </a:cubicBezTo>
                  <a:cubicBezTo>
                    <a:pt x="5909" y="15133"/>
                    <a:pt x="5647" y="15929"/>
                    <a:pt x="5282" y="16666"/>
                  </a:cubicBezTo>
                  <a:cubicBezTo>
                    <a:pt x="6716" y="16906"/>
                    <a:pt x="8065" y="16916"/>
                    <a:pt x="8533" y="1644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5" name="Shape 6374">
              <a:extLst>
                <a:ext uri="{FF2B5EF4-FFF2-40B4-BE49-F238E27FC236}">
                  <a16:creationId xmlns:a16="http://schemas.microsoft.com/office/drawing/2014/main" id="{831E7A87-BAF9-54D8-1529-9E09D0430B8F}"/>
                </a:ext>
              </a:extLst>
            </p:cNvPr>
            <p:cNvSpPr/>
            <p:nvPr/>
          </p:nvSpPr>
          <p:spPr>
            <a:xfrm>
              <a:off x="6109359" y="2776008"/>
              <a:ext cx="447091" cy="175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261" extrusionOk="0">
                  <a:moveTo>
                    <a:pt x="1739" y="3664"/>
                  </a:moveTo>
                  <a:cubicBezTo>
                    <a:pt x="2147" y="3276"/>
                    <a:pt x="3065" y="3792"/>
                    <a:pt x="3287" y="3276"/>
                  </a:cubicBezTo>
                  <a:cubicBezTo>
                    <a:pt x="3507" y="2760"/>
                    <a:pt x="2708" y="2114"/>
                    <a:pt x="2420" y="1512"/>
                  </a:cubicBezTo>
                  <a:cubicBezTo>
                    <a:pt x="2252" y="1160"/>
                    <a:pt x="2193" y="507"/>
                    <a:pt x="2136" y="0"/>
                  </a:cubicBezTo>
                  <a:cubicBezTo>
                    <a:pt x="2001" y="231"/>
                    <a:pt x="1827" y="417"/>
                    <a:pt x="1672" y="220"/>
                  </a:cubicBezTo>
                  <a:cubicBezTo>
                    <a:pt x="1366" y="-168"/>
                    <a:pt x="626" y="91"/>
                    <a:pt x="499" y="220"/>
                  </a:cubicBezTo>
                  <a:cubicBezTo>
                    <a:pt x="372" y="348"/>
                    <a:pt x="601" y="1445"/>
                    <a:pt x="601" y="2156"/>
                  </a:cubicBezTo>
                  <a:cubicBezTo>
                    <a:pt x="601" y="2866"/>
                    <a:pt x="270" y="3060"/>
                    <a:pt x="270" y="3512"/>
                  </a:cubicBezTo>
                  <a:cubicBezTo>
                    <a:pt x="270" y="3862"/>
                    <a:pt x="148" y="4099"/>
                    <a:pt x="0" y="4510"/>
                  </a:cubicBezTo>
                  <a:cubicBezTo>
                    <a:pt x="224" y="4933"/>
                    <a:pt x="441" y="5342"/>
                    <a:pt x="669" y="5342"/>
                  </a:cubicBezTo>
                  <a:cubicBezTo>
                    <a:pt x="1145" y="5342"/>
                    <a:pt x="1331" y="4051"/>
                    <a:pt x="1739" y="3664"/>
                  </a:cubicBezTo>
                  <a:close/>
                  <a:moveTo>
                    <a:pt x="20882" y="14756"/>
                  </a:moveTo>
                  <a:cubicBezTo>
                    <a:pt x="20700" y="14643"/>
                    <a:pt x="20973" y="12115"/>
                    <a:pt x="20882" y="11654"/>
                  </a:cubicBezTo>
                  <a:cubicBezTo>
                    <a:pt x="20791" y="11195"/>
                    <a:pt x="20564" y="9242"/>
                    <a:pt x="20837" y="9242"/>
                  </a:cubicBezTo>
                  <a:cubicBezTo>
                    <a:pt x="21084" y="9242"/>
                    <a:pt x="20812" y="7830"/>
                    <a:pt x="21137" y="7745"/>
                  </a:cubicBezTo>
                  <a:cubicBezTo>
                    <a:pt x="21068" y="7253"/>
                    <a:pt x="20993" y="6809"/>
                    <a:pt x="20927" y="6675"/>
                  </a:cubicBezTo>
                  <a:cubicBezTo>
                    <a:pt x="20757" y="6333"/>
                    <a:pt x="20247" y="7020"/>
                    <a:pt x="20044" y="5729"/>
                  </a:cubicBezTo>
                  <a:cubicBezTo>
                    <a:pt x="19839" y="4438"/>
                    <a:pt x="20044" y="4266"/>
                    <a:pt x="19737" y="3232"/>
                  </a:cubicBezTo>
                  <a:cubicBezTo>
                    <a:pt x="19432" y="2202"/>
                    <a:pt x="19295" y="1168"/>
                    <a:pt x="18922" y="1596"/>
                  </a:cubicBezTo>
                  <a:cubicBezTo>
                    <a:pt x="18749" y="1794"/>
                    <a:pt x="18251" y="1790"/>
                    <a:pt x="17721" y="1689"/>
                  </a:cubicBezTo>
                  <a:cubicBezTo>
                    <a:pt x="17169" y="2963"/>
                    <a:pt x="15959" y="3836"/>
                    <a:pt x="15590" y="3491"/>
                  </a:cubicBezTo>
                  <a:cubicBezTo>
                    <a:pt x="15131" y="3063"/>
                    <a:pt x="14248" y="3621"/>
                    <a:pt x="13585" y="3621"/>
                  </a:cubicBezTo>
                  <a:cubicBezTo>
                    <a:pt x="12922" y="3621"/>
                    <a:pt x="12735" y="2415"/>
                    <a:pt x="12225" y="2501"/>
                  </a:cubicBezTo>
                  <a:cubicBezTo>
                    <a:pt x="11715" y="2588"/>
                    <a:pt x="11715" y="1339"/>
                    <a:pt x="11205" y="1339"/>
                  </a:cubicBezTo>
                  <a:cubicBezTo>
                    <a:pt x="10696" y="1339"/>
                    <a:pt x="11087" y="693"/>
                    <a:pt x="9489" y="177"/>
                  </a:cubicBezTo>
                  <a:cubicBezTo>
                    <a:pt x="7891" y="-339"/>
                    <a:pt x="6515" y="1769"/>
                    <a:pt x="6005" y="2887"/>
                  </a:cubicBezTo>
                  <a:cubicBezTo>
                    <a:pt x="5496" y="4008"/>
                    <a:pt x="3660" y="2930"/>
                    <a:pt x="3491" y="3232"/>
                  </a:cubicBezTo>
                  <a:cubicBezTo>
                    <a:pt x="3320" y="3533"/>
                    <a:pt x="3524" y="4867"/>
                    <a:pt x="2912" y="5470"/>
                  </a:cubicBezTo>
                  <a:cubicBezTo>
                    <a:pt x="2300" y="6073"/>
                    <a:pt x="958" y="5470"/>
                    <a:pt x="499" y="5988"/>
                  </a:cubicBezTo>
                  <a:cubicBezTo>
                    <a:pt x="40" y="6502"/>
                    <a:pt x="-129" y="8225"/>
                    <a:pt x="261" y="8140"/>
                  </a:cubicBezTo>
                  <a:cubicBezTo>
                    <a:pt x="652" y="8052"/>
                    <a:pt x="856" y="8527"/>
                    <a:pt x="737" y="8955"/>
                  </a:cubicBezTo>
                  <a:cubicBezTo>
                    <a:pt x="618" y="9385"/>
                    <a:pt x="1060" y="10591"/>
                    <a:pt x="839" y="11109"/>
                  </a:cubicBezTo>
                  <a:cubicBezTo>
                    <a:pt x="618" y="11625"/>
                    <a:pt x="601" y="12613"/>
                    <a:pt x="874" y="13129"/>
                  </a:cubicBezTo>
                  <a:cubicBezTo>
                    <a:pt x="1145" y="13646"/>
                    <a:pt x="1196" y="14595"/>
                    <a:pt x="874" y="14722"/>
                  </a:cubicBezTo>
                  <a:cubicBezTo>
                    <a:pt x="550" y="14852"/>
                    <a:pt x="1434" y="15798"/>
                    <a:pt x="1451" y="16228"/>
                  </a:cubicBezTo>
                  <a:cubicBezTo>
                    <a:pt x="1468" y="16659"/>
                    <a:pt x="2199" y="16874"/>
                    <a:pt x="2199" y="17390"/>
                  </a:cubicBezTo>
                  <a:cubicBezTo>
                    <a:pt x="2199" y="17906"/>
                    <a:pt x="2420" y="18080"/>
                    <a:pt x="2777" y="17823"/>
                  </a:cubicBezTo>
                  <a:cubicBezTo>
                    <a:pt x="3134" y="17564"/>
                    <a:pt x="3270" y="18811"/>
                    <a:pt x="3491" y="19672"/>
                  </a:cubicBezTo>
                  <a:cubicBezTo>
                    <a:pt x="3711" y="20531"/>
                    <a:pt x="4969" y="19929"/>
                    <a:pt x="4969" y="18983"/>
                  </a:cubicBezTo>
                  <a:cubicBezTo>
                    <a:pt x="4969" y="18037"/>
                    <a:pt x="5342" y="17777"/>
                    <a:pt x="5903" y="17906"/>
                  </a:cubicBezTo>
                  <a:cubicBezTo>
                    <a:pt x="6464" y="18035"/>
                    <a:pt x="7196" y="19971"/>
                    <a:pt x="7467" y="20230"/>
                  </a:cubicBezTo>
                  <a:cubicBezTo>
                    <a:pt x="7738" y="20488"/>
                    <a:pt x="8299" y="19714"/>
                    <a:pt x="8656" y="19714"/>
                  </a:cubicBezTo>
                  <a:cubicBezTo>
                    <a:pt x="9013" y="19714"/>
                    <a:pt x="9523" y="18293"/>
                    <a:pt x="9727" y="17992"/>
                  </a:cubicBezTo>
                  <a:cubicBezTo>
                    <a:pt x="9931" y="17692"/>
                    <a:pt x="10288" y="18983"/>
                    <a:pt x="10612" y="18551"/>
                  </a:cubicBezTo>
                  <a:cubicBezTo>
                    <a:pt x="10934" y="18122"/>
                    <a:pt x="11290" y="17647"/>
                    <a:pt x="11495" y="17950"/>
                  </a:cubicBezTo>
                  <a:cubicBezTo>
                    <a:pt x="11698" y="18251"/>
                    <a:pt x="11001" y="19584"/>
                    <a:pt x="11189" y="20274"/>
                  </a:cubicBezTo>
                  <a:cubicBezTo>
                    <a:pt x="11264" y="20553"/>
                    <a:pt x="11248" y="20900"/>
                    <a:pt x="11215" y="21261"/>
                  </a:cubicBezTo>
                  <a:cubicBezTo>
                    <a:pt x="11920" y="21016"/>
                    <a:pt x="11853" y="19779"/>
                    <a:pt x="11896" y="19241"/>
                  </a:cubicBezTo>
                  <a:cubicBezTo>
                    <a:pt x="11941" y="18666"/>
                    <a:pt x="12123" y="18093"/>
                    <a:pt x="12350" y="18551"/>
                  </a:cubicBezTo>
                  <a:cubicBezTo>
                    <a:pt x="12576" y="19012"/>
                    <a:pt x="12894" y="19124"/>
                    <a:pt x="13393" y="18551"/>
                  </a:cubicBezTo>
                  <a:cubicBezTo>
                    <a:pt x="13892" y="17976"/>
                    <a:pt x="13938" y="17632"/>
                    <a:pt x="14120" y="18207"/>
                  </a:cubicBezTo>
                  <a:cubicBezTo>
                    <a:pt x="14301" y="18778"/>
                    <a:pt x="14709" y="18322"/>
                    <a:pt x="15435" y="18322"/>
                  </a:cubicBezTo>
                  <a:cubicBezTo>
                    <a:pt x="16162" y="18322"/>
                    <a:pt x="16298" y="17058"/>
                    <a:pt x="16979" y="17172"/>
                  </a:cubicBezTo>
                  <a:cubicBezTo>
                    <a:pt x="17660" y="17287"/>
                    <a:pt x="18249" y="16712"/>
                    <a:pt x="18249" y="16712"/>
                  </a:cubicBezTo>
                  <a:lnTo>
                    <a:pt x="18681" y="17041"/>
                  </a:lnTo>
                  <a:cubicBezTo>
                    <a:pt x="18858" y="16629"/>
                    <a:pt x="18845" y="16167"/>
                    <a:pt x="19193" y="16055"/>
                  </a:cubicBezTo>
                  <a:cubicBezTo>
                    <a:pt x="19737" y="15886"/>
                    <a:pt x="19942" y="16918"/>
                    <a:pt x="20213" y="16573"/>
                  </a:cubicBezTo>
                  <a:cubicBezTo>
                    <a:pt x="20484" y="16228"/>
                    <a:pt x="21348" y="18575"/>
                    <a:pt x="21427" y="17058"/>
                  </a:cubicBezTo>
                  <a:cubicBezTo>
                    <a:pt x="21471" y="16712"/>
                    <a:pt x="21064" y="14872"/>
                    <a:pt x="20882" y="1475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6" name="Shape 6375">
              <a:extLst>
                <a:ext uri="{FF2B5EF4-FFF2-40B4-BE49-F238E27FC236}">
                  <a16:creationId xmlns:a16="http://schemas.microsoft.com/office/drawing/2014/main" id="{A5133A83-97B3-2079-EFC5-8D28C3D10B32}"/>
                </a:ext>
              </a:extLst>
            </p:cNvPr>
            <p:cNvSpPr/>
            <p:nvPr/>
          </p:nvSpPr>
          <p:spPr>
            <a:xfrm>
              <a:off x="7368264" y="2951299"/>
              <a:ext cx="54986" cy="52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410" extrusionOk="0">
                  <a:moveTo>
                    <a:pt x="10312" y="8"/>
                  </a:moveTo>
                  <a:cubicBezTo>
                    <a:pt x="7081" y="-190"/>
                    <a:pt x="885" y="3238"/>
                    <a:pt x="0" y="6354"/>
                  </a:cubicBezTo>
                  <a:cubicBezTo>
                    <a:pt x="640" y="7106"/>
                    <a:pt x="1251" y="8035"/>
                    <a:pt x="1537" y="9101"/>
                  </a:cubicBezTo>
                  <a:cubicBezTo>
                    <a:pt x="2254" y="11792"/>
                    <a:pt x="4408" y="14102"/>
                    <a:pt x="6922" y="15637"/>
                  </a:cubicBezTo>
                  <a:cubicBezTo>
                    <a:pt x="8468" y="16584"/>
                    <a:pt x="8246" y="19142"/>
                    <a:pt x="7842" y="21410"/>
                  </a:cubicBezTo>
                  <a:cubicBezTo>
                    <a:pt x="9273" y="21353"/>
                    <a:pt x="10731" y="21234"/>
                    <a:pt x="11719" y="20983"/>
                  </a:cubicBezTo>
                  <a:cubicBezTo>
                    <a:pt x="14342" y="20334"/>
                    <a:pt x="19989" y="11687"/>
                    <a:pt x="20792" y="9310"/>
                  </a:cubicBezTo>
                  <a:cubicBezTo>
                    <a:pt x="21600" y="6932"/>
                    <a:pt x="13737" y="226"/>
                    <a:pt x="10312" y="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7" name="Shape 6376">
              <a:extLst>
                <a:ext uri="{FF2B5EF4-FFF2-40B4-BE49-F238E27FC236}">
                  <a16:creationId xmlns:a16="http://schemas.microsoft.com/office/drawing/2014/main" id="{64F69AEE-328E-FB58-0FC5-1DC51A60BFF3}"/>
                </a:ext>
              </a:extLst>
            </p:cNvPr>
            <p:cNvSpPr/>
            <p:nvPr/>
          </p:nvSpPr>
          <p:spPr>
            <a:xfrm>
              <a:off x="8451882" y="2752104"/>
              <a:ext cx="164764" cy="15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extrusionOk="0">
                  <a:moveTo>
                    <a:pt x="20737" y="1067"/>
                  </a:moveTo>
                  <a:cubicBezTo>
                    <a:pt x="19521" y="1495"/>
                    <a:pt x="19115" y="0"/>
                    <a:pt x="18101" y="0"/>
                  </a:cubicBezTo>
                  <a:cubicBezTo>
                    <a:pt x="17088" y="0"/>
                    <a:pt x="17292" y="2561"/>
                    <a:pt x="16281" y="2561"/>
                  </a:cubicBezTo>
                  <a:cubicBezTo>
                    <a:pt x="15266" y="2561"/>
                    <a:pt x="15468" y="4051"/>
                    <a:pt x="14051" y="4263"/>
                  </a:cubicBezTo>
                  <a:cubicBezTo>
                    <a:pt x="12636" y="4477"/>
                    <a:pt x="12228" y="4477"/>
                    <a:pt x="12836" y="5545"/>
                  </a:cubicBezTo>
                  <a:cubicBezTo>
                    <a:pt x="13444" y="6611"/>
                    <a:pt x="12028" y="6184"/>
                    <a:pt x="10811" y="6184"/>
                  </a:cubicBezTo>
                  <a:cubicBezTo>
                    <a:pt x="9595" y="6184"/>
                    <a:pt x="9595" y="5333"/>
                    <a:pt x="8786" y="5333"/>
                  </a:cubicBezTo>
                  <a:cubicBezTo>
                    <a:pt x="7977" y="5333"/>
                    <a:pt x="7369" y="6824"/>
                    <a:pt x="6761" y="7675"/>
                  </a:cubicBezTo>
                  <a:cubicBezTo>
                    <a:pt x="6153" y="8530"/>
                    <a:pt x="2103" y="10448"/>
                    <a:pt x="887" y="11088"/>
                  </a:cubicBezTo>
                  <a:cubicBezTo>
                    <a:pt x="543" y="11270"/>
                    <a:pt x="249" y="11834"/>
                    <a:pt x="0" y="12543"/>
                  </a:cubicBezTo>
                  <a:cubicBezTo>
                    <a:pt x="1452" y="12668"/>
                    <a:pt x="2948" y="13544"/>
                    <a:pt x="3597" y="14407"/>
                  </a:cubicBezTo>
                  <a:cubicBezTo>
                    <a:pt x="4481" y="15583"/>
                    <a:pt x="2574" y="16902"/>
                    <a:pt x="1737" y="17978"/>
                  </a:cubicBezTo>
                  <a:cubicBezTo>
                    <a:pt x="900" y="19057"/>
                    <a:pt x="2248" y="19105"/>
                    <a:pt x="2294" y="19986"/>
                  </a:cubicBezTo>
                  <a:cubicBezTo>
                    <a:pt x="2343" y="20865"/>
                    <a:pt x="3459" y="21600"/>
                    <a:pt x="3877" y="20819"/>
                  </a:cubicBezTo>
                  <a:cubicBezTo>
                    <a:pt x="4294" y="20038"/>
                    <a:pt x="4991" y="20329"/>
                    <a:pt x="6294" y="20329"/>
                  </a:cubicBezTo>
                  <a:cubicBezTo>
                    <a:pt x="6674" y="20329"/>
                    <a:pt x="6888" y="20518"/>
                    <a:pt x="7035" y="20777"/>
                  </a:cubicBezTo>
                  <a:cubicBezTo>
                    <a:pt x="7760" y="20163"/>
                    <a:pt x="8604" y="19608"/>
                    <a:pt x="8888" y="19311"/>
                  </a:cubicBezTo>
                  <a:cubicBezTo>
                    <a:pt x="9385" y="18787"/>
                    <a:pt x="10624" y="18657"/>
                    <a:pt x="11742" y="18657"/>
                  </a:cubicBezTo>
                  <a:cubicBezTo>
                    <a:pt x="12433" y="18657"/>
                    <a:pt x="12894" y="18428"/>
                    <a:pt x="13403" y="17997"/>
                  </a:cubicBezTo>
                  <a:cubicBezTo>
                    <a:pt x="12218" y="16639"/>
                    <a:pt x="11062" y="15526"/>
                    <a:pt x="10615" y="15240"/>
                  </a:cubicBezTo>
                  <a:cubicBezTo>
                    <a:pt x="9548" y="14556"/>
                    <a:pt x="10197" y="12646"/>
                    <a:pt x="11498" y="12305"/>
                  </a:cubicBezTo>
                  <a:cubicBezTo>
                    <a:pt x="12802" y="11962"/>
                    <a:pt x="16008" y="9368"/>
                    <a:pt x="16985" y="8781"/>
                  </a:cubicBezTo>
                  <a:cubicBezTo>
                    <a:pt x="17960" y="8194"/>
                    <a:pt x="17311" y="6286"/>
                    <a:pt x="18100" y="4768"/>
                  </a:cubicBezTo>
                  <a:cubicBezTo>
                    <a:pt x="18510" y="3975"/>
                    <a:pt x="20055" y="2464"/>
                    <a:pt x="21600" y="1199"/>
                  </a:cubicBezTo>
                  <a:cubicBezTo>
                    <a:pt x="21268" y="1050"/>
                    <a:pt x="20967" y="984"/>
                    <a:pt x="20737" y="106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8" name="Shape 6377">
              <a:extLst>
                <a:ext uri="{FF2B5EF4-FFF2-40B4-BE49-F238E27FC236}">
                  <a16:creationId xmlns:a16="http://schemas.microsoft.com/office/drawing/2014/main" id="{94F4A8B2-99FC-A8A3-E748-1FD9688BDCFC}"/>
                </a:ext>
              </a:extLst>
            </p:cNvPr>
            <p:cNvSpPr/>
            <p:nvPr/>
          </p:nvSpPr>
          <p:spPr>
            <a:xfrm>
              <a:off x="7416073" y="3102687"/>
              <a:ext cx="180817" cy="102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0862" extrusionOk="0">
                  <a:moveTo>
                    <a:pt x="21236" y="13495"/>
                  </a:moveTo>
                  <a:cubicBezTo>
                    <a:pt x="21044" y="13469"/>
                    <a:pt x="20834" y="13457"/>
                    <a:pt x="20589" y="13469"/>
                  </a:cubicBezTo>
                  <a:cubicBezTo>
                    <a:pt x="18963" y="13578"/>
                    <a:pt x="17963" y="12172"/>
                    <a:pt x="16899" y="12280"/>
                  </a:cubicBezTo>
                  <a:cubicBezTo>
                    <a:pt x="15836" y="12387"/>
                    <a:pt x="12774" y="10334"/>
                    <a:pt x="11459" y="8496"/>
                  </a:cubicBezTo>
                  <a:cubicBezTo>
                    <a:pt x="10146" y="6658"/>
                    <a:pt x="6582" y="2766"/>
                    <a:pt x="5706" y="1253"/>
                  </a:cubicBezTo>
                  <a:cubicBezTo>
                    <a:pt x="4831" y="-260"/>
                    <a:pt x="3580" y="-260"/>
                    <a:pt x="3455" y="498"/>
                  </a:cubicBezTo>
                  <a:cubicBezTo>
                    <a:pt x="3341" y="1191"/>
                    <a:pt x="2697" y="1251"/>
                    <a:pt x="1726" y="1421"/>
                  </a:cubicBezTo>
                  <a:cubicBezTo>
                    <a:pt x="1478" y="2174"/>
                    <a:pt x="446" y="3187"/>
                    <a:pt x="446" y="4205"/>
                  </a:cubicBezTo>
                  <a:cubicBezTo>
                    <a:pt x="446" y="5361"/>
                    <a:pt x="0" y="6903"/>
                    <a:pt x="0" y="7864"/>
                  </a:cubicBezTo>
                  <a:cubicBezTo>
                    <a:pt x="0" y="8825"/>
                    <a:pt x="1113" y="9015"/>
                    <a:pt x="1446" y="9787"/>
                  </a:cubicBezTo>
                  <a:cubicBezTo>
                    <a:pt x="1780" y="10557"/>
                    <a:pt x="3563" y="10943"/>
                    <a:pt x="3673" y="11712"/>
                  </a:cubicBezTo>
                  <a:cubicBezTo>
                    <a:pt x="3785" y="12482"/>
                    <a:pt x="5009" y="13446"/>
                    <a:pt x="5789" y="13639"/>
                  </a:cubicBezTo>
                  <a:cubicBezTo>
                    <a:pt x="6568" y="13832"/>
                    <a:pt x="7682" y="15371"/>
                    <a:pt x="8128" y="15946"/>
                  </a:cubicBezTo>
                  <a:cubicBezTo>
                    <a:pt x="8572" y="16524"/>
                    <a:pt x="10242" y="15178"/>
                    <a:pt x="10799" y="15178"/>
                  </a:cubicBezTo>
                  <a:cubicBezTo>
                    <a:pt x="11356" y="15178"/>
                    <a:pt x="12248" y="16907"/>
                    <a:pt x="12359" y="17871"/>
                  </a:cubicBezTo>
                  <a:cubicBezTo>
                    <a:pt x="12469" y="18835"/>
                    <a:pt x="15364" y="19413"/>
                    <a:pt x="16032" y="20376"/>
                  </a:cubicBezTo>
                  <a:cubicBezTo>
                    <a:pt x="16699" y="21340"/>
                    <a:pt x="20263" y="20760"/>
                    <a:pt x="20931" y="19604"/>
                  </a:cubicBezTo>
                  <a:cubicBezTo>
                    <a:pt x="21600" y="18449"/>
                    <a:pt x="21044" y="16329"/>
                    <a:pt x="21044" y="14601"/>
                  </a:cubicBezTo>
                  <a:cubicBezTo>
                    <a:pt x="21044" y="14023"/>
                    <a:pt x="21121" y="13713"/>
                    <a:pt x="21236" y="1349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79" name="Shape 6378">
              <a:extLst>
                <a:ext uri="{FF2B5EF4-FFF2-40B4-BE49-F238E27FC236}">
                  <a16:creationId xmlns:a16="http://schemas.microsoft.com/office/drawing/2014/main" id="{F823CCF9-74EF-A524-602F-4FA48297C1D1}"/>
                </a:ext>
              </a:extLst>
            </p:cNvPr>
            <p:cNvSpPr/>
            <p:nvPr/>
          </p:nvSpPr>
          <p:spPr>
            <a:xfrm>
              <a:off x="7686976" y="3158461"/>
              <a:ext cx="205078" cy="448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extrusionOk="0">
                  <a:moveTo>
                    <a:pt x="17460" y="19506"/>
                  </a:moveTo>
                  <a:cubicBezTo>
                    <a:pt x="17460" y="19056"/>
                    <a:pt x="16663" y="19010"/>
                    <a:pt x="16663" y="18650"/>
                  </a:cubicBezTo>
                  <a:cubicBezTo>
                    <a:pt x="16663" y="18288"/>
                    <a:pt x="16663" y="17657"/>
                    <a:pt x="15666" y="17251"/>
                  </a:cubicBezTo>
                  <a:cubicBezTo>
                    <a:pt x="14667" y="16845"/>
                    <a:pt x="14168" y="16257"/>
                    <a:pt x="14767" y="16032"/>
                  </a:cubicBezTo>
                  <a:cubicBezTo>
                    <a:pt x="15367" y="15807"/>
                    <a:pt x="14867" y="15175"/>
                    <a:pt x="15167" y="15220"/>
                  </a:cubicBezTo>
                  <a:cubicBezTo>
                    <a:pt x="15466" y="15265"/>
                    <a:pt x="15866" y="14813"/>
                    <a:pt x="15266" y="14678"/>
                  </a:cubicBezTo>
                  <a:cubicBezTo>
                    <a:pt x="14667" y="14543"/>
                    <a:pt x="15266" y="14002"/>
                    <a:pt x="14767" y="13911"/>
                  </a:cubicBezTo>
                  <a:cubicBezTo>
                    <a:pt x="14268" y="13821"/>
                    <a:pt x="12873" y="13099"/>
                    <a:pt x="12873" y="12874"/>
                  </a:cubicBezTo>
                  <a:cubicBezTo>
                    <a:pt x="12873" y="12648"/>
                    <a:pt x="13273" y="11384"/>
                    <a:pt x="13371" y="11069"/>
                  </a:cubicBezTo>
                  <a:cubicBezTo>
                    <a:pt x="13471" y="10753"/>
                    <a:pt x="14467" y="10708"/>
                    <a:pt x="14767" y="10708"/>
                  </a:cubicBezTo>
                  <a:cubicBezTo>
                    <a:pt x="15067" y="10708"/>
                    <a:pt x="16264" y="10753"/>
                    <a:pt x="16663" y="10437"/>
                  </a:cubicBezTo>
                  <a:cubicBezTo>
                    <a:pt x="17063" y="10121"/>
                    <a:pt x="18756" y="10076"/>
                    <a:pt x="18956" y="9850"/>
                  </a:cubicBezTo>
                  <a:cubicBezTo>
                    <a:pt x="19156" y="9625"/>
                    <a:pt x="20254" y="9625"/>
                    <a:pt x="20254" y="9354"/>
                  </a:cubicBezTo>
                  <a:cubicBezTo>
                    <a:pt x="20254" y="9083"/>
                    <a:pt x="21548" y="8406"/>
                    <a:pt x="21548" y="8406"/>
                  </a:cubicBezTo>
                  <a:cubicBezTo>
                    <a:pt x="21568" y="8404"/>
                    <a:pt x="21582" y="8409"/>
                    <a:pt x="21600" y="8409"/>
                  </a:cubicBezTo>
                  <a:cubicBezTo>
                    <a:pt x="21451" y="8289"/>
                    <a:pt x="21121" y="8397"/>
                    <a:pt x="20462" y="8516"/>
                  </a:cubicBezTo>
                  <a:cubicBezTo>
                    <a:pt x="19343" y="8719"/>
                    <a:pt x="18783" y="8440"/>
                    <a:pt x="18895" y="8136"/>
                  </a:cubicBezTo>
                  <a:cubicBezTo>
                    <a:pt x="19006" y="7831"/>
                    <a:pt x="18111" y="7831"/>
                    <a:pt x="17493" y="7831"/>
                  </a:cubicBezTo>
                  <a:cubicBezTo>
                    <a:pt x="16878" y="7831"/>
                    <a:pt x="17270" y="7376"/>
                    <a:pt x="17493" y="7072"/>
                  </a:cubicBezTo>
                  <a:cubicBezTo>
                    <a:pt x="17719" y="6768"/>
                    <a:pt x="17270" y="6590"/>
                    <a:pt x="16542" y="6564"/>
                  </a:cubicBezTo>
                  <a:cubicBezTo>
                    <a:pt x="15814" y="6539"/>
                    <a:pt x="15478" y="5830"/>
                    <a:pt x="15757" y="5627"/>
                  </a:cubicBezTo>
                  <a:cubicBezTo>
                    <a:pt x="16039" y="5424"/>
                    <a:pt x="14246" y="5247"/>
                    <a:pt x="13462" y="5424"/>
                  </a:cubicBezTo>
                  <a:cubicBezTo>
                    <a:pt x="12677" y="5602"/>
                    <a:pt x="13237" y="5120"/>
                    <a:pt x="13014" y="4866"/>
                  </a:cubicBezTo>
                  <a:cubicBezTo>
                    <a:pt x="12788" y="4613"/>
                    <a:pt x="14022" y="3751"/>
                    <a:pt x="15086" y="3270"/>
                  </a:cubicBezTo>
                  <a:cubicBezTo>
                    <a:pt x="16150" y="2788"/>
                    <a:pt x="15703" y="2154"/>
                    <a:pt x="15703" y="1597"/>
                  </a:cubicBezTo>
                  <a:cubicBezTo>
                    <a:pt x="15703" y="1039"/>
                    <a:pt x="15198" y="1039"/>
                    <a:pt x="14695" y="1039"/>
                  </a:cubicBezTo>
                  <a:cubicBezTo>
                    <a:pt x="14190" y="1039"/>
                    <a:pt x="14133" y="710"/>
                    <a:pt x="14133" y="406"/>
                  </a:cubicBezTo>
                  <a:cubicBezTo>
                    <a:pt x="14133" y="102"/>
                    <a:pt x="13069" y="-126"/>
                    <a:pt x="12454" y="77"/>
                  </a:cubicBezTo>
                  <a:cubicBezTo>
                    <a:pt x="12368" y="105"/>
                    <a:pt x="12215" y="144"/>
                    <a:pt x="12028" y="189"/>
                  </a:cubicBezTo>
                  <a:cubicBezTo>
                    <a:pt x="12052" y="192"/>
                    <a:pt x="12075" y="194"/>
                    <a:pt x="12075" y="194"/>
                  </a:cubicBezTo>
                  <a:cubicBezTo>
                    <a:pt x="12075" y="194"/>
                    <a:pt x="11875" y="645"/>
                    <a:pt x="11475" y="736"/>
                  </a:cubicBezTo>
                  <a:cubicBezTo>
                    <a:pt x="11077" y="826"/>
                    <a:pt x="11077" y="1096"/>
                    <a:pt x="11675" y="1502"/>
                  </a:cubicBezTo>
                  <a:cubicBezTo>
                    <a:pt x="12273" y="1909"/>
                    <a:pt x="10779" y="1728"/>
                    <a:pt x="10579" y="1502"/>
                  </a:cubicBezTo>
                  <a:cubicBezTo>
                    <a:pt x="10379" y="1277"/>
                    <a:pt x="9181" y="1638"/>
                    <a:pt x="8485" y="1909"/>
                  </a:cubicBezTo>
                  <a:cubicBezTo>
                    <a:pt x="7787" y="2179"/>
                    <a:pt x="6789" y="2315"/>
                    <a:pt x="6789" y="2811"/>
                  </a:cubicBezTo>
                  <a:cubicBezTo>
                    <a:pt x="6789" y="3307"/>
                    <a:pt x="5891" y="3804"/>
                    <a:pt x="6091" y="4209"/>
                  </a:cubicBezTo>
                  <a:cubicBezTo>
                    <a:pt x="6289" y="4615"/>
                    <a:pt x="5093" y="5383"/>
                    <a:pt x="5193" y="5609"/>
                  </a:cubicBezTo>
                  <a:cubicBezTo>
                    <a:pt x="5293" y="5834"/>
                    <a:pt x="3498" y="5564"/>
                    <a:pt x="3199" y="5564"/>
                  </a:cubicBezTo>
                  <a:cubicBezTo>
                    <a:pt x="2900" y="5564"/>
                    <a:pt x="3098" y="6421"/>
                    <a:pt x="2700" y="6692"/>
                  </a:cubicBezTo>
                  <a:cubicBezTo>
                    <a:pt x="2300" y="6962"/>
                    <a:pt x="2599" y="7909"/>
                    <a:pt x="2001" y="7909"/>
                  </a:cubicBezTo>
                  <a:cubicBezTo>
                    <a:pt x="1404" y="7909"/>
                    <a:pt x="905" y="8767"/>
                    <a:pt x="905" y="8767"/>
                  </a:cubicBezTo>
                  <a:cubicBezTo>
                    <a:pt x="905" y="8767"/>
                    <a:pt x="417" y="8916"/>
                    <a:pt x="0" y="9102"/>
                  </a:cubicBezTo>
                  <a:cubicBezTo>
                    <a:pt x="488" y="9554"/>
                    <a:pt x="1381" y="10048"/>
                    <a:pt x="2371" y="10232"/>
                  </a:cubicBezTo>
                  <a:cubicBezTo>
                    <a:pt x="3827" y="10502"/>
                    <a:pt x="4798" y="11836"/>
                    <a:pt x="5247" y="12546"/>
                  </a:cubicBezTo>
                  <a:cubicBezTo>
                    <a:pt x="5694" y="13256"/>
                    <a:pt x="5395" y="13983"/>
                    <a:pt x="4874" y="14388"/>
                  </a:cubicBezTo>
                  <a:cubicBezTo>
                    <a:pt x="4349" y="14794"/>
                    <a:pt x="5059" y="14811"/>
                    <a:pt x="5918" y="15013"/>
                  </a:cubicBezTo>
                  <a:cubicBezTo>
                    <a:pt x="6778" y="15216"/>
                    <a:pt x="7748" y="15283"/>
                    <a:pt x="8382" y="14878"/>
                  </a:cubicBezTo>
                  <a:cubicBezTo>
                    <a:pt x="9019" y="14472"/>
                    <a:pt x="10325" y="14186"/>
                    <a:pt x="10512" y="13729"/>
                  </a:cubicBezTo>
                  <a:cubicBezTo>
                    <a:pt x="10699" y="13273"/>
                    <a:pt x="11297" y="13949"/>
                    <a:pt x="11820" y="14186"/>
                  </a:cubicBezTo>
                  <a:cubicBezTo>
                    <a:pt x="12343" y="14422"/>
                    <a:pt x="12716" y="14878"/>
                    <a:pt x="12828" y="15452"/>
                  </a:cubicBezTo>
                  <a:cubicBezTo>
                    <a:pt x="12939" y="16027"/>
                    <a:pt x="13051" y="17463"/>
                    <a:pt x="14133" y="17919"/>
                  </a:cubicBezTo>
                  <a:cubicBezTo>
                    <a:pt x="15217" y="18375"/>
                    <a:pt x="15404" y="19372"/>
                    <a:pt x="15105" y="19727"/>
                  </a:cubicBezTo>
                  <a:cubicBezTo>
                    <a:pt x="14808" y="20082"/>
                    <a:pt x="15666" y="20690"/>
                    <a:pt x="15441" y="21079"/>
                  </a:cubicBezTo>
                  <a:cubicBezTo>
                    <a:pt x="15396" y="21157"/>
                    <a:pt x="15348" y="21267"/>
                    <a:pt x="15294" y="21390"/>
                  </a:cubicBezTo>
                  <a:cubicBezTo>
                    <a:pt x="16268" y="21474"/>
                    <a:pt x="17460" y="19506"/>
                    <a:pt x="17460" y="1950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80" name="Shape 6379">
              <a:extLst>
                <a:ext uri="{FF2B5EF4-FFF2-40B4-BE49-F238E27FC236}">
                  <a16:creationId xmlns:a16="http://schemas.microsoft.com/office/drawing/2014/main" id="{5D4CCFE3-16C6-A295-41CA-2781B0FE3D61}"/>
                </a:ext>
              </a:extLst>
            </p:cNvPr>
            <p:cNvSpPr/>
            <p:nvPr/>
          </p:nvSpPr>
          <p:spPr>
            <a:xfrm>
              <a:off x="7615267" y="3158461"/>
              <a:ext cx="69894" cy="39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19252" extrusionOk="0">
                  <a:moveTo>
                    <a:pt x="20787" y="6304"/>
                  </a:moveTo>
                  <a:cubicBezTo>
                    <a:pt x="16536" y="-167"/>
                    <a:pt x="15382" y="5051"/>
                    <a:pt x="12543" y="2574"/>
                  </a:cubicBezTo>
                  <a:cubicBezTo>
                    <a:pt x="9532" y="-46"/>
                    <a:pt x="8109" y="-835"/>
                    <a:pt x="6684" y="998"/>
                  </a:cubicBezTo>
                  <a:cubicBezTo>
                    <a:pt x="5254" y="2839"/>
                    <a:pt x="3036" y="2574"/>
                    <a:pt x="1611" y="8345"/>
                  </a:cubicBezTo>
                  <a:cubicBezTo>
                    <a:pt x="1145" y="10241"/>
                    <a:pt x="563" y="12011"/>
                    <a:pt x="0" y="13346"/>
                  </a:cubicBezTo>
                  <a:cubicBezTo>
                    <a:pt x="494" y="15104"/>
                    <a:pt x="1249" y="16340"/>
                    <a:pt x="1856" y="16087"/>
                  </a:cubicBezTo>
                  <a:cubicBezTo>
                    <a:pt x="2985" y="15622"/>
                    <a:pt x="4394" y="18897"/>
                    <a:pt x="6645" y="17960"/>
                  </a:cubicBezTo>
                  <a:cubicBezTo>
                    <a:pt x="8904" y="17024"/>
                    <a:pt x="10316" y="20300"/>
                    <a:pt x="13421" y="18897"/>
                  </a:cubicBezTo>
                  <a:cubicBezTo>
                    <a:pt x="16515" y="17490"/>
                    <a:pt x="19340" y="20765"/>
                    <a:pt x="20469" y="17490"/>
                  </a:cubicBezTo>
                  <a:cubicBezTo>
                    <a:pt x="21600" y="14219"/>
                    <a:pt x="19621" y="7218"/>
                    <a:pt x="19621" y="7218"/>
                  </a:cubicBezTo>
                  <a:cubicBezTo>
                    <a:pt x="19621" y="7218"/>
                    <a:pt x="20142" y="6788"/>
                    <a:pt x="20787" y="630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81" name="Shape 6380">
              <a:extLst>
                <a:ext uri="{FF2B5EF4-FFF2-40B4-BE49-F238E27FC236}">
                  <a16:creationId xmlns:a16="http://schemas.microsoft.com/office/drawing/2014/main" id="{3FB022F0-A534-11F7-2173-D3A0AF7C5328}"/>
                </a:ext>
              </a:extLst>
            </p:cNvPr>
            <p:cNvSpPr/>
            <p:nvPr/>
          </p:nvSpPr>
          <p:spPr>
            <a:xfrm>
              <a:off x="7918042" y="3285945"/>
              <a:ext cx="173323" cy="364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320" extrusionOk="0">
                  <a:moveTo>
                    <a:pt x="15958" y="2528"/>
                  </a:moveTo>
                  <a:cubicBezTo>
                    <a:pt x="15149" y="2473"/>
                    <a:pt x="13065" y="1753"/>
                    <a:pt x="13065" y="1475"/>
                  </a:cubicBezTo>
                  <a:cubicBezTo>
                    <a:pt x="13065" y="1197"/>
                    <a:pt x="14108" y="754"/>
                    <a:pt x="12255" y="644"/>
                  </a:cubicBezTo>
                  <a:cubicBezTo>
                    <a:pt x="10406" y="532"/>
                    <a:pt x="10174" y="199"/>
                    <a:pt x="9826" y="33"/>
                  </a:cubicBezTo>
                  <a:cubicBezTo>
                    <a:pt x="9479" y="-133"/>
                    <a:pt x="7972" y="366"/>
                    <a:pt x="7511" y="754"/>
                  </a:cubicBezTo>
                  <a:cubicBezTo>
                    <a:pt x="7050" y="1142"/>
                    <a:pt x="6586" y="644"/>
                    <a:pt x="5543" y="920"/>
                  </a:cubicBezTo>
                  <a:cubicBezTo>
                    <a:pt x="4501" y="1197"/>
                    <a:pt x="3462" y="532"/>
                    <a:pt x="2999" y="920"/>
                  </a:cubicBezTo>
                  <a:cubicBezTo>
                    <a:pt x="2535" y="1308"/>
                    <a:pt x="1378" y="699"/>
                    <a:pt x="798" y="1031"/>
                  </a:cubicBezTo>
                  <a:cubicBezTo>
                    <a:pt x="579" y="1158"/>
                    <a:pt x="290" y="1260"/>
                    <a:pt x="0" y="1329"/>
                  </a:cubicBezTo>
                  <a:cubicBezTo>
                    <a:pt x="507" y="1600"/>
                    <a:pt x="1058" y="1865"/>
                    <a:pt x="1058" y="2070"/>
                  </a:cubicBezTo>
                  <a:cubicBezTo>
                    <a:pt x="1058" y="2426"/>
                    <a:pt x="2542" y="2693"/>
                    <a:pt x="2542" y="3138"/>
                  </a:cubicBezTo>
                  <a:cubicBezTo>
                    <a:pt x="2542" y="3582"/>
                    <a:pt x="4400" y="3939"/>
                    <a:pt x="4958" y="3760"/>
                  </a:cubicBezTo>
                  <a:cubicBezTo>
                    <a:pt x="5515" y="3582"/>
                    <a:pt x="6817" y="3404"/>
                    <a:pt x="7000" y="4027"/>
                  </a:cubicBezTo>
                  <a:cubicBezTo>
                    <a:pt x="7185" y="4650"/>
                    <a:pt x="7929" y="4650"/>
                    <a:pt x="7929" y="5095"/>
                  </a:cubicBezTo>
                  <a:cubicBezTo>
                    <a:pt x="7929" y="5540"/>
                    <a:pt x="6072" y="5273"/>
                    <a:pt x="5700" y="5718"/>
                  </a:cubicBezTo>
                  <a:cubicBezTo>
                    <a:pt x="5328" y="6162"/>
                    <a:pt x="8857" y="6696"/>
                    <a:pt x="8857" y="7052"/>
                  </a:cubicBezTo>
                  <a:cubicBezTo>
                    <a:pt x="8857" y="7407"/>
                    <a:pt x="9970" y="7853"/>
                    <a:pt x="10341" y="8297"/>
                  </a:cubicBezTo>
                  <a:cubicBezTo>
                    <a:pt x="10714" y="8742"/>
                    <a:pt x="12386" y="9277"/>
                    <a:pt x="12755" y="9810"/>
                  </a:cubicBezTo>
                  <a:cubicBezTo>
                    <a:pt x="13126" y="10343"/>
                    <a:pt x="14612" y="10611"/>
                    <a:pt x="15170" y="10877"/>
                  </a:cubicBezTo>
                  <a:cubicBezTo>
                    <a:pt x="15726" y="11145"/>
                    <a:pt x="15911" y="11768"/>
                    <a:pt x="15726" y="12301"/>
                  </a:cubicBezTo>
                  <a:cubicBezTo>
                    <a:pt x="15542" y="12834"/>
                    <a:pt x="15539" y="13813"/>
                    <a:pt x="16654" y="14614"/>
                  </a:cubicBezTo>
                  <a:cubicBezTo>
                    <a:pt x="17768" y="15416"/>
                    <a:pt x="15354" y="15770"/>
                    <a:pt x="14612" y="16216"/>
                  </a:cubicBezTo>
                  <a:cubicBezTo>
                    <a:pt x="13870" y="16660"/>
                    <a:pt x="14241" y="17283"/>
                    <a:pt x="12013" y="17016"/>
                  </a:cubicBezTo>
                  <a:cubicBezTo>
                    <a:pt x="9785" y="16749"/>
                    <a:pt x="12386" y="17906"/>
                    <a:pt x="12013" y="18261"/>
                  </a:cubicBezTo>
                  <a:cubicBezTo>
                    <a:pt x="11641" y="18618"/>
                    <a:pt x="8671" y="17906"/>
                    <a:pt x="8671" y="18261"/>
                  </a:cubicBezTo>
                  <a:cubicBezTo>
                    <a:pt x="8671" y="18475"/>
                    <a:pt x="7668" y="18753"/>
                    <a:pt x="6866" y="18941"/>
                  </a:cubicBezTo>
                  <a:cubicBezTo>
                    <a:pt x="7185" y="19141"/>
                    <a:pt x="7637" y="19252"/>
                    <a:pt x="8163" y="19411"/>
                  </a:cubicBezTo>
                  <a:cubicBezTo>
                    <a:pt x="8858" y="19618"/>
                    <a:pt x="7299" y="19971"/>
                    <a:pt x="7342" y="20635"/>
                  </a:cubicBezTo>
                  <a:cubicBezTo>
                    <a:pt x="7384" y="21301"/>
                    <a:pt x="8425" y="21467"/>
                    <a:pt x="8814" y="21196"/>
                  </a:cubicBezTo>
                  <a:cubicBezTo>
                    <a:pt x="9204" y="20926"/>
                    <a:pt x="10808" y="20324"/>
                    <a:pt x="11459" y="20221"/>
                  </a:cubicBezTo>
                  <a:cubicBezTo>
                    <a:pt x="12108" y="20117"/>
                    <a:pt x="11459" y="19661"/>
                    <a:pt x="12151" y="19680"/>
                  </a:cubicBezTo>
                  <a:cubicBezTo>
                    <a:pt x="12844" y="19701"/>
                    <a:pt x="12628" y="19203"/>
                    <a:pt x="12933" y="18932"/>
                  </a:cubicBezTo>
                  <a:cubicBezTo>
                    <a:pt x="13237" y="18663"/>
                    <a:pt x="13711" y="18766"/>
                    <a:pt x="14752" y="18788"/>
                  </a:cubicBezTo>
                  <a:cubicBezTo>
                    <a:pt x="15792" y="18808"/>
                    <a:pt x="17263" y="18330"/>
                    <a:pt x="18738" y="17874"/>
                  </a:cubicBezTo>
                  <a:cubicBezTo>
                    <a:pt x="20212" y="17417"/>
                    <a:pt x="20471" y="17314"/>
                    <a:pt x="21033" y="16005"/>
                  </a:cubicBezTo>
                  <a:cubicBezTo>
                    <a:pt x="21600" y="14698"/>
                    <a:pt x="20385" y="13140"/>
                    <a:pt x="20342" y="12745"/>
                  </a:cubicBezTo>
                  <a:cubicBezTo>
                    <a:pt x="20300" y="12351"/>
                    <a:pt x="18304" y="10524"/>
                    <a:pt x="17568" y="10544"/>
                  </a:cubicBezTo>
                  <a:cubicBezTo>
                    <a:pt x="16831" y="10565"/>
                    <a:pt x="13452" y="8903"/>
                    <a:pt x="12844" y="8634"/>
                  </a:cubicBezTo>
                  <a:cubicBezTo>
                    <a:pt x="12239" y="8364"/>
                    <a:pt x="12411" y="7907"/>
                    <a:pt x="11544" y="7553"/>
                  </a:cubicBezTo>
                  <a:cubicBezTo>
                    <a:pt x="10678" y="7201"/>
                    <a:pt x="10592" y="6287"/>
                    <a:pt x="10808" y="5644"/>
                  </a:cubicBezTo>
                  <a:cubicBezTo>
                    <a:pt x="11026" y="5000"/>
                    <a:pt x="12933" y="4855"/>
                    <a:pt x="12890" y="4418"/>
                  </a:cubicBezTo>
                  <a:cubicBezTo>
                    <a:pt x="12847" y="3982"/>
                    <a:pt x="13061" y="3609"/>
                    <a:pt x="14013" y="3588"/>
                  </a:cubicBezTo>
                  <a:cubicBezTo>
                    <a:pt x="14969" y="3566"/>
                    <a:pt x="15878" y="3193"/>
                    <a:pt x="16311" y="2860"/>
                  </a:cubicBezTo>
                  <a:cubicBezTo>
                    <a:pt x="16373" y="2812"/>
                    <a:pt x="16462" y="2781"/>
                    <a:pt x="16560" y="2759"/>
                  </a:cubicBezTo>
                  <a:cubicBezTo>
                    <a:pt x="16318" y="2625"/>
                    <a:pt x="16107" y="2539"/>
                    <a:pt x="15958" y="25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82" name="Shape 6381">
              <a:extLst>
                <a:ext uri="{FF2B5EF4-FFF2-40B4-BE49-F238E27FC236}">
                  <a16:creationId xmlns:a16="http://schemas.microsoft.com/office/drawing/2014/main" id="{BD84B3B7-EE7B-98C3-4584-0B2498DF7562}"/>
                </a:ext>
              </a:extLst>
            </p:cNvPr>
            <p:cNvSpPr/>
            <p:nvPr/>
          </p:nvSpPr>
          <p:spPr>
            <a:xfrm>
              <a:off x="7918042" y="3509043"/>
              <a:ext cx="133883" cy="10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21454" extrusionOk="0">
                  <a:moveTo>
                    <a:pt x="9794" y="19054"/>
                  </a:moveTo>
                  <a:cubicBezTo>
                    <a:pt x="9794" y="17798"/>
                    <a:pt x="13389" y="20314"/>
                    <a:pt x="13839" y="19054"/>
                  </a:cubicBezTo>
                  <a:cubicBezTo>
                    <a:pt x="14290" y="17798"/>
                    <a:pt x="11142" y="13712"/>
                    <a:pt x="13839" y="14656"/>
                  </a:cubicBezTo>
                  <a:cubicBezTo>
                    <a:pt x="16536" y="15598"/>
                    <a:pt x="16087" y="13399"/>
                    <a:pt x="16985" y="11828"/>
                  </a:cubicBezTo>
                  <a:cubicBezTo>
                    <a:pt x="17882" y="10256"/>
                    <a:pt x="20805" y="9003"/>
                    <a:pt x="19456" y="6172"/>
                  </a:cubicBezTo>
                  <a:cubicBezTo>
                    <a:pt x="18502" y="4165"/>
                    <a:pt x="18228" y="1853"/>
                    <a:pt x="18228" y="0"/>
                  </a:cubicBezTo>
                  <a:cubicBezTo>
                    <a:pt x="17359" y="960"/>
                    <a:pt x="16304" y="1032"/>
                    <a:pt x="15710" y="702"/>
                  </a:cubicBezTo>
                  <a:cubicBezTo>
                    <a:pt x="14952" y="276"/>
                    <a:pt x="13287" y="65"/>
                    <a:pt x="13287" y="1760"/>
                  </a:cubicBezTo>
                  <a:cubicBezTo>
                    <a:pt x="13287" y="3452"/>
                    <a:pt x="12078" y="3875"/>
                    <a:pt x="12227" y="3030"/>
                  </a:cubicBezTo>
                  <a:cubicBezTo>
                    <a:pt x="12379" y="2183"/>
                    <a:pt x="11017" y="2392"/>
                    <a:pt x="10259" y="1124"/>
                  </a:cubicBezTo>
                  <a:cubicBezTo>
                    <a:pt x="9501" y="-146"/>
                    <a:pt x="6777" y="1547"/>
                    <a:pt x="5414" y="913"/>
                  </a:cubicBezTo>
                  <a:cubicBezTo>
                    <a:pt x="4050" y="276"/>
                    <a:pt x="1931" y="1969"/>
                    <a:pt x="571" y="4301"/>
                  </a:cubicBezTo>
                  <a:cubicBezTo>
                    <a:pt x="-795" y="6629"/>
                    <a:pt x="720" y="6629"/>
                    <a:pt x="720" y="8746"/>
                  </a:cubicBezTo>
                  <a:cubicBezTo>
                    <a:pt x="720" y="10866"/>
                    <a:pt x="1629" y="10866"/>
                    <a:pt x="1176" y="12556"/>
                  </a:cubicBezTo>
                  <a:cubicBezTo>
                    <a:pt x="1162" y="12599"/>
                    <a:pt x="1151" y="12659"/>
                    <a:pt x="1141" y="12707"/>
                  </a:cubicBezTo>
                  <a:cubicBezTo>
                    <a:pt x="2478" y="13528"/>
                    <a:pt x="1951" y="15859"/>
                    <a:pt x="2100" y="17176"/>
                  </a:cubicBezTo>
                  <a:cubicBezTo>
                    <a:pt x="2257" y="18565"/>
                    <a:pt x="3570" y="17758"/>
                    <a:pt x="4302" y="17686"/>
                  </a:cubicBezTo>
                  <a:cubicBezTo>
                    <a:pt x="5038" y="17613"/>
                    <a:pt x="3830" y="19297"/>
                    <a:pt x="4459" y="20327"/>
                  </a:cubicBezTo>
                  <a:cubicBezTo>
                    <a:pt x="5089" y="21353"/>
                    <a:pt x="6925" y="19447"/>
                    <a:pt x="7291" y="20696"/>
                  </a:cubicBezTo>
                  <a:cubicBezTo>
                    <a:pt x="7380" y="20989"/>
                    <a:pt x="7488" y="21235"/>
                    <a:pt x="7609" y="21454"/>
                  </a:cubicBezTo>
                  <a:cubicBezTo>
                    <a:pt x="8579" y="20792"/>
                    <a:pt x="9794" y="19811"/>
                    <a:pt x="9794" y="1905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83" name="Shape 6382">
              <a:extLst>
                <a:ext uri="{FF2B5EF4-FFF2-40B4-BE49-F238E27FC236}">
                  <a16:creationId xmlns:a16="http://schemas.microsoft.com/office/drawing/2014/main" id="{441DA655-B380-16D3-34E5-829882D5786C}"/>
                </a:ext>
              </a:extLst>
            </p:cNvPr>
            <p:cNvSpPr/>
            <p:nvPr/>
          </p:nvSpPr>
          <p:spPr>
            <a:xfrm>
              <a:off x="7870235" y="3309849"/>
              <a:ext cx="176522" cy="21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175" extrusionOk="0">
                  <a:moveTo>
                    <a:pt x="14575" y="9683"/>
                  </a:moveTo>
                  <a:cubicBezTo>
                    <a:pt x="14575" y="9081"/>
                    <a:pt x="11061" y="8178"/>
                    <a:pt x="11432" y="7425"/>
                  </a:cubicBezTo>
                  <a:cubicBezTo>
                    <a:pt x="11802" y="6673"/>
                    <a:pt x="13652" y="7124"/>
                    <a:pt x="13652" y="6371"/>
                  </a:cubicBezTo>
                  <a:cubicBezTo>
                    <a:pt x="13652" y="5620"/>
                    <a:pt x="12910" y="5620"/>
                    <a:pt x="12726" y="4565"/>
                  </a:cubicBezTo>
                  <a:cubicBezTo>
                    <a:pt x="12543" y="3511"/>
                    <a:pt x="11247" y="3812"/>
                    <a:pt x="10693" y="4114"/>
                  </a:cubicBezTo>
                  <a:cubicBezTo>
                    <a:pt x="10137" y="4416"/>
                    <a:pt x="8287" y="3812"/>
                    <a:pt x="8287" y="3060"/>
                  </a:cubicBezTo>
                  <a:cubicBezTo>
                    <a:pt x="8287" y="2307"/>
                    <a:pt x="6808" y="1856"/>
                    <a:pt x="6808" y="1253"/>
                  </a:cubicBezTo>
                  <a:cubicBezTo>
                    <a:pt x="6808" y="907"/>
                    <a:pt x="6260" y="459"/>
                    <a:pt x="5755" y="0"/>
                  </a:cubicBezTo>
                  <a:cubicBezTo>
                    <a:pt x="5285" y="192"/>
                    <a:pt x="4806" y="234"/>
                    <a:pt x="4592" y="58"/>
                  </a:cubicBezTo>
                  <a:cubicBezTo>
                    <a:pt x="4247" y="-223"/>
                    <a:pt x="3785" y="996"/>
                    <a:pt x="4131" y="1277"/>
                  </a:cubicBezTo>
                  <a:cubicBezTo>
                    <a:pt x="4478" y="1560"/>
                    <a:pt x="4938" y="3343"/>
                    <a:pt x="4016" y="3155"/>
                  </a:cubicBezTo>
                  <a:cubicBezTo>
                    <a:pt x="3094" y="2967"/>
                    <a:pt x="3094" y="1936"/>
                    <a:pt x="2516" y="2029"/>
                  </a:cubicBezTo>
                  <a:cubicBezTo>
                    <a:pt x="2516" y="2029"/>
                    <a:pt x="1021" y="3437"/>
                    <a:pt x="1021" y="4000"/>
                  </a:cubicBezTo>
                  <a:cubicBezTo>
                    <a:pt x="1021" y="4379"/>
                    <a:pt x="447" y="4505"/>
                    <a:pt x="0" y="4688"/>
                  </a:cubicBezTo>
                  <a:cubicBezTo>
                    <a:pt x="266" y="4881"/>
                    <a:pt x="493" y="5055"/>
                    <a:pt x="570" y="5152"/>
                  </a:cubicBezTo>
                  <a:cubicBezTo>
                    <a:pt x="822" y="5455"/>
                    <a:pt x="448" y="6266"/>
                    <a:pt x="819" y="6976"/>
                  </a:cubicBezTo>
                  <a:cubicBezTo>
                    <a:pt x="1194" y="7686"/>
                    <a:pt x="2440" y="6571"/>
                    <a:pt x="2813" y="7586"/>
                  </a:cubicBezTo>
                  <a:cubicBezTo>
                    <a:pt x="3189" y="8598"/>
                    <a:pt x="2565" y="9107"/>
                    <a:pt x="2565" y="10119"/>
                  </a:cubicBezTo>
                  <a:cubicBezTo>
                    <a:pt x="2565" y="11134"/>
                    <a:pt x="1568" y="11034"/>
                    <a:pt x="1817" y="11946"/>
                  </a:cubicBezTo>
                  <a:cubicBezTo>
                    <a:pt x="2065" y="12858"/>
                    <a:pt x="3437" y="11744"/>
                    <a:pt x="4432" y="11134"/>
                  </a:cubicBezTo>
                  <a:cubicBezTo>
                    <a:pt x="5430" y="10524"/>
                    <a:pt x="6178" y="10627"/>
                    <a:pt x="6550" y="11034"/>
                  </a:cubicBezTo>
                  <a:cubicBezTo>
                    <a:pt x="6925" y="11440"/>
                    <a:pt x="8171" y="11134"/>
                    <a:pt x="8420" y="10627"/>
                  </a:cubicBezTo>
                  <a:cubicBezTo>
                    <a:pt x="8670" y="10121"/>
                    <a:pt x="10537" y="9917"/>
                    <a:pt x="11161" y="10526"/>
                  </a:cubicBezTo>
                  <a:cubicBezTo>
                    <a:pt x="11785" y="11134"/>
                    <a:pt x="12405" y="11845"/>
                    <a:pt x="13277" y="12251"/>
                  </a:cubicBezTo>
                  <a:cubicBezTo>
                    <a:pt x="14150" y="12655"/>
                    <a:pt x="12655" y="14887"/>
                    <a:pt x="13527" y="15090"/>
                  </a:cubicBezTo>
                  <a:cubicBezTo>
                    <a:pt x="14399" y="15292"/>
                    <a:pt x="15645" y="16408"/>
                    <a:pt x="15522" y="17626"/>
                  </a:cubicBezTo>
                  <a:cubicBezTo>
                    <a:pt x="15414" y="18672"/>
                    <a:pt x="16132" y="19419"/>
                    <a:pt x="15145" y="20318"/>
                  </a:cubicBezTo>
                  <a:cubicBezTo>
                    <a:pt x="15759" y="20643"/>
                    <a:pt x="16495" y="20640"/>
                    <a:pt x="16392" y="20972"/>
                  </a:cubicBezTo>
                  <a:cubicBezTo>
                    <a:pt x="16269" y="21377"/>
                    <a:pt x="17264" y="21174"/>
                    <a:pt x="17264" y="20364"/>
                  </a:cubicBezTo>
                  <a:cubicBezTo>
                    <a:pt x="17264" y="19552"/>
                    <a:pt x="18634" y="19653"/>
                    <a:pt x="19258" y="19857"/>
                  </a:cubicBezTo>
                  <a:cubicBezTo>
                    <a:pt x="19747" y="20015"/>
                    <a:pt x="20614" y="19981"/>
                    <a:pt x="21329" y="19521"/>
                  </a:cubicBezTo>
                  <a:cubicBezTo>
                    <a:pt x="21329" y="19157"/>
                    <a:pt x="21361" y="18827"/>
                    <a:pt x="21415" y="18563"/>
                  </a:cubicBezTo>
                  <a:cubicBezTo>
                    <a:pt x="21600" y="17661"/>
                    <a:pt x="21415" y="16607"/>
                    <a:pt x="20862" y="16154"/>
                  </a:cubicBezTo>
                  <a:cubicBezTo>
                    <a:pt x="20306" y="15704"/>
                    <a:pt x="18826" y="15252"/>
                    <a:pt x="18457" y="14349"/>
                  </a:cubicBezTo>
                  <a:cubicBezTo>
                    <a:pt x="18089" y="13447"/>
                    <a:pt x="16424" y="12541"/>
                    <a:pt x="16053" y="11789"/>
                  </a:cubicBezTo>
                  <a:cubicBezTo>
                    <a:pt x="15684" y="11037"/>
                    <a:pt x="14575" y="10284"/>
                    <a:pt x="14575" y="968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84" name="Shape 6383">
              <a:extLst>
                <a:ext uri="{FF2B5EF4-FFF2-40B4-BE49-F238E27FC236}">
                  <a16:creationId xmlns:a16="http://schemas.microsoft.com/office/drawing/2014/main" id="{F520FB6F-30DD-1620-BCF6-3FD7086876E3}"/>
                </a:ext>
              </a:extLst>
            </p:cNvPr>
            <p:cNvSpPr/>
            <p:nvPr/>
          </p:nvSpPr>
          <p:spPr>
            <a:xfrm>
              <a:off x="7806493" y="3357655"/>
              <a:ext cx="190467" cy="363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509" extrusionOk="0">
                  <a:moveTo>
                    <a:pt x="13187" y="11369"/>
                  </a:moveTo>
                  <a:cubicBezTo>
                    <a:pt x="13187" y="10763"/>
                    <a:pt x="12049" y="10763"/>
                    <a:pt x="13076" y="10097"/>
                  </a:cubicBezTo>
                  <a:cubicBezTo>
                    <a:pt x="14098" y="9429"/>
                    <a:pt x="15691" y="8945"/>
                    <a:pt x="16716" y="9127"/>
                  </a:cubicBezTo>
                  <a:cubicBezTo>
                    <a:pt x="17741" y="9309"/>
                    <a:pt x="19789" y="8824"/>
                    <a:pt x="20358" y="9187"/>
                  </a:cubicBezTo>
                  <a:cubicBezTo>
                    <a:pt x="20460" y="9253"/>
                    <a:pt x="20577" y="9300"/>
                    <a:pt x="20698" y="9342"/>
                  </a:cubicBezTo>
                  <a:cubicBezTo>
                    <a:pt x="21600" y="8805"/>
                    <a:pt x="20944" y="8358"/>
                    <a:pt x="21043" y="7733"/>
                  </a:cubicBezTo>
                  <a:cubicBezTo>
                    <a:pt x="21155" y="7005"/>
                    <a:pt x="20016" y="6338"/>
                    <a:pt x="19220" y="6217"/>
                  </a:cubicBezTo>
                  <a:cubicBezTo>
                    <a:pt x="18423" y="6096"/>
                    <a:pt x="19789" y="4762"/>
                    <a:pt x="18992" y="4520"/>
                  </a:cubicBezTo>
                  <a:cubicBezTo>
                    <a:pt x="18195" y="4277"/>
                    <a:pt x="17628" y="3853"/>
                    <a:pt x="17058" y="3489"/>
                  </a:cubicBezTo>
                  <a:cubicBezTo>
                    <a:pt x="16488" y="3125"/>
                    <a:pt x="14782" y="3247"/>
                    <a:pt x="14554" y="3550"/>
                  </a:cubicBezTo>
                  <a:cubicBezTo>
                    <a:pt x="14326" y="3853"/>
                    <a:pt x="13187" y="4035"/>
                    <a:pt x="12845" y="3793"/>
                  </a:cubicBezTo>
                  <a:cubicBezTo>
                    <a:pt x="12506" y="3550"/>
                    <a:pt x="11822" y="3488"/>
                    <a:pt x="10910" y="3853"/>
                  </a:cubicBezTo>
                  <a:cubicBezTo>
                    <a:pt x="10000" y="4217"/>
                    <a:pt x="8747" y="4883"/>
                    <a:pt x="8521" y="4338"/>
                  </a:cubicBezTo>
                  <a:cubicBezTo>
                    <a:pt x="8293" y="3793"/>
                    <a:pt x="9203" y="3853"/>
                    <a:pt x="9203" y="3246"/>
                  </a:cubicBezTo>
                  <a:cubicBezTo>
                    <a:pt x="9203" y="2641"/>
                    <a:pt x="9774" y="2337"/>
                    <a:pt x="9430" y="1732"/>
                  </a:cubicBezTo>
                  <a:cubicBezTo>
                    <a:pt x="9089" y="1125"/>
                    <a:pt x="7951" y="1792"/>
                    <a:pt x="7609" y="1367"/>
                  </a:cubicBezTo>
                  <a:cubicBezTo>
                    <a:pt x="7270" y="943"/>
                    <a:pt x="7611" y="458"/>
                    <a:pt x="7381" y="277"/>
                  </a:cubicBezTo>
                  <a:cubicBezTo>
                    <a:pt x="7311" y="219"/>
                    <a:pt x="7103" y="115"/>
                    <a:pt x="6860" y="0"/>
                  </a:cubicBezTo>
                  <a:cubicBezTo>
                    <a:pt x="6663" y="53"/>
                    <a:pt x="6491" y="115"/>
                    <a:pt x="6422" y="205"/>
                  </a:cubicBezTo>
                  <a:cubicBezTo>
                    <a:pt x="6211" y="486"/>
                    <a:pt x="4423" y="541"/>
                    <a:pt x="4001" y="934"/>
                  </a:cubicBezTo>
                  <a:cubicBezTo>
                    <a:pt x="3580" y="1327"/>
                    <a:pt x="2316" y="1271"/>
                    <a:pt x="2000" y="1271"/>
                  </a:cubicBezTo>
                  <a:cubicBezTo>
                    <a:pt x="1682" y="1271"/>
                    <a:pt x="631" y="1327"/>
                    <a:pt x="525" y="1720"/>
                  </a:cubicBezTo>
                  <a:cubicBezTo>
                    <a:pt x="422" y="2112"/>
                    <a:pt x="0" y="3682"/>
                    <a:pt x="0" y="3964"/>
                  </a:cubicBezTo>
                  <a:cubicBezTo>
                    <a:pt x="0" y="4243"/>
                    <a:pt x="1473" y="5140"/>
                    <a:pt x="2000" y="5252"/>
                  </a:cubicBezTo>
                  <a:cubicBezTo>
                    <a:pt x="2526" y="5364"/>
                    <a:pt x="1893" y="6037"/>
                    <a:pt x="2526" y="6205"/>
                  </a:cubicBezTo>
                  <a:cubicBezTo>
                    <a:pt x="3159" y="6373"/>
                    <a:pt x="2737" y="6935"/>
                    <a:pt x="2421" y="6878"/>
                  </a:cubicBezTo>
                  <a:cubicBezTo>
                    <a:pt x="2104" y="6822"/>
                    <a:pt x="2632" y="7608"/>
                    <a:pt x="2000" y="7887"/>
                  </a:cubicBezTo>
                  <a:cubicBezTo>
                    <a:pt x="1367" y="8168"/>
                    <a:pt x="1893" y="8898"/>
                    <a:pt x="2948" y="9403"/>
                  </a:cubicBezTo>
                  <a:cubicBezTo>
                    <a:pt x="4001" y="9907"/>
                    <a:pt x="4001" y="10692"/>
                    <a:pt x="4001" y="11141"/>
                  </a:cubicBezTo>
                  <a:cubicBezTo>
                    <a:pt x="4001" y="11589"/>
                    <a:pt x="4843" y="11646"/>
                    <a:pt x="4843" y="12205"/>
                  </a:cubicBezTo>
                  <a:cubicBezTo>
                    <a:pt x="4843" y="12205"/>
                    <a:pt x="3584" y="14651"/>
                    <a:pt x="2555" y="14546"/>
                  </a:cubicBezTo>
                  <a:cubicBezTo>
                    <a:pt x="2335" y="15157"/>
                    <a:pt x="2058" y="16117"/>
                    <a:pt x="1804" y="16638"/>
                  </a:cubicBezTo>
                  <a:cubicBezTo>
                    <a:pt x="1489" y="17289"/>
                    <a:pt x="1254" y="17855"/>
                    <a:pt x="1963" y="17898"/>
                  </a:cubicBezTo>
                  <a:cubicBezTo>
                    <a:pt x="2672" y="17940"/>
                    <a:pt x="4092" y="18800"/>
                    <a:pt x="5471" y="19724"/>
                  </a:cubicBezTo>
                  <a:cubicBezTo>
                    <a:pt x="5807" y="19950"/>
                    <a:pt x="6066" y="20186"/>
                    <a:pt x="6268" y="20427"/>
                  </a:cubicBezTo>
                  <a:cubicBezTo>
                    <a:pt x="6746" y="20413"/>
                    <a:pt x="7280" y="20428"/>
                    <a:pt x="7816" y="20483"/>
                  </a:cubicBezTo>
                  <a:cubicBezTo>
                    <a:pt x="8864" y="20587"/>
                    <a:pt x="9126" y="21041"/>
                    <a:pt x="9126" y="21320"/>
                  </a:cubicBezTo>
                  <a:cubicBezTo>
                    <a:pt x="9126" y="21600"/>
                    <a:pt x="10900" y="21495"/>
                    <a:pt x="11227" y="21459"/>
                  </a:cubicBezTo>
                  <a:cubicBezTo>
                    <a:pt x="11478" y="21433"/>
                    <a:pt x="11156" y="21039"/>
                    <a:pt x="12049" y="20887"/>
                  </a:cubicBezTo>
                  <a:cubicBezTo>
                    <a:pt x="11512" y="20481"/>
                    <a:pt x="10121" y="19989"/>
                    <a:pt x="8979" y="19934"/>
                  </a:cubicBezTo>
                  <a:cubicBezTo>
                    <a:pt x="7640" y="19871"/>
                    <a:pt x="7008" y="18800"/>
                    <a:pt x="7127" y="18318"/>
                  </a:cubicBezTo>
                  <a:cubicBezTo>
                    <a:pt x="7245" y="17835"/>
                    <a:pt x="6141" y="17415"/>
                    <a:pt x="6141" y="16995"/>
                  </a:cubicBezTo>
                  <a:cubicBezTo>
                    <a:pt x="6141" y="16574"/>
                    <a:pt x="5352" y="16554"/>
                    <a:pt x="4447" y="16323"/>
                  </a:cubicBezTo>
                  <a:cubicBezTo>
                    <a:pt x="3539" y="16091"/>
                    <a:pt x="4642" y="14664"/>
                    <a:pt x="4762" y="14055"/>
                  </a:cubicBezTo>
                  <a:cubicBezTo>
                    <a:pt x="4878" y="13446"/>
                    <a:pt x="6772" y="11703"/>
                    <a:pt x="6222" y="11157"/>
                  </a:cubicBezTo>
                  <a:cubicBezTo>
                    <a:pt x="5669" y="10612"/>
                    <a:pt x="8152" y="10191"/>
                    <a:pt x="8469" y="10799"/>
                  </a:cubicBezTo>
                  <a:cubicBezTo>
                    <a:pt x="8784" y="11409"/>
                    <a:pt x="8901" y="11703"/>
                    <a:pt x="10480" y="11661"/>
                  </a:cubicBezTo>
                  <a:cubicBezTo>
                    <a:pt x="12056" y="11620"/>
                    <a:pt x="12056" y="12270"/>
                    <a:pt x="13318" y="12460"/>
                  </a:cubicBezTo>
                  <a:cubicBezTo>
                    <a:pt x="13392" y="12470"/>
                    <a:pt x="13443" y="12489"/>
                    <a:pt x="13504" y="12503"/>
                  </a:cubicBezTo>
                  <a:cubicBezTo>
                    <a:pt x="13512" y="12490"/>
                    <a:pt x="13520" y="12473"/>
                    <a:pt x="13530" y="12460"/>
                  </a:cubicBezTo>
                  <a:cubicBezTo>
                    <a:pt x="13871" y="11976"/>
                    <a:pt x="13187" y="11976"/>
                    <a:pt x="13187" y="1136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85" name="Shape 6384">
              <a:extLst>
                <a:ext uri="{FF2B5EF4-FFF2-40B4-BE49-F238E27FC236}">
                  <a16:creationId xmlns:a16="http://schemas.microsoft.com/office/drawing/2014/main" id="{29B66BF8-66F3-1C2A-2DA8-8098D1151B03}"/>
                </a:ext>
              </a:extLst>
            </p:cNvPr>
            <p:cNvSpPr/>
            <p:nvPr/>
          </p:nvSpPr>
          <p:spPr>
            <a:xfrm>
              <a:off x="5838454" y="2377620"/>
              <a:ext cx="228043" cy="185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220" extrusionOk="0">
                  <a:moveTo>
                    <a:pt x="246" y="4251"/>
                  </a:moveTo>
                  <a:cubicBezTo>
                    <a:pt x="395" y="4736"/>
                    <a:pt x="544" y="6435"/>
                    <a:pt x="197" y="7104"/>
                  </a:cubicBezTo>
                  <a:cubicBezTo>
                    <a:pt x="-149" y="7771"/>
                    <a:pt x="0" y="7953"/>
                    <a:pt x="345" y="8195"/>
                  </a:cubicBezTo>
                  <a:cubicBezTo>
                    <a:pt x="693" y="8439"/>
                    <a:pt x="841" y="9045"/>
                    <a:pt x="841" y="9531"/>
                  </a:cubicBezTo>
                  <a:cubicBezTo>
                    <a:pt x="841" y="10016"/>
                    <a:pt x="1089" y="9956"/>
                    <a:pt x="1139" y="10988"/>
                  </a:cubicBezTo>
                  <a:cubicBezTo>
                    <a:pt x="1188" y="12020"/>
                    <a:pt x="1386" y="12747"/>
                    <a:pt x="1683" y="13172"/>
                  </a:cubicBezTo>
                  <a:cubicBezTo>
                    <a:pt x="1916" y="13505"/>
                    <a:pt x="1873" y="14015"/>
                    <a:pt x="1751" y="14398"/>
                  </a:cubicBezTo>
                  <a:cubicBezTo>
                    <a:pt x="2166" y="14774"/>
                    <a:pt x="2633" y="15137"/>
                    <a:pt x="3043" y="15317"/>
                  </a:cubicBezTo>
                  <a:cubicBezTo>
                    <a:pt x="4076" y="15770"/>
                    <a:pt x="4447" y="16130"/>
                    <a:pt x="4518" y="16583"/>
                  </a:cubicBezTo>
                  <a:cubicBezTo>
                    <a:pt x="4593" y="17035"/>
                    <a:pt x="5478" y="17849"/>
                    <a:pt x="5701" y="17216"/>
                  </a:cubicBezTo>
                  <a:cubicBezTo>
                    <a:pt x="5921" y="16585"/>
                    <a:pt x="6512" y="16945"/>
                    <a:pt x="6954" y="16945"/>
                  </a:cubicBezTo>
                  <a:cubicBezTo>
                    <a:pt x="7398" y="16945"/>
                    <a:pt x="7472" y="17578"/>
                    <a:pt x="7543" y="17939"/>
                  </a:cubicBezTo>
                  <a:cubicBezTo>
                    <a:pt x="7619" y="18301"/>
                    <a:pt x="8650" y="18121"/>
                    <a:pt x="9021" y="18391"/>
                  </a:cubicBezTo>
                  <a:cubicBezTo>
                    <a:pt x="9389" y="18662"/>
                    <a:pt x="9537" y="19657"/>
                    <a:pt x="10053" y="20018"/>
                  </a:cubicBezTo>
                  <a:cubicBezTo>
                    <a:pt x="10571" y="20378"/>
                    <a:pt x="11012" y="19566"/>
                    <a:pt x="11383" y="19837"/>
                  </a:cubicBezTo>
                  <a:cubicBezTo>
                    <a:pt x="11750" y="20109"/>
                    <a:pt x="12711" y="20378"/>
                    <a:pt x="13301" y="20109"/>
                  </a:cubicBezTo>
                  <a:cubicBezTo>
                    <a:pt x="13889" y="19837"/>
                    <a:pt x="14260" y="20378"/>
                    <a:pt x="14998" y="20291"/>
                  </a:cubicBezTo>
                  <a:cubicBezTo>
                    <a:pt x="15734" y="20199"/>
                    <a:pt x="16694" y="20559"/>
                    <a:pt x="16915" y="20832"/>
                  </a:cubicBezTo>
                  <a:cubicBezTo>
                    <a:pt x="17032" y="20974"/>
                    <a:pt x="17656" y="21116"/>
                    <a:pt x="18225" y="21220"/>
                  </a:cubicBezTo>
                  <a:cubicBezTo>
                    <a:pt x="18371" y="20849"/>
                    <a:pt x="18085" y="19704"/>
                    <a:pt x="18131" y="19423"/>
                  </a:cubicBezTo>
                  <a:cubicBezTo>
                    <a:pt x="18180" y="19121"/>
                    <a:pt x="19914" y="17238"/>
                    <a:pt x="20211" y="16813"/>
                  </a:cubicBezTo>
                  <a:cubicBezTo>
                    <a:pt x="20509" y="16389"/>
                    <a:pt x="20956" y="16389"/>
                    <a:pt x="21202" y="15843"/>
                  </a:cubicBezTo>
                  <a:cubicBezTo>
                    <a:pt x="21451" y="15297"/>
                    <a:pt x="20509" y="13537"/>
                    <a:pt x="20312" y="13172"/>
                  </a:cubicBezTo>
                  <a:cubicBezTo>
                    <a:pt x="20113" y="12808"/>
                    <a:pt x="20014" y="11352"/>
                    <a:pt x="20163" y="10744"/>
                  </a:cubicBezTo>
                  <a:cubicBezTo>
                    <a:pt x="20312" y="10138"/>
                    <a:pt x="19419" y="9773"/>
                    <a:pt x="19419" y="9349"/>
                  </a:cubicBezTo>
                  <a:cubicBezTo>
                    <a:pt x="19419" y="8924"/>
                    <a:pt x="20262" y="8195"/>
                    <a:pt x="20707" y="7953"/>
                  </a:cubicBezTo>
                  <a:cubicBezTo>
                    <a:pt x="21154" y="7710"/>
                    <a:pt x="21004" y="6010"/>
                    <a:pt x="20609" y="5586"/>
                  </a:cubicBezTo>
                  <a:cubicBezTo>
                    <a:pt x="20211" y="5161"/>
                    <a:pt x="20014" y="4372"/>
                    <a:pt x="20262" y="3523"/>
                  </a:cubicBezTo>
                  <a:cubicBezTo>
                    <a:pt x="20509" y="2674"/>
                    <a:pt x="18776" y="2006"/>
                    <a:pt x="18528" y="2006"/>
                  </a:cubicBezTo>
                  <a:cubicBezTo>
                    <a:pt x="18486" y="2006"/>
                    <a:pt x="18462" y="1952"/>
                    <a:pt x="18445" y="1880"/>
                  </a:cubicBezTo>
                  <a:cubicBezTo>
                    <a:pt x="16897" y="2231"/>
                    <a:pt x="12937" y="1726"/>
                    <a:pt x="12637" y="1580"/>
                  </a:cubicBezTo>
                  <a:cubicBezTo>
                    <a:pt x="12441" y="1484"/>
                    <a:pt x="11939" y="1263"/>
                    <a:pt x="11507" y="1074"/>
                  </a:cubicBezTo>
                  <a:cubicBezTo>
                    <a:pt x="11311" y="1476"/>
                    <a:pt x="10902" y="1844"/>
                    <a:pt x="10285" y="1844"/>
                  </a:cubicBezTo>
                  <a:cubicBezTo>
                    <a:pt x="9330" y="1844"/>
                    <a:pt x="9263" y="670"/>
                    <a:pt x="9230" y="145"/>
                  </a:cubicBezTo>
                  <a:cubicBezTo>
                    <a:pt x="9198" y="-380"/>
                    <a:pt x="5366" y="591"/>
                    <a:pt x="4340" y="1844"/>
                  </a:cubicBezTo>
                  <a:cubicBezTo>
                    <a:pt x="3318" y="3099"/>
                    <a:pt x="939" y="2612"/>
                    <a:pt x="874" y="3300"/>
                  </a:cubicBezTo>
                  <a:cubicBezTo>
                    <a:pt x="825" y="3800"/>
                    <a:pt x="469" y="4059"/>
                    <a:pt x="236" y="3919"/>
                  </a:cubicBezTo>
                  <a:cubicBezTo>
                    <a:pt x="220" y="4041"/>
                    <a:pt x="216" y="4156"/>
                    <a:pt x="246" y="425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86" name="Shape 6385">
              <a:extLst>
                <a:ext uri="{FF2B5EF4-FFF2-40B4-BE49-F238E27FC236}">
                  <a16:creationId xmlns:a16="http://schemas.microsoft.com/office/drawing/2014/main" id="{5912FB33-4CCB-2C88-F985-B83245AA9E20}"/>
                </a:ext>
              </a:extLst>
            </p:cNvPr>
            <p:cNvSpPr/>
            <p:nvPr/>
          </p:nvSpPr>
          <p:spPr>
            <a:xfrm>
              <a:off x="5870325" y="2680395"/>
              <a:ext cx="85296" cy="81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135" extrusionOk="0">
                  <a:moveTo>
                    <a:pt x="15785" y="19199"/>
                  </a:moveTo>
                  <a:cubicBezTo>
                    <a:pt x="15552" y="17955"/>
                    <a:pt x="19334" y="12243"/>
                    <a:pt x="20280" y="12243"/>
                  </a:cubicBezTo>
                  <a:cubicBezTo>
                    <a:pt x="21066" y="12243"/>
                    <a:pt x="21361" y="6755"/>
                    <a:pt x="21029" y="3903"/>
                  </a:cubicBezTo>
                  <a:cubicBezTo>
                    <a:pt x="18094" y="1775"/>
                    <a:pt x="15658" y="1049"/>
                    <a:pt x="15658" y="1049"/>
                  </a:cubicBezTo>
                  <a:cubicBezTo>
                    <a:pt x="15658" y="1049"/>
                    <a:pt x="7779" y="640"/>
                    <a:pt x="6464" y="84"/>
                  </a:cubicBezTo>
                  <a:cubicBezTo>
                    <a:pt x="5151" y="-465"/>
                    <a:pt x="3837" y="1882"/>
                    <a:pt x="2655" y="916"/>
                  </a:cubicBezTo>
                  <a:cubicBezTo>
                    <a:pt x="1472" y="-49"/>
                    <a:pt x="-239" y="1189"/>
                    <a:pt x="27" y="2570"/>
                  </a:cubicBezTo>
                  <a:cubicBezTo>
                    <a:pt x="290" y="3948"/>
                    <a:pt x="2784" y="4780"/>
                    <a:pt x="2784" y="6847"/>
                  </a:cubicBezTo>
                  <a:cubicBezTo>
                    <a:pt x="2784" y="8913"/>
                    <a:pt x="7779" y="11951"/>
                    <a:pt x="7646" y="13053"/>
                  </a:cubicBezTo>
                  <a:cubicBezTo>
                    <a:pt x="7557" y="13828"/>
                    <a:pt x="10640" y="15930"/>
                    <a:pt x="12484" y="18765"/>
                  </a:cubicBezTo>
                  <a:cubicBezTo>
                    <a:pt x="13465" y="19415"/>
                    <a:pt x="14507" y="20264"/>
                    <a:pt x="15540" y="21135"/>
                  </a:cubicBezTo>
                  <a:cubicBezTo>
                    <a:pt x="15745" y="20225"/>
                    <a:pt x="15845" y="19514"/>
                    <a:pt x="15785" y="1919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87" name="Shape 6386">
              <a:extLst>
                <a:ext uri="{FF2B5EF4-FFF2-40B4-BE49-F238E27FC236}">
                  <a16:creationId xmlns:a16="http://schemas.microsoft.com/office/drawing/2014/main" id="{C73F6D08-677E-767F-2B2E-EE593EB4374D}"/>
                </a:ext>
              </a:extLst>
            </p:cNvPr>
            <p:cNvSpPr/>
            <p:nvPr/>
          </p:nvSpPr>
          <p:spPr>
            <a:xfrm>
              <a:off x="5822518" y="2640556"/>
              <a:ext cx="128271" cy="111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17" y="17366"/>
                  </a:moveTo>
                  <a:cubicBezTo>
                    <a:pt x="12608" y="16550"/>
                    <a:pt x="9218" y="14298"/>
                    <a:pt x="9218" y="12766"/>
                  </a:cubicBezTo>
                  <a:cubicBezTo>
                    <a:pt x="9218" y="11234"/>
                    <a:pt x="7525" y="10618"/>
                    <a:pt x="7347" y="9596"/>
                  </a:cubicBezTo>
                  <a:cubicBezTo>
                    <a:pt x="7166" y="8573"/>
                    <a:pt x="8327" y="7655"/>
                    <a:pt x="9130" y="8370"/>
                  </a:cubicBezTo>
                  <a:cubicBezTo>
                    <a:pt x="9932" y="9086"/>
                    <a:pt x="10824" y="7347"/>
                    <a:pt x="11715" y="7754"/>
                  </a:cubicBezTo>
                  <a:cubicBezTo>
                    <a:pt x="12608" y="8166"/>
                    <a:pt x="17955" y="8469"/>
                    <a:pt x="17955" y="8469"/>
                  </a:cubicBezTo>
                  <a:cubicBezTo>
                    <a:pt x="17955" y="8469"/>
                    <a:pt x="19608" y="9007"/>
                    <a:pt x="21600" y="10584"/>
                  </a:cubicBezTo>
                  <a:cubicBezTo>
                    <a:pt x="21557" y="10159"/>
                    <a:pt x="21494" y="9804"/>
                    <a:pt x="21411" y="9590"/>
                  </a:cubicBezTo>
                  <a:cubicBezTo>
                    <a:pt x="20933" y="8299"/>
                    <a:pt x="21411" y="6830"/>
                    <a:pt x="20129" y="6279"/>
                  </a:cubicBezTo>
                  <a:cubicBezTo>
                    <a:pt x="19467" y="5993"/>
                    <a:pt x="19190" y="4681"/>
                    <a:pt x="19075" y="3476"/>
                  </a:cubicBezTo>
                  <a:cubicBezTo>
                    <a:pt x="18471" y="3687"/>
                    <a:pt x="17959" y="3860"/>
                    <a:pt x="17680" y="3941"/>
                  </a:cubicBezTo>
                  <a:cubicBezTo>
                    <a:pt x="16613" y="4247"/>
                    <a:pt x="14345" y="4092"/>
                    <a:pt x="13546" y="2868"/>
                  </a:cubicBezTo>
                  <a:cubicBezTo>
                    <a:pt x="12950" y="1957"/>
                    <a:pt x="11095" y="621"/>
                    <a:pt x="10187" y="0"/>
                  </a:cubicBezTo>
                  <a:cubicBezTo>
                    <a:pt x="9814" y="373"/>
                    <a:pt x="8392" y="1771"/>
                    <a:pt x="7773" y="1853"/>
                  </a:cubicBezTo>
                  <a:cubicBezTo>
                    <a:pt x="7055" y="1957"/>
                    <a:pt x="7504" y="4115"/>
                    <a:pt x="6786" y="4115"/>
                  </a:cubicBezTo>
                  <a:cubicBezTo>
                    <a:pt x="6069" y="4115"/>
                    <a:pt x="5532" y="5552"/>
                    <a:pt x="5354" y="6168"/>
                  </a:cubicBezTo>
                  <a:cubicBezTo>
                    <a:pt x="5176" y="6785"/>
                    <a:pt x="3565" y="5756"/>
                    <a:pt x="2847" y="6065"/>
                  </a:cubicBezTo>
                  <a:cubicBezTo>
                    <a:pt x="2335" y="6288"/>
                    <a:pt x="824" y="6557"/>
                    <a:pt x="0" y="6695"/>
                  </a:cubicBezTo>
                  <a:cubicBezTo>
                    <a:pt x="126" y="7630"/>
                    <a:pt x="77" y="8668"/>
                    <a:pt x="729" y="8668"/>
                  </a:cubicBezTo>
                  <a:cubicBezTo>
                    <a:pt x="1803" y="8668"/>
                    <a:pt x="3775" y="8533"/>
                    <a:pt x="3834" y="10175"/>
                  </a:cubicBezTo>
                  <a:cubicBezTo>
                    <a:pt x="3890" y="11817"/>
                    <a:pt x="6460" y="15448"/>
                    <a:pt x="7411" y="16680"/>
                  </a:cubicBezTo>
                  <a:cubicBezTo>
                    <a:pt x="8366" y="17913"/>
                    <a:pt x="10519" y="17641"/>
                    <a:pt x="10636" y="18667"/>
                  </a:cubicBezTo>
                  <a:cubicBezTo>
                    <a:pt x="10757" y="19695"/>
                    <a:pt x="12310" y="20651"/>
                    <a:pt x="14103" y="20788"/>
                  </a:cubicBezTo>
                  <a:cubicBezTo>
                    <a:pt x="14589" y="20826"/>
                    <a:pt x="15173" y="21148"/>
                    <a:pt x="15801" y="21600"/>
                  </a:cubicBezTo>
                  <a:cubicBezTo>
                    <a:pt x="14549" y="19499"/>
                    <a:pt x="12457" y="17940"/>
                    <a:pt x="12517" y="1736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88" name="Shape 6387">
              <a:extLst>
                <a:ext uri="{FF2B5EF4-FFF2-40B4-BE49-F238E27FC236}">
                  <a16:creationId xmlns:a16="http://schemas.microsoft.com/office/drawing/2014/main" id="{D8860817-F337-DA5C-9ECF-4A8CDE9B8B66}"/>
                </a:ext>
              </a:extLst>
            </p:cNvPr>
            <p:cNvSpPr/>
            <p:nvPr/>
          </p:nvSpPr>
          <p:spPr>
            <a:xfrm>
              <a:off x="5950003" y="2760072"/>
              <a:ext cx="43567" cy="8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600" extrusionOk="0">
                  <a:moveTo>
                    <a:pt x="13714" y="18418"/>
                  </a:moveTo>
                  <a:cubicBezTo>
                    <a:pt x="16255" y="18161"/>
                    <a:pt x="14729" y="17113"/>
                    <a:pt x="16511" y="16198"/>
                  </a:cubicBezTo>
                  <a:cubicBezTo>
                    <a:pt x="18285" y="15285"/>
                    <a:pt x="20320" y="13457"/>
                    <a:pt x="20581" y="12804"/>
                  </a:cubicBezTo>
                  <a:cubicBezTo>
                    <a:pt x="20610" y="12733"/>
                    <a:pt x="20703" y="12684"/>
                    <a:pt x="20826" y="12641"/>
                  </a:cubicBezTo>
                  <a:cubicBezTo>
                    <a:pt x="17374" y="11308"/>
                    <a:pt x="14956" y="10352"/>
                    <a:pt x="14194" y="8985"/>
                  </a:cubicBezTo>
                  <a:cubicBezTo>
                    <a:pt x="13420" y="7589"/>
                    <a:pt x="14224" y="4861"/>
                    <a:pt x="15436" y="2870"/>
                  </a:cubicBezTo>
                  <a:cubicBezTo>
                    <a:pt x="13465" y="2152"/>
                    <a:pt x="7406" y="0"/>
                    <a:pt x="5501" y="0"/>
                  </a:cubicBezTo>
                  <a:cubicBezTo>
                    <a:pt x="3619" y="0"/>
                    <a:pt x="718" y="2152"/>
                    <a:pt x="0" y="4218"/>
                  </a:cubicBezTo>
                  <a:cubicBezTo>
                    <a:pt x="4448" y="5437"/>
                    <a:pt x="6197" y="6303"/>
                    <a:pt x="3117" y="7886"/>
                  </a:cubicBezTo>
                  <a:cubicBezTo>
                    <a:pt x="-93" y="9540"/>
                    <a:pt x="-774" y="15113"/>
                    <a:pt x="2778" y="16590"/>
                  </a:cubicBezTo>
                  <a:cubicBezTo>
                    <a:pt x="6163" y="18000"/>
                    <a:pt x="7138" y="20799"/>
                    <a:pt x="10418" y="21600"/>
                  </a:cubicBezTo>
                  <a:cubicBezTo>
                    <a:pt x="11345" y="20192"/>
                    <a:pt x="12040" y="18596"/>
                    <a:pt x="13714" y="1841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89" name="Shape 6388">
              <a:extLst>
                <a:ext uri="{FF2B5EF4-FFF2-40B4-BE49-F238E27FC236}">
                  <a16:creationId xmlns:a16="http://schemas.microsoft.com/office/drawing/2014/main" id="{A3FC7F13-E81B-FC0E-86C4-49A704F70224}"/>
                </a:ext>
              </a:extLst>
            </p:cNvPr>
            <p:cNvSpPr/>
            <p:nvPr/>
          </p:nvSpPr>
          <p:spPr>
            <a:xfrm>
              <a:off x="5726906" y="2568846"/>
              <a:ext cx="176424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extrusionOk="0">
                  <a:moveTo>
                    <a:pt x="18043" y="1923"/>
                  </a:moveTo>
                  <a:cubicBezTo>
                    <a:pt x="17276" y="0"/>
                    <a:pt x="15356" y="0"/>
                    <a:pt x="15356" y="0"/>
                  </a:cubicBezTo>
                  <a:cubicBezTo>
                    <a:pt x="15356" y="0"/>
                    <a:pt x="15162" y="1923"/>
                    <a:pt x="14874" y="2985"/>
                  </a:cubicBezTo>
                  <a:cubicBezTo>
                    <a:pt x="14632" y="3879"/>
                    <a:pt x="13236" y="3866"/>
                    <a:pt x="12342" y="3330"/>
                  </a:cubicBezTo>
                  <a:cubicBezTo>
                    <a:pt x="12088" y="4067"/>
                    <a:pt x="10927" y="4643"/>
                    <a:pt x="10765" y="5709"/>
                  </a:cubicBezTo>
                  <a:cubicBezTo>
                    <a:pt x="10572" y="6998"/>
                    <a:pt x="9153" y="6283"/>
                    <a:pt x="9605" y="9717"/>
                  </a:cubicBezTo>
                  <a:cubicBezTo>
                    <a:pt x="10056" y="13154"/>
                    <a:pt x="8896" y="12009"/>
                    <a:pt x="8444" y="11580"/>
                  </a:cubicBezTo>
                  <a:cubicBezTo>
                    <a:pt x="7992" y="11149"/>
                    <a:pt x="5993" y="11720"/>
                    <a:pt x="5477" y="12864"/>
                  </a:cubicBezTo>
                  <a:cubicBezTo>
                    <a:pt x="4960" y="14012"/>
                    <a:pt x="4250" y="13724"/>
                    <a:pt x="3799" y="13154"/>
                  </a:cubicBezTo>
                  <a:cubicBezTo>
                    <a:pt x="3348" y="12583"/>
                    <a:pt x="2445" y="12294"/>
                    <a:pt x="2057" y="13724"/>
                  </a:cubicBezTo>
                  <a:cubicBezTo>
                    <a:pt x="1670" y="15157"/>
                    <a:pt x="960" y="12583"/>
                    <a:pt x="380" y="12723"/>
                  </a:cubicBezTo>
                  <a:cubicBezTo>
                    <a:pt x="-201" y="12864"/>
                    <a:pt x="57" y="15586"/>
                    <a:pt x="57" y="16160"/>
                  </a:cubicBezTo>
                  <a:cubicBezTo>
                    <a:pt x="57" y="16731"/>
                    <a:pt x="960" y="18449"/>
                    <a:pt x="1541" y="17878"/>
                  </a:cubicBezTo>
                  <a:cubicBezTo>
                    <a:pt x="2121" y="17305"/>
                    <a:pt x="2831" y="18019"/>
                    <a:pt x="3348" y="18737"/>
                  </a:cubicBezTo>
                  <a:cubicBezTo>
                    <a:pt x="3863" y="19452"/>
                    <a:pt x="4831" y="18163"/>
                    <a:pt x="5154" y="17448"/>
                  </a:cubicBezTo>
                  <a:cubicBezTo>
                    <a:pt x="5477" y="16731"/>
                    <a:pt x="7283" y="16731"/>
                    <a:pt x="7476" y="16731"/>
                  </a:cubicBezTo>
                  <a:cubicBezTo>
                    <a:pt x="7670" y="16731"/>
                    <a:pt x="7733" y="19023"/>
                    <a:pt x="8057" y="19452"/>
                  </a:cubicBezTo>
                  <a:cubicBezTo>
                    <a:pt x="8379" y="19882"/>
                    <a:pt x="9605" y="20170"/>
                    <a:pt x="10702" y="20311"/>
                  </a:cubicBezTo>
                  <a:cubicBezTo>
                    <a:pt x="11798" y="20452"/>
                    <a:pt x="13411" y="21600"/>
                    <a:pt x="13927" y="21600"/>
                  </a:cubicBezTo>
                  <a:cubicBezTo>
                    <a:pt x="14443" y="21600"/>
                    <a:pt x="15281" y="19593"/>
                    <a:pt x="16441" y="19593"/>
                  </a:cubicBezTo>
                  <a:cubicBezTo>
                    <a:pt x="17602" y="19593"/>
                    <a:pt x="18248" y="18019"/>
                    <a:pt x="18441" y="18163"/>
                  </a:cubicBezTo>
                  <a:cubicBezTo>
                    <a:pt x="18446" y="18166"/>
                    <a:pt x="18451" y="18179"/>
                    <a:pt x="18452" y="18185"/>
                  </a:cubicBezTo>
                  <a:cubicBezTo>
                    <a:pt x="18536" y="17386"/>
                    <a:pt x="18672" y="16743"/>
                    <a:pt x="18923" y="16665"/>
                  </a:cubicBezTo>
                  <a:cubicBezTo>
                    <a:pt x="19395" y="16517"/>
                    <a:pt x="19057" y="14721"/>
                    <a:pt x="19395" y="13827"/>
                  </a:cubicBezTo>
                  <a:cubicBezTo>
                    <a:pt x="19731" y="12934"/>
                    <a:pt x="19125" y="11140"/>
                    <a:pt x="19731" y="11287"/>
                  </a:cubicBezTo>
                  <a:cubicBezTo>
                    <a:pt x="20336" y="11438"/>
                    <a:pt x="21009" y="11588"/>
                    <a:pt x="21009" y="9648"/>
                  </a:cubicBezTo>
                  <a:cubicBezTo>
                    <a:pt x="21009" y="8992"/>
                    <a:pt x="21169" y="8415"/>
                    <a:pt x="21399" y="7932"/>
                  </a:cubicBezTo>
                  <a:cubicBezTo>
                    <a:pt x="20734" y="5863"/>
                    <a:pt x="20256" y="2558"/>
                    <a:pt x="20256" y="2558"/>
                  </a:cubicBezTo>
                  <a:cubicBezTo>
                    <a:pt x="20256" y="2558"/>
                    <a:pt x="18815" y="3841"/>
                    <a:pt x="18043" y="192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90" name="Shape 6389">
              <a:extLst>
                <a:ext uri="{FF2B5EF4-FFF2-40B4-BE49-F238E27FC236}">
                  <a16:creationId xmlns:a16="http://schemas.microsoft.com/office/drawing/2014/main" id="{129415EC-7570-AB17-FA71-6C73D0A492E4}"/>
                </a:ext>
              </a:extLst>
            </p:cNvPr>
            <p:cNvSpPr/>
            <p:nvPr/>
          </p:nvSpPr>
          <p:spPr>
            <a:xfrm>
              <a:off x="5878293" y="2576814"/>
              <a:ext cx="154677" cy="87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196" extrusionOk="0">
                  <a:moveTo>
                    <a:pt x="20792" y="3896"/>
                  </a:moveTo>
                  <a:cubicBezTo>
                    <a:pt x="20537" y="3748"/>
                    <a:pt x="20259" y="3439"/>
                    <a:pt x="20015" y="3059"/>
                  </a:cubicBezTo>
                  <a:cubicBezTo>
                    <a:pt x="19092" y="2699"/>
                    <a:pt x="18201" y="2222"/>
                    <a:pt x="17929" y="1743"/>
                  </a:cubicBezTo>
                  <a:cubicBezTo>
                    <a:pt x="17383" y="782"/>
                    <a:pt x="15195" y="200"/>
                    <a:pt x="14865" y="8"/>
                  </a:cubicBezTo>
                  <a:cubicBezTo>
                    <a:pt x="14538" y="-188"/>
                    <a:pt x="12455" y="3478"/>
                    <a:pt x="11797" y="3478"/>
                  </a:cubicBezTo>
                  <a:cubicBezTo>
                    <a:pt x="11140" y="3478"/>
                    <a:pt x="8293" y="4057"/>
                    <a:pt x="8293" y="5404"/>
                  </a:cubicBezTo>
                  <a:cubicBezTo>
                    <a:pt x="8293" y="6757"/>
                    <a:pt x="4793" y="6952"/>
                    <a:pt x="3805" y="5404"/>
                  </a:cubicBezTo>
                  <a:cubicBezTo>
                    <a:pt x="3649" y="5160"/>
                    <a:pt x="3501" y="4835"/>
                    <a:pt x="3358" y="4482"/>
                  </a:cubicBezTo>
                  <a:cubicBezTo>
                    <a:pt x="3096" y="4919"/>
                    <a:pt x="2914" y="5441"/>
                    <a:pt x="2914" y="6034"/>
                  </a:cubicBezTo>
                  <a:cubicBezTo>
                    <a:pt x="2914" y="7789"/>
                    <a:pt x="2147" y="7653"/>
                    <a:pt x="1457" y="7517"/>
                  </a:cubicBezTo>
                  <a:cubicBezTo>
                    <a:pt x="767" y="7383"/>
                    <a:pt x="1457" y="9006"/>
                    <a:pt x="1075" y="9814"/>
                  </a:cubicBezTo>
                  <a:cubicBezTo>
                    <a:pt x="689" y="10622"/>
                    <a:pt x="1075" y="12247"/>
                    <a:pt x="537" y="12380"/>
                  </a:cubicBezTo>
                  <a:cubicBezTo>
                    <a:pt x="251" y="12451"/>
                    <a:pt x="96" y="13033"/>
                    <a:pt x="0" y="13755"/>
                  </a:cubicBezTo>
                  <a:cubicBezTo>
                    <a:pt x="231" y="13949"/>
                    <a:pt x="796" y="15937"/>
                    <a:pt x="796" y="15937"/>
                  </a:cubicBezTo>
                  <a:cubicBezTo>
                    <a:pt x="796" y="15937"/>
                    <a:pt x="767" y="15985"/>
                    <a:pt x="721" y="16058"/>
                  </a:cubicBezTo>
                  <a:cubicBezTo>
                    <a:pt x="1466" y="16841"/>
                    <a:pt x="2988" y="18525"/>
                    <a:pt x="3477" y="19674"/>
                  </a:cubicBezTo>
                  <a:cubicBezTo>
                    <a:pt x="4133" y="21217"/>
                    <a:pt x="5995" y="21412"/>
                    <a:pt x="6871" y="21027"/>
                  </a:cubicBezTo>
                  <a:cubicBezTo>
                    <a:pt x="7747" y="20644"/>
                    <a:pt x="11470" y="18519"/>
                    <a:pt x="11470" y="18519"/>
                  </a:cubicBezTo>
                  <a:cubicBezTo>
                    <a:pt x="11470" y="18519"/>
                    <a:pt x="12348" y="19098"/>
                    <a:pt x="12894" y="19289"/>
                  </a:cubicBezTo>
                  <a:cubicBezTo>
                    <a:pt x="13022" y="19337"/>
                    <a:pt x="13372" y="19435"/>
                    <a:pt x="13826" y="19558"/>
                  </a:cubicBezTo>
                  <a:cubicBezTo>
                    <a:pt x="14093" y="19067"/>
                    <a:pt x="14916" y="18653"/>
                    <a:pt x="15794" y="17102"/>
                  </a:cubicBezTo>
                  <a:cubicBezTo>
                    <a:pt x="16822" y="15290"/>
                    <a:pt x="18367" y="8815"/>
                    <a:pt x="18808" y="8299"/>
                  </a:cubicBezTo>
                  <a:cubicBezTo>
                    <a:pt x="19249" y="7781"/>
                    <a:pt x="20427" y="6615"/>
                    <a:pt x="21014" y="5839"/>
                  </a:cubicBezTo>
                  <a:cubicBezTo>
                    <a:pt x="21600" y="5061"/>
                    <a:pt x="21455" y="4284"/>
                    <a:pt x="20792" y="389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91" name="Shape 6390">
              <a:extLst>
                <a:ext uri="{FF2B5EF4-FFF2-40B4-BE49-F238E27FC236}">
                  <a16:creationId xmlns:a16="http://schemas.microsoft.com/office/drawing/2014/main" id="{223337A9-4329-A02E-6BFF-C75A9EF9F26D}"/>
                </a:ext>
              </a:extLst>
            </p:cNvPr>
            <p:cNvSpPr/>
            <p:nvPr/>
          </p:nvSpPr>
          <p:spPr>
            <a:xfrm>
              <a:off x="5790647" y="2505104"/>
              <a:ext cx="147935" cy="7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551" extrusionOk="0">
                  <a:moveTo>
                    <a:pt x="19947" y="9787"/>
                  </a:moveTo>
                  <a:cubicBezTo>
                    <a:pt x="19380" y="9125"/>
                    <a:pt x="17802" y="9566"/>
                    <a:pt x="17687" y="8679"/>
                  </a:cubicBezTo>
                  <a:cubicBezTo>
                    <a:pt x="17578" y="7793"/>
                    <a:pt x="17465" y="6243"/>
                    <a:pt x="16785" y="6243"/>
                  </a:cubicBezTo>
                  <a:cubicBezTo>
                    <a:pt x="16109" y="6243"/>
                    <a:pt x="15205" y="5359"/>
                    <a:pt x="14868" y="6907"/>
                  </a:cubicBezTo>
                  <a:cubicBezTo>
                    <a:pt x="14528" y="8458"/>
                    <a:pt x="13174" y="6464"/>
                    <a:pt x="13060" y="5356"/>
                  </a:cubicBezTo>
                  <a:cubicBezTo>
                    <a:pt x="12950" y="4245"/>
                    <a:pt x="12384" y="3363"/>
                    <a:pt x="10804" y="2252"/>
                  </a:cubicBezTo>
                  <a:cubicBezTo>
                    <a:pt x="10177" y="1812"/>
                    <a:pt x="9463" y="922"/>
                    <a:pt x="8827" y="0"/>
                  </a:cubicBezTo>
                  <a:cubicBezTo>
                    <a:pt x="8776" y="267"/>
                    <a:pt x="8714" y="518"/>
                    <a:pt x="8648" y="714"/>
                  </a:cubicBezTo>
                  <a:cubicBezTo>
                    <a:pt x="8344" y="1610"/>
                    <a:pt x="7284" y="-29"/>
                    <a:pt x="6830" y="863"/>
                  </a:cubicBezTo>
                  <a:cubicBezTo>
                    <a:pt x="6374" y="1757"/>
                    <a:pt x="4859" y="1902"/>
                    <a:pt x="4026" y="3392"/>
                  </a:cubicBezTo>
                  <a:cubicBezTo>
                    <a:pt x="3192" y="4881"/>
                    <a:pt x="1448" y="5624"/>
                    <a:pt x="464" y="6070"/>
                  </a:cubicBezTo>
                  <a:cubicBezTo>
                    <a:pt x="-522" y="6519"/>
                    <a:pt x="313" y="8302"/>
                    <a:pt x="691" y="9640"/>
                  </a:cubicBezTo>
                  <a:cubicBezTo>
                    <a:pt x="1071" y="10976"/>
                    <a:pt x="1071" y="14250"/>
                    <a:pt x="1828" y="15293"/>
                  </a:cubicBezTo>
                  <a:cubicBezTo>
                    <a:pt x="2587" y="16332"/>
                    <a:pt x="5087" y="19457"/>
                    <a:pt x="5390" y="20499"/>
                  </a:cubicBezTo>
                  <a:cubicBezTo>
                    <a:pt x="5441" y="20679"/>
                    <a:pt x="5410" y="20844"/>
                    <a:pt x="5347" y="21001"/>
                  </a:cubicBezTo>
                  <a:cubicBezTo>
                    <a:pt x="6397" y="21558"/>
                    <a:pt x="8037" y="21571"/>
                    <a:pt x="8321" y="20643"/>
                  </a:cubicBezTo>
                  <a:cubicBezTo>
                    <a:pt x="8660" y="19538"/>
                    <a:pt x="8887" y="17541"/>
                    <a:pt x="8887" y="17541"/>
                  </a:cubicBezTo>
                  <a:cubicBezTo>
                    <a:pt x="8887" y="17541"/>
                    <a:pt x="11142" y="17541"/>
                    <a:pt x="12044" y="19538"/>
                  </a:cubicBezTo>
                  <a:cubicBezTo>
                    <a:pt x="12950" y="21532"/>
                    <a:pt x="14643" y="20199"/>
                    <a:pt x="14643" y="20199"/>
                  </a:cubicBezTo>
                  <a:cubicBezTo>
                    <a:pt x="14643" y="20199"/>
                    <a:pt x="14736" y="20763"/>
                    <a:pt x="14888" y="21551"/>
                  </a:cubicBezTo>
                  <a:cubicBezTo>
                    <a:pt x="15132" y="20457"/>
                    <a:pt x="15452" y="19496"/>
                    <a:pt x="15838" y="19382"/>
                  </a:cubicBezTo>
                  <a:cubicBezTo>
                    <a:pt x="16791" y="19117"/>
                    <a:pt x="18147" y="18851"/>
                    <a:pt x="19098" y="16186"/>
                  </a:cubicBezTo>
                  <a:cubicBezTo>
                    <a:pt x="19591" y="14811"/>
                    <a:pt x="20403" y="13719"/>
                    <a:pt x="21078" y="12986"/>
                  </a:cubicBezTo>
                  <a:cubicBezTo>
                    <a:pt x="20621" y="11888"/>
                    <a:pt x="20386" y="10305"/>
                    <a:pt x="19947" y="978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92" name="Shape 6391">
              <a:extLst>
                <a:ext uri="{FF2B5EF4-FFF2-40B4-BE49-F238E27FC236}">
                  <a16:creationId xmlns:a16="http://schemas.microsoft.com/office/drawing/2014/main" id="{BBCEFF3C-9F16-4444-DBB8-0510827D1ABD}"/>
                </a:ext>
              </a:extLst>
            </p:cNvPr>
            <p:cNvSpPr/>
            <p:nvPr/>
          </p:nvSpPr>
          <p:spPr>
            <a:xfrm>
              <a:off x="5894228" y="2552910"/>
              <a:ext cx="134301" cy="5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54" extrusionOk="0">
                  <a:moveTo>
                    <a:pt x="16029" y="1972"/>
                  </a:moveTo>
                  <a:cubicBezTo>
                    <a:pt x="14755" y="2262"/>
                    <a:pt x="14115" y="468"/>
                    <a:pt x="13100" y="1368"/>
                  </a:cubicBezTo>
                  <a:cubicBezTo>
                    <a:pt x="12080" y="2262"/>
                    <a:pt x="10422" y="1368"/>
                    <a:pt x="9788" y="468"/>
                  </a:cubicBezTo>
                  <a:cubicBezTo>
                    <a:pt x="9147" y="-432"/>
                    <a:pt x="8386" y="2262"/>
                    <a:pt x="7492" y="1068"/>
                  </a:cubicBezTo>
                  <a:cubicBezTo>
                    <a:pt x="7296" y="803"/>
                    <a:pt x="7131" y="424"/>
                    <a:pt x="6987" y="0"/>
                  </a:cubicBezTo>
                  <a:cubicBezTo>
                    <a:pt x="6225" y="993"/>
                    <a:pt x="5309" y="2470"/>
                    <a:pt x="4752" y="4332"/>
                  </a:cubicBezTo>
                  <a:cubicBezTo>
                    <a:pt x="3678" y="7940"/>
                    <a:pt x="2147" y="8301"/>
                    <a:pt x="1072" y="8659"/>
                  </a:cubicBezTo>
                  <a:cubicBezTo>
                    <a:pt x="636" y="8814"/>
                    <a:pt x="275" y="10115"/>
                    <a:pt x="0" y="11597"/>
                  </a:cubicBezTo>
                  <a:cubicBezTo>
                    <a:pt x="350" y="13722"/>
                    <a:pt x="994" y="17159"/>
                    <a:pt x="1760" y="18759"/>
                  </a:cubicBezTo>
                  <a:cubicBezTo>
                    <a:pt x="2908" y="21168"/>
                    <a:pt x="6981" y="20865"/>
                    <a:pt x="6981" y="18759"/>
                  </a:cubicBezTo>
                  <a:cubicBezTo>
                    <a:pt x="6981" y="16664"/>
                    <a:pt x="10293" y="15764"/>
                    <a:pt x="11058" y="15764"/>
                  </a:cubicBezTo>
                  <a:cubicBezTo>
                    <a:pt x="11824" y="15764"/>
                    <a:pt x="14246" y="10062"/>
                    <a:pt x="14627" y="10367"/>
                  </a:cubicBezTo>
                  <a:cubicBezTo>
                    <a:pt x="15011" y="10666"/>
                    <a:pt x="17557" y="11570"/>
                    <a:pt x="18192" y="13065"/>
                  </a:cubicBezTo>
                  <a:cubicBezTo>
                    <a:pt x="18509" y="13811"/>
                    <a:pt x="19545" y="14552"/>
                    <a:pt x="20619" y="15112"/>
                  </a:cubicBezTo>
                  <a:cubicBezTo>
                    <a:pt x="20168" y="14181"/>
                    <a:pt x="19813" y="12973"/>
                    <a:pt x="19813" y="11980"/>
                  </a:cubicBezTo>
                  <a:cubicBezTo>
                    <a:pt x="19813" y="10375"/>
                    <a:pt x="21098" y="6144"/>
                    <a:pt x="21524" y="5337"/>
                  </a:cubicBezTo>
                  <a:cubicBezTo>
                    <a:pt x="21559" y="5275"/>
                    <a:pt x="21575" y="5157"/>
                    <a:pt x="21600" y="5056"/>
                  </a:cubicBezTo>
                  <a:cubicBezTo>
                    <a:pt x="20619" y="4711"/>
                    <a:pt x="19541" y="4240"/>
                    <a:pt x="19339" y="3767"/>
                  </a:cubicBezTo>
                  <a:cubicBezTo>
                    <a:pt x="18958" y="2864"/>
                    <a:pt x="17300" y="1667"/>
                    <a:pt x="16029" y="1972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93" name="Shape 6392">
              <a:extLst>
                <a:ext uri="{FF2B5EF4-FFF2-40B4-BE49-F238E27FC236}">
                  <a16:creationId xmlns:a16="http://schemas.microsoft.com/office/drawing/2014/main" id="{3CCE1313-DE3F-FC30-A168-13F2C410B870}"/>
                </a:ext>
              </a:extLst>
            </p:cNvPr>
            <p:cNvSpPr/>
            <p:nvPr/>
          </p:nvSpPr>
          <p:spPr>
            <a:xfrm>
              <a:off x="5264774" y="2776008"/>
              <a:ext cx="80035" cy="14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5" h="21134" extrusionOk="0">
                  <a:moveTo>
                    <a:pt x="14337" y="17314"/>
                  </a:moveTo>
                  <a:cubicBezTo>
                    <a:pt x="16607" y="17065"/>
                    <a:pt x="13715" y="15944"/>
                    <a:pt x="13094" y="15570"/>
                  </a:cubicBezTo>
                  <a:cubicBezTo>
                    <a:pt x="12473" y="15197"/>
                    <a:pt x="13302" y="13703"/>
                    <a:pt x="14541" y="13703"/>
                  </a:cubicBezTo>
                  <a:cubicBezTo>
                    <a:pt x="15779" y="13703"/>
                    <a:pt x="14541" y="12832"/>
                    <a:pt x="12888" y="11833"/>
                  </a:cubicBezTo>
                  <a:cubicBezTo>
                    <a:pt x="11238" y="10838"/>
                    <a:pt x="12888" y="10464"/>
                    <a:pt x="14337" y="10464"/>
                  </a:cubicBezTo>
                  <a:cubicBezTo>
                    <a:pt x="15779" y="10464"/>
                    <a:pt x="13922" y="8970"/>
                    <a:pt x="15365" y="8099"/>
                  </a:cubicBezTo>
                  <a:cubicBezTo>
                    <a:pt x="16811" y="7225"/>
                    <a:pt x="14951" y="5609"/>
                    <a:pt x="14951" y="4861"/>
                  </a:cubicBezTo>
                  <a:cubicBezTo>
                    <a:pt x="14951" y="4114"/>
                    <a:pt x="17016" y="3866"/>
                    <a:pt x="18671" y="2871"/>
                  </a:cubicBezTo>
                  <a:cubicBezTo>
                    <a:pt x="20322" y="1872"/>
                    <a:pt x="17224" y="2247"/>
                    <a:pt x="17224" y="1500"/>
                  </a:cubicBezTo>
                  <a:cubicBezTo>
                    <a:pt x="17224" y="752"/>
                    <a:pt x="15159" y="502"/>
                    <a:pt x="13715" y="1127"/>
                  </a:cubicBezTo>
                  <a:cubicBezTo>
                    <a:pt x="12266" y="1751"/>
                    <a:pt x="12680" y="1127"/>
                    <a:pt x="11443" y="1127"/>
                  </a:cubicBezTo>
                  <a:cubicBezTo>
                    <a:pt x="10203" y="1127"/>
                    <a:pt x="7930" y="1376"/>
                    <a:pt x="7930" y="628"/>
                  </a:cubicBezTo>
                  <a:cubicBezTo>
                    <a:pt x="7930" y="-122"/>
                    <a:pt x="6900" y="-243"/>
                    <a:pt x="5866" y="502"/>
                  </a:cubicBezTo>
                  <a:cubicBezTo>
                    <a:pt x="5563" y="723"/>
                    <a:pt x="5042" y="841"/>
                    <a:pt x="4338" y="893"/>
                  </a:cubicBezTo>
                  <a:cubicBezTo>
                    <a:pt x="4188" y="1870"/>
                    <a:pt x="4022" y="2781"/>
                    <a:pt x="4494" y="3242"/>
                  </a:cubicBezTo>
                  <a:cubicBezTo>
                    <a:pt x="5597" y="4316"/>
                    <a:pt x="3137" y="9997"/>
                    <a:pt x="930" y="11532"/>
                  </a:cubicBezTo>
                  <a:cubicBezTo>
                    <a:pt x="-1278" y="13067"/>
                    <a:pt x="848" y="13477"/>
                    <a:pt x="3137" y="14552"/>
                  </a:cubicBezTo>
                  <a:cubicBezTo>
                    <a:pt x="5428" y="15626"/>
                    <a:pt x="3902" y="19515"/>
                    <a:pt x="3902" y="20436"/>
                  </a:cubicBezTo>
                  <a:cubicBezTo>
                    <a:pt x="3902" y="21357"/>
                    <a:pt x="5938" y="21102"/>
                    <a:pt x="8313" y="21102"/>
                  </a:cubicBezTo>
                  <a:cubicBezTo>
                    <a:pt x="9729" y="21102"/>
                    <a:pt x="11328" y="20723"/>
                    <a:pt x="12896" y="20557"/>
                  </a:cubicBezTo>
                  <a:cubicBezTo>
                    <a:pt x="12430" y="20128"/>
                    <a:pt x="12064" y="19708"/>
                    <a:pt x="12064" y="19430"/>
                  </a:cubicBezTo>
                  <a:cubicBezTo>
                    <a:pt x="12064" y="18682"/>
                    <a:pt x="12064" y="17562"/>
                    <a:pt x="14337" y="1731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94" name="Shape 6393">
              <a:extLst>
                <a:ext uri="{FF2B5EF4-FFF2-40B4-BE49-F238E27FC236}">
                  <a16:creationId xmlns:a16="http://schemas.microsoft.com/office/drawing/2014/main" id="{470F10AC-2E1F-D87D-428E-F47F0BCCA8B4}"/>
                </a:ext>
              </a:extLst>
            </p:cNvPr>
            <p:cNvSpPr/>
            <p:nvPr/>
          </p:nvSpPr>
          <p:spPr>
            <a:xfrm>
              <a:off x="5575517" y="2425426"/>
              <a:ext cx="98196" cy="84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04" extrusionOk="0">
                  <a:moveTo>
                    <a:pt x="6829" y="16673"/>
                  </a:moveTo>
                  <a:cubicBezTo>
                    <a:pt x="7774" y="15572"/>
                    <a:pt x="9427" y="16122"/>
                    <a:pt x="10373" y="17226"/>
                  </a:cubicBezTo>
                  <a:cubicBezTo>
                    <a:pt x="11319" y="18327"/>
                    <a:pt x="12736" y="18599"/>
                    <a:pt x="14156" y="20250"/>
                  </a:cubicBezTo>
                  <a:cubicBezTo>
                    <a:pt x="14518" y="20676"/>
                    <a:pt x="14913" y="21060"/>
                    <a:pt x="15298" y="21404"/>
                  </a:cubicBezTo>
                  <a:cubicBezTo>
                    <a:pt x="15432" y="20244"/>
                    <a:pt x="15457" y="17929"/>
                    <a:pt x="15897" y="16735"/>
                  </a:cubicBezTo>
                  <a:cubicBezTo>
                    <a:pt x="16360" y="15477"/>
                    <a:pt x="15432" y="13852"/>
                    <a:pt x="16204" y="13852"/>
                  </a:cubicBezTo>
                  <a:cubicBezTo>
                    <a:pt x="16976" y="13852"/>
                    <a:pt x="19142" y="13852"/>
                    <a:pt x="19142" y="12235"/>
                  </a:cubicBezTo>
                  <a:cubicBezTo>
                    <a:pt x="19142" y="10613"/>
                    <a:pt x="19762" y="11151"/>
                    <a:pt x="20227" y="10249"/>
                  </a:cubicBezTo>
                  <a:cubicBezTo>
                    <a:pt x="20691" y="9349"/>
                    <a:pt x="18835" y="7548"/>
                    <a:pt x="18524" y="7006"/>
                  </a:cubicBezTo>
                  <a:cubicBezTo>
                    <a:pt x="18217" y="6467"/>
                    <a:pt x="19916" y="6287"/>
                    <a:pt x="21154" y="4130"/>
                  </a:cubicBezTo>
                  <a:cubicBezTo>
                    <a:pt x="21600" y="3343"/>
                    <a:pt x="21416" y="1737"/>
                    <a:pt x="21003" y="0"/>
                  </a:cubicBezTo>
                  <a:cubicBezTo>
                    <a:pt x="20796" y="642"/>
                    <a:pt x="20383" y="1103"/>
                    <a:pt x="19684" y="615"/>
                  </a:cubicBezTo>
                  <a:cubicBezTo>
                    <a:pt x="18524" y="-196"/>
                    <a:pt x="16748" y="255"/>
                    <a:pt x="14428" y="795"/>
                  </a:cubicBezTo>
                  <a:cubicBezTo>
                    <a:pt x="12109" y="1334"/>
                    <a:pt x="11413" y="3947"/>
                    <a:pt x="12260" y="5027"/>
                  </a:cubicBezTo>
                  <a:cubicBezTo>
                    <a:pt x="13112" y="6110"/>
                    <a:pt x="10021" y="6648"/>
                    <a:pt x="9790" y="5210"/>
                  </a:cubicBezTo>
                  <a:cubicBezTo>
                    <a:pt x="9558" y="3763"/>
                    <a:pt x="7238" y="4758"/>
                    <a:pt x="7389" y="6648"/>
                  </a:cubicBezTo>
                  <a:cubicBezTo>
                    <a:pt x="7547" y="8539"/>
                    <a:pt x="4838" y="9261"/>
                    <a:pt x="4995" y="11598"/>
                  </a:cubicBezTo>
                  <a:cubicBezTo>
                    <a:pt x="5150" y="13944"/>
                    <a:pt x="2519" y="16104"/>
                    <a:pt x="820" y="17273"/>
                  </a:cubicBezTo>
                  <a:cubicBezTo>
                    <a:pt x="555" y="17459"/>
                    <a:pt x="280" y="17646"/>
                    <a:pt x="0" y="17833"/>
                  </a:cubicBezTo>
                  <a:cubicBezTo>
                    <a:pt x="856" y="18294"/>
                    <a:pt x="1541" y="18599"/>
                    <a:pt x="1863" y="18599"/>
                  </a:cubicBezTo>
                  <a:cubicBezTo>
                    <a:pt x="3285" y="18599"/>
                    <a:pt x="5883" y="17776"/>
                    <a:pt x="6829" y="1667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95" name="Shape 6394">
              <a:extLst>
                <a:ext uri="{FF2B5EF4-FFF2-40B4-BE49-F238E27FC236}">
                  <a16:creationId xmlns:a16="http://schemas.microsoft.com/office/drawing/2014/main" id="{9818D7A2-3B76-8319-EDEC-9A0C940B79F4}"/>
                </a:ext>
              </a:extLst>
            </p:cNvPr>
            <p:cNvSpPr/>
            <p:nvPr/>
          </p:nvSpPr>
          <p:spPr>
            <a:xfrm>
              <a:off x="5639260" y="2529007"/>
              <a:ext cx="15894" cy="2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600" extrusionOk="0">
                  <a:moveTo>
                    <a:pt x="11074" y="0"/>
                  </a:moveTo>
                  <a:cubicBezTo>
                    <a:pt x="4890" y="2580"/>
                    <a:pt x="-774" y="8125"/>
                    <a:pt x="88" y="19862"/>
                  </a:cubicBezTo>
                  <a:cubicBezTo>
                    <a:pt x="6124" y="19725"/>
                    <a:pt x="14657" y="20260"/>
                    <a:pt x="20826" y="21600"/>
                  </a:cubicBezTo>
                  <a:cubicBezTo>
                    <a:pt x="19322" y="8819"/>
                    <a:pt x="12613" y="4854"/>
                    <a:pt x="10880" y="2216"/>
                  </a:cubicBezTo>
                  <a:cubicBezTo>
                    <a:pt x="10375" y="1499"/>
                    <a:pt x="10543" y="751"/>
                    <a:pt x="11074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96" name="Shape 6395">
              <a:extLst>
                <a:ext uri="{FF2B5EF4-FFF2-40B4-BE49-F238E27FC236}">
                  <a16:creationId xmlns:a16="http://schemas.microsoft.com/office/drawing/2014/main" id="{9AB50F7E-37D1-C795-7F79-41FF36540BBD}"/>
                </a:ext>
              </a:extLst>
            </p:cNvPr>
            <p:cNvSpPr/>
            <p:nvPr/>
          </p:nvSpPr>
          <p:spPr>
            <a:xfrm>
              <a:off x="5559582" y="2489169"/>
              <a:ext cx="92485" cy="6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0650" extrusionOk="0">
                  <a:moveTo>
                    <a:pt x="715" y="5440"/>
                  </a:moveTo>
                  <a:cubicBezTo>
                    <a:pt x="839" y="6636"/>
                    <a:pt x="2196" y="9535"/>
                    <a:pt x="2688" y="8343"/>
                  </a:cubicBezTo>
                  <a:cubicBezTo>
                    <a:pt x="3183" y="7148"/>
                    <a:pt x="4416" y="9880"/>
                    <a:pt x="5525" y="10731"/>
                  </a:cubicBezTo>
                  <a:cubicBezTo>
                    <a:pt x="6636" y="11584"/>
                    <a:pt x="8855" y="12607"/>
                    <a:pt x="8978" y="13632"/>
                  </a:cubicBezTo>
                  <a:cubicBezTo>
                    <a:pt x="9101" y="14655"/>
                    <a:pt x="9472" y="16876"/>
                    <a:pt x="10582" y="16192"/>
                  </a:cubicBezTo>
                  <a:cubicBezTo>
                    <a:pt x="11692" y="15508"/>
                    <a:pt x="13048" y="13119"/>
                    <a:pt x="13048" y="14483"/>
                  </a:cubicBezTo>
                  <a:cubicBezTo>
                    <a:pt x="13048" y="15847"/>
                    <a:pt x="13418" y="18411"/>
                    <a:pt x="14651" y="18068"/>
                  </a:cubicBezTo>
                  <a:cubicBezTo>
                    <a:pt x="15885" y="17723"/>
                    <a:pt x="16255" y="20967"/>
                    <a:pt x="17489" y="20624"/>
                  </a:cubicBezTo>
                  <a:cubicBezTo>
                    <a:pt x="17712" y="20568"/>
                    <a:pt x="18020" y="20530"/>
                    <a:pt x="18377" y="20515"/>
                  </a:cubicBezTo>
                  <a:cubicBezTo>
                    <a:pt x="18225" y="16655"/>
                    <a:pt x="19227" y="14831"/>
                    <a:pt x="20322" y="13983"/>
                  </a:cubicBezTo>
                  <a:cubicBezTo>
                    <a:pt x="20577" y="13302"/>
                    <a:pt x="21315" y="12592"/>
                    <a:pt x="21436" y="11756"/>
                  </a:cubicBezTo>
                  <a:cubicBezTo>
                    <a:pt x="21600" y="10619"/>
                    <a:pt x="19793" y="8343"/>
                    <a:pt x="19955" y="6979"/>
                  </a:cubicBezTo>
                  <a:cubicBezTo>
                    <a:pt x="19963" y="6908"/>
                    <a:pt x="19972" y="6811"/>
                    <a:pt x="19978" y="6733"/>
                  </a:cubicBezTo>
                  <a:cubicBezTo>
                    <a:pt x="19569" y="6299"/>
                    <a:pt x="19149" y="5814"/>
                    <a:pt x="18764" y="5276"/>
                  </a:cubicBezTo>
                  <a:cubicBezTo>
                    <a:pt x="17254" y="3190"/>
                    <a:pt x="15747" y="2847"/>
                    <a:pt x="14741" y="1456"/>
                  </a:cubicBezTo>
                  <a:cubicBezTo>
                    <a:pt x="13735" y="62"/>
                    <a:pt x="11977" y="-633"/>
                    <a:pt x="10972" y="757"/>
                  </a:cubicBezTo>
                  <a:cubicBezTo>
                    <a:pt x="9966" y="2152"/>
                    <a:pt x="7203" y="3190"/>
                    <a:pt x="5691" y="3190"/>
                  </a:cubicBezTo>
                  <a:cubicBezTo>
                    <a:pt x="5348" y="3190"/>
                    <a:pt x="4620" y="2806"/>
                    <a:pt x="3710" y="2223"/>
                  </a:cubicBezTo>
                  <a:cubicBezTo>
                    <a:pt x="2522" y="3171"/>
                    <a:pt x="1259" y="4072"/>
                    <a:pt x="0" y="4423"/>
                  </a:cubicBezTo>
                  <a:cubicBezTo>
                    <a:pt x="250" y="4897"/>
                    <a:pt x="635" y="4648"/>
                    <a:pt x="715" y="544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97" name="Shape 6396">
              <a:extLst>
                <a:ext uri="{FF2B5EF4-FFF2-40B4-BE49-F238E27FC236}">
                  <a16:creationId xmlns:a16="http://schemas.microsoft.com/office/drawing/2014/main" id="{22FDDA81-1994-592E-77CE-8CD08580587E}"/>
                </a:ext>
              </a:extLst>
            </p:cNvPr>
            <p:cNvSpPr/>
            <p:nvPr/>
          </p:nvSpPr>
          <p:spPr>
            <a:xfrm>
              <a:off x="5981874" y="2584782"/>
              <a:ext cx="216075" cy="140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73" extrusionOk="0">
                  <a:moveTo>
                    <a:pt x="19264" y="14426"/>
                  </a:moveTo>
                  <a:cubicBezTo>
                    <a:pt x="18771" y="14319"/>
                    <a:pt x="18135" y="13994"/>
                    <a:pt x="18347" y="13558"/>
                  </a:cubicBezTo>
                  <a:cubicBezTo>
                    <a:pt x="18360" y="13530"/>
                    <a:pt x="18389" y="13476"/>
                    <a:pt x="18410" y="13434"/>
                  </a:cubicBezTo>
                  <a:cubicBezTo>
                    <a:pt x="17750" y="12610"/>
                    <a:pt x="17577" y="9945"/>
                    <a:pt x="17998" y="9293"/>
                  </a:cubicBezTo>
                  <a:cubicBezTo>
                    <a:pt x="18534" y="8463"/>
                    <a:pt x="17135" y="5306"/>
                    <a:pt x="16490" y="4144"/>
                  </a:cubicBezTo>
                  <a:cubicBezTo>
                    <a:pt x="16188" y="3598"/>
                    <a:pt x="15532" y="1782"/>
                    <a:pt x="14921" y="0"/>
                  </a:cubicBezTo>
                  <a:cubicBezTo>
                    <a:pt x="14362" y="280"/>
                    <a:pt x="13867" y="595"/>
                    <a:pt x="13770" y="843"/>
                  </a:cubicBezTo>
                  <a:cubicBezTo>
                    <a:pt x="13560" y="1383"/>
                    <a:pt x="12853" y="1930"/>
                    <a:pt x="12432" y="1930"/>
                  </a:cubicBezTo>
                  <a:cubicBezTo>
                    <a:pt x="12010" y="1930"/>
                    <a:pt x="11587" y="1603"/>
                    <a:pt x="11235" y="2146"/>
                  </a:cubicBezTo>
                  <a:cubicBezTo>
                    <a:pt x="10882" y="2689"/>
                    <a:pt x="10391" y="2906"/>
                    <a:pt x="10178" y="2581"/>
                  </a:cubicBezTo>
                  <a:cubicBezTo>
                    <a:pt x="9967" y="2255"/>
                    <a:pt x="9263" y="1930"/>
                    <a:pt x="8769" y="1930"/>
                  </a:cubicBezTo>
                  <a:cubicBezTo>
                    <a:pt x="8278" y="1930"/>
                    <a:pt x="6728" y="1277"/>
                    <a:pt x="6377" y="1277"/>
                  </a:cubicBezTo>
                  <a:cubicBezTo>
                    <a:pt x="6167" y="1277"/>
                    <a:pt x="5829" y="1321"/>
                    <a:pt x="5459" y="1398"/>
                  </a:cubicBezTo>
                  <a:cubicBezTo>
                    <a:pt x="5539" y="1633"/>
                    <a:pt x="5477" y="1915"/>
                    <a:pt x="5231" y="2200"/>
                  </a:cubicBezTo>
                  <a:cubicBezTo>
                    <a:pt x="4809" y="2689"/>
                    <a:pt x="3963" y="3423"/>
                    <a:pt x="3647" y="3749"/>
                  </a:cubicBezTo>
                  <a:cubicBezTo>
                    <a:pt x="3330" y="4074"/>
                    <a:pt x="2220" y="8150"/>
                    <a:pt x="1481" y="9291"/>
                  </a:cubicBezTo>
                  <a:cubicBezTo>
                    <a:pt x="742" y="10432"/>
                    <a:pt x="55" y="10596"/>
                    <a:pt x="2" y="11002"/>
                  </a:cubicBezTo>
                  <a:cubicBezTo>
                    <a:pt x="-50" y="11410"/>
                    <a:pt x="847" y="12471"/>
                    <a:pt x="847" y="13123"/>
                  </a:cubicBezTo>
                  <a:cubicBezTo>
                    <a:pt x="847" y="13776"/>
                    <a:pt x="1058" y="14426"/>
                    <a:pt x="1640" y="14426"/>
                  </a:cubicBezTo>
                  <a:cubicBezTo>
                    <a:pt x="2220" y="14426"/>
                    <a:pt x="1587" y="16547"/>
                    <a:pt x="1956" y="16710"/>
                  </a:cubicBezTo>
                  <a:cubicBezTo>
                    <a:pt x="2327" y="16872"/>
                    <a:pt x="4596" y="17116"/>
                    <a:pt x="4596" y="17933"/>
                  </a:cubicBezTo>
                  <a:cubicBezTo>
                    <a:pt x="4596" y="18567"/>
                    <a:pt x="4847" y="19100"/>
                    <a:pt x="4738" y="19540"/>
                  </a:cubicBezTo>
                  <a:cubicBezTo>
                    <a:pt x="5376" y="19706"/>
                    <a:pt x="5845" y="21045"/>
                    <a:pt x="6094" y="20948"/>
                  </a:cubicBezTo>
                  <a:cubicBezTo>
                    <a:pt x="6377" y="20841"/>
                    <a:pt x="8278" y="21493"/>
                    <a:pt x="8629" y="21384"/>
                  </a:cubicBezTo>
                  <a:cubicBezTo>
                    <a:pt x="8981" y="21275"/>
                    <a:pt x="10602" y="21384"/>
                    <a:pt x="11165" y="21493"/>
                  </a:cubicBezTo>
                  <a:cubicBezTo>
                    <a:pt x="11728" y="21600"/>
                    <a:pt x="12361" y="21166"/>
                    <a:pt x="12853" y="20406"/>
                  </a:cubicBezTo>
                  <a:cubicBezTo>
                    <a:pt x="13348" y="19643"/>
                    <a:pt x="15110" y="19536"/>
                    <a:pt x="15673" y="19643"/>
                  </a:cubicBezTo>
                  <a:cubicBezTo>
                    <a:pt x="16234" y="19754"/>
                    <a:pt x="17361" y="19971"/>
                    <a:pt x="17573" y="20516"/>
                  </a:cubicBezTo>
                  <a:cubicBezTo>
                    <a:pt x="17684" y="20798"/>
                    <a:pt x="18347" y="21225"/>
                    <a:pt x="19018" y="21573"/>
                  </a:cubicBezTo>
                  <a:cubicBezTo>
                    <a:pt x="19097" y="21034"/>
                    <a:pt x="18995" y="20332"/>
                    <a:pt x="19016" y="19643"/>
                  </a:cubicBezTo>
                  <a:cubicBezTo>
                    <a:pt x="19050" y="18502"/>
                    <a:pt x="19473" y="16765"/>
                    <a:pt x="20212" y="16654"/>
                  </a:cubicBezTo>
                  <a:cubicBezTo>
                    <a:pt x="20951" y="16547"/>
                    <a:pt x="21550" y="16547"/>
                    <a:pt x="21445" y="14646"/>
                  </a:cubicBezTo>
                  <a:cubicBezTo>
                    <a:pt x="21443" y="14580"/>
                    <a:pt x="21443" y="14531"/>
                    <a:pt x="21439" y="14471"/>
                  </a:cubicBezTo>
                  <a:cubicBezTo>
                    <a:pt x="21066" y="13976"/>
                    <a:pt x="20715" y="13558"/>
                    <a:pt x="20600" y="13558"/>
                  </a:cubicBezTo>
                  <a:cubicBezTo>
                    <a:pt x="20319" y="13558"/>
                    <a:pt x="19473" y="14472"/>
                    <a:pt x="19264" y="1442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98" name="Shape 6397">
              <a:extLst>
                <a:ext uri="{FF2B5EF4-FFF2-40B4-BE49-F238E27FC236}">
                  <a16:creationId xmlns:a16="http://schemas.microsoft.com/office/drawing/2014/main" id="{2E3F4986-FFFF-3638-6D65-5380FC3E6B35}"/>
                </a:ext>
              </a:extLst>
            </p:cNvPr>
            <p:cNvSpPr/>
            <p:nvPr/>
          </p:nvSpPr>
          <p:spPr>
            <a:xfrm>
              <a:off x="6133262" y="2584782"/>
              <a:ext cx="74200" cy="92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extrusionOk="0">
                  <a:moveTo>
                    <a:pt x="15618" y="5455"/>
                  </a:moveTo>
                  <a:cubicBezTo>
                    <a:pt x="14787" y="3310"/>
                    <a:pt x="12111" y="2483"/>
                    <a:pt x="10660" y="2483"/>
                  </a:cubicBezTo>
                  <a:cubicBezTo>
                    <a:pt x="9217" y="2483"/>
                    <a:pt x="6741" y="-156"/>
                    <a:pt x="5090" y="7"/>
                  </a:cubicBezTo>
                  <a:cubicBezTo>
                    <a:pt x="4190" y="97"/>
                    <a:pt x="1959" y="531"/>
                    <a:pt x="0" y="1040"/>
                  </a:cubicBezTo>
                  <a:cubicBezTo>
                    <a:pt x="1792" y="3747"/>
                    <a:pt x="3715" y="6505"/>
                    <a:pt x="4600" y="7334"/>
                  </a:cubicBezTo>
                  <a:cubicBezTo>
                    <a:pt x="6490" y="9099"/>
                    <a:pt x="10592" y="13894"/>
                    <a:pt x="9020" y="15155"/>
                  </a:cubicBezTo>
                  <a:cubicBezTo>
                    <a:pt x="7785" y="16145"/>
                    <a:pt x="8293" y="20193"/>
                    <a:pt x="10227" y="21444"/>
                  </a:cubicBezTo>
                  <a:cubicBezTo>
                    <a:pt x="11124" y="20508"/>
                    <a:pt x="14170" y="17444"/>
                    <a:pt x="14170" y="16513"/>
                  </a:cubicBezTo>
                  <a:cubicBezTo>
                    <a:pt x="14170" y="15523"/>
                    <a:pt x="14381" y="13542"/>
                    <a:pt x="16852" y="14038"/>
                  </a:cubicBezTo>
                  <a:cubicBezTo>
                    <a:pt x="19330" y="14534"/>
                    <a:pt x="21600" y="15361"/>
                    <a:pt x="21600" y="14699"/>
                  </a:cubicBezTo>
                  <a:cubicBezTo>
                    <a:pt x="21600" y="14038"/>
                    <a:pt x="20982" y="11895"/>
                    <a:pt x="19951" y="11066"/>
                  </a:cubicBezTo>
                  <a:cubicBezTo>
                    <a:pt x="18920" y="10244"/>
                    <a:pt x="16445" y="7603"/>
                    <a:pt x="15618" y="545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99" name="Shape 6398">
              <a:extLst>
                <a:ext uri="{FF2B5EF4-FFF2-40B4-BE49-F238E27FC236}">
                  <a16:creationId xmlns:a16="http://schemas.microsoft.com/office/drawing/2014/main" id="{1FF7596B-5035-0728-A1E7-96582F773B9C}"/>
                </a:ext>
              </a:extLst>
            </p:cNvPr>
            <p:cNvSpPr/>
            <p:nvPr/>
          </p:nvSpPr>
          <p:spPr>
            <a:xfrm>
              <a:off x="6021713" y="2712266"/>
              <a:ext cx="149541" cy="8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594" extrusionOk="0">
                  <a:moveTo>
                    <a:pt x="16565" y="177"/>
                  </a:moveTo>
                  <a:cubicBezTo>
                    <a:pt x="15754" y="-6"/>
                    <a:pt x="13217" y="177"/>
                    <a:pt x="12505" y="1484"/>
                  </a:cubicBezTo>
                  <a:cubicBezTo>
                    <a:pt x="11796" y="2786"/>
                    <a:pt x="10885" y="3530"/>
                    <a:pt x="10074" y="3346"/>
                  </a:cubicBezTo>
                  <a:cubicBezTo>
                    <a:pt x="9263" y="3159"/>
                    <a:pt x="6929" y="2973"/>
                    <a:pt x="6423" y="3159"/>
                  </a:cubicBezTo>
                  <a:cubicBezTo>
                    <a:pt x="5918" y="3346"/>
                    <a:pt x="3180" y="2230"/>
                    <a:pt x="2774" y="2413"/>
                  </a:cubicBezTo>
                  <a:cubicBezTo>
                    <a:pt x="2414" y="2579"/>
                    <a:pt x="1739" y="284"/>
                    <a:pt x="820" y="0"/>
                  </a:cubicBezTo>
                  <a:cubicBezTo>
                    <a:pt x="776" y="211"/>
                    <a:pt x="696" y="413"/>
                    <a:pt x="542" y="596"/>
                  </a:cubicBezTo>
                  <a:cubicBezTo>
                    <a:pt x="-142" y="1438"/>
                    <a:pt x="-219" y="3668"/>
                    <a:pt x="542" y="4928"/>
                  </a:cubicBezTo>
                  <a:cubicBezTo>
                    <a:pt x="1302" y="6186"/>
                    <a:pt x="2291" y="8978"/>
                    <a:pt x="1607" y="8978"/>
                  </a:cubicBezTo>
                  <a:cubicBezTo>
                    <a:pt x="924" y="8978"/>
                    <a:pt x="388" y="10651"/>
                    <a:pt x="465" y="11489"/>
                  </a:cubicBezTo>
                  <a:cubicBezTo>
                    <a:pt x="542" y="12331"/>
                    <a:pt x="237" y="14145"/>
                    <a:pt x="465" y="14564"/>
                  </a:cubicBezTo>
                  <a:cubicBezTo>
                    <a:pt x="696" y="14984"/>
                    <a:pt x="2291" y="17779"/>
                    <a:pt x="2365" y="18615"/>
                  </a:cubicBezTo>
                  <a:cubicBezTo>
                    <a:pt x="2434" y="19351"/>
                    <a:pt x="3086" y="19734"/>
                    <a:pt x="3039" y="20379"/>
                  </a:cubicBezTo>
                  <a:cubicBezTo>
                    <a:pt x="4316" y="20202"/>
                    <a:pt x="7024" y="19917"/>
                    <a:pt x="7639" y="20480"/>
                  </a:cubicBezTo>
                  <a:cubicBezTo>
                    <a:pt x="8450" y="21227"/>
                    <a:pt x="11291" y="21594"/>
                    <a:pt x="11291" y="21594"/>
                  </a:cubicBezTo>
                  <a:cubicBezTo>
                    <a:pt x="12099" y="21594"/>
                    <a:pt x="12810" y="21037"/>
                    <a:pt x="12609" y="20107"/>
                  </a:cubicBezTo>
                  <a:cubicBezTo>
                    <a:pt x="12437" y="19321"/>
                    <a:pt x="13493" y="18801"/>
                    <a:pt x="14256" y="18658"/>
                  </a:cubicBezTo>
                  <a:cubicBezTo>
                    <a:pt x="14123" y="17797"/>
                    <a:pt x="14033" y="17088"/>
                    <a:pt x="14230" y="16938"/>
                  </a:cubicBezTo>
                  <a:cubicBezTo>
                    <a:pt x="14609" y="16660"/>
                    <a:pt x="16816" y="16100"/>
                    <a:pt x="17727" y="16938"/>
                  </a:cubicBezTo>
                  <a:cubicBezTo>
                    <a:pt x="18190" y="17366"/>
                    <a:pt x="18711" y="16963"/>
                    <a:pt x="19113" y="16464"/>
                  </a:cubicBezTo>
                  <a:cubicBezTo>
                    <a:pt x="18991" y="15680"/>
                    <a:pt x="18873" y="15062"/>
                    <a:pt x="18640" y="14984"/>
                  </a:cubicBezTo>
                  <a:cubicBezTo>
                    <a:pt x="18080" y="14800"/>
                    <a:pt x="17222" y="10514"/>
                    <a:pt x="17930" y="10233"/>
                  </a:cubicBezTo>
                  <a:cubicBezTo>
                    <a:pt x="18640" y="9957"/>
                    <a:pt x="19552" y="5485"/>
                    <a:pt x="20668" y="4836"/>
                  </a:cubicBezTo>
                  <a:cubicBezTo>
                    <a:pt x="21112" y="4576"/>
                    <a:pt x="21301" y="4087"/>
                    <a:pt x="21381" y="3484"/>
                  </a:cubicBezTo>
                  <a:cubicBezTo>
                    <a:pt x="20415" y="2887"/>
                    <a:pt x="19461" y="2156"/>
                    <a:pt x="19301" y="1673"/>
                  </a:cubicBezTo>
                  <a:cubicBezTo>
                    <a:pt x="18996" y="740"/>
                    <a:pt x="17373" y="367"/>
                    <a:pt x="16565" y="17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00" name="Shape 6399">
              <a:extLst>
                <a:ext uri="{FF2B5EF4-FFF2-40B4-BE49-F238E27FC236}">
                  <a16:creationId xmlns:a16="http://schemas.microsoft.com/office/drawing/2014/main" id="{1303C7DC-86AC-117C-A360-FD6EC3F765CD}"/>
                </a:ext>
              </a:extLst>
            </p:cNvPr>
            <p:cNvSpPr/>
            <p:nvPr/>
          </p:nvSpPr>
          <p:spPr>
            <a:xfrm>
              <a:off x="5981874" y="2768040"/>
              <a:ext cx="64445" cy="46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600" extrusionOk="0">
                  <a:moveTo>
                    <a:pt x="4768" y="21600"/>
                  </a:moveTo>
                  <a:lnTo>
                    <a:pt x="4768" y="21600"/>
                  </a:lnTo>
                  <a:cubicBezTo>
                    <a:pt x="4842" y="21518"/>
                    <a:pt x="4944" y="21460"/>
                    <a:pt x="5067" y="21411"/>
                  </a:cubicBezTo>
                  <a:cubicBezTo>
                    <a:pt x="5090" y="21406"/>
                    <a:pt x="5105" y="21390"/>
                    <a:pt x="5131" y="21379"/>
                  </a:cubicBezTo>
                  <a:cubicBezTo>
                    <a:pt x="5259" y="21341"/>
                    <a:pt x="5412" y="21313"/>
                    <a:pt x="5573" y="21292"/>
                  </a:cubicBezTo>
                  <a:cubicBezTo>
                    <a:pt x="5594" y="21281"/>
                    <a:pt x="5617" y="21281"/>
                    <a:pt x="5637" y="21281"/>
                  </a:cubicBezTo>
                  <a:cubicBezTo>
                    <a:pt x="6317" y="21199"/>
                    <a:pt x="7230" y="21259"/>
                    <a:pt x="8163" y="21215"/>
                  </a:cubicBezTo>
                  <a:cubicBezTo>
                    <a:pt x="8219" y="21210"/>
                    <a:pt x="8288" y="21210"/>
                    <a:pt x="8355" y="21210"/>
                  </a:cubicBezTo>
                  <a:cubicBezTo>
                    <a:pt x="8562" y="21194"/>
                    <a:pt x="8769" y="21172"/>
                    <a:pt x="8979" y="21150"/>
                  </a:cubicBezTo>
                  <a:cubicBezTo>
                    <a:pt x="9058" y="21134"/>
                    <a:pt x="9140" y="21134"/>
                    <a:pt x="9224" y="21117"/>
                  </a:cubicBezTo>
                  <a:cubicBezTo>
                    <a:pt x="9495" y="21068"/>
                    <a:pt x="9763" y="21009"/>
                    <a:pt x="10017" y="20916"/>
                  </a:cubicBezTo>
                  <a:cubicBezTo>
                    <a:pt x="12108" y="20172"/>
                    <a:pt x="12634" y="16951"/>
                    <a:pt x="13683" y="17691"/>
                  </a:cubicBezTo>
                  <a:cubicBezTo>
                    <a:pt x="14731" y="18434"/>
                    <a:pt x="20322" y="14387"/>
                    <a:pt x="21022" y="12900"/>
                  </a:cubicBezTo>
                  <a:cubicBezTo>
                    <a:pt x="21112" y="12726"/>
                    <a:pt x="21153" y="12557"/>
                    <a:pt x="21168" y="12394"/>
                  </a:cubicBezTo>
                  <a:cubicBezTo>
                    <a:pt x="21278" y="11249"/>
                    <a:pt x="19780" y="10569"/>
                    <a:pt x="19621" y="9261"/>
                  </a:cubicBezTo>
                  <a:cubicBezTo>
                    <a:pt x="19450" y="7777"/>
                    <a:pt x="15784" y="2814"/>
                    <a:pt x="15255" y="2068"/>
                  </a:cubicBezTo>
                  <a:cubicBezTo>
                    <a:pt x="15147" y="1917"/>
                    <a:pt x="15101" y="1634"/>
                    <a:pt x="15078" y="1302"/>
                  </a:cubicBezTo>
                  <a:cubicBezTo>
                    <a:pt x="15078" y="1270"/>
                    <a:pt x="15071" y="1243"/>
                    <a:pt x="15071" y="1212"/>
                  </a:cubicBezTo>
                  <a:cubicBezTo>
                    <a:pt x="15055" y="858"/>
                    <a:pt x="15071" y="444"/>
                    <a:pt x="15101" y="0"/>
                  </a:cubicBezTo>
                  <a:cubicBezTo>
                    <a:pt x="9636" y="1125"/>
                    <a:pt x="1531" y="3519"/>
                    <a:pt x="1531" y="3519"/>
                  </a:cubicBezTo>
                  <a:cubicBezTo>
                    <a:pt x="1531" y="3519"/>
                    <a:pt x="1332" y="3318"/>
                    <a:pt x="1064" y="3051"/>
                  </a:cubicBezTo>
                  <a:cubicBezTo>
                    <a:pt x="230" y="6832"/>
                    <a:pt x="-322" y="12009"/>
                    <a:pt x="210" y="14659"/>
                  </a:cubicBezTo>
                  <a:cubicBezTo>
                    <a:pt x="734" y="17255"/>
                    <a:pt x="2396" y="19069"/>
                    <a:pt x="4768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01" name="Shape 6400">
              <a:extLst>
                <a:ext uri="{FF2B5EF4-FFF2-40B4-BE49-F238E27FC236}">
                  <a16:creationId xmlns:a16="http://schemas.microsoft.com/office/drawing/2014/main" id="{E2676BD8-9CF5-B511-3EC4-834168B72E6A}"/>
                </a:ext>
              </a:extLst>
            </p:cNvPr>
            <p:cNvSpPr/>
            <p:nvPr/>
          </p:nvSpPr>
          <p:spPr>
            <a:xfrm>
              <a:off x="6021713" y="2457297"/>
              <a:ext cx="427090" cy="245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345" extrusionOk="0">
                  <a:moveTo>
                    <a:pt x="19209" y="13367"/>
                  </a:moveTo>
                  <a:cubicBezTo>
                    <a:pt x="19397" y="13321"/>
                    <a:pt x="19961" y="12257"/>
                    <a:pt x="20150" y="12257"/>
                  </a:cubicBezTo>
                  <a:cubicBezTo>
                    <a:pt x="20338" y="12257"/>
                    <a:pt x="21143" y="12535"/>
                    <a:pt x="21143" y="12304"/>
                  </a:cubicBezTo>
                  <a:cubicBezTo>
                    <a:pt x="21143" y="12073"/>
                    <a:pt x="21412" y="11287"/>
                    <a:pt x="21358" y="11056"/>
                  </a:cubicBezTo>
                  <a:cubicBezTo>
                    <a:pt x="21304" y="10825"/>
                    <a:pt x="21036" y="10502"/>
                    <a:pt x="21090" y="10270"/>
                  </a:cubicBezTo>
                  <a:cubicBezTo>
                    <a:pt x="21143" y="10039"/>
                    <a:pt x="21519" y="10039"/>
                    <a:pt x="21519" y="9762"/>
                  </a:cubicBezTo>
                  <a:cubicBezTo>
                    <a:pt x="21519" y="9485"/>
                    <a:pt x="21224" y="9346"/>
                    <a:pt x="21224" y="9161"/>
                  </a:cubicBezTo>
                  <a:cubicBezTo>
                    <a:pt x="21224" y="8976"/>
                    <a:pt x="21600" y="8653"/>
                    <a:pt x="21573" y="8283"/>
                  </a:cubicBezTo>
                  <a:cubicBezTo>
                    <a:pt x="21547" y="7913"/>
                    <a:pt x="21224" y="7867"/>
                    <a:pt x="20875" y="7544"/>
                  </a:cubicBezTo>
                  <a:cubicBezTo>
                    <a:pt x="20525" y="7219"/>
                    <a:pt x="20176" y="7358"/>
                    <a:pt x="19854" y="7081"/>
                  </a:cubicBezTo>
                  <a:cubicBezTo>
                    <a:pt x="19532" y="6804"/>
                    <a:pt x="18860" y="6988"/>
                    <a:pt x="18860" y="6804"/>
                  </a:cubicBezTo>
                  <a:cubicBezTo>
                    <a:pt x="18860" y="6620"/>
                    <a:pt x="18430" y="6018"/>
                    <a:pt x="18322" y="5694"/>
                  </a:cubicBezTo>
                  <a:cubicBezTo>
                    <a:pt x="18215" y="5372"/>
                    <a:pt x="17866" y="5556"/>
                    <a:pt x="17651" y="5786"/>
                  </a:cubicBezTo>
                  <a:cubicBezTo>
                    <a:pt x="17436" y="6018"/>
                    <a:pt x="17247" y="6110"/>
                    <a:pt x="17033" y="5880"/>
                  </a:cubicBezTo>
                  <a:cubicBezTo>
                    <a:pt x="16818" y="5648"/>
                    <a:pt x="16630" y="5278"/>
                    <a:pt x="16442" y="5417"/>
                  </a:cubicBezTo>
                  <a:cubicBezTo>
                    <a:pt x="16254" y="5556"/>
                    <a:pt x="15905" y="5464"/>
                    <a:pt x="15985" y="5001"/>
                  </a:cubicBezTo>
                  <a:cubicBezTo>
                    <a:pt x="16066" y="4539"/>
                    <a:pt x="15636" y="3523"/>
                    <a:pt x="15448" y="3384"/>
                  </a:cubicBezTo>
                  <a:cubicBezTo>
                    <a:pt x="15260" y="3245"/>
                    <a:pt x="14695" y="3476"/>
                    <a:pt x="14562" y="3014"/>
                  </a:cubicBezTo>
                  <a:cubicBezTo>
                    <a:pt x="14427" y="2551"/>
                    <a:pt x="14185" y="2182"/>
                    <a:pt x="14293" y="1859"/>
                  </a:cubicBezTo>
                  <a:cubicBezTo>
                    <a:pt x="14400" y="1535"/>
                    <a:pt x="14266" y="656"/>
                    <a:pt x="14132" y="287"/>
                  </a:cubicBezTo>
                  <a:cubicBezTo>
                    <a:pt x="13997" y="-83"/>
                    <a:pt x="13325" y="-36"/>
                    <a:pt x="13138" y="102"/>
                  </a:cubicBezTo>
                  <a:cubicBezTo>
                    <a:pt x="12950" y="240"/>
                    <a:pt x="12519" y="-36"/>
                    <a:pt x="12332" y="148"/>
                  </a:cubicBezTo>
                  <a:cubicBezTo>
                    <a:pt x="12143" y="333"/>
                    <a:pt x="12036" y="656"/>
                    <a:pt x="11767" y="656"/>
                  </a:cubicBezTo>
                  <a:cubicBezTo>
                    <a:pt x="11618" y="656"/>
                    <a:pt x="11518" y="622"/>
                    <a:pt x="11436" y="418"/>
                  </a:cubicBezTo>
                  <a:cubicBezTo>
                    <a:pt x="11145" y="644"/>
                    <a:pt x="10658" y="689"/>
                    <a:pt x="10658" y="689"/>
                  </a:cubicBezTo>
                  <a:cubicBezTo>
                    <a:pt x="10658" y="689"/>
                    <a:pt x="9940" y="1673"/>
                    <a:pt x="9940" y="2043"/>
                  </a:cubicBezTo>
                  <a:cubicBezTo>
                    <a:pt x="9940" y="2413"/>
                    <a:pt x="9905" y="3030"/>
                    <a:pt x="9725" y="2722"/>
                  </a:cubicBezTo>
                  <a:cubicBezTo>
                    <a:pt x="9547" y="2414"/>
                    <a:pt x="8795" y="2413"/>
                    <a:pt x="8616" y="2598"/>
                  </a:cubicBezTo>
                  <a:cubicBezTo>
                    <a:pt x="8436" y="2783"/>
                    <a:pt x="8150" y="1859"/>
                    <a:pt x="7827" y="2167"/>
                  </a:cubicBezTo>
                  <a:cubicBezTo>
                    <a:pt x="7505" y="2475"/>
                    <a:pt x="7075" y="1735"/>
                    <a:pt x="7039" y="2043"/>
                  </a:cubicBezTo>
                  <a:cubicBezTo>
                    <a:pt x="7003" y="2353"/>
                    <a:pt x="6538" y="2106"/>
                    <a:pt x="6215" y="1859"/>
                  </a:cubicBezTo>
                  <a:cubicBezTo>
                    <a:pt x="5893" y="1613"/>
                    <a:pt x="5319" y="1982"/>
                    <a:pt x="5105" y="1550"/>
                  </a:cubicBezTo>
                  <a:cubicBezTo>
                    <a:pt x="4890" y="1119"/>
                    <a:pt x="3493" y="1119"/>
                    <a:pt x="3027" y="1119"/>
                  </a:cubicBezTo>
                  <a:cubicBezTo>
                    <a:pt x="2562" y="1119"/>
                    <a:pt x="2454" y="1550"/>
                    <a:pt x="2239" y="1921"/>
                  </a:cubicBezTo>
                  <a:cubicBezTo>
                    <a:pt x="2045" y="2257"/>
                    <a:pt x="1819" y="2187"/>
                    <a:pt x="1591" y="2169"/>
                  </a:cubicBezTo>
                  <a:cubicBezTo>
                    <a:pt x="1611" y="2480"/>
                    <a:pt x="1647" y="2757"/>
                    <a:pt x="1693" y="2875"/>
                  </a:cubicBezTo>
                  <a:cubicBezTo>
                    <a:pt x="1800" y="3153"/>
                    <a:pt x="2311" y="4493"/>
                    <a:pt x="2176" y="4909"/>
                  </a:cubicBezTo>
                  <a:cubicBezTo>
                    <a:pt x="2042" y="5325"/>
                    <a:pt x="1800" y="5325"/>
                    <a:pt x="1639" y="5648"/>
                  </a:cubicBezTo>
                  <a:cubicBezTo>
                    <a:pt x="1477" y="5972"/>
                    <a:pt x="537" y="7405"/>
                    <a:pt x="511" y="7635"/>
                  </a:cubicBezTo>
                  <a:cubicBezTo>
                    <a:pt x="483" y="7867"/>
                    <a:pt x="672" y="8883"/>
                    <a:pt x="537" y="9068"/>
                  </a:cubicBezTo>
                  <a:cubicBezTo>
                    <a:pt x="404" y="9254"/>
                    <a:pt x="0" y="10225"/>
                    <a:pt x="0" y="10593"/>
                  </a:cubicBezTo>
                  <a:cubicBezTo>
                    <a:pt x="0" y="10963"/>
                    <a:pt x="295" y="11472"/>
                    <a:pt x="537" y="11611"/>
                  </a:cubicBezTo>
                  <a:cubicBezTo>
                    <a:pt x="639" y="11670"/>
                    <a:pt x="704" y="11752"/>
                    <a:pt x="734" y="11849"/>
                  </a:cubicBezTo>
                  <a:cubicBezTo>
                    <a:pt x="922" y="11806"/>
                    <a:pt x="1094" y="11781"/>
                    <a:pt x="1201" y="11781"/>
                  </a:cubicBezTo>
                  <a:cubicBezTo>
                    <a:pt x="1380" y="11781"/>
                    <a:pt x="2168" y="12151"/>
                    <a:pt x="2418" y="12151"/>
                  </a:cubicBezTo>
                  <a:cubicBezTo>
                    <a:pt x="2669" y="12151"/>
                    <a:pt x="3027" y="12335"/>
                    <a:pt x="3135" y="12520"/>
                  </a:cubicBezTo>
                  <a:cubicBezTo>
                    <a:pt x="3243" y="12705"/>
                    <a:pt x="3493" y="12581"/>
                    <a:pt x="3672" y="12274"/>
                  </a:cubicBezTo>
                  <a:cubicBezTo>
                    <a:pt x="3851" y="11966"/>
                    <a:pt x="4067" y="12151"/>
                    <a:pt x="4281" y="12151"/>
                  </a:cubicBezTo>
                  <a:cubicBezTo>
                    <a:pt x="4495" y="12151"/>
                    <a:pt x="4855" y="11841"/>
                    <a:pt x="4962" y="11535"/>
                  </a:cubicBezTo>
                  <a:cubicBezTo>
                    <a:pt x="5069" y="11227"/>
                    <a:pt x="6144" y="10733"/>
                    <a:pt x="6430" y="10671"/>
                  </a:cubicBezTo>
                  <a:cubicBezTo>
                    <a:pt x="6717" y="10610"/>
                    <a:pt x="7147" y="11595"/>
                    <a:pt x="7397" y="11595"/>
                  </a:cubicBezTo>
                  <a:cubicBezTo>
                    <a:pt x="7649" y="11595"/>
                    <a:pt x="8113" y="11904"/>
                    <a:pt x="8257" y="12705"/>
                  </a:cubicBezTo>
                  <a:cubicBezTo>
                    <a:pt x="8401" y="13507"/>
                    <a:pt x="8830" y="14493"/>
                    <a:pt x="9009" y="14799"/>
                  </a:cubicBezTo>
                  <a:cubicBezTo>
                    <a:pt x="9188" y="15109"/>
                    <a:pt x="9295" y="15909"/>
                    <a:pt x="9295" y="16156"/>
                  </a:cubicBezTo>
                  <a:cubicBezTo>
                    <a:pt x="9295" y="16403"/>
                    <a:pt x="8902" y="16094"/>
                    <a:pt x="8472" y="15909"/>
                  </a:cubicBezTo>
                  <a:cubicBezTo>
                    <a:pt x="8043" y="15724"/>
                    <a:pt x="8006" y="16463"/>
                    <a:pt x="8006" y="16833"/>
                  </a:cubicBezTo>
                  <a:cubicBezTo>
                    <a:pt x="8006" y="17203"/>
                    <a:pt x="7397" y="18497"/>
                    <a:pt x="7290" y="18744"/>
                  </a:cubicBezTo>
                  <a:cubicBezTo>
                    <a:pt x="7182" y="18991"/>
                    <a:pt x="7505" y="19176"/>
                    <a:pt x="7756" y="19236"/>
                  </a:cubicBezTo>
                  <a:cubicBezTo>
                    <a:pt x="7863" y="19263"/>
                    <a:pt x="8293" y="18744"/>
                    <a:pt x="8436" y="18744"/>
                  </a:cubicBezTo>
                  <a:cubicBezTo>
                    <a:pt x="8494" y="18744"/>
                    <a:pt x="8673" y="18981"/>
                    <a:pt x="8863" y="19262"/>
                  </a:cubicBezTo>
                  <a:cubicBezTo>
                    <a:pt x="8822" y="18298"/>
                    <a:pt x="8938" y="18351"/>
                    <a:pt x="9439" y="17697"/>
                  </a:cubicBezTo>
                  <a:cubicBezTo>
                    <a:pt x="9958" y="17020"/>
                    <a:pt x="10012" y="15756"/>
                    <a:pt x="10477" y="15601"/>
                  </a:cubicBezTo>
                  <a:cubicBezTo>
                    <a:pt x="10943" y="15447"/>
                    <a:pt x="11140" y="15076"/>
                    <a:pt x="11821" y="15262"/>
                  </a:cubicBezTo>
                  <a:cubicBezTo>
                    <a:pt x="12502" y="15447"/>
                    <a:pt x="11481" y="16186"/>
                    <a:pt x="11946" y="16617"/>
                  </a:cubicBezTo>
                  <a:cubicBezTo>
                    <a:pt x="12412" y="17051"/>
                    <a:pt x="13845" y="16495"/>
                    <a:pt x="13917" y="17111"/>
                  </a:cubicBezTo>
                  <a:cubicBezTo>
                    <a:pt x="13988" y="17727"/>
                    <a:pt x="12269" y="18344"/>
                    <a:pt x="12305" y="18652"/>
                  </a:cubicBezTo>
                  <a:cubicBezTo>
                    <a:pt x="12340" y="18959"/>
                    <a:pt x="13218" y="19269"/>
                    <a:pt x="13523" y="19606"/>
                  </a:cubicBezTo>
                  <a:cubicBezTo>
                    <a:pt x="13827" y="19946"/>
                    <a:pt x="13433" y="20901"/>
                    <a:pt x="13577" y="21209"/>
                  </a:cubicBezTo>
                  <a:cubicBezTo>
                    <a:pt x="13720" y="21517"/>
                    <a:pt x="14185" y="21270"/>
                    <a:pt x="14562" y="20808"/>
                  </a:cubicBezTo>
                  <a:cubicBezTo>
                    <a:pt x="14938" y="20346"/>
                    <a:pt x="15242" y="20500"/>
                    <a:pt x="15726" y="19946"/>
                  </a:cubicBezTo>
                  <a:cubicBezTo>
                    <a:pt x="16209" y="19391"/>
                    <a:pt x="17212" y="19883"/>
                    <a:pt x="17338" y="19546"/>
                  </a:cubicBezTo>
                  <a:cubicBezTo>
                    <a:pt x="17463" y="19206"/>
                    <a:pt x="17051" y="18868"/>
                    <a:pt x="16119" y="18991"/>
                  </a:cubicBezTo>
                  <a:cubicBezTo>
                    <a:pt x="15188" y="19114"/>
                    <a:pt x="15134" y="17604"/>
                    <a:pt x="15134" y="17295"/>
                  </a:cubicBezTo>
                  <a:cubicBezTo>
                    <a:pt x="15134" y="16988"/>
                    <a:pt x="16102" y="15724"/>
                    <a:pt x="16657" y="15632"/>
                  </a:cubicBezTo>
                  <a:cubicBezTo>
                    <a:pt x="17212" y="15539"/>
                    <a:pt x="17660" y="15262"/>
                    <a:pt x="18197" y="14832"/>
                  </a:cubicBezTo>
                  <a:cubicBezTo>
                    <a:pt x="18413" y="14659"/>
                    <a:pt x="18794" y="14481"/>
                    <a:pt x="19182" y="14355"/>
                  </a:cubicBezTo>
                  <a:cubicBezTo>
                    <a:pt x="19124" y="13918"/>
                    <a:pt x="19049" y="13407"/>
                    <a:pt x="19209" y="1336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02" name="Shape 6401">
              <a:extLst>
                <a:ext uri="{FF2B5EF4-FFF2-40B4-BE49-F238E27FC236}">
                  <a16:creationId xmlns:a16="http://schemas.microsoft.com/office/drawing/2014/main" id="{4CD32654-39DB-B6C9-2041-EB3FFF2D97D0}"/>
                </a:ext>
              </a:extLst>
            </p:cNvPr>
            <p:cNvSpPr/>
            <p:nvPr/>
          </p:nvSpPr>
          <p:spPr>
            <a:xfrm>
              <a:off x="6045616" y="2329813"/>
              <a:ext cx="224527" cy="159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257" extrusionOk="0">
                  <a:moveTo>
                    <a:pt x="20226" y="10552"/>
                  </a:moveTo>
                  <a:cubicBezTo>
                    <a:pt x="19817" y="10409"/>
                    <a:pt x="19563" y="9139"/>
                    <a:pt x="18900" y="8784"/>
                  </a:cubicBezTo>
                  <a:cubicBezTo>
                    <a:pt x="18239" y="8431"/>
                    <a:pt x="18391" y="7300"/>
                    <a:pt x="17831" y="6806"/>
                  </a:cubicBezTo>
                  <a:cubicBezTo>
                    <a:pt x="17271" y="6310"/>
                    <a:pt x="17627" y="5322"/>
                    <a:pt x="17575" y="4543"/>
                  </a:cubicBezTo>
                  <a:cubicBezTo>
                    <a:pt x="17525" y="3766"/>
                    <a:pt x="17678" y="2565"/>
                    <a:pt x="17372" y="2353"/>
                  </a:cubicBezTo>
                  <a:cubicBezTo>
                    <a:pt x="17065" y="2141"/>
                    <a:pt x="15792" y="1152"/>
                    <a:pt x="15233" y="1506"/>
                  </a:cubicBezTo>
                  <a:cubicBezTo>
                    <a:pt x="14672" y="1859"/>
                    <a:pt x="14265" y="2141"/>
                    <a:pt x="14009" y="1506"/>
                  </a:cubicBezTo>
                  <a:cubicBezTo>
                    <a:pt x="13755" y="870"/>
                    <a:pt x="13399" y="515"/>
                    <a:pt x="12839" y="728"/>
                  </a:cubicBezTo>
                  <a:cubicBezTo>
                    <a:pt x="12277" y="940"/>
                    <a:pt x="11920" y="587"/>
                    <a:pt x="11615" y="232"/>
                  </a:cubicBezTo>
                  <a:cubicBezTo>
                    <a:pt x="11569" y="178"/>
                    <a:pt x="11531" y="95"/>
                    <a:pt x="11498" y="0"/>
                  </a:cubicBezTo>
                  <a:cubicBezTo>
                    <a:pt x="11273" y="65"/>
                    <a:pt x="10975" y="186"/>
                    <a:pt x="10784" y="398"/>
                  </a:cubicBezTo>
                  <a:cubicBezTo>
                    <a:pt x="10444" y="775"/>
                    <a:pt x="10377" y="1529"/>
                    <a:pt x="9901" y="1529"/>
                  </a:cubicBezTo>
                  <a:cubicBezTo>
                    <a:pt x="9426" y="1529"/>
                    <a:pt x="8882" y="1248"/>
                    <a:pt x="8339" y="1812"/>
                  </a:cubicBezTo>
                  <a:cubicBezTo>
                    <a:pt x="7794" y="2377"/>
                    <a:pt x="7659" y="3039"/>
                    <a:pt x="7727" y="3508"/>
                  </a:cubicBezTo>
                  <a:cubicBezTo>
                    <a:pt x="7794" y="3978"/>
                    <a:pt x="7863" y="4733"/>
                    <a:pt x="7455" y="4733"/>
                  </a:cubicBezTo>
                  <a:cubicBezTo>
                    <a:pt x="7048" y="4733"/>
                    <a:pt x="7117" y="5394"/>
                    <a:pt x="6709" y="5583"/>
                  </a:cubicBezTo>
                  <a:cubicBezTo>
                    <a:pt x="6301" y="5770"/>
                    <a:pt x="5621" y="6619"/>
                    <a:pt x="5553" y="7087"/>
                  </a:cubicBezTo>
                  <a:cubicBezTo>
                    <a:pt x="5486" y="7562"/>
                    <a:pt x="5486" y="8597"/>
                    <a:pt x="5213" y="8597"/>
                  </a:cubicBezTo>
                  <a:cubicBezTo>
                    <a:pt x="4941" y="8597"/>
                    <a:pt x="3991" y="8786"/>
                    <a:pt x="3719" y="9256"/>
                  </a:cubicBezTo>
                  <a:cubicBezTo>
                    <a:pt x="3448" y="9728"/>
                    <a:pt x="3110" y="10197"/>
                    <a:pt x="2565" y="10010"/>
                  </a:cubicBezTo>
                  <a:cubicBezTo>
                    <a:pt x="2287" y="9913"/>
                    <a:pt x="1539" y="9866"/>
                    <a:pt x="882" y="9844"/>
                  </a:cubicBezTo>
                  <a:cubicBezTo>
                    <a:pt x="891" y="9937"/>
                    <a:pt x="891" y="10028"/>
                    <a:pt x="866" y="10128"/>
                  </a:cubicBezTo>
                  <a:cubicBezTo>
                    <a:pt x="612" y="11117"/>
                    <a:pt x="815" y="12035"/>
                    <a:pt x="1223" y="12530"/>
                  </a:cubicBezTo>
                  <a:cubicBezTo>
                    <a:pt x="1630" y="13024"/>
                    <a:pt x="1784" y="15003"/>
                    <a:pt x="1324" y="15286"/>
                  </a:cubicBezTo>
                  <a:cubicBezTo>
                    <a:pt x="866" y="15568"/>
                    <a:pt x="0" y="16416"/>
                    <a:pt x="0" y="16912"/>
                  </a:cubicBezTo>
                  <a:cubicBezTo>
                    <a:pt x="0" y="17405"/>
                    <a:pt x="918" y="17830"/>
                    <a:pt x="765" y="18535"/>
                  </a:cubicBezTo>
                  <a:cubicBezTo>
                    <a:pt x="678" y="18941"/>
                    <a:pt x="675" y="19659"/>
                    <a:pt x="724" y="20284"/>
                  </a:cubicBezTo>
                  <a:cubicBezTo>
                    <a:pt x="1158" y="20311"/>
                    <a:pt x="1585" y="20418"/>
                    <a:pt x="1953" y="19904"/>
                  </a:cubicBezTo>
                  <a:cubicBezTo>
                    <a:pt x="2361" y="19337"/>
                    <a:pt x="2565" y="18678"/>
                    <a:pt x="3448" y="18678"/>
                  </a:cubicBezTo>
                  <a:cubicBezTo>
                    <a:pt x="4330" y="18678"/>
                    <a:pt x="6979" y="18678"/>
                    <a:pt x="7387" y="19337"/>
                  </a:cubicBezTo>
                  <a:cubicBezTo>
                    <a:pt x="7794" y="19998"/>
                    <a:pt x="8882" y="19433"/>
                    <a:pt x="9493" y="19809"/>
                  </a:cubicBezTo>
                  <a:cubicBezTo>
                    <a:pt x="10105" y="20187"/>
                    <a:pt x="10988" y="20565"/>
                    <a:pt x="11055" y="20091"/>
                  </a:cubicBezTo>
                  <a:cubicBezTo>
                    <a:pt x="11123" y="19621"/>
                    <a:pt x="11940" y="20752"/>
                    <a:pt x="12550" y="20281"/>
                  </a:cubicBezTo>
                  <a:cubicBezTo>
                    <a:pt x="13161" y="19809"/>
                    <a:pt x="13705" y="21223"/>
                    <a:pt x="14045" y="20939"/>
                  </a:cubicBezTo>
                  <a:cubicBezTo>
                    <a:pt x="14384" y="20656"/>
                    <a:pt x="15810" y="20658"/>
                    <a:pt x="16149" y="21130"/>
                  </a:cubicBezTo>
                  <a:cubicBezTo>
                    <a:pt x="16491" y="21600"/>
                    <a:pt x="16557" y="20656"/>
                    <a:pt x="16557" y="20091"/>
                  </a:cubicBezTo>
                  <a:cubicBezTo>
                    <a:pt x="16557" y="19526"/>
                    <a:pt x="17917" y="18020"/>
                    <a:pt x="17917" y="18020"/>
                  </a:cubicBezTo>
                  <a:cubicBezTo>
                    <a:pt x="17917" y="18020"/>
                    <a:pt x="18842" y="17952"/>
                    <a:pt x="19393" y="17607"/>
                  </a:cubicBezTo>
                  <a:cubicBezTo>
                    <a:pt x="19270" y="17362"/>
                    <a:pt x="19166" y="16961"/>
                    <a:pt x="19053" y="16276"/>
                  </a:cubicBezTo>
                  <a:cubicBezTo>
                    <a:pt x="18800" y="14720"/>
                    <a:pt x="18391" y="13802"/>
                    <a:pt x="18697" y="13307"/>
                  </a:cubicBezTo>
                  <a:cubicBezTo>
                    <a:pt x="19002" y="12812"/>
                    <a:pt x="19869" y="13943"/>
                    <a:pt x="20326" y="13660"/>
                  </a:cubicBezTo>
                  <a:cubicBezTo>
                    <a:pt x="20786" y="13378"/>
                    <a:pt x="21600" y="12812"/>
                    <a:pt x="21499" y="12177"/>
                  </a:cubicBezTo>
                  <a:cubicBezTo>
                    <a:pt x="21397" y="11541"/>
                    <a:pt x="20633" y="10691"/>
                    <a:pt x="20226" y="10552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03" name="Shape 6402">
              <a:extLst>
                <a:ext uri="{FF2B5EF4-FFF2-40B4-BE49-F238E27FC236}">
                  <a16:creationId xmlns:a16="http://schemas.microsoft.com/office/drawing/2014/main" id="{1108C415-19AF-C3A6-B0FC-9B534CB6DCCD}"/>
                </a:ext>
              </a:extLst>
            </p:cNvPr>
            <p:cNvSpPr/>
            <p:nvPr/>
          </p:nvSpPr>
          <p:spPr>
            <a:xfrm>
              <a:off x="5989841" y="2266070"/>
              <a:ext cx="174142" cy="8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40" extrusionOk="0">
                  <a:moveTo>
                    <a:pt x="6976" y="14950"/>
                  </a:moveTo>
                  <a:cubicBezTo>
                    <a:pt x="7769" y="14950"/>
                    <a:pt x="9623" y="15791"/>
                    <a:pt x="10681" y="14950"/>
                  </a:cubicBezTo>
                  <a:cubicBezTo>
                    <a:pt x="11739" y="14114"/>
                    <a:pt x="11739" y="16631"/>
                    <a:pt x="12402" y="16346"/>
                  </a:cubicBezTo>
                  <a:cubicBezTo>
                    <a:pt x="13062" y="16067"/>
                    <a:pt x="14386" y="18022"/>
                    <a:pt x="15181" y="19421"/>
                  </a:cubicBezTo>
                  <a:cubicBezTo>
                    <a:pt x="15603" y="20165"/>
                    <a:pt x="16105" y="20759"/>
                    <a:pt x="16663" y="21440"/>
                  </a:cubicBezTo>
                  <a:cubicBezTo>
                    <a:pt x="16789" y="20984"/>
                    <a:pt x="16960" y="20534"/>
                    <a:pt x="17232" y="20104"/>
                  </a:cubicBezTo>
                  <a:cubicBezTo>
                    <a:pt x="17924" y="19010"/>
                    <a:pt x="18616" y="19555"/>
                    <a:pt x="19222" y="19555"/>
                  </a:cubicBezTo>
                  <a:cubicBezTo>
                    <a:pt x="19829" y="19555"/>
                    <a:pt x="19915" y="18094"/>
                    <a:pt x="20348" y="17363"/>
                  </a:cubicBezTo>
                  <a:cubicBezTo>
                    <a:pt x="20591" y="16952"/>
                    <a:pt x="20971" y="16718"/>
                    <a:pt x="21258" y="16592"/>
                  </a:cubicBezTo>
                  <a:cubicBezTo>
                    <a:pt x="21026" y="15581"/>
                    <a:pt x="21014" y="13610"/>
                    <a:pt x="20628" y="12797"/>
                  </a:cubicBezTo>
                  <a:cubicBezTo>
                    <a:pt x="20173" y="11840"/>
                    <a:pt x="19525" y="10193"/>
                    <a:pt x="19720" y="9236"/>
                  </a:cubicBezTo>
                  <a:cubicBezTo>
                    <a:pt x="19915" y="8276"/>
                    <a:pt x="19915" y="6908"/>
                    <a:pt x="19394" y="5813"/>
                  </a:cubicBezTo>
                  <a:cubicBezTo>
                    <a:pt x="19166" y="5333"/>
                    <a:pt x="18994" y="4772"/>
                    <a:pt x="18899" y="4236"/>
                  </a:cubicBezTo>
                  <a:cubicBezTo>
                    <a:pt x="17844" y="3950"/>
                    <a:pt x="16423" y="3626"/>
                    <a:pt x="16105" y="3851"/>
                  </a:cubicBezTo>
                  <a:cubicBezTo>
                    <a:pt x="15586" y="4218"/>
                    <a:pt x="13510" y="746"/>
                    <a:pt x="13163" y="197"/>
                  </a:cubicBezTo>
                  <a:cubicBezTo>
                    <a:pt x="12935" y="-160"/>
                    <a:pt x="11396" y="26"/>
                    <a:pt x="10009" y="299"/>
                  </a:cubicBezTo>
                  <a:cubicBezTo>
                    <a:pt x="9210" y="2166"/>
                    <a:pt x="9785" y="3539"/>
                    <a:pt x="9743" y="6407"/>
                  </a:cubicBezTo>
                  <a:cubicBezTo>
                    <a:pt x="9700" y="9331"/>
                    <a:pt x="8184" y="8783"/>
                    <a:pt x="7364" y="8783"/>
                  </a:cubicBezTo>
                  <a:cubicBezTo>
                    <a:pt x="6539" y="8783"/>
                    <a:pt x="5199" y="3578"/>
                    <a:pt x="4767" y="2387"/>
                  </a:cubicBezTo>
                  <a:cubicBezTo>
                    <a:pt x="4332" y="1202"/>
                    <a:pt x="2945" y="3851"/>
                    <a:pt x="1952" y="5126"/>
                  </a:cubicBezTo>
                  <a:cubicBezTo>
                    <a:pt x="956" y="6407"/>
                    <a:pt x="1475" y="8873"/>
                    <a:pt x="783" y="10058"/>
                  </a:cubicBezTo>
                  <a:cubicBezTo>
                    <a:pt x="92" y="11246"/>
                    <a:pt x="-342" y="13256"/>
                    <a:pt x="350" y="15905"/>
                  </a:cubicBezTo>
                  <a:cubicBezTo>
                    <a:pt x="378" y="16012"/>
                    <a:pt x="396" y="16124"/>
                    <a:pt x="423" y="16229"/>
                  </a:cubicBezTo>
                  <a:cubicBezTo>
                    <a:pt x="1289" y="16085"/>
                    <a:pt x="2210" y="15749"/>
                    <a:pt x="2742" y="14950"/>
                  </a:cubicBezTo>
                  <a:cubicBezTo>
                    <a:pt x="3668" y="13556"/>
                    <a:pt x="6184" y="14950"/>
                    <a:pt x="6976" y="1495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04" name="Shape 6403">
              <a:extLst>
                <a:ext uri="{FF2B5EF4-FFF2-40B4-BE49-F238E27FC236}">
                  <a16:creationId xmlns:a16="http://schemas.microsoft.com/office/drawing/2014/main" id="{8CC197D7-54A1-03F7-1721-80D8058FE8E9}"/>
                </a:ext>
              </a:extLst>
            </p:cNvPr>
            <p:cNvSpPr/>
            <p:nvPr/>
          </p:nvSpPr>
          <p:spPr>
            <a:xfrm>
              <a:off x="5989841" y="2321845"/>
              <a:ext cx="137456" cy="8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0599" extrusionOk="0">
                  <a:moveTo>
                    <a:pt x="2767" y="10097"/>
                  </a:moveTo>
                  <a:cubicBezTo>
                    <a:pt x="3179" y="11007"/>
                    <a:pt x="4499" y="11785"/>
                    <a:pt x="4995" y="11396"/>
                  </a:cubicBezTo>
                  <a:cubicBezTo>
                    <a:pt x="5488" y="11007"/>
                    <a:pt x="7057" y="12302"/>
                    <a:pt x="7057" y="13340"/>
                  </a:cubicBezTo>
                  <a:cubicBezTo>
                    <a:pt x="7057" y="14377"/>
                    <a:pt x="6644" y="17495"/>
                    <a:pt x="7057" y="17495"/>
                  </a:cubicBezTo>
                  <a:cubicBezTo>
                    <a:pt x="7431" y="17495"/>
                    <a:pt x="9806" y="18654"/>
                    <a:pt x="9969" y="20218"/>
                  </a:cubicBezTo>
                  <a:cubicBezTo>
                    <a:pt x="11033" y="20258"/>
                    <a:pt x="12244" y="20343"/>
                    <a:pt x="12695" y="20521"/>
                  </a:cubicBezTo>
                  <a:cubicBezTo>
                    <a:pt x="13577" y="20866"/>
                    <a:pt x="14124" y="20004"/>
                    <a:pt x="14564" y="19138"/>
                  </a:cubicBezTo>
                  <a:cubicBezTo>
                    <a:pt x="15004" y="18274"/>
                    <a:pt x="16542" y="17927"/>
                    <a:pt x="16982" y="17927"/>
                  </a:cubicBezTo>
                  <a:cubicBezTo>
                    <a:pt x="17424" y="17927"/>
                    <a:pt x="17424" y="16026"/>
                    <a:pt x="17533" y="15156"/>
                  </a:cubicBezTo>
                  <a:cubicBezTo>
                    <a:pt x="17644" y="14295"/>
                    <a:pt x="18744" y="12737"/>
                    <a:pt x="19404" y="12393"/>
                  </a:cubicBezTo>
                  <a:cubicBezTo>
                    <a:pt x="20065" y="12047"/>
                    <a:pt x="19954" y="10833"/>
                    <a:pt x="20613" y="10833"/>
                  </a:cubicBezTo>
                  <a:cubicBezTo>
                    <a:pt x="21274" y="10833"/>
                    <a:pt x="21162" y="9446"/>
                    <a:pt x="21053" y="8582"/>
                  </a:cubicBezTo>
                  <a:cubicBezTo>
                    <a:pt x="20989" y="8057"/>
                    <a:pt x="21066" y="7400"/>
                    <a:pt x="21321" y="6735"/>
                  </a:cubicBezTo>
                  <a:cubicBezTo>
                    <a:pt x="20613" y="6090"/>
                    <a:pt x="19975" y="5527"/>
                    <a:pt x="19438" y="4823"/>
                  </a:cubicBezTo>
                  <a:cubicBezTo>
                    <a:pt x="18428" y="3498"/>
                    <a:pt x="16746" y="1645"/>
                    <a:pt x="15908" y="1910"/>
                  </a:cubicBezTo>
                  <a:cubicBezTo>
                    <a:pt x="15066" y="2179"/>
                    <a:pt x="15066" y="-205"/>
                    <a:pt x="13721" y="587"/>
                  </a:cubicBezTo>
                  <a:cubicBezTo>
                    <a:pt x="12377" y="1384"/>
                    <a:pt x="10021" y="587"/>
                    <a:pt x="9013" y="587"/>
                  </a:cubicBezTo>
                  <a:cubicBezTo>
                    <a:pt x="8006" y="587"/>
                    <a:pt x="4811" y="-734"/>
                    <a:pt x="3634" y="587"/>
                  </a:cubicBezTo>
                  <a:cubicBezTo>
                    <a:pt x="2958" y="1344"/>
                    <a:pt x="1787" y="1662"/>
                    <a:pt x="687" y="1798"/>
                  </a:cubicBezTo>
                  <a:cubicBezTo>
                    <a:pt x="1438" y="4214"/>
                    <a:pt x="1164" y="6658"/>
                    <a:pt x="321" y="8151"/>
                  </a:cubicBezTo>
                  <a:cubicBezTo>
                    <a:pt x="-279" y="9216"/>
                    <a:pt x="69" y="9358"/>
                    <a:pt x="508" y="9776"/>
                  </a:cubicBezTo>
                  <a:cubicBezTo>
                    <a:pt x="1412" y="9643"/>
                    <a:pt x="2437" y="9366"/>
                    <a:pt x="2767" y="1009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05" name="Shape 6404">
              <a:extLst>
                <a:ext uri="{FF2B5EF4-FFF2-40B4-BE49-F238E27FC236}">
                  <a16:creationId xmlns:a16="http://schemas.microsoft.com/office/drawing/2014/main" id="{4305DC1D-8329-41C6-975C-15F4DB152A5D}"/>
                </a:ext>
              </a:extLst>
            </p:cNvPr>
            <p:cNvSpPr/>
            <p:nvPr/>
          </p:nvSpPr>
          <p:spPr>
            <a:xfrm>
              <a:off x="5647227" y="2608685"/>
              <a:ext cx="107184" cy="5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0371" extrusionOk="0">
                  <a:moveTo>
                    <a:pt x="18928" y="8608"/>
                  </a:moveTo>
                  <a:cubicBezTo>
                    <a:pt x="17977" y="9368"/>
                    <a:pt x="16497" y="7080"/>
                    <a:pt x="16497" y="6320"/>
                  </a:cubicBezTo>
                  <a:cubicBezTo>
                    <a:pt x="16497" y="5790"/>
                    <a:pt x="16302" y="3890"/>
                    <a:pt x="16500" y="2709"/>
                  </a:cubicBezTo>
                  <a:cubicBezTo>
                    <a:pt x="15716" y="1978"/>
                    <a:pt x="14589" y="992"/>
                    <a:pt x="13750" y="542"/>
                  </a:cubicBezTo>
                  <a:cubicBezTo>
                    <a:pt x="12340" y="-218"/>
                    <a:pt x="11637" y="-218"/>
                    <a:pt x="10510" y="793"/>
                  </a:cubicBezTo>
                  <a:cubicBezTo>
                    <a:pt x="9792" y="1440"/>
                    <a:pt x="7809" y="1260"/>
                    <a:pt x="6468" y="1047"/>
                  </a:cubicBezTo>
                  <a:cubicBezTo>
                    <a:pt x="6349" y="1806"/>
                    <a:pt x="6161" y="2317"/>
                    <a:pt x="5825" y="2317"/>
                  </a:cubicBezTo>
                  <a:cubicBezTo>
                    <a:pt x="4874" y="2317"/>
                    <a:pt x="3607" y="4032"/>
                    <a:pt x="3395" y="5939"/>
                  </a:cubicBezTo>
                  <a:cubicBezTo>
                    <a:pt x="3183" y="7844"/>
                    <a:pt x="964" y="9368"/>
                    <a:pt x="329" y="12799"/>
                  </a:cubicBezTo>
                  <a:cubicBezTo>
                    <a:pt x="-304" y="16230"/>
                    <a:pt x="13" y="17754"/>
                    <a:pt x="964" y="15659"/>
                  </a:cubicBezTo>
                  <a:cubicBezTo>
                    <a:pt x="1915" y="13563"/>
                    <a:pt x="3078" y="14327"/>
                    <a:pt x="3078" y="16038"/>
                  </a:cubicBezTo>
                  <a:cubicBezTo>
                    <a:pt x="3078" y="17754"/>
                    <a:pt x="4346" y="17942"/>
                    <a:pt x="3922" y="20233"/>
                  </a:cubicBezTo>
                  <a:cubicBezTo>
                    <a:pt x="3914" y="20287"/>
                    <a:pt x="3917" y="20313"/>
                    <a:pt x="3910" y="20371"/>
                  </a:cubicBezTo>
                  <a:cubicBezTo>
                    <a:pt x="5355" y="20142"/>
                    <a:pt x="7364" y="19850"/>
                    <a:pt x="7975" y="19850"/>
                  </a:cubicBezTo>
                  <a:cubicBezTo>
                    <a:pt x="8962" y="19850"/>
                    <a:pt x="9947" y="14264"/>
                    <a:pt x="10369" y="13751"/>
                  </a:cubicBezTo>
                  <a:cubicBezTo>
                    <a:pt x="10791" y="13245"/>
                    <a:pt x="11921" y="17821"/>
                    <a:pt x="13047" y="19603"/>
                  </a:cubicBezTo>
                  <a:cubicBezTo>
                    <a:pt x="14172" y="21382"/>
                    <a:pt x="14316" y="18075"/>
                    <a:pt x="14316" y="16551"/>
                  </a:cubicBezTo>
                  <a:cubicBezTo>
                    <a:pt x="14316" y="15024"/>
                    <a:pt x="15302" y="14514"/>
                    <a:pt x="16005" y="14773"/>
                  </a:cubicBezTo>
                  <a:cubicBezTo>
                    <a:pt x="16709" y="15024"/>
                    <a:pt x="18261" y="15533"/>
                    <a:pt x="18261" y="13751"/>
                  </a:cubicBezTo>
                  <a:cubicBezTo>
                    <a:pt x="18261" y="11980"/>
                    <a:pt x="19106" y="12740"/>
                    <a:pt x="19668" y="12740"/>
                  </a:cubicBezTo>
                  <a:cubicBezTo>
                    <a:pt x="20232" y="12740"/>
                    <a:pt x="20375" y="10703"/>
                    <a:pt x="20375" y="10703"/>
                  </a:cubicBezTo>
                  <a:lnTo>
                    <a:pt x="21296" y="9158"/>
                  </a:lnTo>
                  <a:cubicBezTo>
                    <a:pt x="20546" y="8474"/>
                    <a:pt x="19673" y="8011"/>
                    <a:pt x="18928" y="860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06" name="Shape 6405">
              <a:extLst>
                <a:ext uri="{FF2B5EF4-FFF2-40B4-BE49-F238E27FC236}">
                  <a16:creationId xmlns:a16="http://schemas.microsoft.com/office/drawing/2014/main" id="{C94DC2D7-4BF0-2F3F-136D-2EC48C6AD133}"/>
                </a:ext>
              </a:extLst>
            </p:cNvPr>
            <p:cNvSpPr/>
            <p:nvPr/>
          </p:nvSpPr>
          <p:spPr>
            <a:xfrm>
              <a:off x="5639260" y="2377620"/>
              <a:ext cx="212988" cy="239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71" extrusionOk="0">
                  <a:moveTo>
                    <a:pt x="2712" y="5599"/>
                  </a:moveTo>
                  <a:cubicBezTo>
                    <a:pt x="2142" y="6352"/>
                    <a:pt x="1359" y="6415"/>
                    <a:pt x="1500" y="6603"/>
                  </a:cubicBezTo>
                  <a:cubicBezTo>
                    <a:pt x="1644" y="6792"/>
                    <a:pt x="2499" y="7421"/>
                    <a:pt x="2285" y="7735"/>
                  </a:cubicBezTo>
                  <a:cubicBezTo>
                    <a:pt x="2071" y="8050"/>
                    <a:pt x="1785" y="7862"/>
                    <a:pt x="1785" y="8428"/>
                  </a:cubicBezTo>
                  <a:cubicBezTo>
                    <a:pt x="1785" y="8993"/>
                    <a:pt x="787" y="8993"/>
                    <a:pt x="432" y="8993"/>
                  </a:cubicBezTo>
                  <a:cubicBezTo>
                    <a:pt x="76" y="8993"/>
                    <a:pt x="503" y="9560"/>
                    <a:pt x="290" y="9999"/>
                  </a:cubicBezTo>
                  <a:cubicBezTo>
                    <a:pt x="76" y="10439"/>
                    <a:pt x="76" y="11319"/>
                    <a:pt x="4" y="11697"/>
                  </a:cubicBezTo>
                  <a:cubicBezTo>
                    <a:pt x="-66" y="12075"/>
                    <a:pt x="717" y="12703"/>
                    <a:pt x="646" y="13018"/>
                  </a:cubicBezTo>
                  <a:cubicBezTo>
                    <a:pt x="575" y="13334"/>
                    <a:pt x="4" y="13583"/>
                    <a:pt x="148" y="13835"/>
                  </a:cubicBezTo>
                  <a:cubicBezTo>
                    <a:pt x="281" y="14074"/>
                    <a:pt x="795" y="14435"/>
                    <a:pt x="911" y="15597"/>
                  </a:cubicBezTo>
                  <a:cubicBezTo>
                    <a:pt x="1156" y="15660"/>
                    <a:pt x="1357" y="15741"/>
                    <a:pt x="1446" y="15846"/>
                  </a:cubicBezTo>
                  <a:cubicBezTo>
                    <a:pt x="1768" y="16224"/>
                    <a:pt x="2301" y="16507"/>
                    <a:pt x="2996" y="16507"/>
                  </a:cubicBezTo>
                  <a:cubicBezTo>
                    <a:pt x="3690" y="16507"/>
                    <a:pt x="3958" y="16932"/>
                    <a:pt x="4278" y="16884"/>
                  </a:cubicBezTo>
                  <a:cubicBezTo>
                    <a:pt x="4599" y="16837"/>
                    <a:pt x="5454" y="17074"/>
                    <a:pt x="4759" y="17592"/>
                  </a:cubicBezTo>
                  <a:cubicBezTo>
                    <a:pt x="4065" y="18111"/>
                    <a:pt x="3958" y="18723"/>
                    <a:pt x="3797" y="19337"/>
                  </a:cubicBezTo>
                  <a:cubicBezTo>
                    <a:pt x="3694" y="19733"/>
                    <a:pt x="3700" y="20284"/>
                    <a:pt x="3589" y="20626"/>
                  </a:cubicBezTo>
                  <a:cubicBezTo>
                    <a:pt x="4267" y="20679"/>
                    <a:pt x="5269" y="20723"/>
                    <a:pt x="5632" y="20563"/>
                  </a:cubicBezTo>
                  <a:cubicBezTo>
                    <a:pt x="6202" y="20313"/>
                    <a:pt x="6557" y="20313"/>
                    <a:pt x="7270" y="20501"/>
                  </a:cubicBezTo>
                  <a:cubicBezTo>
                    <a:pt x="7694" y="20612"/>
                    <a:pt x="8264" y="20856"/>
                    <a:pt x="8661" y="21037"/>
                  </a:cubicBezTo>
                  <a:cubicBezTo>
                    <a:pt x="8704" y="20910"/>
                    <a:pt x="8781" y="20814"/>
                    <a:pt x="8926" y="20798"/>
                  </a:cubicBezTo>
                  <a:cubicBezTo>
                    <a:pt x="9407" y="20752"/>
                    <a:pt x="9994" y="21600"/>
                    <a:pt x="10315" y="21128"/>
                  </a:cubicBezTo>
                  <a:cubicBezTo>
                    <a:pt x="10636" y="20657"/>
                    <a:pt x="11384" y="20752"/>
                    <a:pt x="11758" y="20940"/>
                  </a:cubicBezTo>
                  <a:cubicBezTo>
                    <a:pt x="12132" y="21128"/>
                    <a:pt x="12720" y="21223"/>
                    <a:pt x="13148" y="20845"/>
                  </a:cubicBezTo>
                  <a:cubicBezTo>
                    <a:pt x="13575" y="20468"/>
                    <a:pt x="15230" y="20280"/>
                    <a:pt x="15605" y="20422"/>
                  </a:cubicBezTo>
                  <a:cubicBezTo>
                    <a:pt x="15979" y="20563"/>
                    <a:pt x="16940" y="20940"/>
                    <a:pt x="16567" y="19808"/>
                  </a:cubicBezTo>
                  <a:cubicBezTo>
                    <a:pt x="16192" y="18677"/>
                    <a:pt x="17367" y="18912"/>
                    <a:pt x="17527" y="18488"/>
                  </a:cubicBezTo>
                  <a:cubicBezTo>
                    <a:pt x="17688" y="18063"/>
                    <a:pt x="19077" y="17875"/>
                    <a:pt x="18864" y="17545"/>
                  </a:cubicBezTo>
                  <a:cubicBezTo>
                    <a:pt x="18650" y="17214"/>
                    <a:pt x="16887" y="16224"/>
                    <a:pt x="16353" y="15894"/>
                  </a:cubicBezTo>
                  <a:cubicBezTo>
                    <a:pt x="15819" y="15564"/>
                    <a:pt x="15819" y="14526"/>
                    <a:pt x="15551" y="14102"/>
                  </a:cubicBezTo>
                  <a:cubicBezTo>
                    <a:pt x="15284" y="13678"/>
                    <a:pt x="14696" y="13113"/>
                    <a:pt x="15390" y="12970"/>
                  </a:cubicBezTo>
                  <a:cubicBezTo>
                    <a:pt x="16084" y="12829"/>
                    <a:pt x="17314" y="12593"/>
                    <a:pt x="17902" y="12121"/>
                  </a:cubicBezTo>
                  <a:cubicBezTo>
                    <a:pt x="18490" y="11649"/>
                    <a:pt x="19557" y="11603"/>
                    <a:pt x="19879" y="11319"/>
                  </a:cubicBezTo>
                  <a:cubicBezTo>
                    <a:pt x="20199" y="11036"/>
                    <a:pt x="20946" y="11556"/>
                    <a:pt x="21160" y="11272"/>
                  </a:cubicBezTo>
                  <a:cubicBezTo>
                    <a:pt x="21375" y="10989"/>
                    <a:pt x="21534" y="10423"/>
                    <a:pt x="21214" y="10093"/>
                  </a:cubicBezTo>
                  <a:cubicBezTo>
                    <a:pt x="20894" y="9763"/>
                    <a:pt x="20680" y="9198"/>
                    <a:pt x="20627" y="8396"/>
                  </a:cubicBezTo>
                  <a:cubicBezTo>
                    <a:pt x="20573" y="7595"/>
                    <a:pt x="20306" y="7641"/>
                    <a:pt x="20306" y="7264"/>
                  </a:cubicBezTo>
                  <a:cubicBezTo>
                    <a:pt x="20306" y="6886"/>
                    <a:pt x="20146" y="6415"/>
                    <a:pt x="19771" y="6226"/>
                  </a:cubicBezTo>
                  <a:cubicBezTo>
                    <a:pt x="19399" y="6038"/>
                    <a:pt x="19238" y="5897"/>
                    <a:pt x="19611" y="5378"/>
                  </a:cubicBezTo>
                  <a:cubicBezTo>
                    <a:pt x="19986" y="4859"/>
                    <a:pt x="19825" y="3538"/>
                    <a:pt x="19664" y="3162"/>
                  </a:cubicBezTo>
                  <a:cubicBezTo>
                    <a:pt x="19632" y="3087"/>
                    <a:pt x="19636" y="2999"/>
                    <a:pt x="19653" y="2903"/>
                  </a:cubicBezTo>
                  <a:cubicBezTo>
                    <a:pt x="19557" y="2863"/>
                    <a:pt x="19481" y="2781"/>
                    <a:pt x="19451" y="2642"/>
                  </a:cubicBezTo>
                  <a:cubicBezTo>
                    <a:pt x="19343" y="2139"/>
                    <a:pt x="18954" y="1951"/>
                    <a:pt x="18027" y="1951"/>
                  </a:cubicBezTo>
                  <a:cubicBezTo>
                    <a:pt x="17101" y="1951"/>
                    <a:pt x="18596" y="1133"/>
                    <a:pt x="18240" y="725"/>
                  </a:cubicBezTo>
                  <a:cubicBezTo>
                    <a:pt x="17885" y="317"/>
                    <a:pt x="16958" y="1479"/>
                    <a:pt x="16105" y="1227"/>
                  </a:cubicBezTo>
                  <a:cubicBezTo>
                    <a:pt x="15249" y="977"/>
                    <a:pt x="14145" y="2109"/>
                    <a:pt x="13398" y="2611"/>
                  </a:cubicBezTo>
                  <a:cubicBezTo>
                    <a:pt x="12649" y="3115"/>
                    <a:pt x="11581" y="2517"/>
                    <a:pt x="12150" y="1793"/>
                  </a:cubicBezTo>
                  <a:cubicBezTo>
                    <a:pt x="12720" y="1071"/>
                    <a:pt x="12150" y="1133"/>
                    <a:pt x="11295" y="1417"/>
                  </a:cubicBezTo>
                  <a:cubicBezTo>
                    <a:pt x="10440" y="1699"/>
                    <a:pt x="9407" y="1354"/>
                    <a:pt x="9514" y="662"/>
                  </a:cubicBezTo>
                  <a:cubicBezTo>
                    <a:pt x="9541" y="487"/>
                    <a:pt x="9479" y="325"/>
                    <a:pt x="9374" y="172"/>
                  </a:cubicBezTo>
                  <a:cubicBezTo>
                    <a:pt x="8956" y="223"/>
                    <a:pt x="8636" y="235"/>
                    <a:pt x="8482" y="190"/>
                  </a:cubicBezTo>
                  <a:cubicBezTo>
                    <a:pt x="8100" y="78"/>
                    <a:pt x="7231" y="18"/>
                    <a:pt x="6283" y="0"/>
                  </a:cubicBezTo>
                  <a:cubicBezTo>
                    <a:pt x="6567" y="367"/>
                    <a:pt x="6873" y="724"/>
                    <a:pt x="6701" y="1008"/>
                  </a:cubicBezTo>
                  <a:cubicBezTo>
                    <a:pt x="6381" y="1543"/>
                    <a:pt x="6880" y="2046"/>
                    <a:pt x="7342" y="2831"/>
                  </a:cubicBezTo>
                  <a:cubicBezTo>
                    <a:pt x="7805" y="3618"/>
                    <a:pt x="6345" y="3177"/>
                    <a:pt x="6309" y="3680"/>
                  </a:cubicBezTo>
                  <a:cubicBezTo>
                    <a:pt x="6273" y="4184"/>
                    <a:pt x="4956" y="3649"/>
                    <a:pt x="4529" y="3460"/>
                  </a:cubicBezTo>
                  <a:cubicBezTo>
                    <a:pt x="4102" y="3272"/>
                    <a:pt x="2676" y="3397"/>
                    <a:pt x="2712" y="3712"/>
                  </a:cubicBezTo>
                  <a:cubicBezTo>
                    <a:pt x="2726" y="3837"/>
                    <a:pt x="2704" y="4010"/>
                    <a:pt x="2642" y="4157"/>
                  </a:cubicBezTo>
                  <a:cubicBezTo>
                    <a:pt x="2833" y="4764"/>
                    <a:pt x="2917" y="5324"/>
                    <a:pt x="2712" y="559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07" name="Shape 6406">
              <a:extLst>
                <a:ext uri="{FF2B5EF4-FFF2-40B4-BE49-F238E27FC236}">
                  <a16:creationId xmlns:a16="http://schemas.microsoft.com/office/drawing/2014/main" id="{3C92C82C-3A62-26EE-58F9-8F78F2276BEF}"/>
                </a:ext>
              </a:extLst>
            </p:cNvPr>
            <p:cNvSpPr/>
            <p:nvPr/>
          </p:nvSpPr>
          <p:spPr>
            <a:xfrm>
              <a:off x="5989841" y="1795973"/>
              <a:ext cx="250978" cy="397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94" extrusionOk="0">
                  <a:moveTo>
                    <a:pt x="18323" y="17960"/>
                  </a:moveTo>
                  <a:cubicBezTo>
                    <a:pt x="18809" y="17274"/>
                    <a:pt x="20991" y="16744"/>
                    <a:pt x="21358" y="16130"/>
                  </a:cubicBezTo>
                  <a:cubicBezTo>
                    <a:pt x="21539" y="15824"/>
                    <a:pt x="21600" y="15672"/>
                    <a:pt x="20812" y="15100"/>
                  </a:cubicBezTo>
                  <a:cubicBezTo>
                    <a:pt x="20022" y="14528"/>
                    <a:pt x="18264" y="14147"/>
                    <a:pt x="18203" y="13842"/>
                  </a:cubicBezTo>
                  <a:cubicBezTo>
                    <a:pt x="18141" y="13536"/>
                    <a:pt x="19538" y="13498"/>
                    <a:pt x="19476" y="13117"/>
                  </a:cubicBezTo>
                  <a:cubicBezTo>
                    <a:pt x="19416" y="12735"/>
                    <a:pt x="18689" y="12737"/>
                    <a:pt x="18384" y="12431"/>
                  </a:cubicBezTo>
                  <a:cubicBezTo>
                    <a:pt x="18081" y="12126"/>
                    <a:pt x="18749" y="11934"/>
                    <a:pt x="18688" y="11783"/>
                  </a:cubicBezTo>
                  <a:cubicBezTo>
                    <a:pt x="18627" y="11631"/>
                    <a:pt x="17718" y="11554"/>
                    <a:pt x="17656" y="11362"/>
                  </a:cubicBezTo>
                  <a:cubicBezTo>
                    <a:pt x="17596" y="11173"/>
                    <a:pt x="18264" y="11211"/>
                    <a:pt x="18141" y="10982"/>
                  </a:cubicBezTo>
                  <a:cubicBezTo>
                    <a:pt x="18020" y="10754"/>
                    <a:pt x="17415" y="10333"/>
                    <a:pt x="17839" y="9990"/>
                  </a:cubicBezTo>
                  <a:cubicBezTo>
                    <a:pt x="18264" y="9647"/>
                    <a:pt x="19174" y="9991"/>
                    <a:pt x="18506" y="9228"/>
                  </a:cubicBezTo>
                  <a:cubicBezTo>
                    <a:pt x="17839" y="8465"/>
                    <a:pt x="16807" y="7512"/>
                    <a:pt x="16564" y="7283"/>
                  </a:cubicBezTo>
                  <a:cubicBezTo>
                    <a:pt x="16321" y="7054"/>
                    <a:pt x="16807" y="6672"/>
                    <a:pt x="17172" y="6521"/>
                  </a:cubicBezTo>
                  <a:cubicBezTo>
                    <a:pt x="17536" y="6368"/>
                    <a:pt x="18446" y="5796"/>
                    <a:pt x="18446" y="5567"/>
                  </a:cubicBezTo>
                  <a:cubicBezTo>
                    <a:pt x="18446" y="5339"/>
                    <a:pt x="17293" y="4728"/>
                    <a:pt x="16990" y="4614"/>
                  </a:cubicBezTo>
                  <a:cubicBezTo>
                    <a:pt x="16686" y="4499"/>
                    <a:pt x="16019" y="4538"/>
                    <a:pt x="15716" y="4156"/>
                  </a:cubicBezTo>
                  <a:cubicBezTo>
                    <a:pt x="15411" y="3775"/>
                    <a:pt x="15109" y="3661"/>
                    <a:pt x="15411" y="3432"/>
                  </a:cubicBezTo>
                  <a:cubicBezTo>
                    <a:pt x="15716" y="3203"/>
                    <a:pt x="15716" y="2975"/>
                    <a:pt x="15716" y="2745"/>
                  </a:cubicBezTo>
                  <a:cubicBezTo>
                    <a:pt x="15716" y="2517"/>
                    <a:pt x="16383" y="2707"/>
                    <a:pt x="16503" y="2364"/>
                  </a:cubicBezTo>
                  <a:cubicBezTo>
                    <a:pt x="16558" y="2208"/>
                    <a:pt x="16733" y="2036"/>
                    <a:pt x="16957" y="1895"/>
                  </a:cubicBezTo>
                  <a:cubicBezTo>
                    <a:pt x="16959" y="1634"/>
                    <a:pt x="17004" y="1354"/>
                    <a:pt x="16957" y="1176"/>
                  </a:cubicBezTo>
                  <a:cubicBezTo>
                    <a:pt x="16858" y="808"/>
                    <a:pt x="15202" y="686"/>
                    <a:pt x="14813" y="257"/>
                  </a:cubicBezTo>
                  <a:cubicBezTo>
                    <a:pt x="14422" y="-171"/>
                    <a:pt x="13448" y="12"/>
                    <a:pt x="13155" y="257"/>
                  </a:cubicBezTo>
                  <a:cubicBezTo>
                    <a:pt x="12864" y="502"/>
                    <a:pt x="11108" y="196"/>
                    <a:pt x="11108" y="564"/>
                  </a:cubicBezTo>
                  <a:cubicBezTo>
                    <a:pt x="11108" y="931"/>
                    <a:pt x="9842" y="993"/>
                    <a:pt x="9842" y="1421"/>
                  </a:cubicBezTo>
                  <a:cubicBezTo>
                    <a:pt x="9842" y="1850"/>
                    <a:pt x="10426" y="2585"/>
                    <a:pt x="9451" y="2524"/>
                  </a:cubicBezTo>
                  <a:cubicBezTo>
                    <a:pt x="8477" y="2463"/>
                    <a:pt x="9158" y="2769"/>
                    <a:pt x="8574" y="3259"/>
                  </a:cubicBezTo>
                  <a:cubicBezTo>
                    <a:pt x="7988" y="3750"/>
                    <a:pt x="7988" y="2952"/>
                    <a:pt x="7404" y="3075"/>
                  </a:cubicBezTo>
                  <a:cubicBezTo>
                    <a:pt x="6820" y="3197"/>
                    <a:pt x="6137" y="2707"/>
                    <a:pt x="5844" y="3013"/>
                  </a:cubicBezTo>
                  <a:cubicBezTo>
                    <a:pt x="5552" y="3321"/>
                    <a:pt x="4578" y="3075"/>
                    <a:pt x="3603" y="2952"/>
                  </a:cubicBezTo>
                  <a:cubicBezTo>
                    <a:pt x="2628" y="2830"/>
                    <a:pt x="2142" y="1973"/>
                    <a:pt x="1361" y="1911"/>
                  </a:cubicBezTo>
                  <a:cubicBezTo>
                    <a:pt x="843" y="1871"/>
                    <a:pt x="290" y="2130"/>
                    <a:pt x="0" y="2540"/>
                  </a:cubicBezTo>
                  <a:cubicBezTo>
                    <a:pt x="756" y="2847"/>
                    <a:pt x="1251" y="3283"/>
                    <a:pt x="2237" y="3565"/>
                  </a:cubicBezTo>
                  <a:cubicBezTo>
                    <a:pt x="3310" y="3872"/>
                    <a:pt x="5259" y="4239"/>
                    <a:pt x="5164" y="4668"/>
                  </a:cubicBezTo>
                  <a:cubicBezTo>
                    <a:pt x="5065" y="5096"/>
                    <a:pt x="4772" y="5709"/>
                    <a:pt x="5259" y="5894"/>
                  </a:cubicBezTo>
                  <a:cubicBezTo>
                    <a:pt x="5748" y="6077"/>
                    <a:pt x="5164" y="6873"/>
                    <a:pt x="5748" y="7058"/>
                  </a:cubicBezTo>
                  <a:cubicBezTo>
                    <a:pt x="6332" y="7242"/>
                    <a:pt x="6137" y="8160"/>
                    <a:pt x="5649" y="8160"/>
                  </a:cubicBezTo>
                  <a:cubicBezTo>
                    <a:pt x="5164" y="8160"/>
                    <a:pt x="5748" y="8650"/>
                    <a:pt x="6041" y="8833"/>
                  </a:cubicBezTo>
                  <a:cubicBezTo>
                    <a:pt x="6173" y="8917"/>
                    <a:pt x="6281" y="9166"/>
                    <a:pt x="6329" y="9468"/>
                  </a:cubicBezTo>
                  <a:cubicBezTo>
                    <a:pt x="6927" y="9560"/>
                    <a:pt x="7460" y="9750"/>
                    <a:pt x="7980" y="9896"/>
                  </a:cubicBezTo>
                  <a:cubicBezTo>
                    <a:pt x="8800" y="10124"/>
                    <a:pt x="8677" y="10486"/>
                    <a:pt x="8708" y="10887"/>
                  </a:cubicBezTo>
                  <a:cubicBezTo>
                    <a:pt x="8738" y="11287"/>
                    <a:pt x="8768" y="11515"/>
                    <a:pt x="8344" y="11344"/>
                  </a:cubicBezTo>
                  <a:cubicBezTo>
                    <a:pt x="7919" y="11173"/>
                    <a:pt x="7464" y="11344"/>
                    <a:pt x="7221" y="11916"/>
                  </a:cubicBezTo>
                  <a:cubicBezTo>
                    <a:pt x="6977" y="12488"/>
                    <a:pt x="5826" y="13175"/>
                    <a:pt x="5128" y="13213"/>
                  </a:cubicBezTo>
                  <a:cubicBezTo>
                    <a:pt x="4429" y="13250"/>
                    <a:pt x="4491" y="13708"/>
                    <a:pt x="3914" y="13803"/>
                  </a:cubicBezTo>
                  <a:cubicBezTo>
                    <a:pt x="3339" y="13899"/>
                    <a:pt x="2793" y="14108"/>
                    <a:pt x="2823" y="14509"/>
                  </a:cubicBezTo>
                  <a:cubicBezTo>
                    <a:pt x="2853" y="14909"/>
                    <a:pt x="1974" y="14947"/>
                    <a:pt x="1397" y="14947"/>
                  </a:cubicBezTo>
                  <a:cubicBezTo>
                    <a:pt x="820" y="14947"/>
                    <a:pt x="942" y="15596"/>
                    <a:pt x="487" y="15767"/>
                  </a:cubicBezTo>
                  <a:cubicBezTo>
                    <a:pt x="32" y="15939"/>
                    <a:pt x="122" y="16167"/>
                    <a:pt x="547" y="16511"/>
                  </a:cubicBezTo>
                  <a:cubicBezTo>
                    <a:pt x="972" y="16854"/>
                    <a:pt x="608" y="17159"/>
                    <a:pt x="759" y="17407"/>
                  </a:cubicBezTo>
                  <a:cubicBezTo>
                    <a:pt x="912" y="17654"/>
                    <a:pt x="1579" y="18226"/>
                    <a:pt x="1123" y="18855"/>
                  </a:cubicBezTo>
                  <a:cubicBezTo>
                    <a:pt x="669" y="19485"/>
                    <a:pt x="184" y="20267"/>
                    <a:pt x="577" y="20191"/>
                  </a:cubicBezTo>
                  <a:cubicBezTo>
                    <a:pt x="971" y="20115"/>
                    <a:pt x="1882" y="20706"/>
                    <a:pt x="2489" y="20667"/>
                  </a:cubicBezTo>
                  <a:cubicBezTo>
                    <a:pt x="3096" y="20628"/>
                    <a:pt x="3158" y="21200"/>
                    <a:pt x="3733" y="21086"/>
                  </a:cubicBezTo>
                  <a:cubicBezTo>
                    <a:pt x="4309" y="20972"/>
                    <a:pt x="4309" y="21429"/>
                    <a:pt x="5978" y="21392"/>
                  </a:cubicBezTo>
                  <a:cubicBezTo>
                    <a:pt x="7646" y="21354"/>
                    <a:pt x="11013" y="20477"/>
                    <a:pt x="12348" y="20477"/>
                  </a:cubicBezTo>
                  <a:cubicBezTo>
                    <a:pt x="13105" y="20477"/>
                    <a:pt x="13711" y="20420"/>
                    <a:pt x="14187" y="20345"/>
                  </a:cubicBezTo>
                  <a:cubicBezTo>
                    <a:pt x="14474" y="20075"/>
                    <a:pt x="14821" y="19780"/>
                    <a:pt x="15169" y="19562"/>
                  </a:cubicBezTo>
                  <a:cubicBezTo>
                    <a:pt x="16019" y="19027"/>
                    <a:pt x="17839" y="18647"/>
                    <a:pt x="18323" y="1796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08" name="Shape 6407">
              <a:extLst>
                <a:ext uri="{FF2B5EF4-FFF2-40B4-BE49-F238E27FC236}">
                  <a16:creationId xmlns:a16="http://schemas.microsoft.com/office/drawing/2014/main" id="{33C0D743-3239-F4D3-0E7C-5D7CB968425F}"/>
                </a:ext>
              </a:extLst>
            </p:cNvPr>
            <p:cNvSpPr/>
            <p:nvPr/>
          </p:nvSpPr>
          <p:spPr>
            <a:xfrm>
              <a:off x="6316521" y="3054880"/>
              <a:ext cx="504856" cy="404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72" extrusionOk="0">
                  <a:moveTo>
                    <a:pt x="12893" y="4512"/>
                  </a:moveTo>
                  <a:cubicBezTo>
                    <a:pt x="12893" y="4512"/>
                    <a:pt x="11316" y="4261"/>
                    <a:pt x="11073" y="4261"/>
                  </a:cubicBezTo>
                  <a:cubicBezTo>
                    <a:pt x="10830" y="4261"/>
                    <a:pt x="10224" y="4160"/>
                    <a:pt x="9860" y="3756"/>
                  </a:cubicBezTo>
                  <a:cubicBezTo>
                    <a:pt x="9495" y="3352"/>
                    <a:pt x="7716" y="1687"/>
                    <a:pt x="7393" y="1486"/>
                  </a:cubicBezTo>
                  <a:cubicBezTo>
                    <a:pt x="7069" y="1284"/>
                    <a:pt x="5735" y="73"/>
                    <a:pt x="5370" y="23"/>
                  </a:cubicBezTo>
                  <a:cubicBezTo>
                    <a:pt x="5006" y="-28"/>
                    <a:pt x="4966" y="23"/>
                    <a:pt x="4521" y="23"/>
                  </a:cubicBezTo>
                  <a:cubicBezTo>
                    <a:pt x="4076" y="23"/>
                    <a:pt x="4278" y="376"/>
                    <a:pt x="3469" y="426"/>
                  </a:cubicBezTo>
                  <a:cubicBezTo>
                    <a:pt x="2660" y="477"/>
                    <a:pt x="2215" y="1133"/>
                    <a:pt x="2458" y="1234"/>
                  </a:cubicBezTo>
                  <a:cubicBezTo>
                    <a:pt x="2701" y="1334"/>
                    <a:pt x="3469" y="2191"/>
                    <a:pt x="3226" y="2343"/>
                  </a:cubicBezTo>
                  <a:cubicBezTo>
                    <a:pt x="2984" y="2494"/>
                    <a:pt x="2944" y="2948"/>
                    <a:pt x="2620" y="2948"/>
                  </a:cubicBezTo>
                  <a:cubicBezTo>
                    <a:pt x="2297" y="2948"/>
                    <a:pt x="1972" y="2999"/>
                    <a:pt x="1972" y="3302"/>
                  </a:cubicBezTo>
                  <a:cubicBezTo>
                    <a:pt x="1972" y="3604"/>
                    <a:pt x="1528" y="4108"/>
                    <a:pt x="1164" y="4059"/>
                  </a:cubicBezTo>
                  <a:cubicBezTo>
                    <a:pt x="956" y="4030"/>
                    <a:pt x="500" y="3739"/>
                    <a:pt x="146" y="3495"/>
                  </a:cubicBezTo>
                  <a:lnTo>
                    <a:pt x="39" y="3861"/>
                  </a:lnTo>
                  <a:lnTo>
                    <a:pt x="0" y="4206"/>
                  </a:lnTo>
                  <a:cubicBezTo>
                    <a:pt x="71" y="4474"/>
                    <a:pt x="-35" y="5575"/>
                    <a:pt x="172" y="5662"/>
                  </a:cubicBezTo>
                  <a:cubicBezTo>
                    <a:pt x="399" y="5756"/>
                    <a:pt x="520" y="6266"/>
                    <a:pt x="1004" y="6928"/>
                  </a:cubicBezTo>
                  <a:cubicBezTo>
                    <a:pt x="1489" y="7588"/>
                    <a:pt x="2473" y="9364"/>
                    <a:pt x="2489" y="9798"/>
                  </a:cubicBezTo>
                  <a:cubicBezTo>
                    <a:pt x="2504" y="10233"/>
                    <a:pt x="2670" y="10705"/>
                    <a:pt x="3276" y="11215"/>
                  </a:cubicBezTo>
                  <a:cubicBezTo>
                    <a:pt x="3882" y="11725"/>
                    <a:pt x="3882" y="12348"/>
                    <a:pt x="4200" y="12651"/>
                  </a:cubicBezTo>
                  <a:cubicBezTo>
                    <a:pt x="4518" y="12953"/>
                    <a:pt x="4443" y="13312"/>
                    <a:pt x="4458" y="14068"/>
                  </a:cubicBezTo>
                  <a:cubicBezTo>
                    <a:pt x="4473" y="14823"/>
                    <a:pt x="4745" y="15805"/>
                    <a:pt x="5291" y="16222"/>
                  </a:cubicBezTo>
                  <a:cubicBezTo>
                    <a:pt x="5836" y="16637"/>
                    <a:pt x="6214" y="17090"/>
                    <a:pt x="6472" y="17902"/>
                  </a:cubicBezTo>
                  <a:cubicBezTo>
                    <a:pt x="6729" y="18715"/>
                    <a:pt x="7063" y="19413"/>
                    <a:pt x="7411" y="19849"/>
                  </a:cubicBezTo>
                  <a:cubicBezTo>
                    <a:pt x="7759" y="20282"/>
                    <a:pt x="7562" y="20509"/>
                    <a:pt x="7759" y="20830"/>
                  </a:cubicBezTo>
                  <a:cubicBezTo>
                    <a:pt x="7860" y="20995"/>
                    <a:pt x="8000" y="21277"/>
                    <a:pt x="8096" y="21572"/>
                  </a:cubicBezTo>
                  <a:cubicBezTo>
                    <a:pt x="8365" y="21411"/>
                    <a:pt x="8554" y="21287"/>
                    <a:pt x="8569" y="21250"/>
                  </a:cubicBezTo>
                  <a:cubicBezTo>
                    <a:pt x="8627" y="21104"/>
                    <a:pt x="8452" y="20701"/>
                    <a:pt x="8540" y="20556"/>
                  </a:cubicBezTo>
                  <a:cubicBezTo>
                    <a:pt x="8627" y="20410"/>
                    <a:pt x="8803" y="20153"/>
                    <a:pt x="8979" y="20081"/>
                  </a:cubicBezTo>
                  <a:cubicBezTo>
                    <a:pt x="9154" y="20008"/>
                    <a:pt x="9359" y="20300"/>
                    <a:pt x="9739" y="20227"/>
                  </a:cubicBezTo>
                  <a:cubicBezTo>
                    <a:pt x="10120" y="20155"/>
                    <a:pt x="10910" y="20264"/>
                    <a:pt x="10998" y="20373"/>
                  </a:cubicBezTo>
                  <a:cubicBezTo>
                    <a:pt x="11086" y="20483"/>
                    <a:pt x="12169" y="20410"/>
                    <a:pt x="12433" y="20666"/>
                  </a:cubicBezTo>
                  <a:cubicBezTo>
                    <a:pt x="12696" y="20921"/>
                    <a:pt x="12959" y="20848"/>
                    <a:pt x="13135" y="20337"/>
                  </a:cubicBezTo>
                  <a:cubicBezTo>
                    <a:pt x="13311" y="19826"/>
                    <a:pt x="14539" y="18731"/>
                    <a:pt x="14715" y="18620"/>
                  </a:cubicBezTo>
                  <a:cubicBezTo>
                    <a:pt x="14891" y="18511"/>
                    <a:pt x="16209" y="18620"/>
                    <a:pt x="16735" y="18475"/>
                  </a:cubicBezTo>
                  <a:cubicBezTo>
                    <a:pt x="17262" y="18329"/>
                    <a:pt x="20716" y="16942"/>
                    <a:pt x="20862" y="16796"/>
                  </a:cubicBezTo>
                  <a:cubicBezTo>
                    <a:pt x="21009" y="16650"/>
                    <a:pt x="21565" y="14387"/>
                    <a:pt x="21565" y="14131"/>
                  </a:cubicBezTo>
                  <a:cubicBezTo>
                    <a:pt x="21565" y="13875"/>
                    <a:pt x="21302" y="13182"/>
                    <a:pt x="21038" y="13218"/>
                  </a:cubicBezTo>
                  <a:cubicBezTo>
                    <a:pt x="20774" y="13254"/>
                    <a:pt x="18608" y="12962"/>
                    <a:pt x="18462" y="12853"/>
                  </a:cubicBezTo>
                  <a:cubicBezTo>
                    <a:pt x="18344" y="12765"/>
                    <a:pt x="17769" y="12224"/>
                    <a:pt x="17689" y="11481"/>
                  </a:cubicBezTo>
                  <a:cubicBezTo>
                    <a:pt x="17519" y="11318"/>
                    <a:pt x="17323" y="10968"/>
                    <a:pt x="17265" y="10664"/>
                  </a:cubicBezTo>
                  <a:cubicBezTo>
                    <a:pt x="17015" y="10704"/>
                    <a:pt x="16625" y="10632"/>
                    <a:pt x="16409" y="9929"/>
                  </a:cubicBezTo>
                  <a:cubicBezTo>
                    <a:pt x="16208" y="9757"/>
                    <a:pt x="15676" y="8814"/>
                    <a:pt x="15861" y="8551"/>
                  </a:cubicBezTo>
                  <a:cubicBezTo>
                    <a:pt x="16089" y="8231"/>
                    <a:pt x="15740" y="7551"/>
                    <a:pt x="15407" y="7173"/>
                  </a:cubicBezTo>
                  <a:cubicBezTo>
                    <a:pt x="15074" y="6795"/>
                    <a:pt x="14393" y="6096"/>
                    <a:pt x="14362" y="5662"/>
                  </a:cubicBezTo>
                  <a:cubicBezTo>
                    <a:pt x="14354" y="5542"/>
                    <a:pt x="14303" y="5345"/>
                    <a:pt x="14234" y="5119"/>
                  </a:cubicBezTo>
                  <a:lnTo>
                    <a:pt x="13419" y="5067"/>
                  </a:lnTo>
                  <a:cubicBezTo>
                    <a:pt x="13419" y="5067"/>
                    <a:pt x="12893" y="4512"/>
                    <a:pt x="12893" y="4512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09" name="Shape 6408">
              <a:extLst>
                <a:ext uri="{FF2B5EF4-FFF2-40B4-BE49-F238E27FC236}">
                  <a16:creationId xmlns:a16="http://schemas.microsoft.com/office/drawing/2014/main" id="{31C3058C-B47A-3851-1C3C-46B2BC0CA16E}"/>
                </a:ext>
              </a:extLst>
            </p:cNvPr>
            <p:cNvSpPr/>
            <p:nvPr/>
          </p:nvSpPr>
          <p:spPr>
            <a:xfrm>
              <a:off x="6730845" y="3238139"/>
              <a:ext cx="191669" cy="21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extrusionOk="0">
                  <a:moveTo>
                    <a:pt x="10720" y="478"/>
                  </a:moveTo>
                  <a:lnTo>
                    <a:pt x="10720" y="2304"/>
                  </a:lnTo>
                  <a:lnTo>
                    <a:pt x="9028" y="4233"/>
                  </a:lnTo>
                  <a:lnTo>
                    <a:pt x="8124" y="6262"/>
                  </a:lnTo>
                  <a:cubicBezTo>
                    <a:pt x="8381" y="6276"/>
                    <a:pt x="8578" y="6279"/>
                    <a:pt x="8672" y="6269"/>
                  </a:cubicBezTo>
                  <a:cubicBezTo>
                    <a:pt x="9363" y="6200"/>
                    <a:pt x="10052" y="7507"/>
                    <a:pt x="10052" y="7990"/>
                  </a:cubicBezTo>
                  <a:cubicBezTo>
                    <a:pt x="10052" y="8473"/>
                    <a:pt x="8596" y="12743"/>
                    <a:pt x="8213" y="13018"/>
                  </a:cubicBezTo>
                  <a:cubicBezTo>
                    <a:pt x="7936" y="13217"/>
                    <a:pt x="3159" y="14633"/>
                    <a:pt x="0" y="15511"/>
                  </a:cubicBezTo>
                  <a:cubicBezTo>
                    <a:pt x="685" y="16788"/>
                    <a:pt x="2052" y="19331"/>
                    <a:pt x="3286" y="21600"/>
                  </a:cubicBezTo>
                  <a:cubicBezTo>
                    <a:pt x="3496" y="21524"/>
                    <a:pt x="3719" y="21433"/>
                    <a:pt x="3963" y="21305"/>
                  </a:cubicBezTo>
                  <a:cubicBezTo>
                    <a:pt x="5470" y="20522"/>
                    <a:pt x="7174" y="20915"/>
                    <a:pt x="8324" y="20629"/>
                  </a:cubicBezTo>
                  <a:cubicBezTo>
                    <a:pt x="9473" y="20345"/>
                    <a:pt x="8363" y="19488"/>
                    <a:pt x="9355" y="18740"/>
                  </a:cubicBezTo>
                  <a:cubicBezTo>
                    <a:pt x="10346" y="17992"/>
                    <a:pt x="11771" y="18562"/>
                    <a:pt x="12286" y="18311"/>
                  </a:cubicBezTo>
                  <a:cubicBezTo>
                    <a:pt x="12802" y="18063"/>
                    <a:pt x="13159" y="16425"/>
                    <a:pt x="14030" y="16104"/>
                  </a:cubicBezTo>
                  <a:cubicBezTo>
                    <a:pt x="14901" y="15782"/>
                    <a:pt x="15853" y="15997"/>
                    <a:pt x="15733" y="15319"/>
                  </a:cubicBezTo>
                  <a:cubicBezTo>
                    <a:pt x="15615" y="14642"/>
                    <a:pt x="15814" y="12218"/>
                    <a:pt x="16645" y="12075"/>
                  </a:cubicBezTo>
                  <a:cubicBezTo>
                    <a:pt x="17478" y="11935"/>
                    <a:pt x="18787" y="11149"/>
                    <a:pt x="18825" y="10721"/>
                  </a:cubicBezTo>
                  <a:cubicBezTo>
                    <a:pt x="18866" y="10294"/>
                    <a:pt x="20529" y="8691"/>
                    <a:pt x="21043" y="7908"/>
                  </a:cubicBezTo>
                  <a:cubicBezTo>
                    <a:pt x="21558" y="7123"/>
                    <a:pt x="21600" y="6696"/>
                    <a:pt x="20847" y="6589"/>
                  </a:cubicBezTo>
                  <a:cubicBezTo>
                    <a:pt x="20094" y="6481"/>
                    <a:pt x="18905" y="4592"/>
                    <a:pt x="18589" y="4058"/>
                  </a:cubicBezTo>
                  <a:cubicBezTo>
                    <a:pt x="18272" y="3523"/>
                    <a:pt x="15972" y="3879"/>
                    <a:pt x="14111" y="2562"/>
                  </a:cubicBezTo>
                  <a:cubicBezTo>
                    <a:pt x="13353" y="2027"/>
                    <a:pt x="12934" y="1014"/>
                    <a:pt x="12667" y="0"/>
                  </a:cubicBezTo>
                  <a:lnTo>
                    <a:pt x="11736" y="478"/>
                  </a:lnTo>
                  <a:cubicBezTo>
                    <a:pt x="11736" y="478"/>
                    <a:pt x="10720" y="478"/>
                    <a:pt x="10720" y="47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10" name="Shape 6409">
              <a:extLst>
                <a:ext uri="{FF2B5EF4-FFF2-40B4-BE49-F238E27FC236}">
                  <a16:creationId xmlns:a16="http://schemas.microsoft.com/office/drawing/2014/main" id="{8011BED1-71F3-DF7A-D0BD-2A00E5CE2D94}"/>
                </a:ext>
              </a:extLst>
            </p:cNvPr>
            <p:cNvSpPr/>
            <p:nvPr/>
          </p:nvSpPr>
          <p:spPr>
            <a:xfrm>
              <a:off x="6698973" y="3214236"/>
              <a:ext cx="24696" cy="37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4" h="19943" extrusionOk="0">
                  <a:moveTo>
                    <a:pt x="15473" y="19855"/>
                  </a:moveTo>
                  <a:cubicBezTo>
                    <a:pt x="15017" y="18535"/>
                    <a:pt x="15041" y="17284"/>
                    <a:pt x="15852" y="16356"/>
                  </a:cubicBezTo>
                  <a:cubicBezTo>
                    <a:pt x="19402" y="12259"/>
                    <a:pt x="21600" y="1633"/>
                    <a:pt x="13659" y="140"/>
                  </a:cubicBezTo>
                  <a:cubicBezTo>
                    <a:pt x="5718" y="-1348"/>
                    <a:pt x="1339" y="9462"/>
                    <a:pt x="1339" y="12437"/>
                  </a:cubicBezTo>
                  <a:cubicBezTo>
                    <a:pt x="1339" y="12989"/>
                    <a:pt x="823" y="12976"/>
                    <a:pt x="0" y="12608"/>
                  </a:cubicBezTo>
                  <a:cubicBezTo>
                    <a:pt x="3916" y="19545"/>
                    <a:pt x="10962" y="20252"/>
                    <a:pt x="15473" y="1985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11" name="Shape 6410">
              <a:extLst>
                <a:ext uri="{FF2B5EF4-FFF2-40B4-BE49-F238E27FC236}">
                  <a16:creationId xmlns:a16="http://schemas.microsoft.com/office/drawing/2014/main" id="{3A8C28F2-DFE4-F9CA-B515-EC864D36364A}"/>
                </a:ext>
              </a:extLst>
            </p:cNvPr>
            <p:cNvSpPr/>
            <p:nvPr/>
          </p:nvSpPr>
          <p:spPr>
            <a:xfrm>
              <a:off x="6730845" y="3206268"/>
              <a:ext cx="114132" cy="9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extrusionOk="0">
                  <a:moveTo>
                    <a:pt x="3422" y="19935"/>
                  </a:moveTo>
                  <a:cubicBezTo>
                    <a:pt x="3983" y="20348"/>
                    <a:pt x="11186" y="21355"/>
                    <a:pt x="13909" y="21520"/>
                  </a:cubicBezTo>
                  <a:lnTo>
                    <a:pt x="15439" y="16804"/>
                  </a:lnTo>
                  <a:lnTo>
                    <a:pt x="18304" y="12323"/>
                  </a:lnTo>
                  <a:lnTo>
                    <a:pt x="18304" y="8079"/>
                  </a:lnTo>
                  <a:lnTo>
                    <a:pt x="20024" y="8079"/>
                  </a:lnTo>
                  <a:lnTo>
                    <a:pt x="21600" y="6968"/>
                  </a:lnTo>
                  <a:cubicBezTo>
                    <a:pt x="20934" y="3519"/>
                    <a:pt x="20833" y="53"/>
                    <a:pt x="20356" y="1"/>
                  </a:cubicBezTo>
                  <a:cubicBezTo>
                    <a:pt x="19550" y="-80"/>
                    <a:pt x="16259" y="4308"/>
                    <a:pt x="14919" y="7537"/>
                  </a:cubicBezTo>
                  <a:cubicBezTo>
                    <a:pt x="13576" y="10764"/>
                    <a:pt x="9687" y="13248"/>
                    <a:pt x="6329" y="12505"/>
                  </a:cubicBezTo>
                  <a:cubicBezTo>
                    <a:pt x="2972" y="11759"/>
                    <a:pt x="1835" y="13499"/>
                    <a:pt x="959" y="14244"/>
                  </a:cubicBezTo>
                  <a:cubicBezTo>
                    <a:pt x="736" y="14436"/>
                    <a:pt x="384" y="14282"/>
                    <a:pt x="0" y="13920"/>
                  </a:cubicBezTo>
                  <a:cubicBezTo>
                    <a:pt x="353" y="17179"/>
                    <a:pt x="2900" y="19546"/>
                    <a:pt x="3422" y="1993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12" name="Shape 6411">
              <a:extLst>
                <a:ext uri="{FF2B5EF4-FFF2-40B4-BE49-F238E27FC236}">
                  <a16:creationId xmlns:a16="http://schemas.microsoft.com/office/drawing/2014/main" id="{79CDBCF8-092A-AACD-1558-A033AFED8B04}"/>
                </a:ext>
              </a:extLst>
            </p:cNvPr>
            <p:cNvSpPr/>
            <p:nvPr/>
          </p:nvSpPr>
          <p:spPr>
            <a:xfrm>
              <a:off x="7862268" y="3700270"/>
              <a:ext cx="463385" cy="141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083" extrusionOk="0">
                  <a:moveTo>
                    <a:pt x="20712" y="3601"/>
                  </a:moveTo>
                  <a:cubicBezTo>
                    <a:pt x="20417" y="3811"/>
                    <a:pt x="19726" y="3705"/>
                    <a:pt x="19726" y="2751"/>
                  </a:cubicBezTo>
                  <a:cubicBezTo>
                    <a:pt x="19726" y="1799"/>
                    <a:pt x="19101" y="0"/>
                    <a:pt x="18706" y="0"/>
                  </a:cubicBezTo>
                  <a:cubicBezTo>
                    <a:pt x="18312" y="0"/>
                    <a:pt x="17851" y="2540"/>
                    <a:pt x="17818" y="3601"/>
                  </a:cubicBezTo>
                  <a:cubicBezTo>
                    <a:pt x="17786" y="4660"/>
                    <a:pt x="17161" y="4553"/>
                    <a:pt x="17226" y="6033"/>
                  </a:cubicBezTo>
                  <a:cubicBezTo>
                    <a:pt x="17252" y="6618"/>
                    <a:pt x="17136" y="6869"/>
                    <a:pt x="16985" y="7022"/>
                  </a:cubicBezTo>
                  <a:cubicBezTo>
                    <a:pt x="17086" y="8300"/>
                    <a:pt x="17142" y="9224"/>
                    <a:pt x="16996" y="9105"/>
                  </a:cubicBezTo>
                  <a:cubicBezTo>
                    <a:pt x="16733" y="8894"/>
                    <a:pt x="16667" y="9952"/>
                    <a:pt x="16273" y="9952"/>
                  </a:cubicBezTo>
                  <a:cubicBezTo>
                    <a:pt x="16138" y="9952"/>
                    <a:pt x="15910" y="8857"/>
                    <a:pt x="15670" y="7425"/>
                  </a:cubicBezTo>
                  <a:cubicBezTo>
                    <a:pt x="15663" y="7422"/>
                    <a:pt x="15655" y="7411"/>
                    <a:pt x="15648" y="7411"/>
                  </a:cubicBezTo>
                  <a:cubicBezTo>
                    <a:pt x="15385" y="7411"/>
                    <a:pt x="14793" y="10375"/>
                    <a:pt x="14662" y="12388"/>
                  </a:cubicBezTo>
                  <a:cubicBezTo>
                    <a:pt x="14530" y="14400"/>
                    <a:pt x="13939" y="13766"/>
                    <a:pt x="13051" y="13976"/>
                  </a:cubicBezTo>
                  <a:cubicBezTo>
                    <a:pt x="12163" y="14189"/>
                    <a:pt x="12524" y="17152"/>
                    <a:pt x="12327" y="18532"/>
                  </a:cubicBezTo>
                  <a:cubicBezTo>
                    <a:pt x="12147" y="19789"/>
                    <a:pt x="11172" y="17514"/>
                    <a:pt x="10679" y="17192"/>
                  </a:cubicBezTo>
                  <a:cubicBezTo>
                    <a:pt x="10761" y="18326"/>
                    <a:pt x="10878" y="19483"/>
                    <a:pt x="11011" y="19483"/>
                  </a:cubicBezTo>
                  <a:cubicBezTo>
                    <a:pt x="11275" y="19483"/>
                    <a:pt x="11670" y="21600"/>
                    <a:pt x="11932" y="20963"/>
                  </a:cubicBezTo>
                  <a:cubicBezTo>
                    <a:pt x="12196" y="20330"/>
                    <a:pt x="12984" y="20963"/>
                    <a:pt x="13379" y="20540"/>
                  </a:cubicBezTo>
                  <a:cubicBezTo>
                    <a:pt x="13774" y="20120"/>
                    <a:pt x="13840" y="19058"/>
                    <a:pt x="14498" y="19058"/>
                  </a:cubicBezTo>
                  <a:cubicBezTo>
                    <a:pt x="15155" y="19058"/>
                    <a:pt x="14892" y="20754"/>
                    <a:pt x="15549" y="19695"/>
                  </a:cubicBezTo>
                  <a:cubicBezTo>
                    <a:pt x="16208" y="18634"/>
                    <a:pt x="16602" y="19483"/>
                    <a:pt x="16535" y="17577"/>
                  </a:cubicBezTo>
                  <a:cubicBezTo>
                    <a:pt x="16470" y="15672"/>
                    <a:pt x="16930" y="15672"/>
                    <a:pt x="16864" y="14189"/>
                  </a:cubicBezTo>
                  <a:cubicBezTo>
                    <a:pt x="16799" y="12705"/>
                    <a:pt x="17589" y="13766"/>
                    <a:pt x="17522" y="11010"/>
                  </a:cubicBezTo>
                  <a:cubicBezTo>
                    <a:pt x="17457" y="8258"/>
                    <a:pt x="18706" y="8683"/>
                    <a:pt x="19232" y="8683"/>
                  </a:cubicBezTo>
                  <a:cubicBezTo>
                    <a:pt x="19354" y="8683"/>
                    <a:pt x="19543" y="8914"/>
                    <a:pt x="19758" y="9259"/>
                  </a:cubicBezTo>
                  <a:cubicBezTo>
                    <a:pt x="20148" y="8641"/>
                    <a:pt x="20706" y="7827"/>
                    <a:pt x="20449" y="7095"/>
                  </a:cubicBezTo>
                  <a:cubicBezTo>
                    <a:pt x="20154" y="6248"/>
                    <a:pt x="21337" y="6987"/>
                    <a:pt x="21468" y="5717"/>
                  </a:cubicBezTo>
                  <a:cubicBezTo>
                    <a:pt x="21600" y="4446"/>
                    <a:pt x="21008" y="3387"/>
                    <a:pt x="20712" y="3601"/>
                  </a:cubicBezTo>
                  <a:close/>
                  <a:moveTo>
                    <a:pt x="3893" y="7674"/>
                  </a:moveTo>
                  <a:cubicBezTo>
                    <a:pt x="3910" y="5293"/>
                    <a:pt x="3203" y="5559"/>
                    <a:pt x="3038" y="3919"/>
                  </a:cubicBezTo>
                  <a:cubicBezTo>
                    <a:pt x="2873" y="2277"/>
                    <a:pt x="2594" y="3229"/>
                    <a:pt x="2495" y="2170"/>
                  </a:cubicBezTo>
                  <a:cubicBezTo>
                    <a:pt x="2481" y="2012"/>
                    <a:pt x="2450" y="1838"/>
                    <a:pt x="2410" y="1659"/>
                  </a:cubicBezTo>
                  <a:cubicBezTo>
                    <a:pt x="2038" y="2044"/>
                    <a:pt x="2172" y="3037"/>
                    <a:pt x="2068" y="3103"/>
                  </a:cubicBezTo>
                  <a:cubicBezTo>
                    <a:pt x="1931" y="3194"/>
                    <a:pt x="1191" y="3458"/>
                    <a:pt x="1191" y="2751"/>
                  </a:cubicBezTo>
                  <a:cubicBezTo>
                    <a:pt x="1191" y="2047"/>
                    <a:pt x="1082" y="903"/>
                    <a:pt x="645" y="640"/>
                  </a:cubicBezTo>
                  <a:cubicBezTo>
                    <a:pt x="422" y="503"/>
                    <a:pt x="199" y="465"/>
                    <a:pt x="0" y="501"/>
                  </a:cubicBezTo>
                  <a:cubicBezTo>
                    <a:pt x="263" y="2384"/>
                    <a:pt x="297" y="4380"/>
                    <a:pt x="308" y="5981"/>
                  </a:cubicBezTo>
                  <a:cubicBezTo>
                    <a:pt x="326" y="8098"/>
                    <a:pt x="1295" y="11488"/>
                    <a:pt x="1443" y="12864"/>
                  </a:cubicBezTo>
                  <a:cubicBezTo>
                    <a:pt x="1591" y="14240"/>
                    <a:pt x="1870" y="14665"/>
                    <a:pt x="2512" y="16149"/>
                  </a:cubicBezTo>
                  <a:cubicBezTo>
                    <a:pt x="3153" y="17630"/>
                    <a:pt x="4403" y="20012"/>
                    <a:pt x="4649" y="19642"/>
                  </a:cubicBezTo>
                  <a:cubicBezTo>
                    <a:pt x="4896" y="19270"/>
                    <a:pt x="4272" y="15776"/>
                    <a:pt x="3910" y="14560"/>
                  </a:cubicBezTo>
                  <a:cubicBezTo>
                    <a:pt x="3548" y="13340"/>
                    <a:pt x="3876" y="10057"/>
                    <a:pt x="3893" y="767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13" name="Shape 6412">
              <a:extLst>
                <a:ext uri="{FF2B5EF4-FFF2-40B4-BE49-F238E27FC236}">
                  <a16:creationId xmlns:a16="http://schemas.microsoft.com/office/drawing/2014/main" id="{273AB6EE-8294-B685-63E0-578E9A914D1C}"/>
                </a:ext>
              </a:extLst>
            </p:cNvPr>
            <p:cNvSpPr/>
            <p:nvPr/>
          </p:nvSpPr>
          <p:spPr>
            <a:xfrm>
              <a:off x="8196914" y="3748076"/>
              <a:ext cx="30510" cy="1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extrusionOk="0">
                  <a:moveTo>
                    <a:pt x="8846" y="21600"/>
                  </a:moveTo>
                  <a:cubicBezTo>
                    <a:pt x="14633" y="21600"/>
                    <a:pt x="15596" y="13798"/>
                    <a:pt x="19456" y="15356"/>
                  </a:cubicBezTo>
                  <a:cubicBezTo>
                    <a:pt x="21600" y="16230"/>
                    <a:pt x="20774" y="9421"/>
                    <a:pt x="19292" y="0"/>
                  </a:cubicBezTo>
                  <a:cubicBezTo>
                    <a:pt x="15861" y="1756"/>
                    <a:pt x="11255" y="1713"/>
                    <a:pt x="11255" y="5987"/>
                  </a:cubicBezTo>
                  <a:cubicBezTo>
                    <a:pt x="11255" y="12847"/>
                    <a:pt x="3949" y="3434"/>
                    <a:pt x="0" y="2972"/>
                  </a:cubicBezTo>
                  <a:cubicBezTo>
                    <a:pt x="3526" y="13524"/>
                    <a:pt x="6866" y="21600"/>
                    <a:pt x="8846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14" name="Shape 6413">
              <a:extLst>
                <a:ext uri="{FF2B5EF4-FFF2-40B4-BE49-F238E27FC236}">
                  <a16:creationId xmlns:a16="http://schemas.microsoft.com/office/drawing/2014/main" id="{8DA0B4A2-B74B-9A15-4CC1-317D842B4142}"/>
                </a:ext>
              </a:extLst>
            </p:cNvPr>
            <p:cNvSpPr/>
            <p:nvPr/>
          </p:nvSpPr>
          <p:spPr>
            <a:xfrm>
              <a:off x="6412134" y="2911460"/>
              <a:ext cx="234707" cy="228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extrusionOk="0">
                  <a:moveTo>
                    <a:pt x="18168" y="19493"/>
                  </a:moveTo>
                  <a:cubicBezTo>
                    <a:pt x="18449" y="19188"/>
                    <a:pt x="18498" y="18766"/>
                    <a:pt x="19175" y="18664"/>
                  </a:cubicBezTo>
                  <a:cubicBezTo>
                    <a:pt x="19711" y="18583"/>
                    <a:pt x="20045" y="18942"/>
                    <a:pt x="20635" y="19503"/>
                  </a:cubicBezTo>
                  <a:cubicBezTo>
                    <a:pt x="20860" y="19278"/>
                    <a:pt x="21238" y="19082"/>
                    <a:pt x="21600" y="18975"/>
                  </a:cubicBezTo>
                  <a:cubicBezTo>
                    <a:pt x="21011" y="18349"/>
                    <a:pt x="20303" y="17629"/>
                    <a:pt x="20355" y="17197"/>
                  </a:cubicBezTo>
                  <a:cubicBezTo>
                    <a:pt x="20441" y="16485"/>
                    <a:pt x="19657" y="16128"/>
                    <a:pt x="19570" y="15681"/>
                  </a:cubicBezTo>
                  <a:cubicBezTo>
                    <a:pt x="19483" y="15236"/>
                    <a:pt x="20093" y="14523"/>
                    <a:pt x="19745" y="14166"/>
                  </a:cubicBezTo>
                  <a:cubicBezTo>
                    <a:pt x="19395" y="13809"/>
                    <a:pt x="19308" y="12917"/>
                    <a:pt x="18701" y="12828"/>
                  </a:cubicBezTo>
                  <a:cubicBezTo>
                    <a:pt x="18089" y="12739"/>
                    <a:pt x="16171" y="11759"/>
                    <a:pt x="16258" y="11135"/>
                  </a:cubicBezTo>
                  <a:cubicBezTo>
                    <a:pt x="16345" y="10511"/>
                    <a:pt x="15563" y="10064"/>
                    <a:pt x="15214" y="9887"/>
                  </a:cubicBezTo>
                  <a:cubicBezTo>
                    <a:pt x="14866" y="9708"/>
                    <a:pt x="14516" y="8103"/>
                    <a:pt x="14953" y="7835"/>
                  </a:cubicBezTo>
                  <a:cubicBezTo>
                    <a:pt x="15387" y="7569"/>
                    <a:pt x="15301" y="6052"/>
                    <a:pt x="15823" y="6052"/>
                  </a:cubicBezTo>
                  <a:cubicBezTo>
                    <a:pt x="16345" y="6052"/>
                    <a:pt x="15910" y="5250"/>
                    <a:pt x="16085" y="4715"/>
                  </a:cubicBezTo>
                  <a:cubicBezTo>
                    <a:pt x="16258" y="4181"/>
                    <a:pt x="15650" y="3913"/>
                    <a:pt x="15214" y="3913"/>
                  </a:cubicBezTo>
                  <a:cubicBezTo>
                    <a:pt x="14778" y="3913"/>
                    <a:pt x="13993" y="3199"/>
                    <a:pt x="13993" y="2573"/>
                  </a:cubicBezTo>
                  <a:cubicBezTo>
                    <a:pt x="13993" y="1951"/>
                    <a:pt x="13122" y="1060"/>
                    <a:pt x="13210" y="792"/>
                  </a:cubicBezTo>
                  <a:cubicBezTo>
                    <a:pt x="13059" y="1969"/>
                    <a:pt x="11400" y="148"/>
                    <a:pt x="10879" y="416"/>
                  </a:cubicBezTo>
                  <a:cubicBezTo>
                    <a:pt x="10358" y="684"/>
                    <a:pt x="9966" y="-117"/>
                    <a:pt x="8921" y="15"/>
                  </a:cubicBezTo>
                  <a:cubicBezTo>
                    <a:pt x="8254" y="101"/>
                    <a:pt x="8277" y="460"/>
                    <a:pt x="7939" y="779"/>
                  </a:cubicBezTo>
                  <a:lnTo>
                    <a:pt x="7980" y="792"/>
                  </a:lnTo>
                  <a:lnTo>
                    <a:pt x="6673" y="1773"/>
                  </a:lnTo>
                  <a:cubicBezTo>
                    <a:pt x="6673" y="1773"/>
                    <a:pt x="5541" y="2127"/>
                    <a:pt x="5280" y="2841"/>
                  </a:cubicBezTo>
                  <a:cubicBezTo>
                    <a:pt x="5018" y="3555"/>
                    <a:pt x="5802" y="4269"/>
                    <a:pt x="5453" y="4715"/>
                  </a:cubicBezTo>
                  <a:cubicBezTo>
                    <a:pt x="5105" y="5159"/>
                    <a:pt x="5192" y="6141"/>
                    <a:pt x="5280" y="6497"/>
                  </a:cubicBezTo>
                  <a:cubicBezTo>
                    <a:pt x="5366" y="6855"/>
                    <a:pt x="4756" y="7835"/>
                    <a:pt x="4756" y="7835"/>
                  </a:cubicBezTo>
                  <a:cubicBezTo>
                    <a:pt x="4756" y="7835"/>
                    <a:pt x="2162" y="9262"/>
                    <a:pt x="0" y="10395"/>
                  </a:cubicBezTo>
                  <a:cubicBezTo>
                    <a:pt x="39" y="10807"/>
                    <a:pt x="95" y="11207"/>
                    <a:pt x="178" y="11501"/>
                  </a:cubicBezTo>
                  <a:cubicBezTo>
                    <a:pt x="315" y="11996"/>
                    <a:pt x="526" y="12939"/>
                    <a:pt x="695" y="13719"/>
                  </a:cubicBezTo>
                  <a:cubicBezTo>
                    <a:pt x="1533" y="13712"/>
                    <a:pt x="1656" y="13636"/>
                    <a:pt x="2403" y="13720"/>
                  </a:cubicBezTo>
                  <a:cubicBezTo>
                    <a:pt x="3189" y="13809"/>
                    <a:pt x="6065" y="15949"/>
                    <a:pt x="6762" y="16306"/>
                  </a:cubicBezTo>
                  <a:cubicBezTo>
                    <a:pt x="7459" y="16662"/>
                    <a:pt x="11291" y="19604"/>
                    <a:pt x="12077" y="20318"/>
                  </a:cubicBezTo>
                  <a:cubicBezTo>
                    <a:pt x="12862" y="21032"/>
                    <a:pt x="14168" y="21211"/>
                    <a:pt x="14691" y="21211"/>
                  </a:cubicBezTo>
                  <a:cubicBezTo>
                    <a:pt x="14991" y="21211"/>
                    <a:pt x="16241" y="21358"/>
                    <a:pt x="17250" y="21483"/>
                  </a:cubicBezTo>
                  <a:cubicBezTo>
                    <a:pt x="17556" y="20723"/>
                    <a:pt x="17993" y="19683"/>
                    <a:pt x="18168" y="1949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15" name="Shape 6414">
              <a:extLst>
                <a:ext uri="{FF2B5EF4-FFF2-40B4-BE49-F238E27FC236}">
                  <a16:creationId xmlns:a16="http://schemas.microsoft.com/office/drawing/2014/main" id="{BA2A489C-19FF-F282-BE38-8FA35AAD2665}"/>
                </a:ext>
              </a:extLst>
            </p:cNvPr>
            <p:cNvSpPr/>
            <p:nvPr/>
          </p:nvSpPr>
          <p:spPr>
            <a:xfrm>
              <a:off x="6603360" y="3110655"/>
              <a:ext cx="46189" cy="4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extrusionOk="0">
                  <a:moveTo>
                    <a:pt x="6925" y="15647"/>
                  </a:moveTo>
                  <a:lnTo>
                    <a:pt x="12678" y="20758"/>
                  </a:lnTo>
                  <a:lnTo>
                    <a:pt x="21600" y="21237"/>
                  </a:lnTo>
                  <a:cubicBezTo>
                    <a:pt x="19602" y="15750"/>
                    <a:pt x="16211" y="8291"/>
                    <a:pt x="16211" y="6399"/>
                  </a:cubicBezTo>
                  <a:cubicBezTo>
                    <a:pt x="16211" y="5723"/>
                    <a:pt x="16600" y="5061"/>
                    <a:pt x="17204" y="4433"/>
                  </a:cubicBezTo>
                  <a:cubicBezTo>
                    <a:pt x="14206" y="1506"/>
                    <a:pt x="12507" y="-363"/>
                    <a:pt x="9785" y="59"/>
                  </a:cubicBezTo>
                  <a:cubicBezTo>
                    <a:pt x="6342" y="592"/>
                    <a:pt x="6091" y="2791"/>
                    <a:pt x="4665" y="4381"/>
                  </a:cubicBezTo>
                  <a:cubicBezTo>
                    <a:pt x="3777" y="5370"/>
                    <a:pt x="1554" y="10788"/>
                    <a:pt x="0" y="14750"/>
                  </a:cubicBezTo>
                  <a:cubicBezTo>
                    <a:pt x="3792" y="15231"/>
                    <a:pt x="6925" y="15647"/>
                    <a:pt x="6925" y="1564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16" name="Shape 6415">
              <a:extLst>
                <a:ext uri="{FF2B5EF4-FFF2-40B4-BE49-F238E27FC236}">
                  <a16:creationId xmlns:a16="http://schemas.microsoft.com/office/drawing/2014/main" id="{37568B02-FAF0-D6EE-6575-1A44F677B428}"/>
                </a:ext>
              </a:extLst>
            </p:cNvPr>
            <p:cNvSpPr/>
            <p:nvPr/>
          </p:nvSpPr>
          <p:spPr>
            <a:xfrm>
              <a:off x="5376323" y="2505104"/>
              <a:ext cx="345775" cy="29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504" extrusionOk="0">
                  <a:moveTo>
                    <a:pt x="21076" y="18207"/>
                  </a:moveTo>
                  <a:cubicBezTo>
                    <a:pt x="20836" y="18181"/>
                    <a:pt x="20770" y="18702"/>
                    <a:pt x="20161" y="19148"/>
                  </a:cubicBezTo>
                  <a:cubicBezTo>
                    <a:pt x="19551" y="19593"/>
                    <a:pt x="20165" y="21600"/>
                    <a:pt x="20770" y="21500"/>
                  </a:cubicBezTo>
                  <a:cubicBezTo>
                    <a:pt x="21403" y="21396"/>
                    <a:pt x="21315" y="18233"/>
                    <a:pt x="21076" y="18207"/>
                  </a:cubicBezTo>
                  <a:close/>
                  <a:moveTo>
                    <a:pt x="18744" y="4900"/>
                  </a:moveTo>
                  <a:cubicBezTo>
                    <a:pt x="18547" y="4940"/>
                    <a:pt x="18384" y="4586"/>
                    <a:pt x="17959" y="4586"/>
                  </a:cubicBezTo>
                  <a:cubicBezTo>
                    <a:pt x="17534" y="4586"/>
                    <a:pt x="17207" y="4351"/>
                    <a:pt x="17011" y="4037"/>
                  </a:cubicBezTo>
                  <a:cubicBezTo>
                    <a:pt x="16814" y="3723"/>
                    <a:pt x="15801" y="3646"/>
                    <a:pt x="15474" y="3723"/>
                  </a:cubicBezTo>
                  <a:cubicBezTo>
                    <a:pt x="15147" y="3802"/>
                    <a:pt x="15049" y="3057"/>
                    <a:pt x="14722" y="3136"/>
                  </a:cubicBezTo>
                  <a:cubicBezTo>
                    <a:pt x="14395" y="3215"/>
                    <a:pt x="14297" y="2625"/>
                    <a:pt x="14297" y="2312"/>
                  </a:cubicBezTo>
                  <a:cubicBezTo>
                    <a:pt x="14297" y="1998"/>
                    <a:pt x="13938" y="2547"/>
                    <a:pt x="13643" y="2705"/>
                  </a:cubicBezTo>
                  <a:cubicBezTo>
                    <a:pt x="13349" y="2862"/>
                    <a:pt x="13251" y="2352"/>
                    <a:pt x="13218" y="2116"/>
                  </a:cubicBezTo>
                  <a:cubicBezTo>
                    <a:pt x="13185" y="1881"/>
                    <a:pt x="12597" y="1646"/>
                    <a:pt x="12303" y="1450"/>
                  </a:cubicBezTo>
                  <a:cubicBezTo>
                    <a:pt x="12009" y="1254"/>
                    <a:pt x="11682" y="626"/>
                    <a:pt x="11551" y="901"/>
                  </a:cubicBezTo>
                  <a:cubicBezTo>
                    <a:pt x="11420" y="1175"/>
                    <a:pt x="11061" y="509"/>
                    <a:pt x="11028" y="234"/>
                  </a:cubicBezTo>
                  <a:cubicBezTo>
                    <a:pt x="11006" y="52"/>
                    <a:pt x="10904" y="109"/>
                    <a:pt x="10838" y="0"/>
                  </a:cubicBezTo>
                  <a:cubicBezTo>
                    <a:pt x="10726" y="28"/>
                    <a:pt x="10615" y="44"/>
                    <a:pt x="10505" y="38"/>
                  </a:cubicBezTo>
                  <a:cubicBezTo>
                    <a:pt x="9982" y="12"/>
                    <a:pt x="9524" y="509"/>
                    <a:pt x="9612" y="1556"/>
                  </a:cubicBezTo>
                  <a:cubicBezTo>
                    <a:pt x="9698" y="2600"/>
                    <a:pt x="8979" y="2705"/>
                    <a:pt x="8085" y="2783"/>
                  </a:cubicBezTo>
                  <a:cubicBezTo>
                    <a:pt x="7191" y="2862"/>
                    <a:pt x="7497" y="3698"/>
                    <a:pt x="7127" y="4037"/>
                  </a:cubicBezTo>
                  <a:cubicBezTo>
                    <a:pt x="6756" y="4378"/>
                    <a:pt x="5448" y="3855"/>
                    <a:pt x="5274" y="3281"/>
                  </a:cubicBezTo>
                  <a:cubicBezTo>
                    <a:pt x="5099" y="2706"/>
                    <a:pt x="3923" y="3281"/>
                    <a:pt x="4424" y="3959"/>
                  </a:cubicBezTo>
                  <a:cubicBezTo>
                    <a:pt x="4925" y="4639"/>
                    <a:pt x="4903" y="5581"/>
                    <a:pt x="4620" y="5842"/>
                  </a:cubicBezTo>
                  <a:cubicBezTo>
                    <a:pt x="4337" y="6104"/>
                    <a:pt x="3726" y="5424"/>
                    <a:pt x="3333" y="5763"/>
                  </a:cubicBezTo>
                  <a:cubicBezTo>
                    <a:pt x="2941" y="6104"/>
                    <a:pt x="2920" y="5449"/>
                    <a:pt x="2441" y="5242"/>
                  </a:cubicBezTo>
                  <a:cubicBezTo>
                    <a:pt x="1962" y="5031"/>
                    <a:pt x="1764" y="5502"/>
                    <a:pt x="1002" y="5424"/>
                  </a:cubicBezTo>
                  <a:cubicBezTo>
                    <a:pt x="239" y="5345"/>
                    <a:pt x="-197" y="5868"/>
                    <a:pt x="87" y="6260"/>
                  </a:cubicBezTo>
                  <a:cubicBezTo>
                    <a:pt x="369" y="6652"/>
                    <a:pt x="43" y="7018"/>
                    <a:pt x="261" y="7359"/>
                  </a:cubicBezTo>
                  <a:cubicBezTo>
                    <a:pt x="479" y="7698"/>
                    <a:pt x="1481" y="7645"/>
                    <a:pt x="2222" y="8116"/>
                  </a:cubicBezTo>
                  <a:cubicBezTo>
                    <a:pt x="2964" y="8586"/>
                    <a:pt x="3137" y="8193"/>
                    <a:pt x="3508" y="8535"/>
                  </a:cubicBezTo>
                  <a:cubicBezTo>
                    <a:pt x="3879" y="8874"/>
                    <a:pt x="3966" y="8665"/>
                    <a:pt x="3987" y="9319"/>
                  </a:cubicBezTo>
                  <a:cubicBezTo>
                    <a:pt x="4010" y="9972"/>
                    <a:pt x="4424" y="10599"/>
                    <a:pt x="5143" y="10835"/>
                  </a:cubicBezTo>
                  <a:cubicBezTo>
                    <a:pt x="5862" y="11070"/>
                    <a:pt x="5318" y="11645"/>
                    <a:pt x="5535" y="12221"/>
                  </a:cubicBezTo>
                  <a:cubicBezTo>
                    <a:pt x="5753" y="12796"/>
                    <a:pt x="5209" y="13632"/>
                    <a:pt x="5318" y="14339"/>
                  </a:cubicBezTo>
                  <a:cubicBezTo>
                    <a:pt x="5427" y="15044"/>
                    <a:pt x="4968" y="17318"/>
                    <a:pt x="4620" y="17527"/>
                  </a:cubicBezTo>
                  <a:cubicBezTo>
                    <a:pt x="4598" y="17540"/>
                    <a:pt x="4562" y="17540"/>
                    <a:pt x="4533" y="17547"/>
                  </a:cubicBezTo>
                  <a:cubicBezTo>
                    <a:pt x="4860" y="17742"/>
                    <a:pt x="5203" y="17913"/>
                    <a:pt x="5371" y="18046"/>
                  </a:cubicBezTo>
                  <a:cubicBezTo>
                    <a:pt x="5690" y="18301"/>
                    <a:pt x="6378" y="18555"/>
                    <a:pt x="6803" y="18873"/>
                  </a:cubicBezTo>
                  <a:cubicBezTo>
                    <a:pt x="7227" y="19192"/>
                    <a:pt x="7970" y="19128"/>
                    <a:pt x="7970" y="18745"/>
                  </a:cubicBezTo>
                  <a:cubicBezTo>
                    <a:pt x="7970" y="18365"/>
                    <a:pt x="8394" y="18620"/>
                    <a:pt x="8659" y="18937"/>
                  </a:cubicBezTo>
                  <a:cubicBezTo>
                    <a:pt x="8924" y="19256"/>
                    <a:pt x="9933" y="19319"/>
                    <a:pt x="10410" y="19445"/>
                  </a:cubicBezTo>
                  <a:cubicBezTo>
                    <a:pt x="10812" y="19553"/>
                    <a:pt x="11399" y="19485"/>
                    <a:pt x="11924" y="19499"/>
                  </a:cubicBezTo>
                  <a:cubicBezTo>
                    <a:pt x="11904" y="19355"/>
                    <a:pt x="11877" y="19207"/>
                    <a:pt x="11835" y="19044"/>
                  </a:cubicBezTo>
                  <a:cubicBezTo>
                    <a:pt x="11574" y="18024"/>
                    <a:pt x="12336" y="17423"/>
                    <a:pt x="13055" y="17291"/>
                  </a:cubicBezTo>
                  <a:cubicBezTo>
                    <a:pt x="13774" y="17162"/>
                    <a:pt x="15343" y="17684"/>
                    <a:pt x="15758" y="17997"/>
                  </a:cubicBezTo>
                  <a:cubicBezTo>
                    <a:pt x="16172" y="18311"/>
                    <a:pt x="16739" y="18233"/>
                    <a:pt x="17458" y="17318"/>
                  </a:cubicBezTo>
                  <a:cubicBezTo>
                    <a:pt x="17821" y="16855"/>
                    <a:pt x="18118" y="16687"/>
                    <a:pt x="18382" y="16597"/>
                  </a:cubicBezTo>
                  <a:cubicBezTo>
                    <a:pt x="18401" y="16391"/>
                    <a:pt x="18490" y="16182"/>
                    <a:pt x="18547" y="15998"/>
                  </a:cubicBezTo>
                  <a:cubicBezTo>
                    <a:pt x="18645" y="15684"/>
                    <a:pt x="18187" y="15762"/>
                    <a:pt x="17861" y="15723"/>
                  </a:cubicBezTo>
                  <a:cubicBezTo>
                    <a:pt x="17534" y="15684"/>
                    <a:pt x="17305" y="15291"/>
                    <a:pt x="17534" y="14860"/>
                  </a:cubicBezTo>
                  <a:cubicBezTo>
                    <a:pt x="17763" y="14429"/>
                    <a:pt x="17338" y="14389"/>
                    <a:pt x="17109" y="13958"/>
                  </a:cubicBezTo>
                  <a:cubicBezTo>
                    <a:pt x="16880" y="13527"/>
                    <a:pt x="17207" y="13645"/>
                    <a:pt x="17403" y="13527"/>
                  </a:cubicBezTo>
                  <a:cubicBezTo>
                    <a:pt x="17599" y="13409"/>
                    <a:pt x="17861" y="12939"/>
                    <a:pt x="17697" y="12822"/>
                  </a:cubicBezTo>
                  <a:cubicBezTo>
                    <a:pt x="17534" y="12703"/>
                    <a:pt x="17403" y="12429"/>
                    <a:pt x="17534" y="11959"/>
                  </a:cubicBezTo>
                  <a:cubicBezTo>
                    <a:pt x="17665" y="11487"/>
                    <a:pt x="17272" y="11449"/>
                    <a:pt x="17272" y="11095"/>
                  </a:cubicBezTo>
                  <a:cubicBezTo>
                    <a:pt x="17272" y="10743"/>
                    <a:pt x="16913" y="10586"/>
                    <a:pt x="16619" y="11017"/>
                  </a:cubicBezTo>
                  <a:cubicBezTo>
                    <a:pt x="16324" y="11449"/>
                    <a:pt x="16226" y="11135"/>
                    <a:pt x="16422" y="10429"/>
                  </a:cubicBezTo>
                  <a:cubicBezTo>
                    <a:pt x="16619" y="9723"/>
                    <a:pt x="17305" y="9410"/>
                    <a:pt x="17371" y="9018"/>
                  </a:cubicBezTo>
                  <a:cubicBezTo>
                    <a:pt x="17436" y="8625"/>
                    <a:pt x="17828" y="8273"/>
                    <a:pt x="18122" y="8273"/>
                  </a:cubicBezTo>
                  <a:cubicBezTo>
                    <a:pt x="18417" y="8273"/>
                    <a:pt x="18351" y="7449"/>
                    <a:pt x="18449" y="6940"/>
                  </a:cubicBezTo>
                  <a:cubicBezTo>
                    <a:pt x="18547" y="6429"/>
                    <a:pt x="18613" y="5920"/>
                    <a:pt x="19038" y="5489"/>
                  </a:cubicBezTo>
                  <a:cubicBezTo>
                    <a:pt x="19463" y="5058"/>
                    <a:pt x="18940" y="4861"/>
                    <a:pt x="18744" y="49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17" name="Shape 6416">
              <a:extLst>
                <a:ext uri="{FF2B5EF4-FFF2-40B4-BE49-F238E27FC236}">
                  <a16:creationId xmlns:a16="http://schemas.microsoft.com/office/drawing/2014/main" id="{33125883-0DF8-8F4C-2F3A-6F6ABA582FC8}"/>
                </a:ext>
              </a:extLst>
            </p:cNvPr>
            <p:cNvSpPr/>
            <p:nvPr/>
          </p:nvSpPr>
          <p:spPr>
            <a:xfrm>
              <a:off x="3320638" y="3509043"/>
              <a:ext cx="55394" cy="30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extrusionOk="0">
                  <a:moveTo>
                    <a:pt x="21066" y="8317"/>
                  </a:moveTo>
                  <a:cubicBezTo>
                    <a:pt x="19481" y="4345"/>
                    <a:pt x="15316" y="9036"/>
                    <a:pt x="10950" y="3616"/>
                  </a:cubicBezTo>
                  <a:cubicBezTo>
                    <a:pt x="9808" y="2184"/>
                    <a:pt x="8391" y="999"/>
                    <a:pt x="6921" y="0"/>
                  </a:cubicBezTo>
                  <a:cubicBezTo>
                    <a:pt x="6816" y="121"/>
                    <a:pt x="6727" y="269"/>
                    <a:pt x="6586" y="362"/>
                  </a:cubicBezTo>
                  <a:cubicBezTo>
                    <a:pt x="5652" y="850"/>
                    <a:pt x="2779" y="5569"/>
                    <a:pt x="0" y="10391"/>
                  </a:cubicBezTo>
                  <a:cubicBezTo>
                    <a:pt x="3135" y="14896"/>
                    <a:pt x="14802" y="21600"/>
                    <a:pt x="17993" y="21600"/>
                  </a:cubicBezTo>
                  <a:cubicBezTo>
                    <a:pt x="19496" y="21600"/>
                    <a:pt x="20301" y="20360"/>
                    <a:pt x="20981" y="19351"/>
                  </a:cubicBezTo>
                  <a:cubicBezTo>
                    <a:pt x="21432" y="14084"/>
                    <a:pt x="21600" y="9656"/>
                    <a:pt x="21066" y="831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18" name="Shape 6417">
              <a:extLst>
                <a:ext uri="{FF2B5EF4-FFF2-40B4-BE49-F238E27FC236}">
                  <a16:creationId xmlns:a16="http://schemas.microsoft.com/office/drawing/2014/main" id="{C12C3DA6-F2BD-BEBA-2517-C75869A360AA}"/>
                </a:ext>
              </a:extLst>
            </p:cNvPr>
            <p:cNvSpPr/>
            <p:nvPr/>
          </p:nvSpPr>
          <p:spPr>
            <a:xfrm>
              <a:off x="3336574" y="3469204"/>
              <a:ext cx="146780" cy="77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364" extrusionOk="0">
                  <a:moveTo>
                    <a:pt x="9080" y="18053"/>
                  </a:moveTo>
                  <a:cubicBezTo>
                    <a:pt x="9230" y="17513"/>
                    <a:pt x="8174" y="14397"/>
                    <a:pt x="10211" y="14124"/>
                  </a:cubicBezTo>
                  <a:cubicBezTo>
                    <a:pt x="12249" y="13855"/>
                    <a:pt x="13758" y="13447"/>
                    <a:pt x="14060" y="11146"/>
                  </a:cubicBezTo>
                  <a:cubicBezTo>
                    <a:pt x="14362" y="8845"/>
                    <a:pt x="16777" y="9928"/>
                    <a:pt x="17456" y="9793"/>
                  </a:cubicBezTo>
                  <a:cubicBezTo>
                    <a:pt x="18017" y="9680"/>
                    <a:pt x="19816" y="6706"/>
                    <a:pt x="21574" y="6825"/>
                  </a:cubicBezTo>
                  <a:cubicBezTo>
                    <a:pt x="21600" y="3742"/>
                    <a:pt x="19268" y="4739"/>
                    <a:pt x="17658" y="1847"/>
                  </a:cubicBezTo>
                  <a:cubicBezTo>
                    <a:pt x="15938" y="-1236"/>
                    <a:pt x="12185" y="166"/>
                    <a:pt x="10153" y="1570"/>
                  </a:cubicBezTo>
                  <a:cubicBezTo>
                    <a:pt x="8121" y="2972"/>
                    <a:pt x="5776" y="24"/>
                    <a:pt x="3587" y="2270"/>
                  </a:cubicBezTo>
                  <a:cubicBezTo>
                    <a:pt x="3560" y="2295"/>
                    <a:pt x="3537" y="2311"/>
                    <a:pt x="3511" y="2336"/>
                  </a:cubicBezTo>
                  <a:cubicBezTo>
                    <a:pt x="3033" y="3417"/>
                    <a:pt x="2375" y="4752"/>
                    <a:pt x="1609" y="5864"/>
                  </a:cubicBezTo>
                  <a:cubicBezTo>
                    <a:pt x="136" y="8007"/>
                    <a:pt x="541" y="10127"/>
                    <a:pt x="0" y="10743"/>
                  </a:cubicBezTo>
                  <a:cubicBezTo>
                    <a:pt x="559" y="11117"/>
                    <a:pt x="1098" y="11560"/>
                    <a:pt x="1533" y="12096"/>
                  </a:cubicBezTo>
                  <a:cubicBezTo>
                    <a:pt x="3194" y="14124"/>
                    <a:pt x="4779" y="12369"/>
                    <a:pt x="5382" y="13855"/>
                  </a:cubicBezTo>
                  <a:cubicBezTo>
                    <a:pt x="5585" y="14356"/>
                    <a:pt x="5521" y="16012"/>
                    <a:pt x="5350" y="17983"/>
                  </a:cubicBezTo>
                  <a:cubicBezTo>
                    <a:pt x="5656" y="17538"/>
                    <a:pt x="5892" y="17221"/>
                    <a:pt x="6401" y="17983"/>
                  </a:cubicBezTo>
                  <a:cubicBezTo>
                    <a:pt x="6860" y="18669"/>
                    <a:pt x="6776" y="19522"/>
                    <a:pt x="6717" y="20364"/>
                  </a:cubicBezTo>
                  <a:lnTo>
                    <a:pt x="8023" y="19814"/>
                  </a:lnTo>
                  <a:cubicBezTo>
                    <a:pt x="8023" y="19814"/>
                    <a:pt x="8929" y="18597"/>
                    <a:pt x="9080" y="1805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19" name="Shape 6418">
              <a:extLst>
                <a:ext uri="{FF2B5EF4-FFF2-40B4-BE49-F238E27FC236}">
                  <a16:creationId xmlns:a16="http://schemas.microsoft.com/office/drawing/2014/main" id="{92ACCA0F-A4AC-AA21-42BB-4134C27538C4}"/>
                </a:ext>
              </a:extLst>
            </p:cNvPr>
            <p:cNvSpPr/>
            <p:nvPr/>
          </p:nvSpPr>
          <p:spPr>
            <a:xfrm>
              <a:off x="2667280" y="3038945"/>
              <a:ext cx="728896" cy="454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7975" y="20368"/>
                  </a:moveTo>
                  <a:cubicBezTo>
                    <a:pt x="18051" y="20344"/>
                    <a:pt x="18840" y="20515"/>
                    <a:pt x="18916" y="20197"/>
                  </a:cubicBezTo>
                  <a:cubicBezTo>
                    <a:pt x="18992" y="19881"/>
                    <a:pt x="18324" y="19172"/>
                    <a:pt x="18400" y="19099"/>
                  </a:cubicBezTo>
                  <a:cubicBezTo>
                    <a:pt x="18476" y="19026"/>
                    <a:pt x="18506" y="18244"/>
                    <a:pt x="18627" y="18244"/>
                  </a:cubicBezTo>
                  <a:cubicBezTo>
                    <a:pt x="18749" y="18244"/>
                    <a:pt x="19857" y="18293"/>
                    <a:pt x="19917" y="18244"/>
                  </a:cubicBezTo>
                  <a:cubicBezTo>
                    <a:pt x="19978" y="18196"/>
                    <a:pt x="20191" y="17560"/>
                    <a:pt x="20373" y="17536"/>
                  </a:cubicBezTo>
                  <a:cubicBezTo>
                    <a:pt x="20456" y="17525"/>
                    <a:pt x="20586" y="17688"/>
                    <a:pt x="20703" y="17868"/>
                  </a:cubicBezTo>
                  <a:cubicBezTo>
                    <a:pt x="20908" y="17563"/>
                    <a:pt x="20980" y="16876"/>
                    <a:pt x="21018" y="16320"/>
                  </a:cubicBezTo>
                  <a:cubicBezTo>
                    <a:pt x="21066" y="15637"/>
                    <a:pt x="20924" y="15409"/>
                    <a:pt x="21144" y="15030"/>
                  </a:cubicBezTo>
                  <a:cubicBezTo>
                    <a:pt x="21364" y="14650"/>
                    <a:pt x="21600" y="14625"/>
                    <a:pt x="21537" y="14094"/>
                  </a:cubicBezTo>
                  <a:cubicBezTo>
                    <a:pt x="21474" y="13562"/>
                    <a:pt x="21176" y="14094"/>
                    <a:pt x="20924" y="13841"/>
                  </a:cubicBezTo>
                  <a:cubicBezTo>
                    <a:pt x="20673" y="13588"/>
                    <a:pt x="20452" y="13765"/>
                    <a:pt x="19808" y="13917"/>
                  </a:cubicBezTo>
                  <a:cubicBezTo>
                    <a:pt x="19163" y="14068"/>
                    <a:pt x="18864" y="14499"/>
                    <a:pt x="18896" y="15232"/>
                  </a:cubicBezTo>
                  <a:cubicBezTo>
                    <a:pt x="18927" y="15966"/>
                    <a:pt x="18676" y="15637"/>
                    <a:pt x="18692" y="16269"/>
                  </a:cubicBezTo>
                  <a:cubicBezTo>
                    <a:pt x="18707" y="16901"/>
                    <a:pt x="18189" y="16926"/>
                    <a:pt x="18220" y="17306"/>
                  </a:cubicBezTo>
                  <a:cubicBezTo>
                    <a:pt x="18251" y="17685"/>
                    <a:pt x="17811" y="17306"/>
                    <a:pt x="17685" y="17179"/>
                  </a:cubicBezTo>
                  <a:cubicBezTo>
                    <a:pt x="17560" y="17053"/>
                    <a:pt x="16207" y="17711"/>
                    <a:pt x="16019" y="17761"/>
                  </a:cubicBezTo>
                  <a:cubicBezTo>
                    <a:pt x="15830" y="17812"/>
                    <a:pt x="15484" y="17129"/>
                    <a:pt x="15217" y="17155"/>
                  </a:cubicBezTo>
                  <a:cubicBezTo>
                    <a:pt x="14950" y="17179"/>
                    <a:pt x="14840" y="16522"/>
                    <a:pt x="14808" y="15991"/>
                  </a:cubicBezTo>
                  <a:cubicBezTo>
                    <a:pt x="14777" y="15460"/>
                    <a:pt x="14273" y="14979"/>
                    <a:pt x="14053" y="14499"/>
                  </a:cubicBezTo>
                  <a:cubicBezTo>
                    <a:pt x="13833" y="14018"/>
                    <a:pt x="13802" y="12955"/>
                    <a:pt x="13786" y="12272"/>
                  </a:cubicBezTo>
                  <a:cubicBezTo>
                    <a:pt x="13770" y="11589"/>
                    <a:pt x="13723" y="10425"/>
                    <a:pt x="14022" y="9085"/>
                  </a:cubicBezTo>
                  <a:cubicBezTo>
                    <a:pt x="14062" y="8905"/>
                    <a:pt x="14081" y="8749"/>
                    <a:pt x="14086" y="8609"/>
                  </a:cubicBezTo>
                  <a:cubicBezTo>
                    <a:pt x="13977" y="8501"/>
                    <a:pt x="13871" y="8424"/>
                    <a:pt x="13791" y="8431"/>
                  </a:cubicBezTo>
                  <a:cubicBezTo>
                    <a:pt x="13522" y="8458"/>
                    <a:pt x="12917" y="7864"/>
                    <a:pt x="12800" y="7864"/>
                  </a:cubicBezTo>
                  <a:cubicBezTo>
                    <a:pt x="12682" y="7864"/>
                    <a:pt x="12699" y="7405"/>
                    <a:pt x="12598" y="7161"/>
                  </a:cubicBezTo>
                  <a:cubicBezTo>
                    <a:pt x="12497" y="6918"/>
                    <a:pt x="12564" y="6458"/>
                    <a:pt x="12430" y="6296"/>
                  </a:cubicBezTo>
                  <a:cubicBezTo>
                    <a:pt x="12296" y="6134"/>
                    <a:pt x="11893" y="5513"/>
                    <a:pt x="11758" y="4756"/>
                  </a:cubicBezTo>
                  <a:cubicBezTo>
                    <a:pt x="11624" y="3999"/>
                    <a:pt x="10801" y="3621"/>
                    <a:pt x="10498" y="3595"/>
                  </a:cubicBezTo>
                  <a:cubicBezTo>
                    <a:pt x="10196" y="3567"/>
                    <a:pt x="10028" y="4595"/>
                    <a:pt x="9944" y="4648"/>
                  </a:cubicBezTo>
                  <a:cubicBezTo>
                    <a:pt x="9861" y="4702"/>
                    <a:pt x="9289" y="4108"/>
                    <a:pt x="9121" y="3972"/>
                  </a:cubicBezTo>
                  <a:cubicBezTo>
                    <a:pt x="8953" y="3837"/>
                    <a:pt x="8869" y="3567"/>
                    <a:pt x="8869" y="3243"/>
                  </a:cubicBezTo>
                  <a:cubicBezTo>
                    <a:pt x="8869" y="2918"/>
                    <a:pt x="8517" y="2404"/>
                    <a:pt x="8416" y="2351"/>
                  </a:cubicBezTo>
                  <a:cubicBezTo>
                    <a:pt x="8315" y="2297"/>
                    <a:pt x="7610" y="1189"/>
                    <a:pt x="7610" y="1189"/>
                  </a:cubicBezTo>
                  <a:lnTo>
                    <a:pt x="6501" y="1189"/>
                  </a:lnTo>
                  <a:lnTo>
                    <a:pt x="6266" y="1675"/>
                  </a:lnTo>
                  <a:lnTo>
                    <a:pt x="4251" y="1702"/>
                  </a:lnTo>
                  <a:cubicBezTo>
                    <a:pt x="4251" y="1702"/>
                    <a:pt x="2705" y="783"/>
                    <a:pt x="2420" y="676"/>
                  </a:cubicBezTo>
                  <a:cubicBezTo>
                    <a:pt x="2134" y="568"/>
                    <a:pt x="1630" y="0"/>
                    <a:pt x="1630" y="0"/>
                  </a:cubicBezTo>
                  <a:lnTo>
                    <a:pt x="0" y="344"/>
                  </a:lnTo>
                  <a:cubicBezTo>
                    <a:pt x="84" y="632"/>
                    <a:pt x="200" y="945"/>
                    <a:pt x="375" y="1294"/>
                  </a:cubicBezTo>
                  <a:cubicBezTo>
                    <a:pt x="705" y="1952"/>
                    <a:pt x="941" y="3115"/>
                    <a:pt x="973" y="3520"/>
                  </a:cubicBezTo>
                  <a:cubicBezTo>
                    <a:pt x="1004" y="3925"/>
                    <a:pt x="1460" y="4254"/>
                    <a:pt x="1853" y="4659"/>
                  </a:cubicBezTo>
                  <a:cubicBezTo>
                    <a:pt x="2246" y="5063"/>
                    <a:pt x="2246" y="5949"/>
                    <a:pt x="2199" y="6176"/>
                  </a:cubicBezTo>
                  <a:cubicBezTo>
                    <a:pt x="2152" y="6404"/>
                    <a:pt x="1664" y="6025"/>
                    <a:pt x="1633" y="6252"/>
                  </a:cubicBezTo>
                  <a:cubicBezTo>
                    <a:pt x="1602" y="6479"/>
                    <a:pt x="2262" y="7365"/>
                    <a:pt x="2513" y="7314"/>
                  </a:cubicBezTo>
                  <a:cubicBezTo>
                    <a:pt x="2765" y="7263"/>
                    <a:pt x="2891" y="7517"/>
                    <a:pt x="3284" y="8073"/>
                  </a:cubicBezTo>
                  <a:cubicBezTo>
                    <a:pt x="3677" y="8630"/>
                    <a:pt x="3645" y="9287"/>
                    <a:pt x="3488" y="9489"/>
                  </a:cubicBezTo>
                  <a:cubicBezTo>
                    <a:pt x="3331" y="9692"/>
                    <a:pt x="3803" y="10122"/>
                    <a:pt x="4306" y="10653"/>
                  </a:cubicBezTo>
                  <a:cubicBezTo>
                    <a:pt x="4809" y="11184"/>
                    <a:pt x="5013" y="11842"/>
                    <a:pt x="5060" y="12120"/>
                  </a:cubicBezTo>
                  <a:cubicBezTo>
                    <a:pt x="5108" y="12399"/>
                    <a:pt x="5328" y="12146"/>
                    <a:pt x="5406" y="11766"/>
                  </a:cubicBezTo>
                  <a:cubicBezTo>
                    <a:pt x="5485" y="11387"/>
                    <a:pt x="5249" y="11286"/>
                    <a:pt x="5249" y="10856"/>
                  </a:cubicBezTo>
                  <a:cubicBezTo>
                    <a:pt x="5249" y="10425"/>
                    <a:pt x="4840" y="10501"/>
                    <a:pt x="4651" y="10451"/>
                  </a:cubicBezTo>
                  <a:cubicBezTo>
                    <a:pt x="4463" y="10400"/>
                    <a:pt x="4667" y="9743"/>
                    <a:pt x="4479" y="9439"/>
                  </a:cubicBezTo>
                  <a:cubicBezTo>
                    <a:pt x="4290" y="9135"/>
                    <a:pt x="4117" y="8376"/>
                    <a:pt x="4023" y="7820"/>
                  </a:cubicBezTo>
                  <a:cubicBezTo>
                    <a:pt x="3928" y="7263"/>
                    <a:pt x="3441" y="6708"/>
                    <a:pt x="3237" y="6100"/>
                  </a:cubicBezTo>
                  <a:cubicBezTo>
                    <a:pt x="3032" y="5493"/>
                    <a:pt x="2812" y="5013"/>
                    <a:pt x="2671" y="4860"/>
                  </a:cubicBezTo>
                  <a:cubicBezTo>
                    <a:pt x="2529" y="4709"/>
                    <a:pt x="2875" y="4481"/>
                    <a:pt x="2749" y="4254"/>
                  </a:cubicBezTo>
                  <a:cubicBezTo>
                    <a:pt x="2624" y="4026"/>
                    <a:pt x="2435" y="4051"/>
                    <a:pt x="2199" y="3874"/>
                  </a:cubicBezTo>
                  <a:cubicBezTo>
                    <a:pt x="1963" y="3697"/>
                    <a:pt x="1806" y="3394"/>
                    <a:pt x="1806" y="2989"/>
                  </a:cubicBezTo>
                  <a:cubicBezTo>
                    <a:pt x="1806" y="2584"/>
                    <a:pt x="1649" y="1623"/>
                    <a:pt x="1570" y="1294"/>
                  </a:cubicBezTo>
                  <a:cubicBezTo>
                    <a:pt x="1491" y="965"/>
                    <a:pt x="1743" y="1016"/>
                    <a:pt x="1822" y="1167"/>
                  </a:cubicBezTo>
                  <a:cubicBezTo>
                    <a:pt x="1900" y="1319"/>
                    <a:pt x="1963" y="1471"/>
                    <a:pt x="2073" y="1370"/>
                  </a:cubicBezTo>
                  <a:cubicBezTo>
                    <a:pt x="2183" y="1269"/>
                    <a:pt x="2372" y="1345"/>
                    <a:pt x="2451" y="1623"/>
                  </a:cubicBezTo>
                  <a:cubicBezTo>
                    <a:pt x="2529" y="1901"/>
                    <a:pt x="2796" y="1648"/>
                    <a:pt x="2922" y="1775"/>
                  </a:cubicBezTo>
                  <a:cubicBezTo>
                    <a:pt x="3048" y="1901"/>
                    <a:pt x="2639" y="2053"/>
                    <a:pt x="3048" y="3217"/>
                  </a:cubicBezTo>
                  <a:cubicBezTo>
                    <a:pt x="3457" y="4380"/>
                    <a:pt x="3174" y="3722"/>
                    <a:pt x="3174" y="4506"/>
                  </a:cubicBezTo>
                  <a:cubicBezTo>
                    <a:pt x="3174" y="5291"/>
                    <a:pt x="3425" y="4937"/>
                    <a:pt x="3504" y="4810"/>
                  </a:cubicBezTo>
                  <a:cubicBezTo>
                    <a:pt x="3583" y="4684"/>
                    <a:pt x="3803" y="5063"/>
                    <a:pt x="4007" y="5468"/>
                  </a:cubicBezTo>
                  <a:cubicBezTo>
                    <a:pt x="4211" y="5873"/>
                    <a:pt x="4604" y="5898"/>
                    <a:pt x="4604" y="6125"/>
                  </a:cubicBezTo>
                  <a:cubicBezTo>
                    <a:pt x="4604" y="6353"/>
                    <a:pt x="4683" y="6809"/>
                    <a:pt x="4950" y="6884"/>
                  </a:cubicBezTo>
                  <a:cubicBezTo>
                    <a:pt x="5218" y="6960"/>
                    <a:pt x="5265" y="7441"/>
                    <a:pt x="5438" y="7492"/>
                  </a:cubicBezTo>
                  <a:cubicBezTo>
                    <a:pt x="5611" y="7542"/>
                    <a:pt x="5642" y="7846"/>
                    <a:pt x="5548" y="8174"/>
                  </a:cubicBezTo>
                  <a:cubicBezTo>
                    <a:pt x="5454" y="8503"/>
                    <a:pt x="5548" y="8781"/>
                    <a:pt x="5988" y="9060"/>
                  </a:cubicBezTo>
                  <a:cubicBezTo>
                    <a:pt x="6428" y="9338"/>
                    <a:pt x="6224" y="9389"/>
                    <a:pt x="6570" y="9920"/>
                  </a:cubicBezTo>
                  <a:cubicBezTo>
                    <a:pt x="6916" y="10451"/>
                    <a:pt x="7890" y="12171"/>
                    <a:pt x="8095" y="12652"/>
                  </a:cubicBezTo>
                  <a:cubicBezTo>
                    <a:pt x="8299" y="13132"/>
                    <a:pt x="8362" y="13537"/>
                    <a:pt x="8441" y="13891"/>
                  </a:cubicBezTo>
                  <a:cubicBezTo>
                    <a:pt x="8519" y="14245"/>
                    <a:pt x="8284" y="14423"/>
                    <a:pt x="8409" y="14726"/>
                  </a:cubicBezTo>
                  <a:cubicBezTo>
                    <a:pt x="8535" y="15030"/>
                    <a:pt x="8173" y="14903"/>
                    <a:pt x="8189" y="15131"/>
                  </a:cubicBezTo>
                  <a:cubicBezTo>
                    <a:pt x="8205" y="15358"/>
                    <a:pt x="8409" y="16496"/>
                    <a:pt x="8755" y="16547"/>
                  </a:cubicBezTo>
                  <a:cubicBezTo>
                    <a:pt x="9101" y="16598"/>
                    <a:pt x="9494" y="17280"/>
                    <a:pt x="9777" y="17660"/>
                  </a:cubicBezTo>
                  <a:cubicBezTo>
                    <a:pt x="10060" y="18039"/>
                    <a:pt x="10484" y="17964"/>
                    <a:pt x="10909" y="18217"/>
                  </a:cubicBezTo>
                  <a:cubicBezTo>
                    <a:pt x="11334" y="18469"/>
                    <a:pt x="11695" y="19076"/>
                    <a:pt x="12308" y="19355"/>
                  </a:cubicBezTo>
                  <a:cubicBezTo>
                    <a:pt x="12921" y="19633"/>
                    <a:pt x="13519" y="20063"/>
                    <a:pt x="13912" y="20468"/>
                  </a:cubicBezTo>
                  <a:cubicBezTo>
                    <a:pt x="14305" y="20873"/>
                    <a:pt x="14792" y="20696"/>
                    <a:pt x="15343" y="20341"/>
                  </a:cubicBezTo>
                  <a:cubicBezTo>
                    <a:pt x="15893" y="19987"/>
                    <a:pt x="16317" y="20442"/>
                    <a:pt x="16632" y="20645"/>
                  </a:cubicBezTo>
                  <a:cubicBezTo>
                    <a:pt x="16787" y="20745"/>
                    <a:pt x="17091" y="21164"/>
                    <a:pt x="17395" y="21600"/>
                  </a:cubicBezTo>
                  <a:cubicBezTo>
                    <a:pt x="17673" y="20959"/>
                    <a:pt x="17940" y="20380"/>
                    <a:pt x="17975" y="2036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20" name="Shape 6419">
              <a:extLst>
                <a:ext uri="{FF2B5EF4-FFF2-40B4-BE49-F238E27FC236}">
                  <a16:creationId xmlns:a16="http://schemas.microsoft.com/office/drawing/2014/main" id="{BF5688B8-ACC7-DD0C-DB6B-DE22CD634CCA}"/>
                </a:ext>
              </a:extLst>
            </p:cNvPr>
            <p:cNvSpPr/>
            <p:nvPr/>
          </p:nvSpPr>
          <p:spPr>
            <a:xfrm>
              <a:off x="3256896" y="3421398"/>
              <a:ext cx="102371" cy="9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70" y="14384"/>
                  </a:moveTo>
                  <a:cubicBezTo>
                    <a:pt x="19971" y="13468"/>
                    <a:pt x="20915" y="12370"/>
                    <a:pt x="21600" y="11479"/>
                  </a:cubicBezTo>
                  <a:cubicBezTo>
                    <a:pt x="19841" y="12461"/>
                    <a:pt x="19305" y="11521"/>
                    <a:pt x="19562" y="10247"/>
                  </a:cubicBezTo>
                  <a:lnTo>
                    <a:pt x="17028" y="10594"/>
                  </a:lnTo>
                  <a:lnTo>
                    <a:pt x="17290" y="74"/>
                  </a:lnTo>
                  <a:cubicBezTo>
                    <a:pt x="15247" y="162"/>
                    <a:pt x="9526" y="0"/>
                    <a:pt x="8795" y="0"/>
                  </a:cubicBezTo>
                  <a:cubicBezTo>
                    <a:pt x="7930" y="0"/>
                    <a:pt x="7712" y="3570"/>
                    <a:pt x="7172" y="3903"/>
                  </a:cubicBezTo>
                  <a:cubicBezTo>
                    <a:pt x="6631" y="4239"/>
                    <a:pt x="11396" y="7473"/>
                    <a:pt x="10855" y="8919"/>
                  </a:cubicBezTo>
                  <a:cubicBezTo>
                    <a:pt x="10313" y="10371"/>
                    <a:pt x="4680" y="9587"/>
                    <a:pt x="4139" y="9698"/>
                  </a:cubicBezTo>
                  <a:cubicBezTo>
                    <a:pt x="3887" y="9754"/>
                    <a:pt x="1982" y="12397"/>
                    <a:pt x="0" y="15323"/>
                  </a:cubicBezTo>
                  <a:cubicBezTo>
                    <a:pt x="2235" y="17368"/>
                    <a:pt x="4471" y="19498"/>
                    <a:pt x="5551" y="20203"/>
                  </a:cubicBezTo>
                  <a:cubicBezTo>
                    <a:pt x="7683" y="21586"/>
                    <a:pt x="11162" y="20084"/>
                    <a:pt x="12619" y="21473"/>
                  </a:cubicBezTo>
                  <a:cubicBezTo>
                    <a:pt x="12664" y="21510"/>
                    <a:pt x="12726" y="21556"/>
                    <a:pt x="12780" y="21600"/>
                  </a:cubicBezTo>
                  <a:cubicBezTo>
                    <a:pt x="14298" y="20115"/>
                    <a:pt x="15868" y="18662"/>
                    <a:pt x="16378" y="18511"/>
                  </a:cubicBezTo>
                  <a:cubicBezTo>
                    <a:pt x="17463" y="18175"/>
                    <a:pt x="16595" y="16279"/>
                    <a:pt x="18870" y="1438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21" name="Shape 6420">
              <a:extLst>
                <a:ext uri="{FF2B5EF4-FFF2-40B4-BE49-F238E27FC236}">
                  <a16:creationId xmlns:a16="http://schemas.microsoft.com/office/drawing/2014/main" id="{2DFFCF19-04BA-501F-B774-04EEA0F07330}"/>
                </a:ext>
              </a:extLst>
            </p:cNvPr>
            <p:cNvSpPr/>
            <p:nvPr/>
          </p:nvSpPr>
          <p:spPr>
            <a:xfrm>
              <a:off x="3336574" y="3413430"/>
              <a:ext cx="31225" cy="63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extrusionOk="0">
                  <a:moveTo>
                    <a:pt x="3197" y="5036"/>
                  </a:moveTo>
                  <a:cubicBezTo>
                    <a:pt x="2974" y="5097"/>
                    <a:pt x="2096" y="5131"/>
                    <a:pt x="856" y="5152"/>
                  </a:cubicBezTo>
                  <a:lnTo>
                    <a:pt x="0" y="21530"/>
                  </a:lnTo>
                  <a:lnTo>
                    <a:pt x="8305" y="20991"/>
                  </a:lnTo>
                  <a:cubicBezTo>
                    <a:pt x="8900" y="19583"/>
                    <a:pt x="10792" y="17923"/>
                    <a:pt x="13510" y="16890"/>
                  </a:cubicBezTo>
                  <a:cubicBezTo>
                    <a:pt x="20131" y="14375"/>
                    <a:pt x="10194" y="4305"/>
                    <a:pt x="17921" y="3405"/>
                  </a:cubicBezTo>
                  <a:cubicBezTo>
                    <a:pt x="19345" y="3234"/>
                    <a:pt x="20526" y="2842"/>
                    <a:pt x="21600" y="2355"/>
                  </a:cubicBezTo>
                  <a:cubicBezTo>
                    <a:pt x="18852" y="1080"/>
                    <a:pt x="15803" y="-70"/>
                    <a:pt x="13852" y="4"/>
                  </a:cubicBezTo>
                  <a:cubicBezTo>
                    <a:pt x="9589" y="177"/>
                    <a:pt x="4618" y="4694"/>
                    <a:pt x="3197" y="503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22" name="Shape 6421">
              <a:extLst>
                <a:ext uri="{FF2B5EF4-FFF2-40B4-BE49-F238E27FC236}">
                  <a16:creationId xmlns:a16="http://schemas.microsoft.com/office/drawing/2014/main" id="{51656F15-41E0-1132-C97D-BA94D63B805C}"/>
                </a:ext>
              </a:extLst>
            </p:cNvPr>
            <p:cNvSpPr/>
            <p:nvPr/>
          </p:nvSpPr>
          <p:spPr>
            <a:xfrm>
              <a:off x="3695123" y="3365623"/>
              <a:ext cx="69024" cy="55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19927" extrusionOk="0">
                  <a:moveTo>
                    <a:pt x="9445" y="634"/>
                  </a:moveTo>
                  <a:cubicBezTo>
                    <a:pt x="6206" y="3326"/>
                    <a:pt x="14301" y="9103"/>
                    <a:pt x="14301" y="12565"/>
                  </a:cubicBezTo>
                  <a:cubicBezTo>
                    <a:pt x="14301" y="16026"/>
                    <a:pt x="1310" y="11911"/>
                    <a:pt x="55" y="15649"/>
                  </a:cubicBezTo>
                  <a:cubicBezTo>
                    <a:pt x="-592" y="17570"/>
                    <a:pt x="4587" y="20265"/>
                    <a:pt x="9445" y="18341"/>
                  </a:cubicBezTo>
                  <a:cubicBezTo>
                    <a:pt x="13966" y="16550"/>
                    <a:pt x="17071" y="18417"/>
                    <a:pt x="19573" y="19927"/>
                  </a:cubicBezTo>
                  <a:cubicBezTo>
                    <a:pt x="19936" y="14097"/>
                    <a:pt x="20496" y="7517"/>
                    <a:pt x="21008" y="3053"/>
                  </a:cubicBezTo>
                  <a:cubicBezTo>
                    <a:pt x="16906" y="1800"/>
                    <a:pt x="11801" y="-1335"/>
                    <a:pt x="9445" y="63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23" name="Shape 6422">
              <a:extLst>
                <a:ext uri="{FF2B5EF4-FFF2-40B4-BE49-F238E27FC236}">
                  <a16:creationId xmlns:a16="http://schemas.microsoft.com/office/drawing/2014/main" id="{99E75121-44C8-BE6C-CA20-4A38658F1C93}"/>
                </a:ext>
              </a:extLst>
            </p:cNvPr>
            <p:cNvSpPr/>
            <p:nvPr/>
          </p:nvSpPr>
          <p:spPr>
            <a:xfrm>
              <a:off x="3758865" y="3373590"/>
              <a:ext cx="81604" cy="48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17" extrusionOk="0">
                  <a:moveTo>
                    <a:pt x="8366" y="14416"/>
                  </a:moveTo>
                  <a:cubicBezTo>
                    <a:pt x="13434" y="11924"/>
                    <a:pt x="21600" y="16494"/>
                    <a:pt x="21600" y="10681"/>
                  </a:cubicBezTo>
                  <a:cubicBezTo>
                    <a:pt x="21600" y="4862"/>
                    <a:pt x="8084" y="-1371"/>
                    <a:pt x="4706" y="294"/>
                  </a:cubicBezTo>
                  <a:cubicBezTo>
                    <a:pt x="3788" y="741"/>
                    <a:pt x="2578" y="510"/>
                    <a:pt x="1248" y="0"/>
                  </a:cubicBezTo>
                  <a:cubicBezTo>
                    <a:pt x="803" y="4816"/>
                    <a:pt x="316" y="11915"/>
                    <a:pt x="0" y="18205"/>
                  </a:cubicBezTo>
                  <a:cubicBezTo>
                    <a:pt x="162" y="18333"/>
                    <a:pt x="326" y="18457"/>
                    <a:pt x="482" y="18570"/>
                  </a:cubicBezTo>
                  <a:cubicBezTo>
                    <a:pt x="2736" y="20229"/>
                    <a:pt x="3297" y="16908"/>
                    <a:pt x="8366" y="1441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24" name="Shape 6423">
              <a:extLst>
                <a:ext uri="{FF2B5EF4-FFF2-40B4-BE49-F238E27FC236}">
                  <a16:creationId xmlns:a16="http://schemas.microsoft.com/office/drawing/2014/main" id="{59594212-D0F6-749C-D516-A6354D24A48A}"/>
                </a:ext>
              </a:extLst>
            </p:cNvPr>
            <p:cNvSpPr/>
            <p:nvPr/>
          </p:nvSpPr>
          <p:spPr>
            <a:xfrm>
              <a:off x="3384380" y="3493108"/>
              <a:ext cx="101325" cy="104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54" extrusionOk="0">
                  <a:moveTo>
                    <a:pt x="11536" y="20299"/>
                  </a:moveTo>
                  <a:cubicBezTo>
                    <a:pt x="12651" y="20839"/>
                    <a:pt x="15437" y="20299"/>
                    <a:pt x="16552" y="21107"/>
                  </a:cubicBezTo>
                  <a:cubicBezTo>
                    <a:pt x="17092" y="21500"/>
                    <a:pt x="18008" y="21510"/>
                    <a:pt x="19061" y="21376"/>
                  </a:cubicBezTo>
                  <a:cubicBezTo>
                    <a:pt x="18736" y="20920"/>
                    <a:pt x="18486" y="20550"/>
                    <a:pt x="18362" y="20324"/>
                  </a:cubicBezTo>
                  <a:cubicBezTo>
                    <a:pt x="17575" y="18909"/>
                    <a:pt x="18924" y="16076"/>
                    <a:pt x="19598" y="14006"/>
                  </a:cubicBezTo>
                  <a:cubicBezTo>
                    <a:pt x="20272" y="11933"/>
                    <a:pt x="19035" y="6925"/>
                    <a:pt x="20272" y="5618"/>
                  </a:cubicBezTo>
                  <a:cubicBezTo>
                    <a:pt x="21508" y="4309"/>
                    <a:pt x="20834" y="3546"/>
                    <a:pt x="21396" y="497"/>
                  </a:cubicBezTo>
                  <a:cubicBezTo>
                    <a:pt x="21432" y="299"/>
                    <a:pt x="21406" y="165"/>
                    <a:pt x="21407" y="2"/>
                  </a:cubicBezTo>
                  <a:cubicBezTo>
                    <a:pt x="18879" y="-90"/>
                    <a:pt x="16292" y="2220"/>
                    <a:pt x="15487" y="2307"/>
                  </a:cubicBezTo>
                  <a:cubicBezTo>
                    <a:pt x="14509" y="2413"/>
                    <a:pt x="11037" y="1571"/>
                    <a:pt x="10603" y="3358"/>
                  </a:cubicBezTo>
                  <a:cubicBezTo>
                    <a:pt x="10168" y="5145"/>
                    <a:pt x="7999" y="5462"/>
                    <a:pt x="5069" y="5671"/>
                  </a:cubicBezTo>
                  <a:cubicBezTo>
                    <a:pt x="2140" y="5883"/>
                    <a:pt x="3658" y="8302"/>
                    <a:pt x="3441" y="8722"/>
                  </a:cubicBezTo>
                  <a:cubicBezTo>
                    <a:pt x="3224" y="9144"/>
                    <a:pt x="1923" y="10089"/>
                    <a:pt x="1923" y="10089"/>
                  </a:cubicBezTo>
                  <a:lnTo>
                    <a:pt x="44" y="10516"/>
                  </a:lnTo>
                  <a:cubicBezTo>
                    <a:pt x="-43" y="11197"/>
                    <a:pt x="-92" y="11870"/>
                    <a:pt x="826" y="12373"/>
                  </a:cubicBezTo>
                  <a:cubicBezTo>
                    <a:pt x="2624" y="13352"/>
                    <a:pt x="5096" y="17166"/>
                    <a:pt x="7007" y="18145"/>
                  </a:cubicBezTo>
                  <a:cubicBezTo>
                    <a:pt x="7927" y="18615"/>
                    <a:pt x="8497" y="19388"/>
                    <a:pt x="8742" y="20138"/>
                  </a:cubicBezTo>
                  <a:cubicBezTo>
                    <a:pt x="9843" y="20055"/>
                    <a:pt x="10961" y="20018"/>
                    <a:pt x="11536" y="2029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25" name="Shape 6424">
              <a:extLst>
                <a:ext uri="{FF2B5EF4-FFF2-40B4-BE49-F238E27FC236}">
                  <a16:creationId xmlns:a16="http://schemas.microsoft.com/office/drawing/2014/main" id="{D49BBE60-90F1-CBFC-BC38-373A4F40D46F}"/>
                </a:ext>
              </a:extLst>
            </p:cNvPr>
            <p:cNvSpPr/>
            <p:nvPr/>
          </p:nvSpPr>
          <p:spPr>
            <a:xfrm>
              <a:off x="3703092" y="3732141"/>
              <a:ext cx="947795" cy="97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71" extrusionOk="0">
                  <a:moveTo>
                    <a:pt x="11389" y="21326"/>
                  </a:moveTo>
                  <a:cubicBezTo>
                    <a:pt x="11725" y="21091"/>
                    <a:pt x="11641" y="20950"/>
                    <a:pt x="11797" y="20668"/>
                  </a:cubicBezTo>
                  <a:cubicBezTo>
                    <a:pt x="11953" y="20385"/>
                    <a:pt x="11821" y="20268"/>
                    <a:pt x="12085" y="20021"/>
                  </a:cubicBezTo>
                  <a:cubicBezTo>
                    <a:pt x="12349" y="19774"/>
                    <a:pt x="12037" y="19609"/>
                    <a:pt x="12374" y="19456"/>
                  </a:cubicBezTo>
                  <a:cubicBezTo>
                    <a:pt x="12710" y="19304"/>
                    <a:pt x="12662" y="19598"/>
                    <a:pt x="12386" y="19938"/>
                  </a:cubicBezTo>
                  <a:cubicBezTo>
                    <a:pt x="12109" y="20280"/>
                    <a:pt x="12061" y="20374"/>
                    <a:pt x="12422" y="20115"/>
                  </a:cubicBezTo>
                  <a:cubicBezTo>
                    <a:pt x="12782" y="19856"/>
                    <a:pt x="12914" y="19492"/>
                    <a:pt x="13118" y="19080"/>
                  </a:cubicBezTo>
                  <a:cubicBezTo>
                    <a:pt x="13322" y="18669"/>
                    <a:pt x="13479" y="18539"/>
                    <a:pt x="13659" y="18516"/>
                  </a:cubicBezTo>
                  <a:cubicBezTo>
                    <a:pt x="13839" y="18492"/>
                    <a:pt x="13839" y="18057"/>
                    <a:pt x="13815" y="17752"/>
                  </a:cubicBezTo>
                  <a:cubicBezTo>
                    <a:pt x="13791" y="17446"/>
                    <a:pt x="13695" y="17164"/>
                    <a:pt x="13827" y="16964"/>
                  </a:cubicBezTo>
                  <a:cubicBezTo>
                    <a:pt x="13959" y="16764"/>
                    <a:pt x="13827" y="16576"/>
                    <a:pt x="13995" y="16576"/>
                  </a:cubicBezTo>
                  <a:cubicBezTo>
                    <a:pt x="14163" y="16576"/>
                    <a:pt x="14415" y="16329"/>
                    <a:pt x="14680" y="16070"/>
                  </a:cubicBezTo>
                  <a:cubicBezTo>
                    <a:pt x="14944" y="15811"/>
                    <a:pt x="15112" y="15788"/>
                    <a:pt x="15388" y="15764"/>
                  </a:cubicBezTo>
                  <a:cubicBezTo>
                    <a:pt x="15664" y="15741"/>
                    <a:pt x="15509" y="15647"/>
                    <a:pt x="15689" y="15600"/>
                  </a:cubicBezTo>
                  <a:cubicBezTo>
                    <a:pt x="15869" y="15553"/>
                    <a:pt x="15989" y="15388"/>
                    <a:pt x="16109" y="15282"/>
                  </a:cubicBezTo>
                  <a:cubicBezTo>
                    <a:pt x="16229" y="15176"/>
                    <a:pt x="16722" y="15294"/>
                    <a:pt x="17010" y="15294"/>
                  </a:cubicBezTo>
                  <a:cubicBezTo>
                    <a:pt x="17298" y="15294"/>
                    <a:pt x="17490" y="15318"/>
                    <a:pt x="17490" y="15141"/>
                  </a:cubicBezTo>
                  <a:cubicBezTo>
                    <a:pt x="17490" y="14965"/>
                    <a:pt x="17622" y="14823"/>
                    <a:pt x="17790" y="14823"/>
                  </a:cubicBezTo>
                  <a:cubicBezTo>
                    <a:pt x="17959" y="14823"/>
                    <a:pt x="18031" y="14777"/>
                    <a:pt x="18031" y="14541"/>
                  </a:cubicBezTo>
                  <a:cubicBezTo>
                    <a:pt x="18031" y="14306"/>
                    <a:pt x="18103" y="14165"/>
                    <a:pt x="18247" y="14059"/>
                  </a:cubicBezTo>
                  <a:cubicBezTo>
                    <a:pt x="18391" y="13954"/>
                    <a:pt x="18415" y="13719"/>
                    <a:pt x="18463" y="13566"/>
                  </a:cubicBezTo>
                  <a:cubicBezTo>
                    <a:pt x="18511" y="13413"/>
                    <a:pt x="18667" y="13507"/>
                    <a:pt x="18667" y="13283"/>
                  </a:cubicBezTo>
                  <a:cubicBezTo>
                    <a:pt x="18667" y="13060"/>
                    <a:pt x="18751" y="12813"/>
                    <a:pt x="18751" y="12637"/>
                  </a:cubicBezTo>
                  <a:cubicBezTo>
                    <a:pt x="18751" y="12460"/>
                    <a:pt x="18944" y="12484"/>
                    <a:pt x="19028" y="12354"/>
                  </a:cubicBezTo>
                  <a:cubicBezTo>
                    <a:pt x="19112" y="12225"/>
                    <a:pt x="18956" y="12061"/>
                    <a:pt x="19088" y="11696"/>
                  </a:cubicBezTo>
                  <a:cubicBezTo>
                    <a:pt x="19220" y="11332"/>
                    <a:pt x="19088" y="10991"/>
                    <a:pt x="19088" y="10662"/>
                  </a:cubicBezTo>
                  <a:cubicBezTo>
                    <a:pt x="19088" y="10332"/>
                    <a:pt x="19088" y="9991"/>
                    <a:pt x="19208" y="9885"/>
                  </a:cubicBezTo>
                  <a:cubicBezTo>
                    <a:pt x="19328" y="9780"/>
                    <a:pt x="19268" y="9721"/>
                    <a:pt x="19172" y="9674"/>
                  </a:cubicBezTo>
                  <a:cubicBezTo>
                    <a:pt x="19076" y="9627"/>
                    <a:pt x="19184" y="9497"/>
                    <a:pt x="19268" y="9521"/>
                  </a:cubicBezTo>
                  <a:cubicBezTo>
                    <a:pt x="19352" y="9544"/>
                    <a:pt x="19448" y="9721"/>
                    <a:pt x="19604" y="9627"/>
                  </a:cubicBezTo>
                  <a:cubicBezTo>
                    <a:pt x="19760" y="9533"/>
                    <a:pt x="19904" y="9133"/>
                    <a:pt x="20037" y="8804"/>
                  </a:cubicBezTo>
                  <a:cubicBezTo>
                    <a:pt x="20169" y="8474"/>
                    <a:pt x="20385" y="8486"/>
                    <a:pt x="20553" y="8416"/>
                  </a:cubicBezTo>
                  <a:cubicBezTo>
                    <a:pt x="20721" y="8345"/>
                    <a:pt x="21082" y="7945"/>
                    <a:pt x="21310" y="7369"/>
                  </a:cubicBezTo>
                  <a:cubicBezTo>
                    <a:pt x="21538" y="6793"/>
                    <a:pt x="21298" y="6229"/>
                    <a:pt x="21202" y="5829"/>
                  </a:cubicBezTo>
                  <a:cubicBezTo>
                    <a:pt x="21105" y="5429"/>
                    <a:pt x="20973" y="5511"/>
                    <a:pt x="20733" y="5523"/>
                  </a:cubicBezTo>
                  <a:cubicBezTo>
                    <a:pt x="20493" y="5535"/>
                    <a:pt x="20037" y="5476"/>
                    <a:pt x="19436" y="4841"/>
                  </a:cubicBezTo>
                  <a:cubicBezTo>
                    <a:pt x="18836" y="4206"/>
                    <a:pt x="18247" y="4253"/>
                    <a:pt x="17851" y="4359"/>
                  </a:cubicBezTo>
                  <a:cubicBezTo>
                    <a:pt x="17454" y="4465"/>
                    <a:pt x="17046" y="4171"/>
                    <a:pt x="16782" y="4112"/>
                  </a:cubicBezTo>
                  <a:cubicBezTo>
                    <a:pt x="16517" y="4054"/>
                    <a:pt x="16265" y="4383"/>
                    <a:pt x="16073" y="4453"/>
                  </a:cubicBezTo>
                  <a:cubicBezTo>
                    <a:pt x="15881" y="4523"/>
                    <a:pt x="16169" y="4171"/>
                    <a:pt x="16181" y="3948"/>
                  </a:cubicBezTo>
                  <a:cubicBezTo>
                    <a:pt x="16193" y="3724"/>
                    <a:pt x="15460" y="3407"/>
                    <a:pt x="14908" y="3195"/>
                  </a:cubicBezTo>
                  <a:cubicBezTo>
                    <a:pt x="14355" y="2983"/>
                    <a:pt x="14115" y="3089"/>
                    <a:pt x="14115" y="3430"/>
                  </a:cubicBezTo>
                  <a:cubicBezTo>
                    <a:pt x="14115" y="3771"/>
                    <a:pt x="13899" y="3324"/>
                    <a:pt x="13731" y="3689"/>
                  </a:cubicBezTo>
                  <a:cubicBezTo>
                    <a:pt x="13563" y="4054"/>
                    <a:pt x="13250" y="3818"/>
                    <a:pt x="13455" y="3701"/>
                  </a:cubicBezTo>
                  <a:cubicBezTo>
                    <a:pt x="13659" y="3583"/>
                    <a:pt x="13851" y="3313"/>
                    <a:pt x="13923" y="3089"/>
                  </a:cubicBezTo>
                  <a:cubicBezTo>
                    <a:pt x="13995" y="2866"/>
                    <a:pt x="13130" y="2689"/>
                    <a:pt x="12830" y="2807"/>
                  </a:cubicBezTo>
                  <a:cubicBezTo>
                    <a:pt x="12530" y="2925"/>
                    <a:pt x="12722" y="3348"/>
                    <a:pt x="12482" y="3218"/>
                  </a:cubicBezTo>
                  <a:cubicBezTo>
                    <a:pt x="12241" y="3089"/>
                    <a:pt x="12434" y="2772"/>
                    <a:pt x="12626" y="2783"/>
                  </a:cubicBezTo>
                  <a:cubicBezTo>
                    <a:pt x="12818" y="2795"/>
                    <a:pt x="13034" y="2407"/>
                    <a:pt x="13166" y="2125"/>
                  </a:cubicBezTo>
                  <a:cubicBezTo>
                    <a:pt x="13298" y="1843"/>
                    <a:pt x="12938" y="1796"/>
                    <a:pt x="12722" y="1561"/>
                  </a:cubicBezTo>
                  <a:cubicBezTo>
                    <a:pt x="12508" y="1328"/>
                    <a:pt x="12552" y="649"/>
                    <a:pt x="12333" y="542"/>
                  </a:cubicBezTo>
                  <a:cubicBezTo>
                    <a:pt x="12098" y="770"/>
                    <a:pt x="11782" y="1126"/>
                    <a:pt x="11693" y="1387"/>
                  </a:cubicBezTo>
                  <a:cubicBezTo>
                    <a:pt x="11579" y="1722"/>
                    <a:pt x="11433" y="1531"/>
                    <a:pt x="11124" y="1626"/>
                  </a:cubicBezTo>
                  <a:cubicBezTo>
                    <a:pt x="10815" y="1722"/>
                    <a:pt x="10669" y="1594"/>
                    <a:pt x="10587" y="1467"/>
                  </a:cubicBezTo>
                  <a:cubicBezTo>
                    <a:pt x="10506" y="1339"/>
                    <a:pt x="10197" y="1467"/>
                    <a:pt x="9986" y="1451"/>
                  </a:cubicBezTo>
                  <a:cubicBezTo>
                    <a:pt x="9774" y="1435"/>
                    <a:pt x="9904" y="1706"/>
                    <a:pt x="9758" y="1786"/>
                  </a:cubicBezTo>
                  <a:cubicBezTo>
                    <a:pt x="9612" y="1865"/>
                    <a:pt x="9238" y="1626"/>
                    <a:pt x="9108" y="1770"/>
                  </a:cubicBezTo>
                  <a:cubicBezTo>
                    <a:pt x="8978" y="1913"/>
                    <a:pt x="8896" y="1770"/>
                    <a:pt x="8831" y="1897"/>
                  </a:cubicBezTo>
                  <a:cubicBezTo>
                    <a:pt x="8766" y="2024"/>
                    <a:pt x="8539" y="1945"/>
                    <a:pt x="8474" y="2024"/>
                  </a:cubicBezTo>
                  <a:cubicBezTo>
                    <a:pt x="8408" y="2104"/>
                    <a:pt x="8181" y="2152"/>
                    <a:pt x="7888" y="1833"/>
                  </a:cubicBezTo>
                  <a:cubicBezTo>
                    <a:pt x="7595" y="1515"/>
                    <a:pt x="7644" y="990"/>
                    <a:pt x="7774" y="894"/>
                  </a:cubicBezTo>
                  <a:cubicBezTo>
                    <a:pt x="7904" y="799"/>
                    <a:pt x="7904" y="528"/>
                    <a:pt x="7726" y="448"/>
                  </a:cubicBezTo>
                  <a:cubicBezTo>
                    <a:pt x="7547" y="369"/>
                    <a:pt x="7726" y="35"/>
                    <a:pt x="7498" y="3"/>
                  </a:cubicBezTo>
                  <a:cubicBezTo>
                    <a:pt x="7270" y="-29"/>
                    <a:pt x="7303" y="257"/>
                    <a:pt x="7157" y="305"/>
                  </a:cubicBezTo>
                  <a:cubicBezTo>
                    <a:pt x="7010" y="353"/>
                    <a:pt x="6653" y="592"/>
                    <a:pt x="6490" y="560"/>
                  </a:cubicBezTo>
                  <a:cubicBezTo>
                    <a:pt x="6327" y="528"/>
                    <a:pt x="6116" y="592"/>
                    <a:pt x="6116" y="767"/>
                  </a:cubicBezTo>
                  <a:cubicBezTo>
                    <a:pt x="6116" y="942"/>
                    <a:pt x="5937" y="894"/>
                    <a:pt x="5904" y="751"/>
                  </a:cubicBezTo>
                  <a:cubicBezTo>
                    <a:pt x="5872" y="608"/>
                    <a:pt x="5531" y="687"/>
                    <a:pt x="5433" y="592"/>
                  </a:cubicBezTo>
                  <a:cubicBezTo>
                    <a:pt x="5336" y="496"/>
                    <a:pt x="4880" y="544"/>
                    <a:pt x="5075" y="655"/>
                  </a:cubicBezTo>
                  <a:cubicBezTo>
                    <a:pt x="5270" y="767"/>
                    <a:pt x="5287" y="878"/>
                    <a:pt x="5287" y="1053"/>
                  </a:cubicBezTo>
                  <a:cubicBezTo>
                    <a:pt x="5287" y="1228"/>
                    <a:pt x="5433" y="1181"/>
                    <a:pt x="5433" y="1387"/>
                  </a:cubicBezTo>
                  <a:cubicBezTo>
                    <a:pt x="5433" y="1594"/>
                    <a:pt x="5596" y="1451"/>
                    <a:pt x="5709" y="1451"/>
                  </a:cubicBezTo>
                  <a:cubicBezTo>
                    <a:pt x="5823" y="1451"/>
                    <a:pt x="5823" y="1642"/>
                    <a:pt x="5645" y="1674"/>
                  </a:cubicBezTo>
                  <a:cubicBezTo>
                    <a:pt x="5466" y="1706"/>
                    <a:pt x="5384" y="1801"/>
                    <a:pt x="5336" y="1961"/>
                  </a:cubicBezTo>
                  <a:cubicBezTo>
                    <a:pt x="5287" y="2120"/>
                    <a:pt x="5124" y="2008"/>
                    <a:pt x="4978" y="2136"/>
                  </a:cubicBezTo>
                  <a:cubicBezTo>
                    <a:pt x="4831" y="2263"/>
                    <a:pt x="4701" y="2390"/>
                    <a:pt x="4604" y="2327"/>
                  </a:cubicBezTo>
                  <a:cubicBezTo>
                    <a:pt x="4506" y="2263"/>
                    <a:pt x="4425" y="2311"/>
                    <a:pt x="4311" y="2374"/>
                  </a:cubicBezTo>
                  <a:cubicBezTo>
                    <a:pt x="4197" y="2438"/>
                    <a:pt x="4149" y="2374"/>
                    <a:pt x="3986" y="2247"/>
                  </a:cubicBezTo>
                  <a:cubicBezTo>
                    <a:pt x="3864" y="2152"/>
                    <a:pt x="3788" y="1922"/>
                    <a:pt x="3572" y="1712"/>
                  </a:cubicBezTo>
                  <a:cubicBezTo>
                    <a:pt x="3443" y="1772"/>
                    <a:pt x="3182" y="1864"/>
                    <a:pt x="3042" y="1864"/>
                  </a:cubicBezTo>
                  <a:cubicBezTo>
                    <a:pt x="2852" y="1864"/>
                    <a:pt x="2256" y="1822"/>
                    <a:pt x="2224" y="1923"/>
                  </a:cubicBezTo>
                  <a:cubicBezTo>
                    <a:pt x="2192" y="2023"/>
                    <a:pt x="2267" y="2193"/>
                    <a:pt x="2365" y="2214"/>
                  </a:cubicBezTo>
                  <a:cubicBezTo>
                    <a:pt x="2462" y="2235"/>
                    <a:pt x="2668" y="2294"/>
                    <a:pt x="2473" y="2431"/>
                  </a:cubicBezTo>
                  <a:cubicBezTo>
                    <a:pt x="2278" y="2569"/>
                    <a:pt x="2105" y="2384"/>
                    <a:pt x="2105" y="2718"/>
                  </a:cubicBezTo>
                  <a:cubicBezTo>
                    <a:pt x="2105" y="3052"/>
                    <a:pt x="2542" y="3269"/>
                    <a:pt x="2451" y="3577"/>
                  </a:cubicBezTo>
                  <a:cubicBezTo>
                    <a:pt x="2404" y="3736"/>
                    <a:pt x="2340" y="4144"/>
                    <a:pt x="2340" y="4300"/>
                  </a:cubicBezTo>
                  <a:cubicBezTo>
                    <a:pt x="2340" y="4457"/>
                    <a:pt x="2276" y="4990"/>
                    <a:pt x="2132" y="5021"/>
                  </a:cubicBezTo>
                  <a:cubicBezTo>
                    <a:pt x="1988" y="5053"/>
                    <a:pt x="1860" y="4896"/>
                    <a:pt x="1668" y="5053"/>
                  </a:cubicBezTo>
                  <a:cubicBezTo>
                    <a:pt x="1475" y="5209"/>
                    <a:pt x="1235" y="5115"/>
                    <a:pt x="1011" y="5288"/>
                  </a:cubicBezTo>
                  <a:cubicBezTo>
                    <a:pt x="787" y="5460"/>
                    <a:pt x="547" y="5398"/>
                    <a:pt x="531" y="5601"/>
                  </a:cubicBezTo>
                  <a:cubicBezTo>
                    <a:pt x="515" y="5805"/>
                    <a:pt x="307" y="5915"/>
                    <a:pt x="355" y="6103"/>
                  </a:cubicBezTo>
                  <a:cubicBezTo>
                    <a:pt x="403" y="6291"/>
                    <a:pt x="259" y="6244"/>
                    <a:pt x="114" y="6385"/>
                  </a:cubicBezTo>
                  <a:cubicBezTo>
                    <a:pt x="-30" y="6526"/>
                    <a:pt x="130" y="6620"/>
                    <a:pt x="34" y="6730"/>
                  </a:cubicBezTo>
                  <a:cubicBezTo>
                    <a:pt x="-62" y="6840"/>
                    <a:pt x="66" y="7012"/>
                    <a:pt x="178" y="7185"/>
                  </a:cubicBezTo>
                  <a:cubicBezTo>
                    <a:pt x="290" y="7357"/>
                    <a:pt x="419" y="7482"/>
                    <a:pt x="403" y="7639"/>
                  </a:cubicBezTo>
                  <a:cubicBezTo>
                    <a:pt x="387" y="7796"/>
                    <a:pt x="515" y="7859"/>
                    <a:pt x="675" y="7843"/>
                  </a:cubicBezTo>
                  <a:cubicBezTo>
                    <a:pt x="835" y="7828"/>
                    <a:pt x="707" y="8141"/>
                    <a:pt x="963" y="8141"/>
                  </a:cubicBezTo>
                  <a:cubicBezTo>
                    <a:pt x="1219" y="8141"/>
                    <a:pt x="1475" y="8204"/>
                    <a:pt x="1540" y="8063"/>
                  </a:cubicBezTo>
                  <a:cubicBezTo>
                    <a:pt x="1604" y="7921"/>
                    <a:pt x="1780" y="7812"/>
                    <a:pt x="1780" y="8016"/>
                  </a:cubicBezTo>
                  <a:cubicBezTo>
                    <a:pt x="1780" y="8219"/>
                    <a:pt x="1732" y="8768"/>
                    <a:pt x="1908" y="8706"/>
                  </a:cubicBezTo>
                  <a:cubicBezTo>
                    <a:pt x="2084" y="8643"/>
                    <a:pt x="2437" y="8658"/>
                    <a:pt x="2613" y="8721"/>
                  </a:cubicBezTo>
                  <a:cubicBezTo>
                    <a:pt x="2789" y="8784"/>
                    <a:pt x="2965" y="8721"/>
                    <a:pt x="3077" y="8611"/>
                  </a:cubicBezTo>
                  <a:cubicBezTo>
                    <a:pt x="3189" y="8502"/>
                    <a:pt x="3317" y="8502"/>
                    <a:pt x="3541" y="8376"/>
                  </a:cubicBezTo>
                  <a:cubicBezTo>
                    <a:pt x="3766" y="8251"/>
                    <a:pt x="3974" y="8094"/>
                    <a:pt x="4182" y="8094"/>
                  </a:cubicBezTo>
                  <a:cubicBezTo>
                    <a:pt x="4390" y="8094"/>
                    <a:pt x="4743" y="7969"/>
                    <a:pt x="4694" y="8125"/>
                  </a:cubicBezTo>
                  <a:cubicBezTo>
                    <a:pt x="4646" y="8282"/>
                    <a:pt x="4615" y="8862"/>
                    <a:pt x="4871" y="9160"/>
                  </a:cubicBezTo>
                  <a:cubicBezTo>
                    <a:pt x="5127" y="9458"/>
                    <a:pt x="5271" y="9568"/>
                    <a:pt x="5511" y="9536"/>
                  </a:cubicBezTo>
                  <a:cubicBezTo>
                    <a:pt x="5751" y="9505"/>
                    <a:pt x="5720" y="9630"/>
                    <a:pt x="5896" y="9615"/>
                  </a:cubicBezTo>
                  <a:cubicBezTo>
                    <a:pt x="6072" y="9599"/>
                    <a:pt x="5960" y="9803"/>
                    <a:pt x="6120" y="9803"/>
                  </a:cubicBezTo>
                  <a:cubicBezTo>
                    <a:pt x="6280" y="9803"/>
                    <a:pt x="6568" y="9834"/>
                    <a:pt x="6568" y="10007"/>
                  </a:cubicBezTo>
                  <a:cubicBezTo>
                    <a:pt x="6568" y="10179"/>
                    <a:pt x="7049" y="10038"/>
                    <a:pt x="7161" y="10132"/>
                  </a:cubicBezTo>
                  <a:cubicBezTo>
                    <a:pt x="7273" y="10226"/>
                    <a:pt x="7401" y="10305"/>
                    <a:pt x="7369" y="10493"/>
                  </a:cubicBezTo>
                  <a:cubicBezTo>
                    <a:pt x="7337" y="10681"/>
                    <a:pt x="7609" y="10822"/>
                    <a:pt x="7449" y="10900"/>
                  </a:cubicBezTo>
                  <a:cubicBezTo>
                    <a:pt x="7289" y="10979"/>
                    <a:pt x="7497" y="11135"/>
                    <a:pt x="7513" y="11339"/>
                  </a:cubicBezTo>
                  <a:cubicBezTo>
                    <a:pt x="7529" y="11543"/>
                    <a:pt x="7753" y="11622"/>
                    <a:pt x="8106" y="11606"/>
                  </a:cubicBezTo>
                  <a:cubicBezTo>
                    <a:pt x="8458" y="11590"/>
                    <a:pt x="8554" y="11622"/>
                    <a:pt x="8554" y="11873"/>
                  </a:cubicBezTo>
                  <a:cubicBezTo>
                    <a:pt x="8554" y="12123"/>
                    <a:pt x="8794" y="12155"/>
                    <a:pt x="8874" y="12390"/>
                  </a:cubicBezTo>
                  <a:cubicBezTo>
                    <a:pt x="8955" y="12625"/>
                    <a:pt x="8778" y="12891"/>
                    <a:pt x="8810" y="13079"/>
                  </a:cubicBezTo>
                  <a:cubicBezTo>
                    <a:pt x="8835" y="13224"/>
                    <a:pt x="8746" y="13377"/>
                    <a:pt x="8645" y="13440"/>
                  </a:cubicBezTo>
                  <a:cubicBezTo>
                    <a:pt x="8769" y="13594"/>
                    <a:pt x="8779" y="13664"/>
                    <a:pt x="8668" y="13723"/>
                  </a:cubicBezTo>
                  <a:cubicBezTo>
                    <a:pt x="8522" y="13803"/>
                    <a:pt x="8848" y="14026"/>
                    <a:pt x="8766" y="14376"/>
                  </a:cubicBezTo>
                  <a:cubicBezTo>
                    <a:pt x="8685" y="14726"/>
                    <a:pt x="8669" y="14789"/>
                    <a:pt x="9043" y="14806"/>
                  </a:cubicBezTo>
                  <a:cubicBezTo>
                    <a:pt x="9417" y="14822"/>
                    <a:pt x="9384" y="14933"/>
                    <a:pt x="9514" y="14853"/>
                  </a:cubicBezTo>
                  <a:cubicBezTo>
                    <a:pt x="9644" y="14774"/>
                    <a:pt x="9839" y="15124"/>
                    <a:pt x="9888" y="15299"/>
                  </a:cubicBezTo>
                  <a:cubicBezTo>
                    <a:pt x="9937" y="15474"/>
                    <a:pt x="10083" y="15888"/>
                    <a:pt x="10148" y="15888"/>
                  </a:cubicBezTo>
                  <a:cubicBezTo>
                    <a:pt x="10214" y="15888"/>
                    <a:pt x="10408" y="15697"/>
                    <a:pt x="10603" y="15792"/>
                  </a:cubicBezTo>
                  <a:cubicBezTo>
                    <a:pt x="10785" y="15881"/>
                    <a:pt x="10559" y="16479"/>
                    <a:pt x="10552" y="16741"/>
                  </a:cubicBezTo>
                  <a:cubicBezTo>
                    <a:pt x="10688" y="16737"/>
                    <a:pt x="10854" y="16737"/>
                    <a:pt x="10909" y="16764"/>
                  </a:cubicBezTo>
                  <a:cubicBezTo>
                    <a:pt x="11006" y="16812"/>
                    <a:pt x="11055" y="17455"/>
                    <a:pt x="11006" y="17574"/>
                  </a:cubicBezTo>
                  <a:cubicBezTo>
                    <a:pt x="10957" y="17693"/>
                    <a:pt x="10556" y="17800"/>
                    <a:pt x="10349" y="17931"/>
                  </a:cubicBezTo>
                  <a:cubicBezTo>
                    <a:pt x="10142" y="18062"/>
                    <a:pt x="9643" y="18527"/>
                    <a:pt x="9412" y="18896"/>
                  </a:cubicBezTo>
                  <a:cubicBezTo>
                    <a:pt x="9275" y="19115"/>
                    <a:pt x="9075" y="19296"/>
                    <a:pt x="8934" y="19454"/>
                  </a:cubicBezTo>
                  <a:cubicBezTo>
                    <a:pt x="9001" y="19463"/>
                    <a:pt x="9057" y="19461"/>
                    <a:pt x="9096" y="19444"/>
                  </a:cubicBezTo>
                  <a:cubicBezTo>
                    <a:pt x="9205" y="19396"/>
                    <a:pt x="9375" y="19396"/>
                    <a:pt x="9558" y="19611"/>
                  </a:cubicBezTo>
                  <a:cubicBezTo>
                    <a:pt x="9740" y="19825"/>
                    <a:pt x="9729" y="19992"/>
                    <a:pt x="9801" y="19980"/>
                  </a:cubicBezTo>
                  <a:cubicBezTo>
                    <a:pt x="9875" y="19968"/>
                    <a:pt x="9960" y="19694"/>
                    <a:pt x="10106" y="19897"/>
                  </a:cubicBezTo>
                  <a:cubicBezTo>
                    <a:pt x="10252" y="20099"/>
                    <a:pt x="10629" y="20254"/>
                    <a:pt x="10714" y="20350"/>
                  </a:cubicBezTo>
                  <a:cubicBezTo>
                    <a:pt x="10799" y="20445"/>
                    <a:pt x="11079" y="20516"/>
                    <a:pt x="11079" y="20766"/>
                  </a:cubicBezTo>
                  <a:cubicBezTo>
                    <a:pt x="11079" y="20946"/>
                    <a:pt x="10993" y="21284"/>
                    <a:pt x="11136" y="21571"/>
                  </a:cubicBezTo>
                  <a:cubicBezTo>
                    <a:pt x="11204" y="21484"/>
                    <a:pt x="11283" y="21400"/>
                    <a:pt x="11389" y="2132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26" name="Shape 6425">
              <a:extLst>
                <a:ext uri="{FF2B5EF4-FFF2-40B4-BE49-F238E27FC236}">
                  <a16:creationId xmlns:a16="http://schemas.microsoft.com/office/drawing/2014/main" id="{C59CA654-7423-CA59-23D4-4B35BA48B298}"/>
                </a:ext>
              </a:extLst>
            </p:cNvPr>
            <p:cNvSpPr/>
            <p:nvPr/>
          </p:nvSpPr>
          <p:spPr>
            <a:xfrm>
              <a:off x="4077576" y="4616564"/>
              <a:ext cx="119489" cy="12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0896" extrusionOk="0">
                  <a:moveTo>
                    <a:pt x="21056" y="10060"/>
                  </a:moveTo>
                  <a:cubicBezTo>
                    <a:pt x="21056" y="8196"/>
                    <a:pt x="18826" y="7662"/>
                    <a:pt x="18147" y="6952"/>
                  </a:cubicBezTo>
                  <a:cubicBezTo>
                    <a:pt x="17467" y="6239"/>
                    <a:pt x="14461" y="5083"/>
                    <a:pt x="13298" y="3570"/>
                  </a:cubicBezTo>
                  <a:cubicBezTo>
                    <a:pt x="12133" y="2059"/>
                    <a:pt x="11454" y="4103"/>
                    <a:pt x="10871" y="4193"/>
                  </a:cubicBezTo>
                  <a:cubicBezTo>
                    <a:pt x="10290" y="4282"/>
                    <a:pt x="10385" y="3036"/>
                    <a:pt x="8932" y="1435"/>
                  </a:cubicBezTo>
                  <a:cubicBezTo>
                    <a:pt x="7475" y="-165"/>
                    <a:pt x="6118" y="-165"/>
                    <a:pt x="5246" y="193"/>
                  </a:cubicBezTo>
                  <a:cubicBezTo>
                    <a:pt x="4941" y="314"/>
                    <a:pt x="4491" y="335"/>
                    <a:pt x="3956" y="265"/>
                  </a:cubicBezTo>
                  <a:cubicBezTo>
                    <a:pt x="3184" y="1079"/>
                    <a:pt x="2625" y="1815"/>
                    <a:pt x="2625" y="2503"/>
                  </a:cubicBezTo>
                  <a:cubicBezTo>
                    <a:pt x="2625" y="4193"/>
                    <a:pt x="1266" y="6058"/>
                    <a:pt x="1171" y="9263"/>
                  </a:cubicBezTo>
                  <a:cubicBezTo>
                    <a:pt x="1072" y="12463"/>
                    <a:pt x="103" y="11929"/>
                    <a:pt x="7" y="14419"/>
                  </a:cubicBezTo>
                  <a:cubicBezTo>
                    <a:pt x="-90" y="16909"/>
                    <a:pt x="879" y="16464"/>
                    <a:pt x="1266" y="16821"/>
                  </a:cubicBezTo>
                  <a:cubicBezTo>
                    <a:pt x="1482" y="17015"/>
                    <a:pt x="1220" y="17810"/>
                    <a:pt x="945" y="18480"/>
                  </a:cubicBezTo>
                  <a:cubicBezTo>
                    <a:pt x="1353" y="18812"/>
                    <a:pt x="1758" y="19330"/>
                    <a:pt x="2652" y="19239"/>
                  </a:cubicBezTo>
                  <a:cubicBezTo>
                    <a:pt x="4376" y="19065"/>
                    <a:pt x="6098" y="19680"/>
                    <a:pt x="8204" y="20559"/>
                  </a:cubicBezTo>
                  <a:cubicBezTo>
                    <a:pt x="10311" y="21435"/>
                    <a:pt x="9545" y="20293"/>
                    <a:pt x="11556" y="20559"/>
                  </a:cubicBezTo>
                  <a:cubicBezTo>
                    <a:pt x="13566" y="20822"/>
                    <a:pt x="15864" y="20995"/>
                    <a:pt x="18066" y="19767"/>
                  </a:cubicBezTo>
                  <a:cubicBezTo>
                    <a:pt x="19573" y="18925"/>
                    <a:pt x="20331" y="17467"/>
                    <a:pt x="21510" y="16067"/>
                  </a:cubicBezTo>
                  <a:cubicBezTo>
                    <a:pt x="20369" y="13924"/>
                    <a:pt x="21056" y="11398"/>
                    <a:pt x="21056" y="1006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27" name="Shape 6426">
              <a:extLst>
                <a:ext uri="{FF2B5EF4-FFF2-40B4-BE49-F238E27FC236}">
                  <a16:creationId xmlns:a16="http://schemas.microsoft.com/office/drawing/2014/main" id="{EB81C331-498E-61A0-24C1-A5440C9718F8}"/>
                </a:ext>
              </a:extLst>
            </p:cNvPr>
            <p:cNvSpPr/>
            <p:nvPr/>
          </p:nvSpPr>
          <p:spPr>
            <a:xfrm>
              <a:off x="3711059" y="4401433"/>
              <a:ext cx="481988" cy="95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22" extrusionOk="0">
                  <a:moveTo>
                    <a:pt x="21170" y="2114"/>
                  </a:moveTo>
                  <a:cubicBezTo>
                    <a:pt x="21062" y="2086"/>
                    <a:pt x="20736" y="2086"/>
                    <a:pt x="20469" y="2091"/>
                  </a:cubicBezTo>
                  <a:cubicBezTo>
                    <a:pt x="20469" y="2111"/>
                    <a:pt x="20469" y="2130"/>
                    <a:pt x="20474" y="2146"/>
                  </a:cubicBezTo>
                  <a:cubicBezTo>
                    <a:pt x="20538" y="2373"/>
                    <a:pt x="20250" y="2956"/>
                    <a:pt x="19931" y="2940"/>
                  </a:cubicBezTo>
                  <a:cubicBezTo>
                    <a:pt x="19612" y="2924"/>
                    <a:pt x="19356" y="3184"/>
                    <a:pt x="19100" y="3151"/>
                  </a:cubicBezTo>
                  <a:cubicBezTo>
                    <a:pt x="18844" y="3119"/>
                    <a:pt x="18492" y="3346"/>
                    <a:pt x="18172" y="3248"/>
                  </a:cubicBezTo>
                  <a:cubicBezTo>
                    <a:pt x="17853" y="3151"/>
                    <a:pt x="17406" y="3281"/>
                    <a:pt x="17150" y="3200"/>
                  </a:cubicBezTo>
                  <a:cubicBezTo>
                    <a:pt x="16894" y="3119"/>
                    <a:pt x="16159" y="3184"/>
                    <a:pt x="16159" y="3087"/>
                  </a:cubicBezTo>
                  <a:cubicBezTo>
                    <a:pt x="16159" y="2989"/>
                    <a:pt x="16511" y="3022"/>
                    <a:pt x="16511" y="2729"/>
                  </a:cubicBezTo>
                  <a:cubicBezTo>
                    <a:pt x="16511" y="2438"/>
                    <a:pt x="17469" y="2113"/>
                    <a:pt x="17342" y="2000"/>
                  </a:cubicBezTo>
                  <a:cubicBezTo>
                    <a:pt x="17214" y="1886"/>
                    <a:pt x="15583" y="1643"/>
                    <a:pt x="15360" y="1497"/>
                  </a:cubicBezTo>
                  <a:cubicBezTo>
                    <a:pt x="15136" y="1351"/>
                    <a:pt x="14816" y="1221"/>
                    <a:pt x="14177" y="1189"/>
                  </a:cubicBezTo>
                  <a:cubicBezTo>
                    <a:pt x="13538" y="1156"/>
                    <a:pt x="13570" y="994"/>
                    <a:pt x="12995" y="816"/>
                  </a:cubicBezTo>
                  <a:cubicBezTo>
                    <a:pt x="12514" y="667"/>
                    <a:pt x="11768" y="270"/>
                    <a:pt x="11516" y="48"/>
                  </a:cubicBezTo>
                  <a:cubicBezTo>
                    <a:pt x="11126" y="27"/>
                    <a:pt x="10575" y="-14"/>
                    <a:pt x="10464" y="53"/>
                  </a:cubicBezTo>
                  <a:cubicBezTo>
                    <a:pt x="10307" y="149"/>
                    <a:pt x="10055" y="596"/>
                    <a:pt x="9835" y="372"/>
                  </a:cubicBezTo>
                  <a:cubicBezTo>
                    <a:pt x="9614" y="149"/>
                    <a:pt x="9079" y="149"/>
                    <a:pt x="8607" y="116"/>
                  </a:cubicBezTo>
                  <a:cubicBezTo>
                    <a:pt x="8135" y="85"/>
                    <a:pt x="8167" y="-139"/>
                    <a:pt x="7662" y="133"/>
                  </a:cubicBezTo>
                  <a:cubicBezTo>
                    <a:pt x="7438" y="254"/>
                    <a:pt x="7147" y="373"/>
                    <a:pt x="6883" y="460"/>
                  </a:cubicBezTo>
                  <a:cubicBezTo>
                    <a:pt x="6852" y="718"/>
                    <a:pt x="6759" y="1009"/>
                    <a:pt x="6665" y="1091"/>
                  </a:cubicBezTo>
                  <a:cubicBezTo>
                    <a:pt x="6537" y="1205"/>
                    <a:pt x="5483" y="1448"/>
                    <a:pt x="5451" y="1578"/>
                  </a:cubicBezTo>
                  <a:cubicBezTo>
                    <a:pt x="5419" y="1708"/>
                    <a:pt x="5579" y="1886"/>
                    <a:pt x="5387" y="1967"/>
                  </a:cubicBezTo>
                  <a:cubicBezTo>
                    <a:pt x="5195" y="2048"/>
                    <a:pt x="5834" y="2453"/>
                    <a:pt x="5483" y="2551"/>
                  </a:cubicBezTo>
                  <a:cubicBezTo>
                    <a:pt x="5131" y="2648"/>
                    <a:pt x="5738" y="2810"/>
                    <a:pt x="5515" y="2908"/>
                  </a:cubicBezTo>
                  <a:cubicBezTo>
                    <a:pt x="5291" y="3005"/>
                    <a:pt x="4876" y="3054"/>
                    <a:pt x="4876" y="3167"/>
                  </a:cubicBezTo>
                  <a:cubicBezTo>
                    <a:pt x="4876" y="3281"/>
                    <a:pt x="4844" y="3556"/>
                    <a:pt x="4556" y="3621"/>
                  </a:cubicBezTo>
                  <a:cubicBezTo>
                    <a:pt x="4268" y="3686"/>
                    <a:pt x="4076" y="3929"/>
                    <a:pt x="4076" y="4108"/>
                  </a:cubicBezTo>
                  <a:cubicBezTo>
                    <a:pt x="4076" y="4286"/>
                    <a:pt x="3628" y="4173"/>
                    <a:pt x="3789" y="4400"/>
                  </a:cubicBezTo>
                  <a:cubicBezTo>
                    <a:pt x="3948" y="4627"/>
                    <a:pt x="4140" y="4903"/>
                    <a:pt x="3789" y="4951"/>
                  </a:cubicBezTo>
                  <a:cubicBezTo>
                    <a:pt x="3437" y="5000"/>
                    <a:pt x="3533" y="5373"/>
                    <a:pt x="3341" y="5373"/>
                  </a:cubicBezTo>
                  <a:cubicBezTo>
                    <a:pt x="3149" y="5373"/>
                    <a:pt x="3053" y="5762"/>
                    <a:pt x="3341" y="5957"/>
                  </a:cubicBezTo>
                  <a:cubicBezTo>
                    <a:pt x="3628" y="6152"/>
                    <a:pt x="3693" y="6314"/>
                    <a:pt x="3693" y="6492"/>
                  </a:cubicBezTo>
                  <a:cubicBezTo>
                    <a:pt x="3693" y="6670"/>
                    <a:pt x="4076" y="6768"/>
                    <a:pt x="3948" y="6963"/>
                  </a:cubicBezTo>
                  <a:cubicBezTo>
                    <a:pt x="3820" y="7157"/>
                    <a:pt x="3885" y="7336"/>
                    <a:pt x="3661" y="7417"/>
                  </a:cubicBezTo>
                  <a:cubicBezTo>
                    <a:pt x="3437" y="7498"/>
                    <a:pt x="3628" y="7741"/>
                    <a:pt x="3341" y="7806"/>
                  </a:cubicBezTo>
                  <a:cubicBezTo>
                    <a:pt x="3053" y="7871"/>
                    <a:pt x="3565" y="8390"/>
                    <a:pt x="3341" y="8487"/>
                  </a:cubicBezTo>
                  <a:cubicBezTo>
                    <a:pt x="3117" y="8585"/>
                    <a:pt x="2542" y="8666"/>
                    <a:pt x="2542" y="9022"/>
                  </a:cubicBezTo>
                  <a:cubicBezTo>
                    <a:pt x="2542" y="9379"/>
                    <a:pt x="2650" y="9581"/>
                    <a:pt x="2574" y="9736"/>
                  </a:cubicBezTo>
                  <a:cubicBezTo>
                    <a:pt x="2510" y="9866"/>
                    <a:pt x="2894" y="9833"/>
                    <a:pt x="2829" y="10044"/>
                  </a:cubicBezTo>
                  <a:cubicBezTo>
                    <a:pt x="2766" y="10255"/>
                    <a:pt x="2254" y="10125"/>
                    <a:pt x="2222" y="10255"/>
                  </a:cubicBezTo>
                  <a:cubicBezTo>
                    <a:pt x="2190" y="10384"/>
                    <a:pt x="2350" y="10644"/>
                    <a:pt x="2158" y="10660"/>
                  </a:cubicBezTo>
                  <a:cubicBezTo>
                    <a:pt x="1967" y="10677"/>
                    <a:pt x="1870" y="10774"/>
                    <a:pt x="1870" y="11001"/>
                  </a:cubicBezTo>
                  <a:cubicBezTo>
                    <a:pt x="1870" y="11228"/>
                    <a:pt x="1615" y="11260"/>
                    <a:pt x="1583" y="11374"/>
                  </a:cubicBezTo>
                  <a:cubicBezTo>
                    <a:pt x="1551" y="11487"/>
                    <a:pt x="1807" y="11617"/>
                    <a:pt x="1807" y="11747"/>
                  </a:cubicBezTo>
                  <a:cubicBezTo>
                    <a:pt x="1807" y="11877"/>
                    <a:pt x="1966" y="12315"/>
                    <a:pt x="1743" y="12331"/>
                  </a:cubicBezTo>
                  <a:cubicBezTo>
                    <a:pt x="1519" y="12347"/>
                    <a:pt x="1391" y="12834"/>
                    <a:pt x="1583" y="12899"/>
                  </a:cubicBezTo>
                  <a:cubicBezTo>
                    <a:pt x="1775" y="12963"/>
                    <a:pt x="1775" y="13093"/>
                    <a:pt x="1679" y="13190"/>
                  </a:cubicBezTo>
                  <a:cubicBezTo>
                    <a:pt x="1583" y="13288"/>
                    <a:pt x="2126" y="13384"/>
                    <a:pt x="1839" y="13531"/>
                  </a:cubicBezTo>
                  <a:cubicBezTo>
                    <a:pt x="1551" y="13677"/>
                    <a:pt x="1779" y="13864"/>
                    <a:pt x="2158" y="13807"/>
                  </a:cubicBezTo>
                  <a:cubicBezTo>
                    <a:pt x="2478" y="13758"/>
                    <a:pt x="2670" y="14050"/>
                    <a:pt x="2318" y="14050"/>
                  </a:cubicBezTo>
                  <a:cubicBezTo>
                    <a:pt x="1967" y="14050"/>
                    <a:pt x="1615" y="14050"/>
                    <a:pt x="1903" y="14164"/>
                  </a:cubicBezTo>
                  <a:cubicBezTo>
                    <a:pt x="2190" y="14277"/>
                    <a:pt x="2478" y="14439"/>
                    <a:pt x="2062" y="14520"/>
                  </a:cubicBezTo>
                  <a:cubicBezTo>
                    <a:pt x="1647" y="14601"/>
                    <a:pt x="1999" y="14747"/>
                    <a:pt x="1903" y="14942"/>
                  </a:cubicBezTo>
                  <a:cubicBezTo>
                    <a:pt x="1807" y="15137"/>
                    <a:pt x="2190" y="15315"/>
                    <a:pt x="1871" y="15364"/>
                  </a:cubicBezTo>
                  <a:cubicBezTo>
                    <a:pt x="1551" y="15412"/>
                    <a:pt x="1999" y="15704"/>
                    <a:pt x="1551" y="15737"/>
                  </a:cubicBezTo>
                  <a:cubicBezTo>
                    <a:pt x="1104" y="15769"/>
                    <a:pt x="1391" y="15980"/>
                    <a:pt x="1104" y="16094"/>
                  </a:cubicBezTo>
                  <a:cubicBezTo>
                    <a:pt x="815" y="16207"/>
                    <a:pt x="1487" y="16402"/>
                    <a:pt x="1135" y="16515"/>
                  </a:cubicBezTo>
                  <a:cubicBezTo>
                    <a:pt x="784" y="16628"/>
                    <a:pt x="1039" y="16888"/>
                    <a:pt x="688" y="16888"/>
                  </a:cubicBezTo>
                  <a:cubicBezTo>
                    <a:pt x="336" y="16888"/>
                    <a:pt x="144" y="17131"/>
                    <a:pt x="112" y="17245"/>
                  </a:cubicBezTo>
                  <a:cubicBezTo>
                    <a:pt x="81" y="17358"/>
                    <a:pt x="-143" y="17586"/>
                    <a:pt x="144" y="17748"/>
                  </a:cubicBezTo>
                  <a:cubicBezTo>
                    <a:pt x="432" y="17910"/>
                    <a:pt x="80" y="18040"/>
                    <a:pt x="336" y="18104"/>
                  </a:cubicBezTo>
                  <a:cubicBezTo>
                    <a:pt x="592" y="18169"/>
                    <a:pt x="1455" y="18072"/>
                    <a:pt x="1327" y="18267"/>
                  </a:cubicBezTo>
                  <a:cubicBezTo>
                    <a:pt x="1199" y="18461"/>
                    <a:pt x="1231" y="18883"/>
                    <a:pt x="1391" y="18883"/>
                  </a:cubicBezTo>
                  <a:cubicBezTo>
                    <a:pt x="1551" y="18883"/>
                    <a:pt x="1647" y="19126"/>
                    <a:pt x="1903" y="19110"/>
                  </a:cubicBezTo>
                  <a:cubicBezTo>
                    <a:pt x="2158" y="19094"/>
                    <a:pt x="3309" y="19029"/>
                    <a:pt x="3789" y="19094"/>
                  </a:cubicBezTo>
                  <a:cubicBezTo>
                    <a:pt x="4026" y="19126"/>
                    <a:pt x="4223" y="19197"/>
                    <a:pt x="4363" y="19262"/>
                  </a:cubicBezTo>
                  <a:cubicBezTo>
                    <a:pt x="4637" y="19200"/>
                    <a:pt x="5236" y="19399"/>
                    <a:pt x="5372" y="19330"/>
                  </a:cubicBezTo>
                  <a:cubicBezTo>
                    <a:pt x="5538" y="19246"/>
                    <a:pt x="4782" y="18934"/>
                    <a:pt x="4806" y="18827"/>
                  </a:cubicBezTo>
                  <a:cubicBezTo>
                    <a:pt x="4829" y="18719"/>
                    <a:pt x="4687" y="18539"/>
                    <a:pt x="4687" y="18419"/>
                  </a:cubicBezTo>
                  <a:cubicBezTo>
                    <a:pt x="4687" y="18299"/>
                    <a:pt x="4569" y="18036"/>
                    <a:pt x="4900" y="17916"/>
                  </a:cubicBezTo>
                  <a:cubicBezTo>
                    <a:pt x="5231" y="17797"/>
                    <a:pt x="5254" y="17676"/>
                    <a:pt x="5467" y="17701"/>
                  </a:cubicBezTo>
                  <a:cubicBezTo>
                    <a:pt x="5679" y="17724"/>
                    <a:pt x="6104" y="17605"/>
                    <a:pt x="6128" y="17317"/>
                  </a:cubicBezTo>
                  <a:cubicBezTo>
                    <a:pt x="6151" y="17030"/>
                    <a:pt x="6411" y="16922"/>
                    <a:pt x="6884" y="16718"/>
                  </a:cubicBezTo>
                  <a:cubicBezTo>
                    <a:pt x="7398" y="16496"/>
                    <a:pt x="8253" y="16287"/>
                    <a:pt x="8135" y="16191"/>
                  </a:cubicBezTo>
                  <a:cubicBezTo>
                    <a:pt x="8017" y="16095"/>
                    <a:pt x="8324" y="15784"/>
                    <a:pt x="8324" y="15664"/>
                  </a:cubicBezTo>
                  <a:cubicBezTo>
                    <a:pt x="8324" y="15544"/>
                    <a:pt x="7521" y="15568"/>
                    <a:pt x="7261" y="15520"/>
                  </a:cubicBezTo>
                  <a:cubicBezTo>
                    <a:pt x="7002" y="15472"/>
                    <a:pt x="6057" y="15137"/>
                    <a:pt x="6529" y="14693"/>
                  </a:cubicBezTo>
                  <a:cubicBezTo>
                    <a:pt x="7002" y="14250"/>
                    <a:pt x="7993" y="14202"/>
                    <a:pt x="8277" y="14190"/>
                  </a:cubicBezTo>
                  <a:cubicBezTo>
                    <a:pt x="8560" y="14178"/>
                    <a:pt x="8300" y="13975"/>
                    <a:pt x="8536" y="13903"/>
                  </a:cubicBezTo>
                  <a:cubicBezTo>
                    <a:pt x="8772" y="13831"/>
                    <a:pt x="8820" y="13711"/>
                    <a:pt x="8820" y="13531"/>
                  </a:cubicBezTo>
                  <a:cubicBezTo>
                    <a:pt x="8820" y="13328"/>
                    <a:pt x="8820" y="13004"/>
                    <a:pt x="9245" y="12980"/>
                  </a:cubicBezTo>
                  <a:cubicBezTo>
                    <a:pt x="9670" y="12956"/>
                    <a:pt x="9788" y="12836"/>
                    <a:pt x="9528" y="12800"/>
                  </a:cubicBezTo>
                  <a:cubicBezTo>
                    <a:pt x="9268" y="12764"/>
                    <a:pt x="9150" y="12609"/>
                    <a:pt x="9575" y="12585"/>
                  </a:cubicBezTo>
                  <a:cubicBezTo>
                    <a:pt x="10000" y="12561"/>
                    <a:pt x="9859" y="12764"/>
                    <a:pt x="10165" y="12764"/>
                  </a:cubicBezTo>
                  <a:cubicBezTo>
                    <a:pt x="10473" y="12764"/>
                    <a:pt x="10992" y="12501"/>
                    <a:pt x="10591" y="12345"/>
                  </a:cubicBezTo>
                  <a:cubicBezTo>
                    <a:pt x="10189" y="12189"/>
                    <a:pt x="10071" y="12417"/>
                    <a:pt x="9859" y="12441"/>
                  </a:cubicBezTo>
                  <a:cubicBezTo>
                    <a:pt x="9646" y="12465"/>
                    <a:pt x="9481" y="12297"/>
                    <a:pt x="9268" y="12297"/>
                  </a:cubicBezTo>
                  <a:cubicBezTo>
                    <a:pt x="9056" y="12297"/>
                    <a:pt x="9197" y="11998"/>
                    <a:pt x="9103" y="11890"/>
                  </a:cubicBezTo>
                  <a:cubicBezTo>
                    <a:pt x="9009" y="11782"/>
                    <a:pt x="8867" y="11519"/>
                    <a:pt x="9056" y="11387"/>
                  </a:cubicBezTo>
                  <a:cubicBezTo>
                    <a:pt x="9245" y="11255"/>
                    <a:pt x="10048" y="11590"/>
                    <a:pt x="10756" y="11614"/>
                  </a:cubicBezTo>
                  <a:cubicBezTo>
                    <a:pt x="11464" y="11638"/>
                    <a:pt x="11983" y="11435"/>
                    <a:pt x="11983" y="11303"/>
                  </a:cubicBezTo>
                  <a:cubicBezTo>
                    <a:pt x="11983" y="11171"/>
                    <a:pt x="11653" y="10931"/>
                    <a:pt x="12078" y="10788"/>
                  </a:cubicBezTo>
                  <a:cubicBezTo>
                    <a:pt x="12503" y="10644"/>
                    <a:pt x="12149" y="10596"/>
                    <a:pt x="12031" y="10404"/>
                  </a:cubicBezTo>
                  <a:cubicBezTo>
                    <a:pt x="11913" y="10213"/>
                    <a:pt x="12220" y="10093"/>
                    <a:pt x="12409" y="10189"/>
                  </a:cubicBezTo>
                  <a:cubicBezTo>
                    <a:pt x="12598" y="10284"/>
                    <a:pt x="13991" y="10225"/>
                    <a:pt x="15148" y="10105"/>
                  </a:cubicBezTo>
                  <a:cubicBezTo>
                    <a:pt x="16305" y="9985"/>
                    <a:pt x="17108" y="9769"/>
                    <a:pt x="17178" y="9602"/>
                  </a:cubicBezTo>
                  <a:cubicBezTo>
                    <a:pt x="17249" y="9434"/>
                    <a:pt x="17982" y="9038"/>
                    <a:pt x="18147" y="8895"/>
                  </a:cubicBezTo>
                  <a:cubicBezTo>
                    <a:pt x="18312" y="8751"/>
                    <a:pt x="18170" y="8571"/>
                    <a:pt x="17698" y="8535"/>
                  </a:cubicBezTo>
                  <a:cubicBezTo>
                    <a:pt x="17226" y="8499"/>
                    <a:pt x="17249" y="8224"/>
                    <a:pt x="17509" y="8068"/>
                  </a:cubicBezTo>
                  <a:cubicBezTo>
                    <a:pt x="17769" y="7912"/>
                    <a:pt x="17367" y="7768"/>
                    <a:pt x="16919" y="7745"/>
                  </a:cubicBezTo>
                  <a:cubicBezTo>
                    <a:pt x="16470" y="7720"/>
                    <a:pt x="15762" y="7565"/>
                    <a:pt x="16163" y="7373"/>
                  </a:cubicBezTo>
                  <a:cubicBezTo>
                    <a:pt x="16357" y="7281"/>
                    <a:pt x="16451" y="7299"/>
                    <a:pt x="16545" y="7341"/>
                  </a:cubicBezTo>
                  <a:cubicBezTo>
                    <a:pt x="16613" y="7250"/>
                    <a:pt x="16677" y="7141"/>
                    <a:pt x="16624" y="7115"/>
                  </a:cubicBezTo>
                  <a:cubicBezTo>
                    <a:pt x="16529" y="7066"/>
                    <a:pt x="16290" y="7127"/>
                    <a:pt x="16314" y="6787"/>
                  </a:cubicBezTo>
                  <a:cubicBezTo>
                    <a:pt x="16337" y="6447"/>
                    <a:pt x="16576" y="6520"/>
                    <a:pt x="16601" y="6083"/>
                  </a:cubicBezTo>
                  <a:cubicBezTo>
                    <a:pt x="16624" y="5646"/>
                    <a:pt x="16959" y="5391"/>
                    <a:pt x="16959" y="5160"/>
                  </a:cubicBezTo>
                  <a:cubicBezTo>
                    <a:pt x="16959" y="4930"/>
                    <a:pt x="17773" y="4663"/>
                    <a:pt x="18227" y="4286"/>
                  </a:cubicBezTo>
                  <a:cubicBezTo>
                    <a:pt x="18682" y="3910"/>
                    <a:pt x="19663" y="3437"/>
                    <a:pt x="20070" y="3303"/>
                  </a:cubicBezTo>
                  <a:cubicBezTo>
                    <a:pt x="20476" y="3169"/>
                    <a:pt x="21266" y="3060"/>
                    <a:pt x="21362" y="2939"/>
                  </a:cubicBezTo>
                  <a:cubicBezTo>
                    <a:pt x="21457" y="2818"/>
                    <a:pt x="21361" y="2162"/>
                    <a:pt x="21170" y="2114"/>
                  </a:cubicBezTo>
                  <a:close/>
                  <a:moveTo>
                    <a:pt x="8088" y="21031"/>
                  </a:moveTo>
                  <a:cubicBezTo>
                    <a:pt x="7497" y="21019"/>
                    <a:pt x="6340" y="20468"/>
                    <a:pt x="5986" y="20324"/>
                  </a:cubicBezTo>
                  <a:cubicBezTo>
                    <a:pt x="5632" y="20180"/>
                    <a:pt x="5892" y="20037"/>
                    <a:pt x="5467" y="20073"/>
                  </a:cubicBezTo>
                  <a:cubicBezTo>
                    <a:pt x="5042" y="20109"/>
                    <a:pt x="5325" y="19905"/>
                    <a:pt x="5561" y="19845"/>
                  </a:cubicBezTo>
                  <a:cubicBezTo>
                    <a:pt x="5778" y="19790"/>
                    <a:pt x="5477" y="19585"/>
                    <a:pt x="5188" y="19552"/>
                  </a:cubicBezTo>
                  <a:cubicBezTo>
                    <a:pt x="5156" y="19874"/>
                    <a:pt x="5024" y="21318"/>
                    <a:pt x="5195" y="21332"/>
                  </a:cubicBezTo>
                  <a:cubicBezTo>
                    <a:pt x="5367" y="21347"/>
                    <a:pt x="6620" y="21257"/>
                    <a:pt x="6989" y="21380"/>
                  </a:cubicBezTo>
                  <a:cubicBezTo>
                    <a:pt x="7131" y="21403"/>
                    <a:pt x="7326" y="21461"/>
                    <a:pt x="7473" y="21379"/>
                  </a:cubicBezTo>
                  <a:cubicBezTo>
                    <a:pt x="7710" y="21247"/>
                    <a:pt x="8418" y="21319"/>
                    <a:pt x="8796" y="21199"/>
                  </a:cubicBezTo>
                  <a:cubicBezTo>
                    <a:pt x="9174" y="21079"/>
                    <a:pt x="8678" y="21043"/>
                    <a:pt x="8088" y="2103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28" name="Shape 6427">
              <a:extLst>
                <a:ext uri="{FF2B5EF4-FFF2-40B4-BE49-F238E27FC236}">
                  <a16:creationId xmlns:a16="http://schemas.microsoft.com/office/drawing/2014/main" id="{ADD5E0C5-0991-0ECD-2660-0EC03710C542}"/>
                </a:ext>
              </a:extLst>
            </p:cNvPr>
            <p:cNvSpPr/>
            <p:nvPr/>
          </p:nvSpPr>
          <p:spPr>
            <a:xfrm>
              <a:off x="3663252" y="4289884"/>
              <a:ext cx="208769" cy="1079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510" extrusionOk="0">
                  <a:moveTo>
                    <a:pt x="9578" y="19106"/>
                  </a:moveTo>
                  <a:cubicBezTo>
                    <a:pt x="8992" y="19120"/>
                    <a:pt x="8772" y="18905"/>
                    <a:pt x="8407" y="18905"/>
                  </a:cubicBezTo>
                  <a:cubicBezTo>
                    <a:pt x="8040" y="18905"/>
                    <a:pt x="7967" y="18532"/>
                    <a:pt x="8259" y="18360"/>
                  </a:cubicBezTo>
                  <a:cubicBezTo>
                    <a:pt x="8553" y="18188"/>
                    <a:pt x="6577" y="18274"/>
                    <a:pt x="5990" y="18217"/>
                  </a:cubicBezTo>
                  <a:cubicBezTo>
                    <a:pt x="5405" y="18159"/>
                    <a:pt x="6210" y="18044"/>
                    <a:pt x="5552" y="17901"/>
                  </a:cubicBezTo>
                  <a:cubicBezTo>
                    <a:pt x="4893" y="17758"/>
                    <a:pt x="5406" y="17557"/>
                    <a:pt x="5478" y="17456"/>
                  </a:cubicBezTo>
                  <a:cubicBezTo>
                    <a:pt x="5551" y="17356"/>
                    <a:pt x="5990" y="17141"/>
                    <a:pt x="6796" y="17141"/>
                  </a:cubicBezTo>
                  <a:cubicBezTo>
                    <a:pt x="7601" y="17141"/>
                    <a:pt x="7016" y="16911"/>
                    <a:pt x="7820" y="16811"/>
                  </a:cubicBezTo>
                  <a:cubicBezTo>
                    <a:pt x="8626" y="16711"/>
                    <a:pt x="7088" y="16538"/>
                    <a:pt x="7748" y="16438"/>
                  </a:cubicBezTo>
                  <a:cubicBezTo>
                    <a:pt x="8407" y="16337"/>
                    <a:pt x="7748" y="16151"/>
                    <a:pt x="8772" y="16122"/>
                  </a:cubicBezTo>
                  <a:cubicBezTo>
                    <a:pt x="9797" y="16094"/>
                    <a:pt x="8772" y="15835"/>
                    <a:pt x="9505" y="15792"/>
                  </a:cubicBezTo>
                  <a:cubicBezTo>
                    <a:pt x="10237" y="15749"/>
                    <a:pt x="9358" y="15591"/>
                    <a:pt x="9578" y="15419"/>
                  </a:cubicBezTo>
                  <a:cubicBezTo>
                    <a:pt x="9797" y="15247"/>
                    <a:pt x="8992" y="15118"/>
                    <a:pt x="9944" y="15046"/>
                  </a:cubicBezTo>
                  <a:cubicBezTo>
                    <a:pt x="10894" y="14975"/>
                    <a:pt x="10237" y="14831"/>
                    <a:pt x="9578" y="14731"/>
                  </a:cubicBezTo>
                  <a:cubicBezTo>
                    <a:pt x="8919" y="14630"/>
                    <a:pt x="9724" y="14630"/>
                    <a:pt x="10529" y="14630"/>
                  </a:cubicBezTo>
                  <a:cubicBezTo>
                    <a:pt x="11334" y="14630"/>
                    <a:pt x="10896" y="14372"/>
                    <a:pt x="10164" y="14415"/>
                  </a:cubicBezTo>
                  <a:cubicBezTo>
                    <a:pt x="9295" y="14466"/>
                    <a:pt x="8772" y="14300"/>
                    <a:pt x="9431" y="14171"/>
                  </a:cubicBezTo>
                  <a:cubicBezTo>
                    <a:pt x="10089" y="14042"/>
                    <a:pt x="8846" y="13956"/>
                    <a:pt x="9066" y="13870"/>
                  </a:cubicBezTo>
                  <a:cubicBezTo>
                    <a:pt x="9285" y="13784"/>
                    <a:pt x="9285" y="13669"/>
                    <a:pt x="8846" y="13612"/>
                  </a:cubicBezTo>
                  <a:cubicBezTo>
                    <a:pt x="8407" y="13555"/>
                    <a:pt x="8699" y="13124"/>
                    <a:pt x="9211" y="13110"/>
                  </a:cubicBezTo>
                  <a:cubicBezTo>
                    <a:pt x="9723" y="13095"/>
                    <a:pt x="9358" y="12708"/>
                    <a:pt x="9358" y="12593"/>
                  </a:cubicBezTo>
                  <a:cubicBezTo>
                    <a:pt x="9358" y="12479"/>
                    <a:pt x="8772" y="12364"/>
                    <a:pt x="8846" y="12263"/>
                  </a:cubicBezTo>
                  <a:cubicBezTo>
                    <a:pt x="8919" y="12163"/>
                    <a:pt x="9504" y="12134"/>
                    <a:pt x="9504" y="11934"/>
                  </a:cubicBezTo>
                  <a:cubicBezTo>
                    <a:pt x="9504" y="11732"/>
                    <a:pt x="9724" y="11647"/>
                    <a:pt x="10164" y="11632"/>
                  </a:cubicBezTo>
                  <a:cubicBezTo>
                    <a:pt x="10602" y="11618"/>
                    <a:pt x="10237" y="11388"/>
                    <a:pt x="10310" y="11273"/>
                  </a:cubicBezTo>
                  <a:cubicBezTo>
                    <a:pt x="10382" y="11159"/>
                    <a:pt x="11554" y="11273"/>
                    <a:pt x="11700" y="11087"/>
                  </a:cubicBezTo>
                  <a:cubicBezTo>
                    <a:pt x="11847" y="10900"/>
                    <a:pt x="10968" y="10929"/>
                    <a:pt x="11114" y="10815"/>
                  </a:cubicBezTo>
                  <a:cubicBezTo>
                    <a:pt x="11290" y="10678"/>
                    <a:pt x="11041" y="10499"/>
                    <a:pt x="11041" y="10183"/>
                  </a:cubicBezTo>
                  <a:cubicBezTo>
                    <a:pt x="11041" y="9868"/>
                    <a:pt x="12359" y="9796"/>
                    <a:pt x="12871" y="9710"/>
                  </a:cubicBezTo>
                  <a:cubicBezTo>
                    <a:pt x="13383" y="9624"/>
                    <a:pt x="12213" y="9165"/>
                    <a:pt x="12871" y="9108"/>
                  </a:cubicBezTo>
                  <a:cubicBezTo>
                    <a:pt x="13530" y="9050"/>
                    <a:pt x="13091" y="8835"/>
                    <a:pt x="13603" y="8763"/>
                  </a:cubicBezTo>
                  <a:cubicBezTo>
                    <a:pt x="14116" y="8692"/>
                    <a:pt x="13969" y="8534"/>
                    <a:pt x="14262" y="8362"/>
                  </a:cubicBezTo>
                  <a:cubicBezTo>
                    <a:pt x="14555" y="8189"/>
                    <a:pt x="13677" y="8103"/>
                    <a:pt x="13677" y="7946"/>
                  </a:cubicBezTo>
                  <a:cubicBezTo>
                    <a:pt x="13677" y="7788"/>
                    <a:pt x="13530" y="7644"/>
                    <a:pt x="12871" y="7472"/>
                  </a:cubicBezTo>
                  <a:cubicBezTo>
                    <a:pt x="12212" y="7300"/>
                    <a:pt x="12431" y="6956"/>
                    <a:pt x="12871" y="6956"/>
                  </a:cubicBezTo>
                  <a:cubicBezTo>
                    <a:pt x="13310" y="6956"/>
                    <a:pt x="13091" y="6626"/>
                    <a:pt x="13897" y="6583"/>
                  </a:cubicBezTo>
                  <a:cubicBezTo>
                    <a:pt x="14701" y="6540"/>
                    <a:pt x="14262" y="6296"/>
                    <a:pt x="13897" y="6095"/>
                  </a:cubicBezTo>
                  <a:cubicBezTo>
                    <a:pt x="13530" y="5894"/>
                    <a:pt x="14555" y="5994"/>
                    <a:pt x="14555" y="5837"/>
                  </a:cubicBezTo>
                  <a:cubicBezTo>
                    <a:pt x="14555" y="5679"/>
                    <a:pt x="14994" y="5464"/>
                    <a:pt x="15653" y="5406"/>
                  </a:cubicBezTo>
                  <a:cubicBezTo>
                    <a:pt x="16312" y="5349"/>
                    <a:pt x="16386" y="5105"/>
                    <a:pt x="16386" y="5005"/>
                  </a:cubicBezTo>
                  <a:cubicBezTo>
                    <a:pt x="16386" y="4904"/>
                    <a:pt x="17337" y="4861"/>
                    <a:pt x="17849" y="4775"/>
                  </a:cubicBezTo>
                  <a:cubicBezTo>
                    <a:pt x="18361" y="4689"/>
                    <a:pt x="16970" y="4546"/>
                    <a:pt x="17776" y="4460"/>
                  </a:cubicBezTo>
                  <a:cubicBezTo>
                    <a:pt x="18580" y="4373"/>
                    <a:pt x="17117" y="4015"/>
                    <a:pt x="17556" y="3943"/>
                  </a:cubicBezTo>
                  <a:cubicBezTo>
                    <a:pt x="17995" y="3872"/>
                    <a:pt x="17629" y="3714"/>
                    <a:pt x="17702" y="3599"/>
                  </a:cubicBezTo>
                  <a:cubicBezTo>
                    <a:pt x="17776" y="3484"/>
                    <a:pt x="20191" y="3269"/>
                    <a:pt x="20484" y="3169"/>
                  </a:cubicBezTo>
                  <a:cubicBezTo>
                    <a:pt x="20697" y="3095"/>
                    <a:pt x="20910" y="2838"/>
                    <a:pt x="20982" y="2610"/>
                  </a:cubicBezTo>
                  <a:cubicBezTo>
                    <a:pt x="20228" y="2706"/>
                    <a:pt x="19570" y="2757"/>
                    <a:pt x="19451" y="2702"/>
                  </a:cubicBezTo>
                  <a:cubicBezTo>
                    <a:pt x="19234" y="2603"/>
                    <a:pt x="19523" y="2306"/>
                    <a:pt x="18874" y="2179"/>
                  </a:cubicBezTo>
                  <a:cubicBezTo>
                    <a:pt x="18225" y="2052"/>
                    <a:pt x="18658" y="1798"/>
                    <a:pt x="18009" y="1742"/>
                  </a:cubicBezTo>
                  <a:cubicBezTo>
                    <a:pt x="17360" y="1685"/>
                    <a:pt x="16568" y="1431"/>
                    <a:pt x="17144" y="1346"/>
                  </a:cubicBezTo>
                  <a:cubicBezTo>
                    <a:pt x="17720" y="1261"/>
                    <a:pt x="17144" y="1092"/>
                    <a:pt x="17649" y="1007"/>
                  </a:cubicBezTo>
                  <a:cubicBezTo>
                    <a:pt x="18153" y="922"/>
                    <a:pt x="17360" y="908"/>
                    <a:pt x="16639" y="738"/>
                  </a:cubicBezTo>
                  <a:cubicBezTo>
                    <a:pt x="15919" y="569"/>
                    <a:pt x="16928" y="357"/>
                    <a:pt x="16062" y="229"/>
                  </a:cubicBezTo>
                  <a:cubicBezTo>
                    <a:pt x="15198" y="102"/>
                    <a:pt x="15198" y="-53"/>
                    <a:pt x="14981" y="18"/>
                  </a:cubicBezTo>
                  <a:cubicBezTo>
                    <a:pt x="14765" y="89"/>
                    <a:pt x="14693" y="329"/>
                    <a:pt x="13973" y="399"/>
                  </a:cubicBezTo>
                  <a:cubicBezTo>
                    <a:pt x="13853" y="411"/>
                    <a:pt x="13666" y="438"/>
                    <a:pt x="13443" y="475"/>
                  </a:cubicBezTo>
                  <a:cubicBezTo>
                    <a:pt x="13448" y="591"/>
                    <a:pt x="13233" y="789"/>
                    <a:pt x="13467" y="904"/>
                  </a:cubicBezTo>
                  <a:cubicBezTo>
                    <a:pt x="13791" y="1063"/>
                    <a:pt x="13954" y="1837"/>
                    <a:pt x="13630" y="2134"/>
                  </a:cubicBezTo>
                  <a:cubicBezTo>
                    <a:pt x="13305" y="2430"/>
                    <a:pt x="12980" y="2674"/>
                    <a:pt x="12656" y="2854"/>
                  </a:cubicBezTo>
                  <a:cubicBezTo>
                    <a:pt x="12332" y="3034"/>
                    <a:pt x="13413" y="3045"/>
                    <a:pt x="12980" y="3130"/>
                  </a:cubicBezTo>
                  <a:cubicBezTo>
                    <a:pt x="12549" y="3214"/>
                    <a:pt x="12710" y="3427"/>
                    <a:pt x="12710" y="3766"/>
                  </a:cubicBezTo>
                  <a:cubicBezTo>
                    <a:pt x="12710" y="4105"/>
                    <a:pt x="11683" y="4677"/>
                    <a:pt x="11628" y="4857"/>
                  </a:cubicBezTo>
                  <a:cubicBezTo>
                    <a:pt x="11575" y="5037"/>
                    <a:pt x="10872" y="5154"/>
                    <a:pt x="10980" y="5355"/>
                  </a:cubicBezTo>
                  <a:cubicBezTo>
                    <a:pt x="11088" y="5556"/>
                    <a:pt x="10494" y="5673"/>
                    <a:pt x="9899" y="5768"/>
                  </a:cubicBezTo>
                  <a:cubicBezTo>
                    <a:pt x="9304" y="5864"/>
                    <a:pt x="10872" y="6171"/>
                    <a:pt x="10818" y="6340"/>
                  </a:cubicBezTo>
                  <a:cubicBezTo>
                    <a:pt x="10764" y="6510"/>
                    <a:pt x="9628" y="6584"/>
                    <a:pt x="9899" y="6860"/>
                  </a:cubicBezTo>
                  <a:cubicBezTo>
                    <a:pt x="10237" y="7204"/>
                    <a:pt x="9899" y="7792"/>
                    <a:pt x="9899" y="7909"/>
                  </a:cubicBezTo>
                  <a:cubicBezTo>
                    <a:pt x="9899" y="8025"/>
                    <a:pt x="9196" y="8015"/>
                    <a:pt x="9358" y="8237"/>
                  </a:cubicBezTo>
                  <a:cubicBezTo>
                    <a:pt x="9520" y="8460"/>
                    <a:pt x="8655" y="8513"/>
                    <a:pt x="8493" y="8831"/>
                  </a:cubicBezTo>
                  <a:cubicBezTo>
                    <a:pt x="8331" y="9149"/>
                    <a:pt x="7087" y="9604"/>
                    <a:pt x="6601" y="9848"/>
                  </a:cubicBezTo>
                  <a:cubicBezTo>
                    <a:pt x="6114" y="10092"/>
                    <a:pt x="6114" y="10230"/>
                    <a:pt x="5465" y="10230"/>
                  </a:cubicBezTo>
                  <a:cubicBezTo>
                    <a:pt x="4816" y="10230"/>
                    <a:pt x="4654" y="10367"/>
                    <a:pt x="5140" y="10579"/>
                  </a:cubicBezTo>
                  <a:cubicBezTo>
                    <a:pt x="5627" y="10791"/>
                    <a:pt x="4816" y="10971"/>
                    <a:pt x="5465" y="11183"/>
                  </a:cubicBezTo>
                  <a:cubicBezTo>
                    <a:pt x="6114" y="11395"/>
                    <a:pt x="5897" y="11470"/>
                    <a:pt x="5573" y="11671"/>
                  </a:cubicBezTo>
                  <a:cubicBezTo>
                    <a:pt x="5249" y="11872"/>
                    <a:pt x="4816" y="11883"/>
                    <a:pt x="4816" y="12073"/>
                  </a:cubicBezTo>
                  <a:cubicBezTo>
                    <a:pt x="4816" y="12264"/>
                    <a:pt x="4059" y="12423"/>
                    <a:pt x="4492" y="12635"/>
                  </a:cubicBezTo>
                  <a:cubicBezTo>
                    <a:pt x="4925" y="12847"/>
                    <a:pt x="4816" y="12921"/>
                    <a:pt x="4275" y="12921"/>
                  </a:cubicBezTo>
                  <a:cubicBezTo>
                    <a:pt x="3735" y="12921"/>
                    <a:pt x="3464" y="13091"/>
                    <a:pt x="3248" y="13441"/>
                  </a:cubicBezTo>
                  <a:cubicBezTo>
                    <a:pt x="3032" y="13790"/>
                    <a:pt x="3086" y="13780"/>
                    <a:pt x="4384" y="13758"/>
                  </a:cubicBezTo>
                  <a:cubicBezTo>
                    <a:pt x="5681" y="13737"/>
                    <a:pt x="4654" y="12900"/>
                    <a:pt x="5465" y="12900"/>
                  </a:cubicBezTo>
                  <a:cubicBezTo>
                    <a:pt x="6277" y="12900"/>
                    <a:pt x="5573" y="12762"/>
                    <a:pt x="6384" y="12720"/>
                  </a:cubicBezTo>
                  <a:cubicBezTo>
                    <a:pt x="7195" y="12678"/>
                    <a:pt x="6492" y="12868"/>
                    <a:pt x="7033" y="12900"/>
                  </a:cubicBezTo>
                  <a:cubicBezTo>
                    <a:pt x="7574" y="12932"/>
                    <a:pt x="7953" y="13016"/>
                    <a:pt x="7195" y="13112"/>
                  </a:cubicBezTo>
                  <a:cubicBezTo>
                    <a:pt x="6438" y="13207"/>
                    <a:pt x="7357" y="13398"/>
                    <a:pt x="6979" y="13514"/>
                  </a:cubicBezTo>
                  <a:cubicBezTo>
                    <a:pt x="6601" y="13631"/>
                    <a:pt x="6060" y="13758"/>
                    <a:pt x="6384" y="13896"/>
                  </a:cubicBezTo>
                  <a:cubicBezTo>
                    <a:pt x="6708" y="14034"/>
                    <a:pt x="6005" y="14023"/>
                    <a:pt x="5952" y="14203"/>
                  </a:cubicBezTo>
                  <a:cubicBezTo>
                    <a:pt x="5897" y="14383"/>
                    <a:pt x="6438" y="14394"/>
                    <a:pt x="6060" y="14436"/>
                  </a:cubicBezTo>
                  <a:cubicBezTo>
                    <a:pt x="5681" y="14479"/>
                    <a:pt x="6547" y="14616"/>
                    <a:pt x="6005" y="14638"/>
                  </a:cubicBezTo>
                  <a:cubicBezTo>
                    <a:pt x="5465" y="14659"/>
                    <a:pt x="5789" y="14797"/>
                    <a:pt x="6114" y="14924"/>
                  </a:cubicBezTo>
                  <a:cubicBezTo>
                    <a:pt x="6438" y="15051"/>
                    <a:pt x="5411" y="14977"/>
                    <a:pt x="4870" y="15062"/>
                  </a:cubicBezTo>
                  <a:cubicBezTo>
                    <a:pt x="4329" y="15146"/>
                    <a:pt x="5411" y="15263"/>
                    <a:pt x="5087" y="15380"/>
                  </a:cubicBezTo>
                  <a:cubicBezTo>
                    <a:pt x="4763" y="15496"/>
                    <a:pt x="3897" y="15316"/>
                    <a:pt x="3519" y="15252"/>
                  </a:cubicBezTo>
                  <a:cubicBezTo>
                    <a:pt x="3140" y="15189"/>
                    <a:pt x="4113" y="15062"/>
                    <a:pt x="4600" y="14934"/>
                  </a:cubicBezTo>
                  <a:cubicBezTo>
                    <a:pt x="5087" y="14807"/>
                    <a:pt x="4113" y="14521"/>
                    <a:pt x="3302" y="14585"/>
                  </a:cubicBezTo>
                  <a:cubicBezTo>
                    <a:pt x="2491" y="14648"/>
                    <a:pt x="4113" y="14828"/>
                    <a:pt x="4113" y="14966"/>
                  </a:cubicBezTo>
                  <a:cubicBezTo>
                    <a:pt x="4113" y="15104"/>
                    <a:pt x="2762" y="14934"/>
                    <a:pt x="2815" y="15083"/>
                  </a:cubicBezTo>
                  <a:cubicBezTo>
                    <a:pt x="2870" y="15231"/>
                    <a:pt x="1897" y="15178"/>
                    <a:pt x="1410" y="15284"/>
                  </a:cubicBezTo>
                  <a:cubicBezTo>
                    <a:pt x="924" y="15390"/>
                    <a:pt x="2059" y="15486"/>
                    <a:pt x="1518" y="15518"/>
                  </a:cubicBezTo>
                  <a:cubicBezTo>
                    <a:pt x="977" y="15549"/>
                    <a:pt x="58" y="15698"/>
                    <a:pt x="4" y="15803"/>
                  </a:cubicBezTo>
                  <a:cubicBezTo>
                    <a:pt x="-50" y="15909"/>
                    <a:pt x="599" y="15931"/>
                    <a:pt x="599" y="15824"/>
                  </a:cubicBezTo>
                  <a:cubicBezTo>
                    <a:pt x="599" y="15719"/>
                    <a:pt x="1464" y="15687"/>
                    <a:pt x="1734" y="15824"/>
                  </a:cubicBezTo>
                  <a:cubicBezTo>
                    <a:pt x="2005" y="15962"/>
                    <a:pt x="2383" y="15824"/>
                    <a:pt x="3140" y="15856"/>
                  </a:cubicBezTo>
                  <a:cubicBezTo>
                    <a:pt x="3897" y="15888"/>
                    <a:pt x="3789" y="16111"/>
                    <a:pt x="3356" y="16100"/>
                  </a:cubicBezTo>
                  <a:cubicBezTo>
                    <a:pt x="2924" y="16090"/>
                    <a:pt x="2491" y="16238"/>
                    <a:pt x="2599" y="16397"/>
                  </a:cubicBezTo>
                  <a:cubicBezTo>
                    <a:pt x="2707" y="16556"/>
                    <a:pt x="4221" y="16397"/>
                    <a:pt x="4870" y="16439"/>
                  </a:cubicBezTo>
                  <a:cubicBezTo>
                    <a:pt x="5519" y="16482"/>
                    <a:pt x="5303" y="16704"/>
                    <a:pt x="4925" y="16630"/>
                  </a:cubicBezTo>
                  <a:cubicBezTo>
                    <a:pt x="4546" y="16556"/>
                    <a:pt x="3681" y="16429"/>
                    <a:pt x="3302" y="16556"/>
                  </a:cubicBezTo>
                  <a:cubicBezTo>
                    <a:pt x="2924" y="16683"/>
                    <a:pt x="2329" y="16620"/>
                    <a:pt x="1843" y="16577"/>
                  </a:cubicBezTo>
                  <a:cubicBezTo>
                    <a:pt x="1355" y="16535"/>
                    <a:pt x="-375" y="16757"/>
                    <a:pt x="220" y="16842"/>
                  </a:cubicBezTo>
                  <a:cubicBezTo>
                    <a:pt x="815" y="16927"/>
                    <a:pt x="761" y="17064"/>
                    <a:pt x="1140" y="17054"/>
                  </a:cubicBezTo>
                  <a:cubicBezTo>
                    <a:pt x="1518" y="17043"/>
                    <a:pt x="2113" y="16990"/>
                    <a:pt x="2329" y="16906"/>
                  </a:cubicBezTo>
                  <a:cubicBezTo>
                    <a:pt x="2545" y="16821"/>
                    <a:pt x="3302" y="16736"/>
                    <a:pt x="3356" y="16927"/>
                  </a:cubicBezTo>
                  <a:cubicBezTo>
                    <a:pt x="3411" y="17118"/>
                    <a:pt x="2329" y="17022"/>
                    <a:pt x="2113" y="17128"/>
                  </a:cubicBezTo>
                  <a:cubicBezTo>
                    <a:pt x="1897" y="17234"/>
                    <a:pt x="1464" y="17319"/>
                    <a:pt x="815" y="17414"/>
                  </a:cubicBezTo>
                  <a:cubicBezTo>
                    <a:pt x="166" y="17510"/>
                    <a:pt x="815" y="17669"/>
                    <a:pt x="1355" y="17616"/>
                  </a:cubicBezTo>
                  <a:cubicBezTo>
                    <a:pt x="1897" y="17562"/>
                    <a:pt x="1194" y="17743"/>
                    <a:pt x="1950" y="17764"/>
                  </a:cubicBezTo>
                  <a:cubicBezTo>
                    <a:pt x="2648" y="17784"/>
                    <a:pt x="2870" y="17679"/>
                    <a:pt x="2707" y="17573"/>
                  </a:cubicBezTo>
                  <a:cubicBezTo>
                    <a:pt x="2545" y="17467"/>
                    <a:pt x="3086" y="17234"/>
                    <a:pt x="3735" y="17351"/>
                  </a:cubicBezTo>
                  <a:cubicBezTo>
                    <a:pt x="4384" y="17467"/>
                    <a:pt x="3411" y="17584"/>
                    <a:pt x="3411" y="17690"/>
                  </a:cubicBezTo>
                  <a:cubicBezTo>
                    <a:pt x="3411" y="17796"/>
                    <a:pt x="3032" y="17934"/>
                    <a:pt x="3032" y="18050"/>
                  </a:cubicBezTo>
                  <a:cubicBezTo>
                    <a:pt x="3032" y="18166"/>
                    <a:pt x="2329" y="18103"/>
                    <a:pt x="2383" y="18230"/>
                  </a:cubicBezTo>
                  <a:cubicBezTo>
                    <a:pt x="2437" y="18357"/>
                    <a:pt x="869" y="18272"/>
                    <a:pt x="1572" y="18357"/>
                  </a:cubicBezTo>
                  <a:cubicBezTo>
                    <a:pt x="2274" y="18442"/>
                    <a:pt x="1140" y="18559"/>
                    <a:pt x="1518" y="18643"/>
                  </a:cubicBezTo>
                  <a:cubicBezTo>
                    <a:pt x="1897" y="18728"/>
                    <a:pt x="2221" y="18527"/>
                    <a:pt x="2815" y="18569"/>
                  </a:cubicBezTo>
                  <a:cubicBezTo>
                    <a:pt x="3411" y="18612"/>
                    <a:pt x="3302" y="18643"/>
                    <a:pt x="4059" y="18580"/>
                  </a:cubicBezTo>
                  <a:cubicBezTo>
                    <a:pt x="4816" y="18516"/>
                    <a:pt x="5249" y="18696"/>
                    <a:pt x="4546" y="18739"/>
                  </a:cubicBezTo>
                  <a:cubicBezTo>
                    <a:pt x="3843" y="18781"/>
                    <a:pt x="3086" y="18940"/>
                    <a:pt x="3411" y="18961"/>
                  </a:cubicBezTo>
                  <a:cubicBezTo>
                    <a:pt x="3735" y="18982"/>
                    <a:pt x="4654" y="18856"/>
                    <a:pt x="4870" y="18993"/>
                  </a:cubicBezTo>
                  <a:cubicBezTo>
                    <a:pt x="5087" y="19131"/>
                    <a:pt x="5627" y="19089"/>
                    <a:pt x="5681" y="18940"/>
                  </a:cubicBezTo>
                  <a:cubicBezTo>
                    <a:pt x="5735" y="18792"/>
                    <a:pt x="7033" y="18919"/>
                    <a:pt x="7249" y="19046"/>
                  </a:cubicBezTo>
                  <a:cubicBezTo>
                    <a:pt x="7466" y="19173"/>
                    <a:pt x="5897" y="19247"/>
                    <a:pt x="5087" y="19216"/>
                  </a:cubicBezTo>
                  <a:cubicBezTo>
                    <a:pt x="4275" y="19184"/>
                    <a:pt x="3843" y="19364"/>
                    <a:pt x="4384" y="19502"/>
                  </a:cubicBezTo>
                  <a:cubicBezTo>
                    <a:pt x="4925" y="19640"/>
                    <a:pt x="5573" y="19502"/>
                    <a:pt x="6167" y="19385"/>
                  </a:cubicBezTo>
                  <a:cubicBezTo>
                    <a:pt x="6763" y="19269"/>
                    <a:pt x="9683" y="19301"/>
                    <a:pt x="9899" y="19428"/>
                  </a:cubicBezTo>
                  <a:cubicBezTo>
                    <a:pt x="10115" y="19555"/>
                    <a:pt x="8547" y="19449"/>
                    <a:pt x="8385" y="19523"/>
                  </a:cubicBezTo>
                  <a:cubicBezTo>
                    <a:pt x="8222" y="19597"/>
                    <a:pt x="7033" y="19661"/>
                    <a:pt x="6871" y="19576"/>
                  </a:cubicBezTo>
                  <a:cubicBezTo>
                    <a:pt x="6708" y="19491"/>
                    <a:pt x="5573" y="19608"/>
                    <a:pt x="5519" y="19745"/>
                  </a:cubicBezTo>
                  <a:cubicBezTo>
                    <a:pt x="5465" y="19883"/>
                    <a:pt x="4600" y="19883"/>
                    <a:pt x="5573" y="19936"/>
                  </a:cubicBezTo>
                  <a:cubicBezTo>
                    <a:pt x="6547" y="19989"/>
                    <a:pt x="6277" y="19735"/>
                    <a:pt x="7790" y="19756"/>
                  </a:cubicBezTo>
                  <a:cubicBezTo>
                    <a:pt x="9304" y="19777"/>
                    <a:pt x="10115" y="19481"/>
                    <a:pt x="10548" y="19650"/>
                  </a:cubicBezTo>
                  <a:cubicBezTo>
                    <a:pt x="10980" y="19820"/>
                    <a:pt x="9304" y="19958"/>
                    <a:pt x="8709" y="19851"/>
                  </a:cubicBezTo>
                  <a:cubicBezTo>
                    <a:pt x="8115" y="19745"/>
                    <a:pt x="7412" y="19926"/>
                    <a:pt x="7466" y="20085"/>
                  </a:cubicBezTo>
                  <a:cubicBezTo>
                    <a:pt x="7519" y="20243"/>
                    <a:pt x="5735" y="20042"/>
                    <a:pt x="4870" y="20021"/>
                  </a:cubicBezTo>
                  <a:cubicBezTo>
                    <a:pt x="4005" y="20000"/>
                    <a:pt x="4384" y="20180"/>
                    <a:pt x="5140" y="20339"/>
                  </a:cubicBezTo>
                  <a:cubicBezTo>
                    <a:pt x="5897" y="20498"/>
                    <a:pt x="6330" y="20318"/>
                    <a:pt x="7249" y="20434"/>
                  </a:cubicBezTo>
                  <a:cubicBezTo>
                    <a:pt x="8168" y="20551"/>
                    <a:pt x="8168" y="20678"/>
                    <a:pt x="8817" y="20561"/>
                  </a:cubicBezTo>
                  <a:cubicBezTo>
                    <a:pt x="9467" y="20445"/>
                    <a:pt x="8817" y="20456"/>
                    <a:pt x="8385" y="20403"/>
                  </a:cubicBezTo>
                  <a:cubicBezTo>
                    <a:pt x="7953" y="20349"/>
                    <a:pt x="8331" y="20169"/>
                    <a:pt x="9358" y="20265"/>
                  </a:cubicBezTo>
                  <a:cubicBezTo>
                    <a:pt x="10385" y="20360"/>
                    <a:pt x="11575" y="20180"/>
                    <a:pt x="11250" y="19926"/>
                  </a:cubicBezTo>
                  <a:cubicBezTo>
                    <a:pt x="10926" y="19671"/>
                    <a:pt x="12170" y="19555"/>
                    <a:pt x="13413" y="19470"/>
                  </a:cubicBezTo>
                  <a:cubicBezTo>
                    <a:pt x="14657" y="19385"/>
                    <a:pt x="14008" y="19629"/>
                    <a:pt x="13089" y="19703"/>
                  </a:cubicBezTo>
                  <a:cubicBezTo>
                    <a:pt x="12170" y="19777"/>
                    <a:pt x="12008" y="19830"/>
                    <a:pt x="12710" y="19979"/>
                  </a:cubicBezTo>
                  <a:cubicBezTo>
                    <a:pt x="13413" y="20127"/>
                    <a:pt x="14332" y="19883"/>
                    <a:pt x="14927" y="20000"/>
                  </a:cubicBezTo>
                  <a:cubicBezTo>
                    <a:pt x="15521" y="20116"/>
                    <a:pt x="13846" y="20095"/>
                    <a:pt x="13575" y="20212"/>
                  </a:cubicBezTo>
                  <a:cubicBezTo>
                    <a:pt x="13305" y="20328"/>
                    <a:pt x="14603" y="20466"/>
                    <a:pt x="13684" y="20551"/>
                  </a:cubicBezTo>
                  <a:cubicBezTo>
                    <a:pt x="12765" y="20636"/>
                    <a:pt x="13197" y="20201"/>
                    <a:pt x="12656" y="20159"/>
                  </a:cubicBezTo>
                  <a:cubicBezTo>
                    <a:pt x="12116" y="20116"/>
                    <a:pt x="11628" y="20212"/>
                    <a:pt x="12170" y="20456"/>
                  </a:cubicBezTo>
                  <a:cubicBezTo>
                    <a:pt x="12710" y="20699"/>
                    <a:pt x="11521" y="20487"/>
                    <a:pt x="10980" y="20371"/>
                  </a:cubicBezTo>
                  <a:cubicBezTo>
                    <a:pt x="10439" y="20254"/>
                    <a:pt x="9683" y="20424"/>
                    <a:pt x="10331" y="20551"/>
                  </a:cubicBezTo>
                  <a:cubicBezTo>
                    <a:pt x="10980" y="20678"/>
                    <a:pt x="9088" y="20540"/>
                    <a:pt x="9088" y="20742"/>
                  </a:cubicBezTo>
                  <a:cubicBezTo>
                    <a:pt x="9088" y="20943"/>
                    <a:pt x="9899" y="20773"/>
                    <a:pt x="10872" y="20816"/>
                  </a:cubicBezTo>
                  <a:cubicBezTo>
                    <a:pt x="11845" y="20858"/>
                    <a:pt x="11413" y="21134"/>
                    <a:pt x="12116" y="21240"/>
                  </a:cubicBezTo>
                  <a:cubicBezTo>
                    <a:pt x="12818" y="21345"/>
                    <a:pt x="12223" y="20901"/>
                    <a:pt x="12980" y="20869"/>
                  </a:cubicBezTo>
                  <a:cubicBezTo>
                    <a:pt x="13738" y="20837"/>
                    <a:pt x="13035" y="21208"/>
                    <a:pt x="14711" y="21314"/>
                  </a:cubicBezTo>
                  <a:cubicBezTo>
                    <a:pt x="16387" y="21420"/>
                    <a:pt x="14819" y="21250"/>
                    <a:pt x="15576" y="21144"/>
                  </a:cubicBezTo>
                  <a:cubicBezTo>
                    <a:pt x="16333" y="21038"/>
                    <a:pt x="17306" y="21462"/>
                    <a:pt x="18118" y="21505"/>
                  </a:cubicBezTo>
                  <a:cubicBezTo>
                    <a:pt x="18928" y="21547"/>
                    <a:pt x="18387" y="21314"/>
                    <a:pt x="17793" y="21187"/>
                  </a:cubicBezTo>
                  <a:cubicBezTo>
                    <a:pt x="17198" y="21060"/>
                    <a:pt x="18387" y="21134"/>
                    <a:pt x="19199" y="21187"/>
                  </a:cubicBezTo>
                  <a:cubicBezTo>
                    <a:pt x="20010" y="21240"/>
                    <a:pt x="20659" y="21261"/>
                    <a:pt x="20821" y="21144"/>
                  </a:cubicBezTo>
                  <a:cubicBezTo>
                    <a:pt x="20882" y="21101"/>
                    <a:pt x="21032" y="21102"/>
                    <a:pt x="21225" y="21114"/>
                  </a:cubicBezTo>
                  <a:cubicBezTo>
                    <a:pt x="20380" y="21005"/>
                    <a:pt x="17511" y="21084"/>
                    <a:pt x="17117" y="21071"/>
                  </a:cubicBezTo>
                  <a:cubicBezTo>
                    <a:pt x="16728" y="21059"/>
                    <a:pt x="17028" y="19788"/>
                    <a:pt x="17101" y="19497"/>
                  </a:cubicBezTo>
                  <a:cubicBezTo>
                    <a:pt x="17043" y="19494"/>
                    <a:pt x="16984" y="19491"/>
                    <a:pt x="16928" y="19491"/>
                  </a:cubicBezTo>
                  <a:cubicBezTo>
                    <a:pt x="16225" y="19491"/>
                    <a:pt x="14657" y="19523"/>
                    <a:pt x="14927" y="19311"/>
                  </a:cubicBezTo>
                  <a:cubicBezTo>
                    <a:pt x="14974" y="19274"/>
                    <a:pt x="15077" y="19252"/>
                    <a:pt x="15211" y="19240"/>
                  </a:cubicBezTo>
                  <a:cubicBezTo>
                    <a:pt x="14892" y="19183"/>
                    <a:pt x="14439" y="19120"/>
                    <a:pt x="13897" y="19091"/>
                  </a:cubicBezTo>
                  <a:cubicBezTo>
                    <a:pt x="12799" y="19034"/>
                    <a:pt x="10164" y="19091"/>
                    <a:pt x="9578" y="1910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29" name="Shape 6428">
              <a:extLst>
                <a:ext uri="{FF2B5EF4-FFF2-40B4-BE49-F238E27FC236}">
                  <a16:creationId xmlns:a16="http://schemas.microsoft.com/office/drawing/2014/main" id="{21572ECA-CD79-8ECF-7727-AFD9AA1ED693}"/>
                </a:ext>
              </a:extLst>
            </p:cNvPr>
            <p:cNvSpPr/>
            <p:nvPr/>
          </p:nvSpPr>
          <p:spPr>
            <a:xfrm>
              <a:off x="3973995" y="4337692"/>
              <a:ext cx="207037" cy="21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207" extrusionOk="0">
                  <a:moveTo>
                    <a:pt x="20722" y="11590"/>
                  </a:moveTo>
                  <a:cubicBezTo>
                    <a:pt x="19845" y="11154"/>
                    <a:pt x="18968" y="12025"/>
                    <a:pt x="18674" y="12025"/>
                  </a:cubicBezTo>
                  <a:cubicBezTo>
                    <a:pt x="18381" y="12025"/>
                    <a:pt x="17723" y="10138"/>
                    <a:pt x="17503" y="9342"/>
                  </a:cubicBezTo>
                  <a:cubicBezTo>
                    <a:pt x="17283" y="8543"/>
                    <a:pt x="16407" y="6946"/>
                    <a:pt x="15821" y="7307"/>
                  </a:cubicBezTo>
                  <a:cubicBezTo>
                    <a:pt x="15236" y="7671"/>
                    <a:pt x="15382" y="7164"/>
                    <a:pt x="13700" y="7091"/>
                  </a:cubicBezTo>
                  <a:cubicBezTo>
                    <a:pt x="12017" y="7017"/>
                    <a:pt x="12090" y="6728"/>
                    <a:pt x="12455" y="5130"/>
                  </a:cubicBezTo>
                  <a:cubicBezTo>
                    <a:pt x="12821" y="3534"/>
                    <a:pt x="11358" y="2517"/>
                    <a:pt x="12016" y="2155"/>
                  </a:cubicBezTo>
                  <a:cubicBezTo>
                    <a:pt x="12513" y="1883"/>
                    <a:pt x="12467" y="1566"/>
                    <a:pt x="11912" y="865"/>
                  </a:cubicBezTo>
                  <a:cubicBezTo>
                    <a:pt x="11775" y="952"/>
                    <a:pt x="11635" y="1007"/>
                    <a:pt x="11501" y="1007"/>
                  </a:cubicBezTo>
                  <a:cubicBezTo>
                    <a:pt x="10925" y="1007"/>
                    <a:pt x="10204" y="5"/>
                    <a:pt x="9196" y="5"/>
                  </a:cubicBezTo>
                  <a:cubicBezTo>
                    <a:pt x="8186" y="5"/>
                    <a:pt x="7106" y="-66"/>
                    <a:pt x="6386" y="292"/>
                  </a:cubicBezTo>
                  <a:cubicBezTo>
                    <a:pt x="5664" y="650"/>
                    <a:pt x="4294" y="220"/>
                    <a:pt x="3430" y="794"/>
                  </a:cubicBezTo>
                  <a:cubicBezTo>
                    <a:pt x="2565" y="1366"/>
                    <a:pt x="1484" y="2578"/>
                    <a:pt x="1557" y="3079"/>
                  </a:cubicBezTo>
                  <a:cubicBezTo>
                    <a:pt x="1629" y="3581"/>
                    <a:pt x="1268" y="6655"/>
                    <a:pt x="836" y="6797"/>
                  </a:cubicBezTo>
                  <a:cubicBezTo>
                    <a:pt x="705" y="6840"/>
                    <a:pt x="384" y="6816"/>
                    <a:pt x="0" y="6776"/>
                  </a:cubicBezTo>
                  <a:cubicBezTo>
                    <a:pt x="577" y="7769"/>
                    <a:pt x="2285" y="9545"/>
                    <a:pt x="3384" y="10211"/>
                  </a:cubicBezTo>
                  <a:cubicBezTo>
                    <a:pt x="4701" y="11011"/>
                    <a:pt x="4627" y="11735"/>
                    <a:pt x="6091" y="11881"/>
                  </a:cubicBezTo>
                  <a:cubicBezTo>
                    <a:pt x="7554" y="12025"/>
                    <a:pt x="8285" y="12607"/>
                    <a:pt x="8797" y="13260"/>
                  </a:cubicBezTo>
                  <a:cubicBezTo>
                    <a:pt x="9309" y="13913"/>
                    <a:pt x="13042" y="15002"/>
                    <a:pt x="13333" y="15511"/>
                  </a:cubicBezTo>
                  <a:cubicBezTo>
                    <a:pt x="13626" y="16018"/>
                    <a:pt x="11432" y="17470"/>
                    <a:pt x="11432" y="18775"/>
                  </a:cubicBezTo>
                  <a:cubicBezTo>
                    <a:pt x="11432" y="20084"/>
                    <a:pt x="10626" y="19937"/>
                    <a:pt x="10626" y="20374"/>
                  </a:cubicBezTo>
                  <a:cubicBezTo>
                    <a:pt x="10626" y="20808"/>
                    <a:pt x="12309" y="20518"/>
                    <a:pt x="12895" y="20880"/>
                  </a:cubicBezTo>
                  <a:cubicBezTo>
                    <a:pt x="13480" y="21244"/>
                    <a:pt x="14503" y="20663"/>
                    <a:pt x="15235" y="21097"/>
                  </a:cubicBezTo>
                  <a:cubicBezTo>
                    <a:pt x="15966" y="21534"/>
                    <a:pt x="16772" y="20518"/>
                    <a:pt x="17357" y="20663"/>
                  </a:cubicBezTo>
                  <a:cubicBezTo>
                    <a:pt x="17943" y="20808"/>
                    <a:pt x="18529" y="19648"/>
                    <a:pt x="19260" y="19718"/>
                  </a:cubicBezTo>
                  <a:cubicBezTo>
                    <a:pt x="19991" y="19791"/>
                    <a:pt x="20650" y="17180"/>
                    <a:pt x="20503" y="16164"/>
                  </a:cubicBezTo>
                  <a:cubicBezTo>
                    <a:pt x="20357" y="15147"/>
                    <a:pt x="21600" y="12025"/>
                    <a:pt x="20722" y="1159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30" name="Shape 6429">
              <a:extLst>
                <a:ext uri="{FF2B5EF4-FFF2-40B4-BE49-F238E27FC236}">
                  <a16:creationId xmlns:a16="http://schemas.microsoft.com/office/drawing/2014/main" id="{2016197E-9485-B21D-879C-C5509977CD98}"/>
                </a:ext>
              </a:extLst>
            </p:cNvPr>
            <p:cNvSpPr/>
            <p:nvPr/>
          </p:nvSpPr>
          <p:spPr>
            <a:xfrm>
              <a:off x="3416252" y="3588721"/>
              <a:ext cx="77555" cy="6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503" extrusionOk="0">
                  <a:moveTo>
                    <a:pt x="20034" y="17084"/>
                  </a:moveTo>
                  <a:cubicBezTo>
                    <a:pt x="19821" y="16161"/>
                    <a:pt x="19944" y="13800"/>
                    <a:pt x="21024" y="11997"/>
                  </a:cubicBezTo>
                  <a:cubicBezTo>
                    <a:pt x="18665" y="8866"/>
                    <a:pt x="16011" y="4637"/>
                    <a:pt x="14595" y="2117"/>
                  </a:cubicBezTo>
                  <a:cubicBezTo>
                    <a:pt x="13245" y="2335"/>
                    <a:pt x="12070" y="2319"/>
                    <a:pt x="11377" y="1677"/>
                  </a:cubicBezTo>
                  <a:cubicBezTo>
                    <a:pt x="9947" y="360"/>
                    <a:pt x="6373" y="1241"/>
                    <a:pt x="4943" y="360"/>
                  </a:cubicBezTo>
                  <a:cubicBezTo>
                    <a:pt x="4205" y="-97"/>
                    <a:pt x="2772" y="-37"/>
                    <a:pt x="1358" y="98"/>
                  </a:cubicBezTo>
                  <a:cubicBezTo>
                    <a:pt x="1697" y="1412"/>
                    <a:pt x="1539" y="2685"/>
                    <a:pt x="866" y="3244"/>
                  </a:cubicBezTo>
                  <a:cubicBezTo>
                    <a:pt x="-434" y="4312"/>
                    <a:pt x="-576" y="8573"/>
                    <a:pt x="2596" y="10173"/>
                  </a:cubicBezTo>
                  <a:cubicBezTo>
                    <a:pt x="5767" y="11766"/>
                    <a:pt x="4758" y="9282"/>
                    <a:pt x="6344" y="9282"/>
                  </a:cubicBezTo>
                  <a:cubicBezTo>
                    <a:pt x="7930" y="9282"/>
                    <a:pt x="7785" y="12301"/>
                    <a:pt x="9226" y="12301"/>
                  </a:cubicBezTo>
                  <a:cubicBezTo>
                    <a:pt x="10669" y="12301"/>
                    <a:pt x="13985" y="14431"/>
                    <a:pt x="13841" y="17273"/>
                  </a:cubicBezTo>
                  <a:cubicBezTo>
                    <a:pt x="13698" y="20113"/>
                    <a:pt x="14994" y="21358"/>
                    <a:pt x="17590" y="21358"/>
                  </a:cubicBezTo>
                  <a:cubicBezTo>
                    <a:pt x="18063" y="21358"/>
                    <a:pt x="18602" y="21412"/>
                    <a:pt x="19165" y="21503"/>
                  </a:cubicBezTo>
                  <a:cubicBezTo>
                    <a:pt x="19604" y="19604"/>
                    <a:pt x="20261" y="18068"/>
                    <a:pt x="20034" y="1708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31" name="Shape 6430">
              <a:extLst>
                <a:ext uri="{FF2B5EF4-FFF2-40B4-BE49-F238E27FC236}">
                  <a16:creationId xmlns:a16="http://schemas.microsoft.com/office/drawing/2014/main" id="{A2EAE9D8-1F85-FA4F-0E3B-67B945AD2796}"/>
                </a:ext>
              </a:extLst>
            </p:cNvPr>
            <p:cNvSpPr/>
            <p:nvPr/>
          </p:nvSpPr>
          <p:spPr>
            <a:xfrm>
              <a:off x="3487961" y="3628559"/>
              <a:ext cx="140013" cy="59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57" extrusionOk="0">
                  <a:moveTo>
                    <a:pt x="19288" y="5547"/>
                  </a:moveTo>
                  <a:cubicBezTo>
                    <a:pt x="17975" y="1466"/>
                    <a:pt x="15596" y="1807"/>
                    <a:pt x="14119" y="444"/>
                  </a:cubicBezTo>
                  <a:cubicBezTo>
                    <a:pt x="12641" y="-915"/>
                    <a:pt x="10756" y="956"/>
                    <a:pt x="8867" y="4532"/>
                  </a:cubicBezTo>
                  <a:cubicBezTo>
                    <a:pt x="6980" y="8100"/>
                    <a:pt x="4601" y="6059"/>
                    <a:pt x="2960" y="4188"/>
                  </a:cubicBezTo>
                  <a:cubicBezTo>
                    <a:pt x="2473" y="3633"/>
                    <a:pt x="1790" y="2297"/>
                    <a:pt x="1058" y="665"/>
                  </a:cubicBezTo>
                  <a:cubicBezTo>
                    <a:pt x="444" y="2392"/>
                    <a:pt x="373" y="4654"/>
                    <a:pt x="495" y="5537"/>
                  </a:cubicBezTo>
                  <a:cubicBezTo>
                    <a:pt x="624" y="6480"/>
                    <a:pt x="250" y="7950"/>
                    <a:pt x="0" y="9769"/>
                  </a:cubicBezTo>
                  <a:cubicBezTo>
                    <a:pt x="1625" y="10190"/>
                    <a:pt x="3737" y="11660"/>
                    <a:pt x="4766" y="14223"/>
                  </a:cubicBezTo>
                  <a:cubicBezTo>
                    <a:pt x="5996" y="17286"/>
                    <a:pt x="6734" y="15241"/>
                    <a:pt x="7473" y="17963"/>
                  </a:cubicBezTo>
                  <a:cubicBezTo>
                    <a:pt x="8211" y="20685"/>
                    <a:pt x="9934" y="18132"/>
                    <a:pt x="10344" y="16433"/>
                  </a:cubicBezTo>
                  <a:cubicBezTo>
                    <a:pt x="10756" y="14731"/>
                    <a:pt x="9442" y="14051"/>
                    <a:pt x="9278" y="12183"/>
                  </a:cubicBezTo>
                  <a:cubicBezTo>
                    <a:pt x="9115" y="10312"/>
                    <a:pt x="10919" y="10991"/>
                    <a:pt x="11247" y="8438"/>
                  </a:cubicBezTo>
                  <a:cubicBezTo>
                    <a:pt x="11575" y="5888"/>
                    <a:pt x="14200" y="4698"/>
                    <a:pt x="15350" y="5719"/>
                  </a:cubicBezTo>
                  <a:cubicBezTo>
                    <a:pt x="16498" y="6736"/>
                    <a:pt x="17483" y="8438"/>
                    <a:pt x="16416" y="10991"/>
                  </a:cubicBezTo>
                  <a:cubicBezTo>
                    <a:pt x="15622" y="12889"/>
                    <a:pt x="17241" y="16306"/>
                    <a:pt x="18595" y="18973"/>
                  </a:cubicBezTo>
                  <a:cubicBezTo>
                    <a:pt x="19544" y="16945"/>
                    <a:pt x="20635" y="14641"/>
                    <a:pt x="21089" y="13954"/>
                  </a:cubicBezTo>
                  <a:cubicBezTo>
                    <a:pt x="21337" y="13571"/>
                    <a:pt x="21493" y="12671"/>
                    <a:pt x="21600" y="11553"/>
                  </a:cubicBezTo>
                  <a:cubicBezTo>
                    <a:pt x="20949" y="10916"/>
                    <a:pt x="20198" y="8383"/>
                    <a:pt x="19288" y="554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32" name="Shape 6431">
              <a:extLst>
                <a:ext uri="{FF2B5EF4-FFF2-40B4-BE49-F238E27FC236}">
                  <a16:creationId xmlns:a16="http://schemas.microsoft.com/office/drawing/2014/main" id="{A99303D6-E79B-ED8E-4558-67B0B9982D18}"/>
                </a:ext>
              </a:extLst>
            </p:cNvPr>
            <p:cNvSpPr/>
            <p:nvPr/>
          </p:nvSpPr>
          <p:spPr>
            <a:xfrm>
              <a:off x="3583574" y="3556849"/>
              <a:ext cx="285806" cy="40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55" extrusionOk="0">
                  <a:moveTo>
                    <a:pt x="3349" y="15519"/>
                  </a:moveTo>
                  <a:cubicBezTo>
                    <a:pt x="3848" y="15726"/>
                    <a:pt x="4557" y="15667"/>
                    <a:pt x="4724" y="15519"/>
                  </a:cubicBezTo>
                  <a:cubicBezTo>
                    <a:pt x="4890" y="15373"/>
                    <a:pt x="5348" y="15696"/>
                    <a:pt x="6015" y="16224"/>
                  </a:cubicBezTo>
                  <a:cubicBezTo>
                    <a:pt x="6044" y="16247"/>
                    <a:pt x="6068" y="16266"/>
                    <a:pt x="6096" y="16288"/>
                  </a:cubicBezTo>
                  <a:cubicBezTo>
                    <a:pt x="6655" y="16202"/>
                    <a:pt x="7362" y="16128"/>
                    <a:pt x="7647" y="16253"/>
                  </a:cubicBezTo>
                  <a:cubicBezTo>
                    <a:pt x="8148" y="16474"/>
                    <a:pt x="8023" y="17269"/>
                    <a:pt x="8712" y="17312"/>
                  </a:cubicBezTo>
                  <a:cubicBezTo>
                    <a:pt x="9402" y="17356"/>
                    <a:pt x="9904" y="17841"/>
                    <a:pt x="9841" y="18106"/>
                  </a:cubicBezTo>
                  <a:cubicBezTo>
                    <a:pt x="9778" y="18371"/>
                    <a:pt x="10593" y="18503"/>
                    <a:pt x="10531" y="18900"/>
                  </a:cubicBezTo>
                  <a:cubicBezTo>
                    <a:pt x="10468" y="19297"/>
                    <a:pt x="12350" y="19209"/>
                    <a:pt x="12601" y="19076"/>
                  </a:cubicBezTo>
                  <a:cubicBezTo>
                    <a:pt x="12851" y="18944"/>
                    <a:pt x="13352" y="18856"/>
                    <a:pt x="13666" y="18988"/>
                  </a:cubicBezTo>
                  <a:cubicBezTo>
                    <a:pt x="13980" y="19120"/>
                    <a:pt x="14544" y="18856"/>
                    <a:pt x="14858" y="18944"/>
                  </a:cubicBezTo>
                  <a:cubicBezTo>
                    <a:pt x="15172" y="19033"/>
                    <a:pt x="16426" y="19386"/>
                    <a:pt x="16175" y="19694"/>
                  </a:cubicBezTo>
                  <a:cubicBezTo>
                    <a:pt x="15924" y="20003"/>
                    <a:pt x="15047" y="20488"/>
                    <a:pt x="15234" y="20753"/>
                  </a:cubicBezTo>
                  <a:cubicBezTo>
                    <a:pt x="15383" y="20962"/>
                    <a:pt x="16039" y="21092"/>
                    <a:pt x="16306" y="21355"/>
                  </a:cubicBezTo>
                  <a:cubicBezTo>
                    <a:pt x="16336" y="21354"/>
                    <a:pt x="16365" y="21355"/>
                    <a:pt x="16394" y="21350"/>
                  </a:cubicBezTo>
                  <a:cubicBezTo>
                    <a:pt x="16874" y="21276"/>
                    <a:pt x="17086" y="20001"/>
                    <a:pt x="17086" y="19627"/>
                  </a:cubicBezTo>
                  <a:cubicBezTo>
                    <a:pt x="17086" y="19253"/>
                    <a:pt x="17300" y="18277"/>
                    <a:pt x="17456" y="17898"/>
                  </a:cubicBezTo>
                  <a:cubicBezTo>
                    <a:pt x="17758" y="17161"/>
                    <a:pt x="16302" y="16642"/>
                    <a:pt x="16302" y="15844"/>
                  </a:cubicBezTo>
                  <a:cubicBezTo>
                    <a:pt x="16302" y="15046"/>
                    <a:pt x="16879" y="15489"/>
                    <a:pt x="17528" y="15160"/>
                  </a:cubicBezTo>
                  <a:cubicBezTo>
                    <a:pt x="18176" y="14831"/>
                    <a:pt x="17492" y="14691"/>
                    <a:pt x="17167" y="14640"/>
                  </a:cubicBezTo>
                  <a:cubicBezTo>
                    <a:pt x="16843" y="14590"/>
                    <a:pt x="16591" y="14184"/>
                    <a:pt x="16699" y="13943"/>
                  </a:cubicBezTo>
                  <a:cubicBezTo>
                    <a:pt x="16807" y="13702"/>
                    <a:pt x="18789" y="13803"/>
                    <a:pt x="19420" y="13803"/>
                  </a:cubicBezTo>
                  <a:cubicBezTo>
                    <a:pt x="20050" y="13803"/>
                    <a:pt x="21420" y="13398"/>
                    <a:pt x="21438" y="13334"/>
                  </a:cubicBezTo>
                  <a:cubicBezTo>
                    <a:pt x="21456" y="13272"/>
                    <a:pt x="21600" y="12954"/>
                    <a:pt x="21112" y="12688"/>
                  </a:cubicBezTo>
                  <a:cubicBezTo>
                    <a:pt x="20626" y="12422"/>
                    <a:pt x="20807" y="12042"/>
                    <a:pt x="21185" y="11738"/>
                  </a:cubicBezTo>
                  <a:cubicBezTo>
                    <a:pt x="21564" y="11433"/>
                    <a:pt x="20951" y="11129"/>
                    <a:pt x="20483" y="10762"/>
                  </a:cubicBezTo>
                  <a:cubicBezTo>
                    <a:pt x="20014" y="10394"/>
                    <a:pt x="20375" y="9063"/>
                    <a:pt x="20915" y="8442"/>
                  </a:cubicBezTo>
                  <a:cubicBezTo>
                    <a:pt x="21455" y="7822"/>
                    <a:pt x="19816" y="7961"/>
                    <a:pt x="18807" y="8049"/>
                  </a:cubicBezTo>
                  <a:cubicBezTo>
                    <a:pt x="17798" y="8138"/>
                    <a:pt x="16933" y="7859"/>
                    <a:pt x="16285" y="7276"/>
                  </a:cubicBezTo>
                  <a:cubicBezTo>
                    <a:pt x="15636" y="6693"/>
                    <a:pt x="14753" y="7061"/>
                    <a:pt x="13204" y="7086"/>
                  </a:cubicBezTo>
                  <a:cubicBezTo>
                    <a:pt x="11654" y="7112"/>
                    <a:pt x="11961" y="5882"/>
                    <a:pt x="12032" y="5413"/>
                  </a:cubicBezTo>
                  <a:cubicBezTo>
                    <a:pt x="12104" y="4943"/>
                    <a:pt x="11240" y="4881"/>
                    <a:pt x="11240" y="4577"/>
                  </a:cubicBezTo>
                  <a:cubicBezTo>
                    <a:pt x="11240" y="4273"/>
                    <a:pt x="10790" y="4273"/>
                    <a:pt x="10392" y="4297"/>
                  </a:cubicBezTo>
                  <a:cubicBezTo>
                    <a:pt x="9996" y="4322"/>
                    <a:pt x="10392" y="3956"/>
                    <a:pt x="10664" y="3715"/>
                  </a:cubicBezTo>
                  <a:cubicBezTo>
                    <a:pt x="10933" y="3473"/>
                    <a:pt x="10916" y="3283"/>
                    <a:pt x="10933" y="2777"/>
                  </a:cubicBezTo>
                  <a:cubicBezTo>
                    <a:pt x="10952" y="2269"/>
                    <a:pt x="11996" y="1839"/>
                    <a:pt x="12518" y="1344"/>
                  </a:cubicBezTo>
                  <a:cubicBezTo>
                    <a:pt x="12646" y="1224"/>
                    <a:pt x="12843" y="1146"/>
                    <a:pt x="13066" y="1098"/>
                  </a:cubicBezTo>
                  <a:cubicBezTo>
                    <a:pt x="13130" y="980"/>
                    <a:pt x="13257" y="886"/>
                    <a:pt x="13504" y="851"/>
                  </a:cubicBezTo>
                  <a:cubicBezTo>
                    <a:pt x="14303" y="739"/>
                    <a:pt x="14703" y="374"/>
                    <a:pt x="13943" y="64"/>
                  </a:cubicBezTo>
                  <a:cubicBezTo>
                    <a:pt x="13184" y="-245"/>
                    <a:pt x="12745" y="655"/>
                    <a:pt x="11906" y="739"/>
                  </a:cubicBezTo>
                  <a:cubicBezTo>
                    <a:pt x="11066" y="823"/>
                    <a:pt x="10907" y="1188"/>
                    <a:pt x="10347" y="1385"/>
                  </a:cubicBezTo>
                  <a:cubicBezTo>
                    <a:pt x="9788" y="1582"/>
                    <a:pt x="8749" y="1413"/>
                    <a:pt x="8709" y="1751"/>
                  </a:cubicBezTo>
                  <a:cubicBezTo>
                    <a:pt x="8666" y="2119"/>
                    <a:pt x="8350" y="1751"/>
                    <a:pt x="7871" y="1667"/>
                  </a:cubicBezTo>
                  <a:cubicBezTo>
                    <a:pt x="7391" y="1582"/>
                    <a:pt x="6152" y="2341"/>
                    <a:pt x="6192" y="2763"/>
                  </a:cubicBezTo>
                  <a:cubicBezTo>
                    <a:pt x="6232" y="3184"/>
                    <a:pt x="6432" y="3578"/>
                    <a:pt x="5553" y="3971"/>
                  </a:cubicBezTo>
                  <a:cubicBezTo>
                    <a:pt x="4674" y="4365"/>
                    <a:pt x="4154" y="5096"/>
                    <a:pt x="3755" y="5433"/>
                  </a:cubicBezTo>
                  <a:cubicBezTo>
                    <a:pt x="3632" y="5536"/>
                    <a:pt x="3502" y="5545"/>
                    <a:pt x="3362" y="5498"/>
                  </a:cubicBezTo>
                  <a:cubicBezTo>
                    <a:pt x="3310" y="5682"/>
                    <a:pt x="3234" y="5831"/>
                    <a:pt x="3114" y="5895"/>
                  </a:cubicBezTo>
                  <a:cubicBezTo>
                    <a:pt x="2893" y="6008"/>
                    <a:pt x="2361" y="6389"/>
                    <a:pt x="1899" y="6724"/>
                  </a:cubicBezTo>
                  <a:cubicBezTo>
                    <a:pt x="2124" y="6875"/>
                    <a:pt x="2334" y="7011"/>
                    <a:pt x="2476" y="7119"/>
                  </a:cubicBezTo>
                  <a:cubicBezTo>
                    <a:pt x="3035" y="7541"/>
                    <a:pt x="2676" y="7878"/>
                    <a:pt x="2836" y="8104"/>
                  </a:cubicBezTo>
                  <a:cubicBezTo>
                    <a:pt x="2996" y="8328"/>
                    <a:pt x="3155" y="8665"/>
                    <a:pt x="2836" y="8806"/>
                  </a:cubicBezTo>
                  <a:cubicBezTo>
                    <a:pt x="2517" y="8946"/>
                    <a:pt x="2796" y="10492"/>
                    <a:pt x="3155" y="10774"/>
                  </a:cubicBezTo>
                  <a:cubicBezTo>
                    <a:pt x="3515" y="11054"/>
                    <a:pt x="3155" y="11308"/>
                    <a:pt x="2756" y="11869"/>
                  </a:cubicBezTo>
                  <a:cubicBezTo>
                    <a:pt x="2356" y="12431"/>
                    <a:pt x="1997" y="12684"/>
                    <a:pt x="1277" y="12712"/>
                  </a:cubicBezTo>
                  <a:cubicBezTo>
                    <a:pt x="558" y="12741"/>
                    <a:pt x="598" y="13528"/>
                    <a:pt x="358" y="13528"/>
                  </a:cubicBezTo>
                  <a:cubicBezTo>
                    <a:pt x="168" y="13528"/>
                    <a:pt x="29" y="13812"/>
                    <a:pt x="0" y="14057"/>
                  </a:cubicBezTo>
                  <a:cubicBezTo>
                    <a:pt x="671" y="14454"/>
                    <a:pt x="1876" y="14934"/>
                    <a:pt x="2224" y="14934"/>
                  </a:cubicBezTo>
                  <a:cubicBezTo>
                    <a:pt x="2600" y="14934"/>
                    <a:pt x="2849" y="15316"/>
                    <a:pt x="3349" y="1551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33" name="Shape 6432">
              <a:extLst>
                <a:ext uri="{FF2B5EF4-FFF2-40B4-BE49-F238E27FC236}">
                  <a16:creationId xmlns:a16="http://schemas.microsoft.com/office/drawing/2014/main" id="{5D06AFB2-0F64-503D-89D2-91D38739488E}"/>
                </a:ext>
              </a:extLst>
            </p:cNvPr>
            <p:cNvSpPr/>
            <p:nvPr/>
          </p:nvSpPr>
          <p:spPr>
            <a:xfrm>
              <a:off x="3806673" y="4098658"/>
              <a:ext cx="291194" cy="32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125" extrusionOk="0">
                  <a:moveTo>
                    <a:pt x="21317" y="12705"/>
                  </a:moveTo>
                  <a:cubicBezTo>
                    <a:pt x="21057" y="12018"/>
                    <a:pt x="20276" y="11925"/>
                    <a:pt x="20276" y="11192"/>
                  </a:cubicBezTo>
                  <a:cubicBezTo>
                    <a:pt x="20276" y="10458"/>
                    <a:pt x="19963" y="10367"/>
                    <a:pt x="18817" y="10411"/>
                  </a:cubicBezTo>
                  <a:cubicBezTo>
                    <a:pt x="17671" y="10458"/>
                    <a:pt x="16942" y="10228"/>
                    <a:pt x="16891" y="9632"/>
                  </a:cubicBezTo>
                  <a:cubicBezTo>
                    <a:pt x="16839" y="9035"/>
                    <a:pt x="16161" y="8577"/>
                    <a:pt x="16682" y="8348"/>
                  </a:cubicBezTo>
                  <a:cubicBezTo>
                    <a:pt x="17203" y="8119"/>
                    <a:pt x="16317" y="7706"/>
                    <a:pt x="16422" y="7155"/>
                  </a:cubicBezTo>
                  <a:cubicBezTo>
                    <a:pt x="16526" y="6605"/>
                    <a:pt x="16110" y="6376"/>
                    <a:pt x="15745" y="6101"/>
                  </a:cubicBezTo>
                  <a:cubicBezTo>
                    <a:pt x="15380" y="5826"/>
                    <a:pt x="13817" y="6239"/>
                    <a:pt x="13817" y="5734"/>
                  </a:cubicBezTo>
                  <a:cubicBezTo>
                    <a:pt x="13817" y="5229"/>
                    <a:pt x="12880" y="5138"/>
                    <a:pt x="12360" y="5138"/>
                  </a:cubicBezTo>
                  <a:cubicBezTo>
                    <a:pt x="11839" y="5138"/>
                    <a:pt x="12204" y="4542"/>
                    <a:pt x="11630" y="4588"/>
                  </a:cubicBezTo>
                  <a:cubicBezTo>
                    <a:pt x="11058" y="4633"/>
                    <a:pt x="11161" y="4266"/>
                    <a:pt x="10380" y="4358"/>
                  </a:cubicBezTo>
                  <a:cubicBezTo>
                    <a:pt x="9599" y="4450"/>
                    <a:pt x="9130" y="4129"/>
                    <a:pt x="8297" y="3256"/>
                  </a:cubicBezTo>
                  <a:cubicBezTo>
                    <a:pt x="7464" y="2386"/>
                    <a:pt x="7568" y="689"/>
                    <a:pt x="7724" y="230"/>
                  </a:cubicBezTo>
                  <a:cubicBezTo>
                    <a:pt x="7880" y="-228"/>
                    <a:pt x="6735" y="139"/>
                    <a:pt x="6058" y="139"/>
                  </a:cubicBezTo>
                  <a:cubicBezTo>
                    <a:pt x="5381" y="139"/>
                    <a:pt x="4704" y="598"/>
                    <a:pt x="3974" y="965"/>
                  </a:cubicBezTo>
                  <a:cubicBezTo>
                    <a:pt x="3245" y="1333"/>
                    <a:pt x="2829" y="1331"/>
                    <a:pt x="2464" y="1653"/>
                  </a:cubicBezTo>
                  <a:cubicBezTo>
                    <a:pt x="2099" y="1974"/>
                    <a:pt x="1527" y="2157"/>
                    <a:pt x="954" y="1974"/>
                  </a:cubicBezTo>
                  <a:cubicBezTo>
                    <a:pt x="794" y="1922"/>
                    <a:pt x="588" y="1883"/>
                    <a:pt x="365" y="1856"/>
                  </a:cubicBezTo>
                  <a:cubicBezTo>
                    <a:pt x="673" y="2530"/>
                    <a:pt x="1414" y="3638"/>
                    <a:pt x="1579" y="4038"/>
                  </a:cubicBezTo>
                  <a:cubicBezTo>
                    <a:pt x="1788" y="4542"/>
                    <a:pt x="1318" y="4679"/>
                    <a:pt x="1111" y="4864"/>
                  </a:cubicBezTo>
                  <a:cubicBezTo>
                    <a:pt x="902" y="5046"/>
                    <a:pt x="1214" y="6696"/>
                    <a:pt x="1267" y="7064"/>
                  </a:cubicBezTo>
                  <a:cubicBezTo>
                    <a:pt x="1318" y="7431"/>
                    <a:pt x="537" y="8119"/>
                    <a:pt x="849" y="8348"/>
                  </a:cubicBezTo>
                  <a:cubicBezTo>
                    <a:pt x="1162" y="8577"/>
                    <a:pt x="433" y="9265"/>
                    <a:pt x="433" y="9679"/>
                  </a:cubicBezTo>
                  <a:cubicBezTo>
                    <a:pt x="433" y="10091"/>
                    <a:pt x="1111" y="10091"/>
                    <a:pt x="1111" y="10411"/>
                  </a:cubicBezTo>
                  <a:cubicBezTo>
                    <a:pt x="1111" y="10733"/>
                    <a:pt x="537" y="11466"/>
                    <a:pt x="173" y="11650"/>
                  </a:cubicBezTo>
                  <a:cubicBezTo>
                    <a:pt x="-19" y="11746"/>
                    <a:pt x="-22" y="12006"/>
                    <a:pt x="24" y="12286"/>
                  </a:cubicBezTo>
                  <a:cubicBezTo>
                    <a:pt x="133" y="12255"/>
                    <a:pt x="210" y="12672"/>
                    <a:pt x="745" y="13025"/>
                  </a:cubicBezTo>
                  <a:cubicBezTo>
                    <a:pt x="1371" y="13439"/>
                    <a:pt x="642" y="14126"/>
                    <a:pt x="1162" y="14677"/>
                  </a:cubicBezTo>
                  <a:cubicBezTo>
                    <a:pt x="1683" y="15227"/>
                    <a:pt x="2256" y="15273"/>
                    <a:pt x="1892" y="15548"/>
                  </a:cubicBezTo>
                  <a:cubicBezTo>
                    <a:pt x="1527" y="15824"/>
                    <a:pt x="1943" y="16373"/>
                    <a:pt x="1527" y="16649"/>
                  </a:cubicBezTo>
                  <a:cubicBezTo>
                    <a:pt x="1111" y="16924"/>
                    <a:pt x="1683" y="17750"/>
                    <a:pt x="2152" y="17933"/>
                  </a:cubicBezTo>
                  <a:cubicBezTo>
                    <a:pt x="2620" y="18116"/>
                    <a:pt x="2308" y="18941"/>
                    <a:pt x="2777" y="19355"/>
                  </a:cubicBezTo>
                  <a:cubicBezTo>
                    <a:pt x="3245" y="19766"/>
                    <a:pt x="3037" y="20730"/>
                    <a:pt x="3193" y="21051"/>
                  </a:cubicBezTo>
                  <a:cubicBezTo>
                    <a:pt x="3349" y="21372"/>
                    <a:pt x="4755" y="20593"/>
                    <a:pt x="5589" y="19813"/>
                  </a:cubicBezTo>
                  <a:cubicBezTo>
                    <a:pt x="6423" y="19034"/>
                    <a:pt x="6370" y="19676"/>
                    <a:pt x="7151" y="19766"/>
                  </a:cubicBezTo>
                  <a:cubicBezTo>
                    <a:pt x="7933" y="19860"/>
                    <a:pt x="8817" y="19860"/>
                    <a:pt x="9182" y="20501"/>
                  </a:cubicBezTo>
                  <a:cubicBezTo>
                    <a:pt x="9547" y="21143"/>
                    <a:pt x="9964" y="19860"/>
                    <a:pt x="10224" y="19584"/>
                  </a:cubicBezTo>
                  <a:cubicBezTo>
                    <a:pt x="10484" y="19309"/>
                    <a:pt x="12255" y="19676"/>
                    <a:pt x="12567" y="19584"/>
                  </a:cubicBezTo>
                  <a:cubicBezTo>
                    <a:pt x="12880" y="19492"/>
                    <a:pt x="13141" y="17521"/>
                    <a:pt x="13089" y="17199"/>
                  </a:cubicBezTo>
                  <a:cubicBezTo>
                    <a:pt x="13036" y="16877"/>
                    <a:pt x="13817" y="16099"/>
                    <a:pt x="14442" y="15732"/>
                  </a:cubicBezTo>
                  <a:cubicBezTo>
                    <a:pt x="15067" y="15364"/>
                    <a:pt x="16057" y="15640"/>
                    <a:pt x="16579" y="15410"/>
                  </a:cubicBezTo>
                  <a:cubicBezTo>
                    <a:pt x="17099" y="15181"/>
                    <a:pt x="17880" y="15227"/>
                    <a:pt x="18610" y="15227"/>
                  </a:cubicBezTo>
                  <a:cubicBezTo>
                    <a:pt x="19338" y="15227"/>
                    <a:pt x="19859" y="15869"/>
                    <a:pt x="20276" y="15869"/>
                  </a:cubicBezTo>
                  <a:cubicBezTo>
                    <a:pt x="20692" y="15869"/>
                    <a:pt x="21213" y="15273"/>
                    <a:pt x="21109" y="14723"/>
                  </a:cubicBezTo>
                  <a:cubicBezTo>
                    <a:pt x="21005" y="14172"/>
                    <a:pt x="21578" y="13393"/>
                    <a:pt x="21317" y="1270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34" name="Shape 6433">
              <a:extLst>
                <a:ext uri="{FF2B5EF4-FFF2-40B4-BE49-F238E27FC236}">
                  <a16:creationId xmlns:a16="http://schemas.microsoft.com/office/drawing/2014/main" id="{CC3A5B9D-8D61-33AB-C92B-5B164CA37B3A}"/>
                </a:ext>
              </a:extLst>
            </p:cNvPr>
            <p:cNvSpPr/>
            <p:nvPr/>
          </p:nvSpPr>
          <p:spPr>
            <a:xfrm>
              <a:off x="3527800" y="3867592"/>
              <a:ext cx="304967" cy="44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547" extrusionOk="0">
                  <a:moveTo>
                    <a:pt x="19640" y="20444"/>
                  </a:moveTo>
                  <a:cubicBezTo>
                    <a:pt x="19661" y="20421"/>
                    <a:pt x="19680" y="20410"/>
                    <a:pt x="19697" y="20406"/>
                  </a:cubicBezTo>
                  <a:cubicBezTo>
                    <a:pt x="19653" y="20198"/>
                    <a:pt x="19657" y="20005"/>
                    <a:pt x="19838" y="19933"/>
                  </a:cubicBezTo>
                  <a:cubicBezTo>
                    <a:pt x="20183" y="19797"/>
                    <a:pt x="20726" y="19252"/>
                    <a:pt x="20726" y="19013"/>
                  </a:cubicBezTo>
                  <a:cubicBezTo>
                    <a:pt x="20726" y="18775"/>
                    <a:pt x="20085" y="18775"/>
                    <a:pt x="20085" y="18468"/>
                  </a:cubicBezTo>
                  <a:cubicBezTo>
                    <a:pt x="20085" y="18161"/>
                    <a:pt x="20775" y="17650"/>
                    <a:pt x="20479" y="17479"/>
                  </a:cubicBezTo>
                  <a:cubicBezTo>
                    <a:pt x="20183" y="17309"/>
                    <a:pt x="20923" y="16798"/>
                    <a:pt x="20874" y="16525"/>
                  </a:cubicBezTo>
                  <a:cubicBezTo>
                    <a:pt x="20824" y="16252"/>
                    <a:pt x="20529" y="15025"/>
                    <a:pt x="20726" y="14890"/>
                  </a:cubicBezTo>
                  <a:cubicBezTo>
                    <a:pt x="20923" y="14752"/>
                    <a:pt x="21368" y="14650"/>
                    <a:pt x="21170" y="14276"/>
                  </a:cubicBezTo>
                  <a:cubicBezTo>
                    <a:pt x="21014" y="13979"/>
                    <a:pt x="20311" y="13155"/>
                    <a:pt x="20020" y="12654"/>
                  </a:cubicBezTo>
                  <a:cubicBezTo>
                    <a:pt x="19470" y="12601"/>
                    <a:pt x="18798" y="12610"/>
                    <a:pt x="18407" y="12708"/>
                  </a:cubicBezTo>
                  <a:cubicBezTo>
                    <a:pt x="17865" y="12844"/>
                    <a:pt x="18012" y="11650"/>
                    <a:pt x="18012" y="11208"/>
                  </a:cubicBezTo>
                  <a:cubicBezTo>
                    <a:pt x="18012" y="10765"/>
                    <a:pt x="17470" y="11003"/>
                    <a:pt x="17272" y="11310"/>
                  </a:cubicBezTo>
                  <a:cubicBezTo>
                    <a:pt x="17074" y="11617"/>
                    <a:pt x="16285" y="11480"/>
                    <a:pt x="15496" y="11480"/>
                  </a:cubicBezTo>
                  <a:cubicBezTo>
                    <a:pt x="14706" y="11480"/>
                    <a:pt x="15101" y="10799"/>
                    <a:pt x="14608" y="10832"/>
                  </a:cubicBezTo>
                  <a:cubicBezTo>
                    <a:pt x="14114" y="10867"/>
                    <a:pt x="13719" y="10730"/>
                    <a:pt x="13770" y="10389"/>
                  </a:cubicBezTo>
                  <a:cubicBezTo>
                    <a:pt x="13818" y="10048"/>
                    <a:pt x="13423" y="9776"/>
                    <a:pt x="13078" y="9401"/>
                  </a:cubicBezTo>
                  <a:cubicBezTo>
                    <a:pt x="12732" y="9026"/>
                    <a:pt x="12337" y="8651"/>
                    <a:pt x="12634" y="8413"/>
                  </a:cubicBezTo>
                  <a:cubicBezTo>
                    <a:pt x="12930" y="8174"/>
                    <a:pt x="12437" y="7969"/>
                    <a:pt x="12881" y="7663"/>
                  </a:cubicBezTo>
                  <a:cubicBezTo>
                    <a:pt x="13325" y="7356"/>
                    <a:pt x="13770" y="7458"/>
                    <a:pt x="13621" y="7049"/>
                  </a:cubicBezTo>
                  <a:cubicBezTo>
                    <a:pt x="13473" y="6640"/>
                    <a:pt x="14114" y="6402"/>
                    <a:pt x="14163" y="5958"/>
                  </a:cubicBezTo>
                  <a:cubicBezTo>
                    <a:pt x="14213" y="5515"/>
                    <a:pt x="14953" y="5652"/>
                    <a:pt x="15644" y="5277"/>
                  </a:cubicBezTo>
                  <a:cubicBezTo>
                    <a:pt x="16334" y="4902"/>
                    <a:pt x="17074" y="5106"/>
                    <a:pt x="17666" y="4766"/>
                  </a:cubicBezTo>
                  <a:cubicBezTo>
                    <a:pt x="18223" y="4445"/>
                    <a:pt x="18604" y="4722"/>
                    <a:pt x="19017" y="4701"/>
                  </a:cubicBezTo>
                  <a:cubicBezTo>
                    <a:pt x="18769" y="4462"/>
                    <a:pt x="18162" y="4344"/>
                    <a:pt x="18024" y="4154"/>
                  </a:cubicBezTo>
                  <a:cubicBezTo>
                    <a:pt x="17850" y="3913"/>
                    <a:pt x="18662" y="3472"/>
                    <a:pt x="18895" y="3190"/>
                  </a:cubicBezTo>
                  <a:cubicBezTo>
                    <a:pt x="19127" y="2910"/>
                    <a:pt x="17966" y="2589"/>
                    <a:pt x="17675" y="2508"/>
                  </a:cubicBezTo>
                  <a:cubicBezTo>
                    <a:pt x="17384" y="2428"/>
                    <a:pt x="16862" y="2669"/>
                    <a:pt x="16571" y="2549"/>
                  </a:cubicBezTo>
                  <a:cubicBezTo>
                    <a:pt x="16281" y="2428"/>
                    <a:pt x="15816" y="2508"/>
                    <a:pt x="15584" y="2629"/>
                  </a:cubicBezTo>
                  <a:cubicBezTo>
                    <a:pt x="15353" y="2749"/>
                    <a:pt x="13610" y="2829"/>
                    <a:pt x="13667" y="2468"/>
                  </a:cubicBezTo>
                  <a:cubicBezTo>
                    <a:pt x="13725" y="2107"/>
                    <a:pt x="12970" y="1987"/>
                    <a:pt x="13029" y="1746"/>
                  </a:cubicBezTo>
                  <a:cubicBezTo>
                    <a:pt x="13087" y="1506"/>
                    <a:pt x="12622" y="1064"/>
                    <a:pt x="11983" y="1024"/>
                  </a:cubicBezTo>
                  <a:cubicBezTo>
                    <a:pt x="11345" y="985"/>
                    <a:pt x="11460" y="262"/>
                    <a:pt x="10996" y="61"/>
                  </a:cubicBezTo>
                  <a:cubicBezTo>
                    <a:pt x="10732" y="-53"/>
                    <a:pt x="10078" y="14"/>
                    <a:pt x="9560" y="93"/>
                  </a:cubicBezTo>
                  <a:cubicBezTo>
                    <a:pt x="10117" y="527"/>
                    <a:pt x="10316" y="709"/>
                    <a:pt x="9947" y="913"/>
                  </a:cubicBezTo>
                  <a:cubicBezTo>
                    <a:pt x="9457" y="1184"/>
                    <a:pt x="9947" y="1233"/>
                    <a:pt x="9022" y="2085"/>
                  </a:cubicBezTo>
                  <a:cubicBezTo>
                    <a:pt x="8095" y="2939"/>
                    <a:pt x="6515" y="3151"/>
                    <a:pt x="5743" y="3312"/>
                  </a:cubicBezTo>
                  <a:cubicBezTo>
                    <a:pt x="4971" y="3472"/>
                    <a:pt x="4662" y="4457"/>
                    <a:pt x="4238" y="5151"/>
                  </a:cubicBezTo>
                  <a:cubicBezTo>
                    <a:pt x="3813" y="5843"/>
                    <a:pt x="3466" y="5604"/>
                    <a:pt x="3042" y="5204"/>
                  </a:cubicBezTo>
                  <a:cubicBezTo>
                    <a:pt x="2618" y="4804"/>
                    <a:pt x="2271" y="5283"/>
                    <a:pt x="1769" y="4964"/>
                  </a:cubicBezTo>
                  <a:cubicBezTo>
                    <a:pt x="1267" y="4645"/>
                    <a:pt x="1499" y="4645"/>
                    <a:pt x="1769" y="4378"/>
                  </a:cubicBezTo>
                  <a:cubicBezTo>
                    <a:pt x="1915" y="4234"/>
                    <a:pt x="1753" y="4006"/>
                    <a:pt x="1446" y="3784"/>
                  </a:cubicBezTo>
                  <a:cubicBezTo>
                    <a:pt x="895" y="3863"/>
                    <a:pt x="338" y="4389"/>
                    <a:pt x="64" y="4791"/>
                  </a:cubicBezTo>
                  <a:cubicBezTo>
                    <a:pt x="-232" y="5226"/>
                    <a:pt x="582" y="6070"/>
                    <a:pt x="693" y="6376"/>
                  </a:cubicBezTo>
                  <a:cubicBezTo>
                    <a:pt x="804" y="6683"/>
                    <a:pt x="249" y="6402"/>
                    <a:pt x="175" y="6683"/>
                  </a:cubicBezTo>
                  <a:cubicBezTo>
                    <a:pt x="101" y="6964"/>
                    <a:pt x="1397" y="7373"/>
                    <a:pt x="1989" y="7680"/>
                  </a:cubicBezTo>
                  <a:cubicBezTo>
                    <a:pt x="2581" y="7987"/>
                    <a:pt x="3099" y="8856"/>
                    <a:pt x="3654" y="9265"/>
                  </a:cubicBezTo>
                  <a:cubicBezTo>
                    <a:pt x="4209" y="9674"/>
                    <a:pt x="4246" y="10032"/>
                    <a:pt x="4838" y="11029"/>
                  </a:cubicBezTo>
                  <a:cubicBezTo>
                    <a:pt x="5430" y="12025"/>
                    <a:pt x="6614" y="13713"/>
                    <a:pt x="7428" y="14429"/>
                  </a:cubicBezTo>
                  <a:cubicBezTo>
                    <a:pt x="8242" y="15145"/>
                    <a:pt x="8613" y="15707"/>
                    <a:pt x="8428" y="15912"/>
                  </a:cubicBezTo>
                  <a:cubicBezTo>
                    <a:pt x="8242" y="16116"/>
                    <a:pt x="8465" y="16679"/>
                    <a:pt x="9057" y="16960"/>
                  </a:cubicBezTo>
                  <a:cubicBezTo>
                    <a:pt x="9649" y="17241"/>
                    <a:pt x="10130" y="17701"/>
                    <a:pt x="11684" y="18238"/>
                  </a:cubicBezTo>
                  <a:cubicBezTo>
                    <a:pt x="13238" y="18775"/>
                    <a:pt x="16088" y="19797"/>
                    <a:pt x="16495" y="20283"/>
                  </a:cubicBezTo>
                  <a:cubicBezTo>
                    <a:pt x="16902" y="20769"/>
                    <a:pt x="18234" y="21229"/>
                    <a:pt x="18493" y="21331"/>
                  </a:cubicBezTo>
                  <a:cubicBezTo>
                    <a:pt x="18564" y="21359"/>
                    <a:pt x="18586" y="21440"/>
                    <a:pt x="18587" y="21547"/>
                  </a:cubicBezTo>
                  <a:cubicBezTo>
                    <a:pt x="18741" y="21459"/>
                    <a:pt x="18869" y="21393"/>
                    <a:pt x="18950" y="21365"/>
                  </a:cubicBezTo>
                  <a:cubicBezTo>
                    <a:pt x="19443" y="21195"/>
                    <a:pt x="19492" y="20616"/>
                    <a:pt x="19640" y="2044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35" name="Shape 6434">
              <a:extLst>
                <a:ext uri="{FF2B5EF4-FFF2-40B4-BE49-F238E27FC236}">
                  <a16:creationId xmlns:a16="http://schemas.microsoft.com/office/drawing/2014/main" id="{99549AE1-A418-10D1-C176-73B14C725956}"/>
                </a:ext>
              </a:extLst>
            </p:cNvPr>
            <p:cNvSpPr/>
            <p:nvPr/>
          </p:nvSpPr>
          <p:spPr>
            <a:xfrm>
              <a:off x="3719027" y="3564817"/>
              <a:ext cx="329996" cy="277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65" extrusionOk="0">
                  <a:moveTo>
                    <a:pt x="1981" y="1338"/>
                  </a:moveTo>
                  <a:cubicBezTo>
                    <a:pt x="1529" y="2064"/>
                    <a:pt x="628" y="2694"/>
                    <a:pt x="612" y="3438"/>
                  </a:cubicBezTo>
                  <a:cubicBezTo>
                    <a:pt x="597" y="4180"/>
                    <a:pt x="612" y="4458"/>
                    <a:pt x="379" y="4812"/>
                  </a:cubicBezTo>
                  <a:cubicBezTo>
                    <a:pt x="145" y="5165"/>
                    <a:pt x="-197" y="5702"/>
                    <a:pt x="145" y="5665"/>
                  </a:cubicBezTo>
                  <a:cubicBezTo>
                    <a:pt x="488" y="5629"/>
                    <a:pt x="877" y="5629"/>
                    <a:pt x="877" y="6074"/>
                  </a:cubicBezTo>
                  <a:cubicBezTo>
                    <a:pt x="877" y="6520"/>
                    <a:pt x="1623" y="6612"/>
                    <a:pt x="1561" y="7299"/>
                  </a:cubicBezTo>
                  <a:cubicBezTo>
                    <a:pt x="1499" y="7986"/>
                    <a:pt x="1234" y="9788"/>
                    <a:pt x="2572" y="9750"/>
                  </a:cubicBezTo>
                  <a:cubicBezTo>
                    <a:pt x="3910" y="9713"/>
                    <a:pt x="4672" y="9175"/>
                    <a:pt x="5232" y="10029"/>
                  </a:cubicBezTo>
                  <a:cubicBezTo>
                    <a:pt x="5792" y="10882"/>
                    <a:pt x="6538" y="11292"/>
                    <a:pt x="7409" y="11161"/>
                  </a:cubicBezTo>
                  <a:cubicBezTo>
                    <a:pt x="8280" y="11031"/>
                    <a:pt x="9695" y="10828"/>
                    <a:pt x="9229" y="11737"/>
                  </a:cubicBezTo>
                  <a:cubicBezTo>
                    <a:pt x="8763" y="12646"/>
                    <a:pt x="8452" y="14596"/>
                    <a:pt x="8856" y="15135"/>
                  </a:cubicBezTo>
                  <a:cubicBezTo>
                    <a:pt x="9260" y="15672"/>
                    <a:pt x="9789" y="16118"/>
                    <a:pt x="9463" y="16564"/>
                  </a:cubicBezTo>
                  <a:cubicBezTo>
                    <a:pt x="9136" y="17010"/>
                    <a:pt x="8980" y="17567"/>
                    <a:pt x="9400" y="17956"/>
                  </a:cubicBezTo>
                  <a:cubicBezTo>
                    <a:pt x="9821" y="18346"/>
                    <a:pt x="9697" y="18812"/>
                    <a:pt x="9681" y="18903"/>
                  </a:cubicBezTo>
                  <a:cubicBezTo>
                    <a:pt x="9677" y="18928"/>
                    <a:pt x="9592" y="18986"/>
                    <a:pt x="9461" y="19059"/>
                  </a:cubicBezTo>
                  <a:cubicBezTo>
                    <a:pt x="10081" y="19792"/>
                    <a:pt x="10300" y="20598"/>
                    <a:pt x="10650" y="20931"/>
                  </a:cubicBezTo>
                  <a:cubicBezTo>
                    <a:pt x="11117" y="21377"/>
                    <a:pt x="11257" y="21600"/>
                    <a:pt x="11584" y="21377"/>
                  </a:cubicBezTo>
                  <a:cubicBezTo>
                    <a:pt x="11911" y="21155"/>
                    <a:pt x="12144" y="20989"/>
                    <a:pt x="12424" y="21210"/>
                  </a:cubicBezTo>
                  <a:cubicBezTo>
                    <a:pt x="12705" y="21433"/>
                    <a:pt x="13078" y="20989"/>
                    <a:pt x="13498" y="20541"/>
                  </a:cubicBezTo>
                  <a:cubicBezTo>
                    <a:pt x="13919" y="20095"/>
                    <a:pt x="14386" y="20486"/>
                    <a:pt x="14526" y="19929"/>
                  </a:cubicBezTo>
                  <a:cubicBezTo>
                    <a:pt x="14666" y="19369"/>
                    <a:pt x="14899" y="19037"/>
                    <a:pt x="15413" y="18925"/>
                  </a:cubicBezTo>
                  <a:cubicBezTo>
                    <a:pt x="15926" y="18814"/>
                    <a:pt x="15926" y="18144"/>
                    <a:pt x="15599" y="18144"/>
                  </a:cubicBezTo>
                  <a:cubicBezTo>
                    <a:pt x="15273" y="18144"/>
                    <a:pt x="14806" y="18645"/>
                    <a:pt x="14806" y="17921"/>
                  </a:cubicBezTo>
                  <a:cubicBezTo>
                    <a:pt x="14806" y="17197"/>
                    <a:pt x="14386" y="17364"/>
                    <a:pt x="14386" y="16751"/>
                  </a:cubicBezTo>
                  <a:cubicBezTo>
                    <a:pt x="14386" y="16138"/>
                    <a:pt x="14339" y="15747"/>
                    <a:pt x="13778" y="15358"/>
                  </a:cubicBezTo>
                  <a:cubicBezTo>
                    <a:pt x="13218" y="14967"/>
                    <a:pt x="14526" y="14800"/>
                    <a:pt x="14806" y="15135"/>
                  </a:cubicBezTo>
                  <a:cubicBezTo>
                    <a:pt x="15086" y="15469"/>
                    <a:pt x="16067" y="15191"/>
                    <a:pt x="16160" y="15692"/>
                  </a:cubicBezTo>
                  <a:cubicBezTo>
                    <a:pt x="16253" y="16194"/>
                    <a:pt x="16766" y="16361"/>
                    <a:pt x="16766" y="15747"/>
                  </a:cubicBezTo>
                  <a:cubicBezTo>
                    <a:pt x="16766" y="15135"/>
                    <a:pt x="17374" y="14912"/>
                    <a:pt x="17841" y="15024"/>
                  </a:cubicBezTo>
                  <a:cubicBezTo>
                    <a:pt x="18308" y="15135"/>
                    <a:pt x="19335" y="14299"/>
                    <a:pt x="19756" y="14131"/>
                  </a:cubicBezTo>
                  <a:cubicBezTo>
                    <a:pt x="19975" y="14044"/>
                    <a:pt x="20055" y="13730"/>
                    <a:pt x="20175" y="13465"/>
                  </a:cubicBezTo>
                  <a:cubicBezTo>
                    <a:pt x="19868" y="12965"/>
                    <a:pt x="19377" y="12190"/>
                    <a:pt x="19155" y="11967"/>
                  </a:cubicBezTo>
                  <a:cubicBezTo>
                    <a:pt x="18820" y="11635"/>
                    <a:pt x="19379" y="11436"/>
                    <a:pt x="19323" y="10969"/>
                  </a:cubicBezTo>
                  <a:cubicBezTo>
                    <a:pt x="19267" y="10501"/>
                    <a:pt x="19323" y="10169"/>
                    <a:pt x="20050" y="10102"/>
                  </a:cubicBezTo>
                  <a:cubicBezTo>
                    <a:pt x="20776" y="10034"/>
                    <a:pt x="20664" y="9367"/>
                    <a:pt x="20273" y="9100"/>
                  </a:cubicBezTo>
                  <a:cubicBezTo>
                    <a:pt x="19882" y="8834"/>
                    <a:pt x="20441" y="8099"/>
                    <a:pt x="20831" y="7833"/>
                  </a:cubicBezTo>
                  <a:cubicBezTo>
                    <a:pt x="20992" y="7724"/>
                    <a:pt x="21206" y="7395"/>
                    <a:pt x="21403" y="6943"/>
                  </a:cubicBezTo>
                  <a:cubicBezTo>
                    <a:pt x="20660" y="6608"/>
                    <a:pt x="19594" y="6638"/>
                    <a:pt x="19147" y="6670"/>
                  </a:cubicBezTo>
                  <a:cubicBezTo>
                    <a:pt x="18560" y="6711"/>
                    <a:pt x="19526" y="5888"/>
                    <a:pt x="19561" y="5147"/>
                  </a:cubicBezTo>
                  <a:cubicBezTo>
                    <a:pt x="19595" y="4405"/>
                    <a:pt x="17905" y="4282"/>
                    <a:pt x="17249" y="4118"/>
                  </a:cubicBezTo>
                  <a:cubicBezTo>
                    <a:pt x="16594" y="3953"/>
                    <a:pt x="16766" y="3129"/>
                    <a:pt x="17457" y="3088"/>
                  </a:cubicBezTo>
                  <a:cubicBezTo>
                    <a:pt x="18146" y="3046"/>
                    <a:pt x="17077" y="2470"/>
                    <a:pt x="16146" y="2635"/>
                  </a:cubicBezTo>
                  <a:cubicBezTo>
                    <a:pt x="15215" y="2799"/>
                    <a:pt x="13904" y="3418"/>
                    <a:pt x="13145" y="3911"/>
                  </a:cubicBezTo>
                  <a:cubicBezTo>
                    <a:pt x="12386" y="4405"/>
                    <a:pt x="11075" y="2470"/>
                    <a:pt x="10213" y="2882"/>
                  </a:cubicBezTo>
                  <a:cubicBezTo>
                    <a:pt x="9350" y="3293"/>
                    <a:pt x="8143" y="3293"/>
                    <a:pt x="8178" y="2470"/>
                  </a:cubicBezTo>
                  <a:cubicBezTo>
                    <a:pt x="8212" y="1647"/>
                    <a:pt x="7833" y="947"/>
                    <a:pt x="6971" y="1030"/>
                  </a:cubicBezTo>
                  <a:cubicBezTo>
                    <a:pt x="6108" y="1111"/>
                    <a:pt x="6315" y="0"/>
                    <a:pt x="5660" y="0"/>
                  </a:cubicBezTo>
                  <a:cubicBezTo>
                    <a:pt x="5004" y="0"/>
                    <a:pt x="5660" y="947"/>
                    <a:pt x="5211" y="1194"/>
                  </a:cubicBezTo>
                  <a:cubicBezTo>
                    <a:pt x="4763" y="1441"/>
                    <a:pt x="3210" y="1894"/>
                    <a:pt x="3107" y="2635"/>
                  </a:cubicBezTo>
                  <a:cubicBezTo>
                    <a:pt x="3004" y="3376"/>
                    <a:pt x="3935" y="4612"/>
                    <a:pt x="3625" y="5352"/>
                  </a:cubicBezTo>
                  <a:cubicBezTo>
                    <a:pt x="3314" y="6094"/>
                    <a:pt x="2279" y="5476"/>
                    <a:pt x="1969" y="4694"/>
                  </a:cubicBezTo>
                  <a:cubicBezTo>
                    <a:pt x="1658" y="3911"/>
                    <a:pt x="2865" y="2717"/>
                    <a:pt x="2659" y="2265"/>
                  </a:cubicBezTo>
                  <a:cubicBezTo>
                    <a:pt x="2515" y="1950"/>
                    <a:pt x="2331" y="1366"/>
                    <a:pt x="2453" y="979"/>
                  </a:cubicBezTo>
                  <a:cubicBezTo>
                    <a:pt x="2260" y="1049"/>
                    <a:pt x="2091" y="1163"/>
                    <a:pt x="1981" y="133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36" name="Shape 6435">
              <a:extLst>
                <a:ext uri="{FF2B5EF4-FFF2-40B4-BE49-F238E27FC236}">
                  <a16:creationId xmlns:a16="http://schemas.microsoft.com/office/drawing/2014/main" id="{02BD2CA2-2693-55D2-A51C-93601073A8FA}"/>
                </a:ext>
              </a:extLst>
            </p:cNvPr>
            <p:cNvSpPr/>
            <p:nvPr/>
          </p:nvSpPr>
          <p:spPr>
            <a:xfrm>
              <a:off x="4093512" y="3708238"/>
              <a:ext cx="99195" cy="10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036" extrusionOk="0">
                  <a:moveTo>
                    <a:pt x="4462" y="4051"/>
                  </a:moveTo>
                  <a:cubicBezTo>
                    <a:pt x="5185" y="5422"/>
                    <a:pt x="3559" y="6112"/>
                    <a:pt x="2111" y="6280"/>
                  </a:cubicBezTo>
                  <a:cubicBezTo>
                    <a:pt x="664" y="6452"/>
                    <a:pt x="1027" y="9543"/>
                    <a:pt x="124" y="10399"/>
                  </a:cubicBezTo>
                  <a:cubicBezTo>
                    <a:pt x="-782" y="11257"/>
                    <a:pt x="3559" y="13488"/>
                    <a:pt x="4281" y="15370"/>
                  </a:cubicBezTo>
                  <a:cubicBezTo>
                    <a:pt x="4710" y="16489"/>
                    <a:pt x="6151" y="18928"/>
                    <a:pt x="7258" y="20733"/>
                  </a:cubicBezTo>
                  <a:cubicBezTo>
                    <a:pt x="8258" y="20976"/>
                    <a:pt x="9210" y="21190"/>
                    <a:pt x="9785" y="20886"/>
                  </a:cubicBezTo>
                  <a:cubicBezTo>
                    <a:pt x="11145" y="20166"/>
                    <a:pt x="9936" y="17729"/>
                    <a:pt x="11900" y="17873"/>
                  </a:cubicBezTo>
                  <a:cubicBezTo>
                    <a:pt x="13863" y="18019"/>
                    <a:pt x="16735" y="16867"/>
                    <a:pt x="17491" y="18019"/>
                  </a:cubicBezTo>
                  <a:cubicBezTo>
                    <a:pt x="17630" y="18225"/>
                    <a:pt x="17798" y="18433"/>
                    <a:pt x="17981" y="18631"/>
                  </a:cubicBezTo>
                  <a:cubicBezTo>
                    <a:pt x="18614" y="17729"/>
                    <a:pt x="19292" y="16744"/>
                    <a:pt x="19472" y="16400"/>
                  </a:cubicBezTo>
                  <a:cubicBezTo>
                    <a:pt x="19836" y="15716"/>
                    <a:pt x="19836" y="12113"/>
                    <a:pt x="18929" y="10055"/>
                  </a:cubicBezTo>
                  <a:cubicBezTo>
                    <a:pt x="18024" y="7997"/>
                    <a:pt x="18750" y="5250"/>
                    <a:pt x="19836" y="4395"/>
                  </a:cubicBezTo>
                  <a:cubicBezTo>
                    <a:pt x="20065" y="4212"/>
                    <a:pt x="20416" y="3280"/>
                    <a:pt x="20818" y="1946"/>
                  </a:cubicBezTo>
                  <a:cubicBezTo>
                    <a:pt x="19022" y="1278"/>
                    <a:pt x="17296" y="681"/>
                    <a:pt x="15784" y="860"/>
                  </a:cubicBezTo>
                  <a:cubicBezTo>
                    <a:pt x="13106" y="1178"/>
                    <a:pt x="10315" y="2343"/>
                    <a:pt x="9312" y="966"/>
                  </a:cubicBezTo>
                  <a:cubicBezTo>
                    <a:pt x="8306" y="-410"/>
                    <a:pt x="6855" y="-196"/>
                    <a:pt x="5516" y="860"/>
                  </a:cubicBezTo>
                  <a:cubicBezTo>
                    <a:pt x="5362" y="980"/>
                    <a:pt x="5195" y="1017"/>
                    <a:pt x="5018" y="995"/>
                  </a:cubicBezTo>
                  <a:cubicBezTo>
                    <a:pt x="4560" y="2231"/>
                    <a:pt x="4098" y="3359"/>
                    <a:pt x="4462" y="405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37" name="Shape 6436">
              <a:extLst>
                <a:ext uri="{FF2B5EF4-FFF2-40B4-BE49-F238E27FC236}">
                  <a16:creationId xmlns:a16="http://schemas.microsoft.com/office/drawing/2014/main" id="{78B10FD0-F457-911F-CAF8-5E8798AAE416}"/>
                </a:ext>
              </a:extLst>
            </p:cNvPr>
            <p:cNvSpPr/>
            <p:nvPr/>
          </p:nvSpPr>
          <p:spPr>
            <a:xfrm>
              <a:off x="4013834" y="3652463"/>
              <a:ext cx="114069" cy="17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220" extrusionOk="0">
                  <a:moveTo>
                    <a:pt x="5053" y="1407"/>
                  </a:moveTo>
                  <a:cubicBezTo>
                    <a:pt x="3947" y="1829"/>
                    <a:pt x="2363" y="2991"/>
                    <a:pt x="3471" y="3412"/>
                  </a:cubicBezTo>
                  <a:cubicBezTo>
                    <a:pt x="4580" y="3835"/>
                    <a:pt x="4897" y="4890"/>
                    <a:pt x="2839" y="4997"/>
                  </a:cubicBezTo>
                  <a:cubicBezTo>
                    <a:pt x="780" y="5103"/>
                    <a:pt x="622" y="5629"/>
                    <a:pt x="780" y="6368"/>
                  </a:cubicBezTo>
                  <a:cubicBezTo>
                    <a:pt x="940" y="7107"/>
                    <a:pt x="-644" y="7422"/>
                    <a:pt x="305" y="7948"/>
                  </a:cubicBezTo>
                  <a:cubicBezTo>
                    <a:pt x="934" y="8300"/>
                    <a:pt x="2323" y="9526"/>
                    <a:pt x="3194" y="10317"/>
                  </a:cubicBezTo>
                  <a:cubicBezTo>
                    <a:pt x="3501" y="9933"/>
                    <a:pt x="3898" y="9612"/>
                    <a:pt x="4783" y="9696"/>
                  </a:cubicBezTo>
                  <a:cubicBezTo>
                    <a:pt x="6634" y="9873"/>
                    <a:pt x="5178" y="11727"/>
                    <a:pt x="6634" y="12164"/>
                  </a:cubicBezTo>
                  <a:cubicBezTo>
                    <a:pt x="8089" y="12606"/>
                    <a:pt x="8089" y="14106"/>
                    <a:pt x="7032" y="14634"/>
                  </a:cubicBezTo>
                  <a:cubicBezTo>
                    <a:pt x="5972" y="15163"/>
                    <a:pt x="5575" y="18075"/>
                    <a:pt x="7956" y="19836"/>
                  </a:cubicBezTo>
                  <a:cubicBezTo>
                    <a:pt x="10339" y="21600"/>
                    <a:pt x="12188" y="21334"/>
                    <a:pt x="12718" y="20895"/>
                  </a:cubicBezTo>
                  <a:cubicBezTo>
                    <a:pt x="13248" y="20455"/>
                    <a:pt x="15098" y="20895"/>
                    <a:pt x="15628" y="20189"/>
                  </a:cubicBezTo>
                  <a:cubicBezTo>
                    <a:pt x="16159" y="19485"/>
                    <a:pt x="16818" y="20277"/>
                    <a:pt x="17877" y="19485"/>
                  </a:cubicBezTo>
                  <a:cubicBezTo>
                    <a:pt x="18488" y="19026"/>
                    <a:pt x="19761" y="19272"/>
                    <a:pt x="20956" y="19479"/>
                  </a:cubicBezTo>
                  <a:cubicBezTo>
                    <a:pt x="19987" y="18369"/>
                    <a:pt x="18725" y="16868"/>
                    <a:pt x="18350" y="16180"/>
                  </a:cubicBezTo>
                  <a:cubicBezTo>
                    <a:pt x="17718" y="15022"/>
                    <a:pt x="13918" y="13650"/>
                    <a:pt x="14711" y="13122"/>
                  </a:cubicBezTo>
                  <a:cubicBezTo>
                    <a:pt x="15501" y="12595"/>
                    <a:pt x="15184" y="10694"/>
                    <a:pt x="16450" y="10588"/>
                  </a:cubicBezTo>
                  <a:cubicBezTo>
                    <a:pt x="17718" y="10484"/>
                    <a:pt x="19141" y="10060"/>
                    <a:pt x="18508" y="9217"/>
                  </a:cubicBezTo>
                  <a:cubicBezTo>
                    <a:pt x="18190" y="8791"/>
                    <a:pt x="18594" y="8097"/>
                    <a:pt x="18995" y="7337"/>
                  </a:cubicBezTo>
                  <a:cubicBezTo>
                    <a:pt x="17780" y="7257"/>
                    <a:pt x="15976" y="4909"/>
                    <a:pt x="14937" y="4909"/>
                  </a:cubicBezTo>
                  <a:cubicBezTo>
                    <a:pt x="13765" y="4909"/>
                    <a:pt x="12396" y="4258"/>
                    <a:pt x="12689" y="3151"/>
                  </a:cubicBezTo>
                  <a:cubicBezTo>
                    <a:pt x="12982" y="2043"/>
                    <a:pt x="9955" y="1913"/>
                    <a:pt x="8292" y="676"/>
                  </a:cubicBezTo>
                  <a:cubicBezTo>
                    <a:pt x="7899" y="379"/>
                    <a:pt x="7327" y="164"/>
                    <a:pt x="6672" y="0"/>
                  </a:cubicBezTo>
                  <a:cubicBezTo>
                    <a:pt x="6115" y="716"/>
                    <a:pt x="5508" y="1235"/>
                    <a:pt x="5053" y="140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38" name="Shape 6437">
              <a:extLst>
                <a:ext uri="{FF2B5EF4-FFF2-40B4-BE49-F238E27FC236}">
                  <a16:creationId xmlns:a16="http://schemas.microsoft.com/office/drawing/2014/main" id="{1DAF389E-A178-B817-286E-31495CCB79A9}"/>
                </a:ext>
              </a:extLst>
            </p:cNvPr>
            <p:cNvSpPr/>
            <p:nvPr/>
          </p:nvSpPr>
          <p:spPr>
            <a:xfrm>
              <a:off x="4181157" y="3724173"/>
              <a:ext cx="74971" cy="8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8" extrusionOk="0">
                  <a:moveTo>
                    <a:pt x="1300" y="9537"/>
                  </a:moveTo>
                  <a:cubicBezTo>
                    <a:pt x="2546" y="11956"/>
                    <a:pt x="2546" y="16193"/>
                    <a:pt x="2047" y="16998"/>
                  </a:cubicBezTo>
                  <a:cubicBezTo>
                    <a:pt x="1799" y="17403"/>
                    <a:pt x="869" y="18561"/>
                    <a:pt x="0" y="19622"/>
                  </a:cubicBezTo>
                  <a:cubicBezTo>
                    <a:pt x="1129" y="20662"/>
                    <a:pt x="2951" y="21411"/>
                    <a:pt x="6172" y="20587"/>
                  </a:cubicBezTo>
                  <a:cubicBezTo>
                    <a:pt x="10113" y="19576"/>
                    <a:pt x="11979" y="21600"/>
                    <a:pt x="13434" y="18057"/>
                  </a:cubicBezTo>
                  <a:cubicBezTo>
                    <a:pt x="14569" y="15291"/>
                    <a:pt x="18599" y="11517"/>
                    <a:pt x="21600" y="9109"/>
                  </a:cubicBezTo>
                  <a:cubicBezTo>
                    <a:pt x="21566" y="9092"/>
                    <a:pt x="21537" y="9068"/>
                    <a:pt x="21502" y="9058"/>
                  </a:cubicBezTo>
                  <a:cubicBezTo>
                    <a:pt x="18589" y="8061"/>
                    <a:pt x="14146" y="2334"/>
                    <a:pt x="9704" y="1585"/>
                  </a:cubicBezTo>
                  <a:cubicBezTo>
                    <a:pt x="7765" y="1261"/>
                    <a:pt x="5803" y="605"/>
                    <a:pt x="3894" y="0"/>
                  </a:cubicBezTo>
                  <a:cubicBezTo>
                    <a:pt x="3343" y="1568"/>
                    <a:pt x="2861" y="2665"/>
                    <a:pt x="2546" y="2880"/>
                  </a:cubicBezTo>
                  <a:cubicBezTo>
                    <a:pt x="1055" y="3886"/>
                    <a:pt x="58" y="7116"/>
                    <a:pt x="1300" y="953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39" name="Shape 6438">
              <a:extLst>
                <a:ext uri="{FF2B5EF4-FFF2-40B4-BE49-F238E27FC236}">
                  <a16:creationId xmlns:a16="http://schemas.microsoft.com/office/drawing/2014/main" id="{0737D808-0B70-83BD-748C-8EFE5300E508}"/>
                </a:ext>
              </a:extLst>
            </p:cNvPr>
            <p:cNvSpPr/>
            <p:nvPr/>
          </p:nvSpPr>
          <p:spPr>
            <a:xfrm>
              <a:off x="3448122" y="3293914"/>
              <a:ext cx="246421" cy="80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19155" extrusionOk="0">
                  <a:moveTo>
                    <a:pt x="17092" y="11668"/>
                  </a:moveTo>
                  <a:cubicBezTo>
                    <a:pt x="15737" y="11668"/>
                    <a:pt x="11313" y="3025"/>
                    <a:pt x="7250" y="484"/>
                  </a:cubicBezTo>
                  <a:cubicBezTo>
                    <a:pt x="3188" y="-2056"/>
                    <a:pt x="-355" y="6165"/>
                    <a:pt x="28" y="7599"/>
                  </a:cubicBezTo>
                  <a:cubicBezTo>
                    <a:pt x="570" y="9633"/>
                    <a:pt x="2556" y="5057"/>
                    <a:pt x="3549" y="3025"/>
                  </a:cubicBezTo>
                  <a:cubicBezTo>
                    <a:pt x="4542" y="993"/>
                    <a:pt x="5445" y="4042"/>
                    <a:pt x="5535" y="5314"/>
                  </a:cubicBezTo>
                  <a:cubicBezTo>
                    <a:pt x="5626" y="6584"/>
                    <a:pt x="6889" y="7346"/>
                    <a:pt x="8966" y="7599"/>
                  </a:cubicBezTo>
                  <a:cubicBezTo>
                    <a:pt x="11043" y="7855"/>
                    <a:pt x="11313" y="12684"/>
                    <a:pt x="13299" y="13953"/>
                  </a:cubicBezTo>
                  <a:cubicBezTo>
                    <a:pt x="15286" y="15225"/>
                    <a:pt x="13299" y="17512"/>
                    <a:pt x="14293" y="18529"/>
                  </a:cubicBezTo>
                  <a:cubicBezTo>
                    <a:pt x="15286" y="19544"/>
                    <a:pt x="20522" y="19291"/>
                    <a:pt x="20884" y="18021"/>
                  </a:cubicBezTo>
                  <a:cubicBezTo>
                    <a:pt x="21245" y="16750"/>
                    <a:pt x="18446" y="11668"/>
                    <a:pt x="17092" y="1166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40" name="Shape 6439">
              <a:extLst>
                <a:ext uri="{FF2B5EF4-FFF2-40B4-BE49-F238E27FC236}">
                  <a16:creationId xmlns:a16="http://schemas.microsoft.com/office/drawing/2014/main" id="{205FEE1F-B01E-4FB3-B23E-9A1295731146}"/>
                </a:ext>
              </a:extLst>
            </p:cNvPr>
            <p:cNvSpPr/>
            <p:nvPr/>
          </p:nvSpPr>
          <p:spPr>
            <a:xfrm>
              <a:off x="3599511" y="3405462"/>
              <a:ext cx="49490" cy="16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86" h="12937" extrusionOk="0">
                  <a:moveTo>
                    <a:pt x="124" y="3202"/>
                  </a:moveTo>
                  <a:cubicBezTo>
                    <a:pt x="1695" y="9089"/>
                    <a:pt x="16631" y="17499"/>
                    <a:pt x="18204" y="9932"/>
                  </a:cubicBezTo>
                  <a:cubicBezTo>
                    <a:pt x="19775" y="2353"/>
                    <a:pt x="-1825" y="-4101"/>
                    <a:pt x="124" y="3202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41" name="Shape 6440">
              <a:extLst>
                <a:ext uri="{FF2B5EF4-FFF2-40B4-BE49-F238E27FC236}">
                  <a16:creationId xmlns:a16="http://schemas.microsoft.com/office/drawing/2014/main" id="{0C0F38B9-FDCE-953C-447C-14C0C79E87CE}"/>
                </a:ext>
              </a:extLst>
            </p:cNvPr>
            <p:cNvSpPr/>
            <p:nvPr/>
          </p:nvSpPr>
          <p:spPr>
            <a:xfrm>
              <a:off x="3870414" y="3405462"/>
              <a:ext cx="40756" cy="17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3" h="12911" extrusionOk="0">
                  <a:moveTo>
                    <a:pt x="470" y="6989"/>
                  </a:moveTo>
                  <a:cubicBezTo>
                    <a:pt x="4357" y="17795"/>
                    <a:pt x="15480" y="11340"/>
                    <a:pt x="16455" y="6989"/>
                  </a:cubicBezTo>
                  <a:cubicBezTo>
                    <a:pt x="18181" y="-730"/>
                    <a:pt x="-3419" y="-3805"/>
                    <a:pt x="470" y="698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42" name="Shape 6441">
              <a:extLst>
                <a:ext uri="{FF2B5EF4-FFF2-40B4-BE49-F238E27FC236}">
                  <a16:creationId xmlns:a16="http://schemas.microsoft.com/office/drawing/2014/main" id="{3142D5FE-307B-8DFD-C821-178B87056E08}"/>
                </a:ext>
              </a:extLst>
            </p:cNvPr>
            <p:cNvSpPr/>
            <p:nvPr/>
          </p:nvSpPr>
          <p:spPr>
            <a:xfrm>
              <a:off x="4021802" y="5222114"/>
              <a:ext cx="74572" cy="30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0" h="17311" extrusionOk="0">
                  <a:moveTo>
                    <a:pt x="7560" y="76"/>
                  </a:moveTo>
                  <a:cubicBezTo>
                    <a:pt x="4673" y="-1127"/>
                    <a:pt x="-2255" y="12255"/>
                    <a:pt x="733" y="15679"/>
                  </a:cubicBezTo>
                  <a:cubicBezTo>
                    <a:pt x="3883" y="19279"/>
                    <a:pt x="10449" y="1270"/>
                    <a:pt x="7560" y="76"/>
                  </a:cubicBezTo>
                  <a:close/>
                  <a:moveTo>
                    <a:pt x="18327" y="6679"/>
                  </a:moveTo>
                  <a:cubicBezTo>
                    <a:pt x="16227" y="-2321"/>
                    <a:pt x="6510" y="14476"/>
                    <a:pt x="8611" y="16882"/>
                  </a:cubicBezTo>
                  <a:cubicBezTo>
                    <a:pt x="10711" y="19279"/>
                    <a:pt x="19345" y="11039"/>
                    <a:pt x="18327" y="667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43" name="Shape 6442">
              <a:extLst>
                <a:ext uri="{FF2B5EF4-FFF2-40B4-BE49-F238E27FC236}">
                  <a16:creationId xmlns:a16="http://schemas.microsoft.com/office/drawing/2014/main" id="{95CFFBC9-0DC8-9830-E66B-D58C2BA0EF6C}"/>
                </a:ext>
              </a:extLst>
            </p:cNvPr>
            <p:cNvSpPr/>
            <p:nvPr/>
          </p:nvSpPr>
          <p:spPr>
            <a:xfrm>
              <a:off x="3280799" y="3827754"/>
              <a:ext cx="390763" cy="156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0896" extrusionOk="0">
                  <a:moveTo>
                    <a:pt x="160" y="4556"/>
                  </a:moveTo>
                  <a:cubicBezTo>
                    <a:pt x="-413" y="6685"/>
                    <a:pt x="724" y="8762"/>
                    <a:pt x="961" y="7820"/>
                  </a:cubicBezTo>
                  <a:cubicBezTo>
                    <a:pt x="1247" y="6685"/>
                    <a:pt x="732" y="2427"/>
                    <a:pt x="160" y="4556"/>
                  </a:cubicBezTo>
                  <a:close/>
                  <a:moveTo>
                    <a:pt x="20530" y="5472"/>
                  </a:moveTo>
                  <a:cubicBezTo>
                    <a:pt x="20052" y="4139"/>
                    <a:pt x="19724" y="3324"/>
                    <a:pt x="19605" y="3693"/>
                  </a:cubicBezTo>
                  <a:cubicBezTo>
                    <a:pt x="19485" y="4067"/>
                    <a:pt x="18978" y="4215"/>
                    <a:pt x="18620" y="3693"/>
                  </a:cubicBezTo>
                  <a:cubicBezTo>
                    <a:pt x="18262" y="3179"/>
                    <a:pt x="18083" y="2216"/>
                    <a:pt x="17814" y="2216"/>
                  </a:cubicBezTo>
                  <a:cubicBezTo>
                    <a:pt x="17565" y="2216"/>
                    <a:pt x="16702" y="1003"/>
                    <a:pt x="16221" y="0"/>
                  </a:cubicBezTo>
                  <a:cubicBezTo>
                    <a:pt x="16216" y="158"/>
                    <a:pt x="16214" y="308"/>
                    <a:pt x="16220" y="439"/>
                  </a:cubicBezTo>
                  <a:cubicBezTo>
                    <a:pt x="16248" y="1078"/>
                    <a:pt x="15819" y="1504"/>
                    <a:pt x="15332" y="1575"/>
                  </a:cubicBezTo>
                  <a:cubicBezTo>
                    <a:pt x="14846" y="1647"/>
                    <a:pt x="14903" y="2995"/>
                    <a:pt x="14903" y="3916"/>
                  </a:cubicBezTo>
                  <a:cubicBezTo>
                    <a:pt x="14903" y="4840"/>
                    <a:pt x="14502" y="4840"/>
                    <a:pt x="14330" y="5832"/>
                  </a:cubicBezTo>
                  <a:cubicBezTo>
                    <a:pt x="14159" y="6826"/>
                    <a:pt x="14388" y="7039"/>
                    <a:pt x="13987" y="7536"/>
                  </a:cubicBezTo>
                  <a:cubicBezTo>
                    <a:pt x="13586" y="8033"/>
                    <a:pt x="13472" y="8886"/>
                    <a:pt x="13701" y="9738"/>
                  </a:cubicBezTo>
                  <a:cubicBezTo>
                    <a:pt x="13930" y="10588"/>
                    <a:pt x="13672" y="11368"/>
                    <a:pt x="13615" y="11864"/>
                  </a:cubicBezTo>
                  <a:cubicBezTo>
                    <a:pt x="13558" y="12364"/>
                    <a:pt x="13958" y="12577"/>
                    <a:pt x="14359" y="13498"/>
                  </a:cubicBezTo>
                  <a:cubicBezTo>
                    <a:pt x="14760" y="14420"/>
                    <a:pt x="14817" y="13144"/>
                    <a:pt x="14989" y="13853"/>
                  </a:cubicBezTo>
                  <a:cubicBezTo>
                    <a:pt x="15161" y="14563"/>
                    <a:pt x="14874" y="15840"/>
                    <a:pt x="14416" y="15840"/>
                  </a:cubicBezTo>
                  <a:cubicBezTo>
                    <a:pt x="14381" y="15840"/>
                    <a:pt x="14346" y="15865"/>
                    <a:pt x="14311" y="15884"/>
                  </a:cubicBezTo>
                  <a:cubicBezTo>
                    <a:pt x="14549" y="16499"/>
                    <a:pt x="14674" y="17132"/>
                    <a:pt x="14561" y="17531"/>
                  </a:cubicBezTo>
                  <a:cubicBezTo>
                    <a:pt x="14352" y="18272"/>
                    <a:pt x="14173" y="18272"/>
                    <a:pt x="14561" y="19160"/>
                  </a:cubicBezTo>
                  <a:cubicBezTo>
                    <a:pt x="14949" y="20043"/>
                    <a:pt x="15218" y="18714"/>
                    <a:pt x="15546" y="19824"/>
                  </a:cubicBezTo>
                  <a:cubicBezTo>
                    <a:pt x="15874" y="20934"/>
                    <a:pt x="16143" y="21600"/>
                    <a:pt x="16471" y="19677"/>
                  </a:cubicBezTo>
                  <a:cubicBezTo>
                    <a:pt x="16799" y="17751"/>
                    <a:pt x="17039" y="15016"/>
                    <a:pt x="17635" y="14572"/>
                  </a:cubicBezTo>
                  <a:cubicBezTo>
                    <a:pt x="18233" y="14126"/>
                    <a:pt x="19456" y="13537"/>
                    <a:pt x="20172" y="11167"/>
                  </a:cubicBezTo>
                  <a:cubicBezTo>
                    <a:pt x="20888" y="8800"/>
                    <a:pt x="20509" y="8665"/>
                    <a:pt x="20888" y="7912"/>
                  </a:cubicBezTo>
                  <a:cubicBezTo>
                    <a:pt x="21187" y="7323"/>
                    <a:pt x="21008" y="6802"/>
                    <a:pt x="20530" y="5472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44" name="Shape 6443">
              <a:extLst>
                <a:ext uri="{FF2B5EF4-FFF2-40B4-BE49-F238E27FC236}">
                  <a16:creationId xmlns:a16="http://schemas.microsoft.com/office/drawing/2014/main" id="{E950988D-6E73-BDD9-3AA2-57CB7C01B3BF}"/>
                </a:ext>
              </a:extLst>
            </p:cNvPr>
            <p:cNvSpPr/>
            <p:nvPr/>
          </p:nvSpPr>
          <p:spPr>
            <a:xfrm>
              <a:off x="3734962" y="1110744"/>
              <a:ext cx="1468592" cy="109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extrusionOk="0">
                  <a:moveTo>
                    <a:pt x="7395" y="14119"/>
                  </a:moveTo>
                  <a:cubicBezTo>
                    <a:pt x="7405" y="13896"/>
                    <a:pt x="7217" y="14035"/>
                    <a:pt x="7113" y="13770"/>
                  </a:cubicBezTo>
                  <a:cubicBezTo>
                    <a:pt x="7009" y="13505"/>
                    <a:pt x="6476" y="13395"/>
                    <a:pt x="6425" y="13603"/>
                  </a:cubicBezTo>
                  <a:cubicBezTo>
                    <a:pt x="6404" y="13686"/>
                    <a:pt x="6237" y="13812"/>
                    <a:pt x="6373" y="14007"/>
                  </a:cubicBezTo>
                  <a:cubicBezTo>
                    <a:pt x="6508" y="14203"/>
                    <a:pt x="6602" y="14119"/>
                    <a:pt x="6758" y="14314"/>
                  </a:cubicBezTo>
                  <a:cubicBezTo>
                    <a:pt x="6915" y="14510"/>
                    <a:pt x="7384" y="14342"/>
                    <a:pt x="7395" y="14119"/>
                  </a:cubicBezTo>
                  <a:close/>
                  <a:moveTo>
                    <a:pt x="20390" y="1966"/>
                  </a:moveTo>
                  <a:cubicBezTo>
                    <a:pt x="20004" y="1966"/>
                    <a:pt x="19691" y="2049"/>
                    <a:pt x="19671" y="2412"/>
                  </a:cubicBezTo>
                  <a:cubicBezTo>
                    <a:pt x="19649" y="2775"/>
                    <a:pt x="19159" y="2342"/>
                    <a:pt x="18951" y="2468"/>
                  </a:cubicBezTo>
                  <a:cubicBezTo>
                    <a:pt x="18742" y="2593"/>
                    <a:pt x="18846" y="2175"/>
                    <a:pt x="18638" y="2314"/>
                  </a:cubicBezTo>
                  <a:cubicBezTo>
                    <a:pt x="18429" y="2454"/>
                    <a:pt x="18200" y="2789"/>
                    <a:pt x="17950" y="2928"/>
                  </a:cubicBezTo>
                  <a:cubicBezTo>
                    <a:pt x="17699" y="3068"/>
                    <a:pt x="17512" y="3417"/>
                    <a:pt x="17355" y="3444"/>
                  </a:cubicBezTo>
                  <a:cubicBezTo>
                    <a:pt x="17199" y="3472"/>
                    <a:pt x="17689" y="2803"/>
                    <a:pt x="17939" y="2468"/>
                  </a:cubicBezTo>
                  <a:cubicBezTo>
                    <a:pt x="18189" y="2133"/>
                    <a:pt x="18054" y="1742"/>
                    <a:pt x="17720" y="1784"/>
                  </a:cubicBezTo>
                  <a:cubicBezTo>
                    <a:pt x="17386" y="1826"/>
                    <a:pt x="17459" y="2105"/>
                    <a:pt x="17272" y="2161"/>
                  </a:cubicBezTo>
                  <a:cubicBezTo>
                    <a:pt x="17084" y="2217"/>
                    <a:pt x="16187" y="2816"/>
                    <a:pt x="16145" y="2635"/>
                  </a:cubicBezTo>
                  <a:cubicBezTo>
                    <a:pt x="16103" y="2454"/>
                    <a:pt x="16886" y="2147"/>
                    <a:pt x="16875" y="2021"/>
                  </a:cubicBezTo>
                  <a:cubicBezTo>
                    <a:pt x="16865" y="1895"/>
                    <a:pt x="15884" y="1882"/>
                    <a:pt x="15446" y="1966"/>
                  </a:cubicBezTo>
                  <a:cubicBezTo>
                    <a:pt x="15008" y="2049"/>
                    <a:pt x="14236" y="2384"/>
                    <a:pt x="14226" y="2217"/>
                  </a:cubicBezTo>
                  <a:cubicBezTo>
                    <a:pt x="14216" y="2049"/>
                    <a:pt x="15123" y="1812"/>
                    <a:pt x="15582" y="1742"/>
                  </a:cubicBezTo>
                  <a:cubicBezTo>
                    <a:pt x="16051" y="1671"/>
                    <a:pt x="16886" y="1784"/>
                    <a:pt x="17240" y="1589"/>
                  </a:cubicBezTo>
                  <a:cubicBezTo>
                    <a:pt x="17595" y="1393"/>
                    <a:pt x="18127" y="1380"/>
                    <a:pt x="18221" y="1226"/>
                  </a:cubicBezTo>
                  <a:cubicBezTo>
                    <a:pt x="18315" y="1072"/>
                    <a:pt x="17814" y="863"/>
                    <a:pt x="17564" y="877"/>
                  </a:cubicBezTo>
                  <a:cubicBezTo>
                    <a:pt x="17313" y="891"/>
                    <a:pt x="17063" y="849"/>
                    <a:pt x="17084" y="682"/>
                  </a:cubicBezTo>
                  <a:cubicBezTo>
                    <a:pt x="17105" y="514"/>
                    <a:pt x="16698" y="472"/>
                    <a:pt x="16656" y="347"/>
                  </a:cubicBezTo>
                  <a:cubicBezTo>
                    <a:pt x="16614" y="221"/>
                    <a:pt x="15832" y="319"/>
                    <a:pt x="15665" y="179"/>
                  </a:cubicBezTo>
                  <a:cubicBezTo>
                    <a:pt x="15498" y="40"/>
                    <a:pt x="15008" y="-30"/>
                    <a:pt x="14591" y="12"/>
                  </a:cubicBezTo>
                  <a:cubicBezTo>
                    <a:pt x="14174" y="54"/>
                    <a:pt x="13319" y="40"/>
                    <a:pt x="13121" y="68"/>
                  </a:cubicBezTo>
                  <a:cubicBezTo>
                    <a:pt x="12922" y="95"/>
                    <a:pt x="12797" y="193"/>
                    <a:pt x="12620" y="179"/>
                  </a:cubicBezTo>
                  <a:cubicBezTo>
                    <a:pt x="12443" y="166"/>
                    <a:pt x="12171" y="249"/>
                    <a:pt x="12276" y="403"/>
                  </a:cubicBezTo>
                  <a:cubicBezTo>
                    <a:pt x="12465" y="680"/>
                    <a:pt x="11994" y="793"/>
                    <a:pt x="12026" y="584"/>
                  </a:cubicBezTo>
                  <a:cubicBezTo>
                    <a:pt x="12057" y="375"/>
                    <a:pt x="11619" y="277"/>
                    <a:pt x="11483" y="430"/>
                  </a:cubicBezTo>
                  <a:cubicBezTo>
                    <a:pt x="11329" y="605"/>
                    <a:pt x="10628" y="249"/>
                    <a:pt x="10524" y="430"/>
                  </a:cubicBezTo>
                  <a:cubicBezTo>
                    <a:pt x="10419" y="612"/>
                    <a:pt x="9595" y="556"/>
                    <a:pt x="9355" y="612"/>
                  </a:cubicBezTo>
                  <a:cubicBezTo>
                    <a:pt x="9116" y="668"/>
                    <a:pt x="9731" y="905"/>
                    <a:pt x="9710" y="1045"/>
                  </a:cubicBezTo>
                  <a:cubicBezTo>
                    <a:pt x="9689" y="1184"/>
                    <a:pt x="8928" y="1045"/>
                    <a:pt x="9084" y="1296"/>
                  </a:cubicBezTo>
                  <a:cubicBezTo>
                    <a:pt x="9241" y="1547"/>
                    <a:pt x="9741" y="1728"/>
                    <a:pt x="9981" y="2049"/>
                  </a:cubicBezTo>
                  <a:cubicBezTo>
                    <a:pt x="10221" y="2370"/>
                    <a:pt x="9793" y="2175"/>
                    <a:pt x="9522" y="1937"/>
                  </a:cubicBezTo>
                  <a:cubicBezTo>
                    <a:pt x="9251" y="1700"/>
                    <a:pt x="8907" y="1784"/>
                    <a:pt x="8740" y="1547"/>
                  </a:cubicBezTo>
                  <a:cubicBezTo>
                    <a:pt x="8573" y="1309"/>
                    <a:pt x="7947" y="1128"/>
                    <a:pt x="7791" y="1268"/>
                  </a:cubicBezTo>
                  <a:cubicBezTo>
                    <a:pt x="7605" y="1434"/>
                    <a:pt x="8218" y="1742"/>
                    <a:pt x="8218" y="1924"/>
                  </a:cubicBezTo>
                  <a:cubicBezTo>
                    <a:pt x="8218" y="2105"/>
                    <a:pt x="7801" y="1882"/>
                    <a:pt x="7728" y="1952"/>
                  </a:cubicBezTo>
                  <a:cubicBezTo>
                    <a:pt x="7655" y="2021"/>
                    <a:pt x="7290" y="1477"/>
                    <a:pt x="7082" y="1477"/>
                  </a:cubicBezTo>
                  <a:cubicBezTo>
                    <a:pt x="6873" y="1477"/>
                    <a:pt x="7050" y="1728"/>
                    <a:pt x="7050" y="2077"/>
                  </a:cubicBezTo>
                  <a:cubicBezTo>
                    <a:pt x="7050" y="2426"/>
                    <a:pt x="6644" y="2635"/>
                    <a:pt x="6758" y="2398"/>
                  </a:cubicBezTo>
                  <a:cubicBezTo>
                    <a:pt x="6873" y="2161"/>
                    <a:pt x="6790" y="1547"/>
                    <a:pt x="6571" y="1435"/>
                  </a:cubicBezTo>
                  <a:cubicBezTo>
                    <a:pt x="6352" y="1323"/>
                    <a:pt x="5789" y="1673"/>
                    <a:pt x="5496" y="1658"/>
                  </a:cubicBezTo>
                  <a:cubicBezTo>
                    <a:pt x="5205" y="1645"/>
                    <a:pt x="4819" y="1770"/>
                    <a:pt x="5069" y="1966"/>
                  </a:cubicBezTo>
                  <a:cubicBezTo>
                    <a:pt x="5319" y="2161"/>
                    <a:pt x="5058" y="2272"/>
                    <a:pt x="4839" y="2063"/>
                  </a:cubicBezTo>
                  <a:cubicBezTo>
                    <a:pt x="4620" y="1854"/>
                    <a:pt x="3901" y="2063"/>
                    <a:pt x="4047" y="2203"/>
                  </a:cubicBezTo>
                  <a:cubicBezTo>
                    <a:pt x="4193" y="2342"/>
                    <a:pt x="4245" y="2747"/>
                    <a:pt x="4151" y="2914"/>
                  </a:cubicBezTo>
                  <a:cubicBezTo>
                    <a:pt x="4057" y="3082"/>
                    <a:pt x="3755" y="2747"/>
                    <a:pt x="3473" y="2775"/>
                  </a:cubicBezTo>
                  <a:cubicBezTo>
                    <a:pt x="3192" y="2803"/>
                    <a:pt x="1794" y="3696"/>
                    <a:pt x="1877" y="3933"/>
                  </a:cubicBezTo>
                  <a:cubicBezTo>
                    <a:pt x="1961" y="4170"/>
                    <a:pt x="2555" y="3975"/>
                    <a:pt x="2743" y="4114"/>
                  </a:cubicBezTo>
                  <a:cubicBezTo>
                    <a:pt x="2931" y="4254"/>
                    <a:pt x="2680" y="4770"/>
                    <a:pt x="2451" y="4979"/>
                  </a:cubicBezTo>
                  <a:cubicBezTo>
                    <a:pt x="2222" y="5189"/>
                    <a:pt x="1366" y="4993"/>
                    <a:pt x="1345" y="5244"/>
                  </a:cubicBezTo>
                  <a:cubicBezTo>
                    <a:pt x="1325" y="5495"/>
                    <a:pt x="0" y="5537"/>
                    <a:pt x="0" y="5942"/>
                  </a:cubicBezTo>
                  <a:cubicBezTo>
                    <a:pt x="0" y="6096"/>
                    <a:pt x="63" y="6249"/>
                    <a:pt x="209" y="6291"/>
                  </a:cubicBezTo>
                  <a:cubicBezTo>
                    <a:pt x="396" y="6345"/>
                    <a:pt x="626" y="6263"/>
                    <a:pt x="793" y="6514"/>
                  </a:cubicBezTo>
                  <a:cubicBezTo>
                    <a:pt x="960" y="6765"/>
                    <a:pt x="1429" y="6780"/>
                    <a:pt x="1752" y="6612"/>
                  </a:cubicBezTo>
                  <a:cubicBezTo>
                    <a:pt x="2076" y="6445"/>
                    <a:pt x="2315" y="6640"/>
                    <a:pt x="2305" y="6891"/>
                  </a:cubicBezTo>
                  <a:cubicBezTo>
                    <a:pt x="2295" y="7142"/>
                    <a:pt x="1575" y="6793"/>
                    <a:pt x="1356" y="6975"/>
                  </a:cubicBezTo>
                  <a:cubicBezTo>
                    <a:pt x="1137" y="7156"/>
                    <a:pt x="459" y="7002"/>
                    <a:pt x="490" y="7198"/>
                  </a:cubicBezTo>
                  <a:cubicBezTo>
                    <a:pt x="521" y="7393"/>
                    <a:pt x="855" y="7351"/>
                    <a:pt x="1126" y="7421"/>
                  </a:cubicBezTo>
                  <a:cubicBezTo>
                    <a:pt x="1397" y="7491"/>
                    <a:pt x="1147" y="7644"/>
                    <a:pt x="1137" y="7798"/>
                  </a:cubicBezTo>
                  <a:cubicBezTo>
                    <a:pt x="1126" y="7952"/>
                    <a:pt x="1283" y="7923"/>
                    <a:pt x="1554" y="8105"/>
                  </a:cubicBezTo>
                  <a:cubicBezTo>
                    <a:pt x="1825" y="8286"/>
                    <a:pt x="2274" y="8398"/>
                    <a:pt x="2128" y="8189"/>
                  </a:cubicBezTo>
                  <a:cubicBezTo>
                    <a:pt x="1982" y="7979"/>
                    <a:pt x="2409" y="8007"/>
                    <a:pt x="2482" y="8133"/>
                  </a:cubicBezTo>
                  <a:cubicBezTo>
                    <a:pt x="2555" y="8258"/>
                    <a:pt x="2753" y="7952"/>
                    <a:pt x="2952" y="8021"/>
                  </a:cubicBezTo>
                  <a:cubicBezTo>
                    <a:pt x="3150" y="8091"/>
                    <a:pt x="3223" y="7770"/>
                    <a:pt x="3379" y="7910"/>
                  </a:cubicBezTo>
                  <a:cubicBezTo>
                    <a:pt x="3536" y="8049"/>
                    <a:pt x="4266" y="8133"/>
                    <a:pt x="4516" y="8314"/>
                  </a:cubicBezTo>
                  <a:cubicBezTo>
                    <a:pt x="4766" y="8496"/>
                    <a:pt x="5111" y="8538"/>
                    <a:pt x="5079" y="8803"/>
                  </a:cubicBezTo>
                  <a:cubicBezTo>
                    <a:pt x="5048" y="9068"/>
                    <a:pt x="5288" y="9263"/>
                    <a:pt x="5569" y="9430"/>
                  </a:cubicBezTo>
                  <a:cubicBezTo>
                    <a:pt x="5851" y="9598"/>
                    <a:pt x="5903" y="9961"/>
                    <a:pt x="5893" y="10198"/>
                  </a:cubicBezTo>
                  <a:cubicBezTo>
                    <a:pt x="5882" y="10435"/>
                    <a:pt x="6195" y="10602"/>
                    <a:pt x="6143" y="10714"/>
                  </a:cubicBezTo>
                  <a:cubicBezTo>
                    <a:pt x="6091" y="10826"/>
                    <a:pt x="6133" y="10979"/>
                    <a:pt x="6320" y="11203"/>
                  </a:cubicBezTo>
                  <a:cubicBezTo>
                    <a:pt x="6508" y="11426"/>
                    <a:pt x="6028" y="11593"/>
                    <a:pt x="6143" y="11789"/>
                  </a:cubicBezTo>
                  <a:cubicBezTo>
                    <a:pt x="6258" y="11984"/>
                    <a:pt x="5976" y="12361"/>
                    <a:pt x="6310" y="12431"/>
                  </a:cubicBezTo>
                  <a:cubicBezTo>
                    <a:pt x="6644" y="12500"/>
                    <a:pt x="6592" y="12123"/>
                    <a:pt x="6842" y="12123"/>
                  </a:cubicBezTo>
                  <a:cubicBezTo>
                    <a:pt x="7092" y="12123"/>
                    <a:pt x="6832" y="12416"/>
                    <a:pt x="6967" y="12598"/>
                  </a:cubicBezTo>
                  <a:cubicBezTo>
                    <a:pt x="7103" y="12779"/>
                    <a:pt x="7384" y="12737"/>
                    <a:pt x="7645" y="13030"/>
                  </a:cubicBezTo>
                  <a:cubicBezTo>
                    <a:pt x="7906" y="13323"/>
                    <a:pt x="7739" y="13463"/>
                    <a:pt x="7499" y="13226"/>
                  </a:cubicBezTo>
                  <a:cubicBezTo>
                    <a:pt x="7259" y="12988"/>
                    <a:pt x="6560" y="13045"/>
                    <a:pt x="6560" y="13128"/>
                  </a:cubicBezTo>
                  <a:cubicBezTo>
                    <a:pt x="6560" y="13212"/>
                    <a:pt x="7332" y="13798"/>
                    <a:pt x="7509" y="13714"/>
                  </a:cubicBezTo>
                  <a:cubicBezTo>
                    <a:pt x="7687" y="13630"/>
                    <a:pt x="7927" y="14063"/>
                    <a:pt x="7822" y="14202"/>
                  </a:cubicBezTo>
                  <a:cubicBezTo>
                    <a:pt x="7718" y="14342"/>
                    <a:pt x="7770" y="14691"/>
                    <a:pt x="7749" y="14858"/>
                  </a:cubicBezTo>
                  <a:cubicBezTo>
                    <a:pt x="7728" y="15026"/>
                    <a:pt x="7468" y="14858"/>
                    <a:pt x="7301" y="14886"/>
                  </a:cubicBezTo>
                  <a:cubicBezTo>
                    <a:pt x="7134" y="14914"/>
                    <a:pt x="7019" y="14984"/>
                    <a:pt x="7019" y="15221"/>
                  </a:cubicBezTo>
                  <a:cubicBezTo>
                    <a:pt x="7019" y="15459"/>
                    <a:pt x="6758" y="15626"/>
                    <a:pt x="6727" y="15919"/>
                  </a:cubicBezTo>
                  <a:cubicBezTo>
                    <a:pt x="6696" y="16212"/>
                    <a:pt x="6936" y="16198"/>
                    <a:pt x="7071" y="16324"/>
                  </a:cubicBezTo>
                  <a:cubicBezTo>
                    <a:pt x="7207" y="16449"/>
                    <a:pt x="6821" y="16533"/>
                    <a:pt x="6800" y="16742"/>
                  </a:cubicBezTo>
                  <a:cubicBezTo>
                    <a:pt x="6779" y="16952"/>
                    <a:pt x="7155" y="17328"/>
                    <a:pt x="7290" y="17426"/>
                  </a:cubicBezTo>
                  <a:cubicBezTo>
                    <a:pt x="7426" y="17523"/>
                    <a:pt x="7301" y="17998"/>
                    <a:pt x="7353" y="18235"/>
                  </a:cubicBezTo>
                  <a:cubicBezTo>
                    <a:pt x="7405" y="18473"/>
                    <a:pt x="7582" y="18179"/>
                    <a:pt x="7561" y="18486"/>
                  </a:cubicBezTo>
                  <a:cubicBezTo>
                    <a:pt x="7541" y="18793"/>
                    <a:pt x="7728" y="18779"/>
                    <a:pt x="7739" y="18961"/>
                  </a:cubicBezTo>
                  <a:cubicBezTo>
                    <a:pt x="7749" y="19142"/>
                    <a:pt x="8073" y="19114"/>
                    <a:pt x="8010" y="19365"/>
                  </a:cubicBezTo>
                  <a:cubicBezTo>
                    <a:pt x="7947" y="19617"/>
                    <a:pt x="8104" y="19798"/>
                    <a:pt x="8177" y="19937"/>
                  </a:cubicBezTo>
                  <a:cubicBezTo>
                    <a:pt x="8250" y="20077"/>
                    <a:pt x="8521" y="20314"/>
                    <a:pt x="8573" y="20496"/>
                  </a:cubicBezTo>
                  <a:cubicBezTo>
                    <a:pt x="8625" y="20677"/>
                    <a:pt x="8782" y="20914"/>
                    <a:pt x="8969" y="20844"/>
                  </a:cubicBezTo>
                  <a:cubicBezTo>
                    <a:pt x="9157" y="20774"/>
                    <a:pt x="9168" y="21012"/>
                    <a:pt x="9314" y="20984"/>
                  </a:cubicBezTo>
                  <a:cubicBezTo>
                    <a:pt x="9460" y="20956"/>
                    <a:pt x="9689" y="21067"/>
                    <a:pt x="9731" y="21221"/>
                  </a:cubicBezTo>
                  <a:cubicBezTo>
                    <a:pt x="9773" y="21375"/>
                    <a:pt x="10221" y="21514"/>
                    <a:pt x="10346" y="21542"/>
                  </a:cubicBezTo>
                  <a:cubicBezTo>
                    <a:pt x="10471" y="21570"/>
                    <a:pt x="10492" y="21263"/>
                    <a:pt x="10607" y="21179"/>
                  </a:cubicBezTo>
                  <a:cubicBezTo>
                    <a:pt x="10722" y="21096"/>
                    <a:pt x="10680" y="20481"/>
                    <a:pt x="10784" y="20440"/>
                  </a:cubicBezTo>
                  <a:cubicBezTo>
                    <a:pt x="10889" y="20398"/>
                    <a:pt x="10857" y="19756"/>
                    <a:pt x="10753" y="19700"/>
                  </a:cubicBezTo>
                  <a:cubicBezTo>
                    <a:pt x="10649" y="19644"/>
                    <a:pt x="10690" y="19421"/>
                    <a:pt x="10930" y="19463"/>
                  </a:cubicBezTo>
                  <a:cubicBezTo>
                    <a:pt x="11170" y="19505"/>
                    <a:pt x="11087" y="19184"/>
                    <a:pt x="11201" y="19142"/>
                  </a:cubicBezTo>
                  <a:cubicBezTo>
                    <a:pt x="11316" y="19100"/>
                    <a:pt x="11264" y="18807"/>
                    <a:pt x="11347" y="18779"/>
                  </a:cubicBezTo>
                  <a:cubicBezTo>
                    <a:pt x="11431" y="18751"/>
                    <a:pt x="11421" y="18556"/>
                    <a:pt x="11358" y="18444"/>
                  </a:cubicBezTo>
                  <a:cubicBezTo>
                    <a:pt x="11295" y="18333"/>
                    <a:pt x="11368" y="18249"/>
                    <a:pt x="11494" y="18221"/>
                  </a:cubicBezTo>
                  <a:cubicBezTo>
                    <a:pt x="11619" y="18193"/>
                    <a:pt x="11587" y="17956"/>
                    <a:pt x="11421" y="17872"/>
                  </a:cubicBezTo>
                  <a:cubicBezTo>
                    <a:pt x="11254" y="17789"/>
                    <a:pt x="11306" y="17538"/>
                    <a:pt x="11473" y="17691"/>
                  </a:cubicBezTo>
                  <a:cubicBezTo>
                    <a:pt x="11639" y="17844"/>
                    <a:pt x="11765" y="17733"/>
                    <a:pt x="11671" y="17565"/>
                  </a:cubicBezTo>
                  <a:cubicBezTo>
                    <a:pt x="11577" y="17398"/>
                    <a:pt x="11785" y="17314"/>
                    <a:pt x="12004" y="17286"/>
                  </a:cubicBezTo>
                  <a:cubicBezTo>
                    <a:pt x="12224" y="17258"/>
                    <a:pt x="12338" y="17105"/>
                    <a:pt x="12297" y="16881"/>
                  </a:cubicBezTo>
                  <a:cubicBezTo>
                    <a:pt x="12255" y="16659"/>
                    <a:pt x="12547" y="16672"/>
                    <a:pt x="12474" y="16868"/>
                  </a:cubicBezTo>
                  <a:cubicBezTo>
                    <a:pt x="12401" y="17063"/>
                    <a:pt x="12443" y="17258"/>
                    <a:pt x="12547" y="17119"/>
                  </a:cubicBezTo>
                  <a:cubicBezTo>
                    <a:pt x="12651" y="16979"/>
                    <a:pt x="12849" y="17077"/>
                    <a:pt x="13204" y="16937"/>
                  </a:cubicBezTo>
                  <a:cubicBezTo>
                    <a:pt x="13559" y="16798"/>
                    <a:pt x="13903" y="16407"/>
                    <a:pt x="13986" y="16031"/>
                  </a:cubicBezTo>
                  <a:cubicBezTo>
                    <a:pt x="14070" y="15654"/>
                    <a:pt x="14476" y="15696"/>
                    <a:pt x="14424" y="15445"/>
                  </a:cubicBezTo>
                  <a:cubicBezTo>
                    <a:pt x="14372" y="15193"/>
                    <a:pt x="14497" y="15096"/>
                    <a:pt x="14758" y="15263"/>
                  </a:cubicBezTo>
                  <a:cubicBezTo>
                    <a:pt x="15019" y="15431"/>
                    <a:pt x="14810" y="15152"/>
                    <a:pt x="15102" y="15152"/>
                  </a:cubicBezTo>
                  <a:cubicBezTo>
                    <a:pt x="15394" y="15152"/>
                    <a:pt x="15342" y="15012"/>
                    <a:pt x="15624" y="14998"/>
                  </a:cubicBezTo>
                  <a:cubicBezTo>
                    <a:pt x="15905" y="14984"/>
                    <a:pt x="16635" y="14817"/>
                    <a:pt x="16886" y="14538"/>
                  </a:cubicBezTo>
                  <a:cubicBezTo>
                    <a:pt x="17136" y="14258"/>
                    <a:pt x="17668" y="14021"/>
                    <a:pt x="17887" y="13840"/>
                  </a:cubicBezTo>
                  <a:cubicBezTo>
                    <a:pt x="18106" y="13658"/>
                    <a:pt x="18158" y="13505"/>
                    <a:pt x="18023" y="13603"/>
                  </a:cubicBezTo>
                  <a:cubicBezTo>
                    <a:pt x="17887" y="13700"/>
                    <a:pt x="17605" y="13714"/>
                    <a:pt x="17397" y="13644"/>
                  </a:cubicBezTo>
                  <a:cubicBezTo>
                    <a:pt x="17188" y="13575"/>
                    <a:pt x="16854" y="13337"/>
                    <a:pt x="16614" y="13519"/>
                  </a:cubicBezTo>
                  <a:cubicBezTo>
                    <a:pt x="16375" y="13700"/>
                    <a:pt x="16521" y="13254"/>
                    <a:pt x="16719" y="13212"/>
                  </a:cubicBezTo>
                  <a:cubicBezTo>
                    <a:pt x="16917" y="13170"/>
                    <a:pt x="16833" y="13045"/>
                    <a:pt x="16781" y="12765"/>
                  </a:cubicBezTo>
                  <a:cubicBezTo>
                    <a:pt x="16729" y="12486"/>
                    <a:pt x="17115" y="12668"/>
                    <a:pt x="17282" y="12988"/>
                  </a:cubicBezTo>
                  <a:cubicBezTo>
                    <a:pt x="17449" y="13310"/>
                    <a:pt x="17772" y="13449"/>
                    <a:pt x="18054" y="13337"/>
                  </a:cubicBezTo>
                  <a:cubicBezTo>
                    <a:pt x="18335" y="13226"/>
                    <a:pt x="18064" y="12919"/>
                    <a:pt x="18179" y="12710"/>
                  </a:cubicBezTo>
                  <a:cubicBezTo>
                    <a:pt x="18294" y="12500"/>
                    <a:pt x="17313" y="11845"/>
                    <a:pt x="17261" y="11621"/>
                  </a:cubicBezTo>
                  <a:cubicBezTo>
                    <a:pt x="17209" y="11398"/>
                    <a:pt x="17511" y="11552"/>
                    <a:pt x="17783" y="11705"/>
                  </a:cubicBezTo>
                  <a:cubicBezTo>
                    <a:pt x="18054" y="11858"/>
                    <a:pt x="18116" y="11412"/>
                    <a:pt x="18116" y="11217"/>
                  </a:cubicBezTo>
                  <a:cubicBezTo>
                    <a:pt x="18116" y="11021"/>
                    <a:pt x="17532" y="11007"/>
                    <a:pt x="17272" y="11203"/>
                  </a:cubicBezTo>
                  <a:cubicBezTo>
                    <a:pt x="17011" y="11398"/>
                    <a:pt x="16760" y="10951"/>
                    <a:pt x="17115" y="10896"/>
                  </a:cubicBezTo>
                  <a:cubicBezTo>
                    <a:pt x="17470" y="10840"/>
                    <a:pt x="17146" y="10644"/>
                    <a:pt x="17251" y="10505"/>
                  </a:cubicBezTo>
                  <a:cubicBezTo>
                    <a:pt x="17355" y="10365"/>
                    <a:pt x="17803" y="10910"/>
                    <a:pt x="18033" y="10812"/>
                  </a:cubicBezTo>
                  <a:cubicBezTo>
                    <a:pt x="18263" y="10714"/>
                    <a:pt x="18429" y="10826"/>
                    <a:pt x="18628" y="10617"/>
                  </a:cubicBezTo>
                  <a:cubicBezTo>
                    <a:pt x="18826" y="10407"/>
                    <a:pt x="18273" y="10212"/>
                    <a:pt x="18158" y="10030"/>
                  </a:cubicBezTo>
                  <a:cubicBezTo>
                    <a:pt x="18043" y="9849"/>
                    <a:pt x="18732" y="9919"/>
                    <a:pt x="18940" y="9933"/>
                  </a:cubicBezTo>
                  <a:cubicBezTo>
                    <a:pt x="19149" y="9947"/>
                    <a:pt x="19201" y="9528"/>
                    <a:pt x="19034" y="9612"/>
                  </a:cubicBezTo>
                  <a:cubicBezTo>
                    <a:pt x="18867" y="9696"/>
                    <a:pt x="18273" y="9333"/>
                    <a:pt x="18398" y="9082"/>
                  </a:cubicBezTo>
                  <a:cubicBezTo>
                    <a:pt x="18523" y="8831"/>
                    <a:pt x="18753" y="9124"/>
                    <a:pt x="19013" y="8942"/>
                  </a:cubicBezTo>
                  <a:cubicBezTo>
                    <a:pt x="19274" y="8761"/>
                    <a:pt x="19034" y="8077"/>
                    <a:pt x="18846" y="8077"/>
                  </a:cubicBezTo>
                  <a:cubicBezTo>
                    <a:pt x="18659" y="8077"/>
                    <a:pt x="18221" y="7993"/>
                    <a:pt x="18221" y="7868"/>
                  </a:cubicBezTo>
                  <a:cubicBezTo>
                    <a:pt x="18221" y="7742"/>
                    <a:pt x="17856" y="7630"/>
                    <a:pt x="17960" y="7505"/>
                  </a:cubicBezTo>
                  <a:cubicBezTo>
                    <a:pt x="18064" y="7379"/>
                    <a:pt x="18200" y="7659"/>
                    <a:pt x="18440" y="7421"/>
                  </a:cubicBezTo>
                  <a:cubicBezTo>
                    <a:pt x="18680" y="7184"/>
                    <a:pt x="19180" y="7477"/>
                    <a:pt x="19399" y="7421"/>
                  </a:cubicBezTo>
                  <a:cubicBezTo>
                    <a:pt x="19618" y="7366"/>
                    <a:pt x="19305" y="6821"/>
                    <a:pt x="19180" y="6919"/>
                  </a:cubicBezTo>
                  <a:cubicBezTo>
                    <a:pt x="19055" y="7017"/>
                    <a:pt x="18628" y="7044"/>
                    <a:pt x="18596" y="6751"/>
                  </a:cubicBezTo>
                  <a:cubicBezTo>
                    <a:pt x="18565" y="6458"/>
                    <a:pt x="19003" y="6751"/>
                    <a:pt x="19076" y="6612"/>
                  </a:cubicBezTo>
                  <a:cubicBezTo>
                    <a:pt x="19149" y="6472"/>
                    <a:pt x="18471" y="6110"/>
                    <a:pt x="18367" y="6403"/>
                  </a:cubicBezTo>
                  <a:cubicBezTo>
                    <a:pt x="18262" y="6696"/>
                    <a:pt x="17887" y="6598"/>
                    <a:pt x="18085" y="6430"/>
                  </a:cubicBezTo>
                  <a:cubicBezTo>
                    <a:pt x="18283" y="6263"/>
                    <a:pt x="18325" y="5789"/>
                    <a:pt x="18304" y="5551"/>
                  </a:cubicBezTo>
                  <a:cubicBezTo>
                    <a:pt x="18283" y="5314"/>
                    <a:pt x="19014" y="5300"/>
                    <a:pt x="18930" y="4910"/>
                  </a:cubicBezTo>
                  <a:cubicBezTo>
                    <a:pt x="18846" y="4519"/>
                    <a:pt x="19274" y="4435"/>
                    <a:pt x="19514" y="4435"/>
                  </a:cubicBezTo>
                  <a:cubicBezTo>
                    <a:pt x="19754" y="4435"/>
                    <a:pt x="19504" y="4017"/>
                    <a:pt x="19274" y="4059"/>
                  </a:cubicBezTo>
                  <a:cubicBezTo>
                    <a:pt x="19045" y="4100"/>
                    <a:pt x="18805" y="4449"/>
                    <a:pt x="18690" y="4310"/>
                  </a:cubicBezTo>
                  <a:cubicBezTo>
                    <a:pt x="18575" y="4170"/>
                    <a:pt x="18961" y="3919"/>
                    <a:pt x="19170" y="3919"/>
                  </a:cubicBezTo>
                  <a:cubicBezTo>
                    <a:pt x="19378" y="3919"/>
                    <a:pt x="19879" y="3891"/>
                    <a:pt x="20056" y="3751"/>
                  </a:cubicBezTo>
                  <a:cubicBezTo>
                    <a:pt x="20234" y="3612"/>
                    <a:pt x="19743" y="3486"/>
                    <a:pt x="19410" y="3542"/>
                  </a:cubicBezTo>
                  <a:cubicBezTo>
                    <a:pt x="19076" y="3598"/>
                    <a:pt x="19076" y="3403"/>
                    <a:pt x="19577" y="3389"/>
                  </a:cubicBezTo>
                  <a:cubicBezTo>
                    <a:pt x="20077" y="3375"/>
                    <a:pt x="19994" y="3235"/>
                    <a:pt x="20348" y="3180"/>
                  </a:cubicBezTo>
                  <a:cubicBezTo>
                    <a:pt x="20703" y="3124"/>
                    <a:pt x="20588" y="2928"/>
                    <a:pt x="20807" y="2914"/>
                  </a:cubicBezTo>
                  <a:cubicBezTo>
                    <a:pt x="21026" y="2900"/>
                    <a:pt x="21600" y="2579"/>
                    <a:pt x="21600" y="2426"/>
                  </a:cubicBezTo>
                  <a:cubicBezTo>
                    <a:pt x="21600" y="2272"/>
                    <a:pt x="20776" y="1966"/>
                    <a:pt x="20390" y="196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45" name="Shape 6444">
              <a:extLst>
                <a:ext uri="{FF2B5EF4-FFF2-40B4-BE49-F238E27FC236}">
                  <a16:creationId xmlns:a16="http://schemas.microsoft.com/office/drawing/2014/main" id="{1B40EF37-66ED-CAA3-6E1E-8F7A5ABB714E}"/>
                </a:ext>
              </a:extLst>
            </p:cNvPr>
            <p:cNvSpPr/>
            <p:nvPr/>
          </p:nvSpPr>
          <p:spPr>
            <a:xfrm>
              <a:off x="4579546" y="5317727"/>
              <a:ext cx="48774" cy="29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9" h="15201" extrusionOk="0">
                  <a:moveTo>
                    <a:pt x="7" y="572"/>
                  </a:moveTo>
                  <a:cubicBezTo>
                    <a:pt x="773" y="5320"/>
                    <a:pt x="4240" y="3209"/>
                    <a:pt x="7703" y="7431"/>
                  </a:cubicBezTo>
                  <a:cubicBezTo>
                    <a:pt x="11167" y="11653"/>
                    <a:pt x="14249" y="19547"/>
                    <a:pt x="17712" y="12178"/>
                  </a:cubicBezTo>
                  <a:cubicBezTo>
                    <a:pt x="21178" y="4794"/>
                    <a:pt x="-422" y="-2053"/>
                    <a:pt x="7" y="572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46" name="Shape 6445">
              <a:extLst>
                <a:ext uri="{FF2B5EF4-FFF2-40B4-BE49-F238E27FC236}">
                  <a16:creationId xmlns:a16="http://schemas.microsoft.com/office/drawing/2014/main" id="{FDF609B7-160D-45FF-3A8F-D3A2ED81F829}"/>
                </a:ext>
              </a:extLst>
            </p:cNvPr>
            <p:cNvSpPr/>
            <p:nvPr/>
          </p:nvSpPr>
          <p:spPr>
            <a:xfrm>
              <a:off x="2276860" y="1134647"/>
              <a:ext cx="1939603" cy="1500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25" extrusionOk="0">
                  <a:moveTo>
                    <a:pt x="51" y="18246"/>
                  </a:moveTo>
                  <a:cubicBezTo>
                    <a:pt x="-160" y="18391"/>
                    <a:pt x="348" y="19084"/>
                    <a:pt x="453" y="18997"/>
                  </a:cubicBezTo>
                  <a:cubicBezTo>
                    <a:pt x="526" y="18938"/>
                    <a:pt x="328" y="18647"/>
                    <a:pt x="328" y="18468"/>
                  </a:cubicBezTo>
                  <a:cubicBezTo>
                    <a:pt x="328" y="18289"/>
                    <a:pt x="262" y="18101"/>
                    <a:pt x="51" y="18246"/>
                  </a:cubicBezTo>
                  <a:close/>
                  <a:moveTo>
                    <a:pt x="21252" y="21036"/>
                  </a:moveTo>
                  <a:cubicBezTo>
                    <a:pt x="21205" y="21148"/>
                    <a:pt x="21135" y="20955"/>
                    <a:pt x="21237" y="20854"/>
                  </a:cubicBezTo>
                  <a:cubicBezTo>
                    <a:pt x="21338" y="20753"/>
                    <a:pt x="21221" y="20712"/>
                    <a:pt x="21127" y="20773"/>
                  </a:cubicBezTo>
                  <a:cubicBezTo>
                    <a:pt x="21033" y="20834"/>
                    <a:pt x="21057" y="20500"/>
                    <a:pt x="21143" y="20439"/>
                  </a:cubicBezTo>
                  <a:cubicBezTo>
                    <a:pt x="21229" y="20378"/>
                    <a:pt x="20932" y="20257"/>
                    <a:pt x="20932" y="20368"/>
                  </a:cubicBezTo>
                  <a:cubicBezTo>
                    <a:pt x="20932" y="20480"/>
                    <a:pt x="20720" y="20409"/>
                    <a:pt x="20697" y="20307"/>
                  </a:cubicBezTo>
                  <a:cubicBezTo>
                    <a:pt x="20674" y="20206"/>
                    <a:pt x="20525" y="20176"/>
                    <a:pt x="20580" y="20105"/>
                  </a:cubicBezTo>
                  <a:cubicBezTo>
                    <a:pt x="20634" y="20034"/>
                    <a:pt x="20400" y="19994"/>
                    <a:pt x="20376" y="20115"/>
                  </a:cubicBezTo>
                  <a:cubicBezTo>
                    <a:pt x="20353" y="20236"/>
                    <a:pt x="20283" y="20034"/>
                    <a:pt x="20400" y="19872"/>
                  </a:cubicBezTo>
                  <a:cubicBezTo>
                    <a:pt x="20517" y="19710"/>
                    <a:pt x="20478" y="19568"/>
                    <a:pt x="20588" y="19487"/>
                  </a:cubicBezTo>
                  <a:cubicBezTo>
                    <a:pt x="20697" y="19406"/>
                    <a:pt x="20580" y="19315"/>
                    <a:pt x="20462" y="19376"/>
                  </a:cubicBezTo>
                  <a:cubicBezTo>
                    <a:pt x="20345" y="19437"/>
                    <a:pt x="20032" y="19994"/>
                    <a:pt x="20032" y="20145"/>
                  </a:cubicBezTo>
                  <a:cubicBezTo>
                    <a:pt x="20032" y="20297"/>
                    <a:pt x="20024" y="20480"/>
                    <a:pt x="19915" y="20469"/>
                  </a:cubicBezTo>
                  <a:cubicBezTo>
                    <a:pt x="19806" y="20459"/>
                    <a:pt x="19681" y="20591"/>
                    <a:pt x="19767" y="20672"/>
                  </a:cubicBezTo>
                  <a:cubicBezTo>
                    <a:pt x="19852" y="20753"/>
                    <a:pt x="19539" y="20983"/>
                    <a:pt x="19688" y="21087"/>
                  </a:cubicBezTo>
                  <a:cubicBezTo>
                    <a:pt x="19790" y="21158"/>
                    <a:pt x="19954" y="21056"/>
                    <a:pt x="20095" y="21077"/>
                  </a:cubicBezTo>
                  <a:cubicBezTo>
                    <a:pt x="20236" y="21097"/>
                    <a:pt x="20353" y="21107"/>
                    <a:pt x="20470" y="20996"/>
                  </a:cubicBezTo>
                  <a:cubicBezTo>
                    <a:pt x="20588" y="20884"/>
                    <a:pt x="20588" y="21097"/>
                    <a:pt x="20713" y="21077"/>
                  </a:cubicBezTo>
                  <a:cubicBezTo>
                    <a:pt x="20838" y="21056"/>
                    <a:pt x="20642" y="21208"/>
                    <a:pt x="20650" y="21320"/>
                  </a:cubicBezTo>
                  <a:cubicBezTo>
                    <a:pt x="20658" y="21431"/>
                    <a:pt x="20783" y="21259"/>
                    <a:pt x="20877" y="21198"/>
                  </a:cubicBezTo>
                  <a:cubicBezTo>
                    <a:pt x="20971" y="21137"/>
                    <a:pt x="21088" y="21198"/>
                    <a:pt x="21041" y="21300"/>
                  </a:cubicBezTo>
                  <a:cubicBezTo>
                    <a:pt x="20994" y="21401"/>
                    <a:pt x="21299" y="21502"/>
                    <a:pt x="21370" y="21340"/>
                  </a:cubicBezTo>
                  <a:cubicBezTo>
                    <a:pt x="21440" y="21178"/>
                    <a:pt x="21299" y="20925"/>
                    <a:pt x="21252" y="21036"/>
                  </a:cubicBezTo>
                  <a:close/>
                  <a:moveTo>
                    <a:pt x="18277" y="20130"/>
                  </a:moveTo>
                  <a:cubicBezTo>
                    <a:pt x="18300" y="20252"/>
                    <a:pt x="18981" y="20616"/>
                    <a:pt x="19004" y="20449"/>
                  </a:cubicBezTo>
                  <a:cubicBezTo>
                    <a:pt x="19027" y="20282"/>
                    <a:pt x="18257" y="20026"/>
                    <a:pt x="18277" y="20130"/>
                  </a:cubicBezTo>
                  <a:close/>
                  <a:moveTo>
                    <a:pt x="13878" y="7207"/>
                  </a:moveTo>
                  <a:cubicBezTo>
                    <a:pt x="13808" y="7404"/>
                    <a:pt x="14031" y="7404"/>
                    <a:pt x="14042" y="7632"/>
                  </a:cubicBezTo>
                  <a:cubicBezTo>
                    <a:pt x="14054" y="7860"/>
                    <a:pt x="14277" y="7935"/>
                    <a:pt x="14441" y="7799"/>
                  </a:cubicBezTo>
                  <a:cubicBezTo>
                    <a:pt x="14605" y="7662"/>
                    <a:pt x="15075" y="7839"/>
                    <a:pt x="15075" y="7662"/>
                  </a:cubicBezTo>
                  <a:cubicBezTo>
                    <a:pt x="15075" y="7495"/>
                    <a:pt x="14582" y="7191"/>
                    <a:pt x="14406" y="7237"/>
                  </a:cubicBezTo>
                  <a:cubicBezTo>
                    <a:pt x="14230" y="7283"/>
                    <a:pt x="13949" y="7009"/>
                    <a:pt x="13878" y="7207"/>
                  </a:cubicBezTo>
                  <a:close/>
                  <a:moveTo>
                    <a:pt x="15344" y="11155"/>
                  </a:moveTo>
                  <a:cubicBezTo>
                    <a:pt x="15485" y="11125"/>
                    <a:pt x="15459" y="10844"/>
                    <a:pt x="15380" y="10699"/>
                  </a:cubicBezTo>
                  <a:cubicBezTo>
                    <a:pt x="15321" y="10593"/>
                    <a:pt x="15168" y="10578"/>
                    <a:pt x="15040" y="10593"/>
                  </a:cubicBezTo>
                  <a:cubicBezTo>
                    <a:pt x="14910" y="10608"/>
                    <a:pt x="14688" y="10866"/>
                    <a:pt x="14805" y="11125"/>
                  </a:cubicBezTo>
                  <a:cubicBezTo>
                    <a:pt x="14922" y="11383"/>
                    <a:pt x="15204" y="11185"/>
                    <a:pt x="15344" y="11155"/>
                  </a:cubicBezTo>
                  <a:close/>
                  <a:moveTo>
                    <a:pt x="17819" y="11884"/>
                  </a:moveTo>
                  <a:cubicBezTo>
                    <a:pt x="17960" y="11899"/>
                    <a:pt x="17984" y="12127"/>
                    <a:pt x="18206" y="12370"/>
                  </a:cubicBezTo>
                  <a:cubicBezTo>
                    <a:pt x="18429" y="12613"/>
                    <a:pt x="18453" y="12446"/>
                    <a:pt x="18488" y="12279"/>
                  </a:cubicBezTo>
                  <a:cubicBezTo>
                    <a:pt x="18523" y="12112"/>
                    <a:pt x="18770" y="12248"/>
                    <a:pt x="18758" y="12081"/>
                  </a:cubicBezTo>
                  <a:cubicBezTo>
                    <a:pt x="18746" y="11914"/>
                    <a:pt x="18957" y="11717"/>
                    <a:pt x="19098" y="11641"/>
                  </a:cubicBezTo>
                  <a:cubicBezTo>
                    <a:pt x="19239" y="11565"/>
                    <a:pt x="18981" y="11383"/>
                    <a:pt x="18793" y="11398"/>
                  </a:cubicBezTo>
                  <a:cubicBezTo>
                    <a:pt x="18605" y="11413"/>
                    <a:pt x="18570" y="11246"/>
                    <a:pt x="18570" y="11140"/>
                  </a:cubicBezTo>
                  <a:cubicBezTo>
                    <a:pt x="18570" y="11034"/>
                    <a:pt x="18218" y="10775"/>
                    <a:pt x="18101" y="10821"/>
                  </a:cubicBezTo>
                  <a:cubicBezTo>
                    <a:pt x="17984" y="10866"/>
                    <a:pt x="17784" y="10624"/>
                    <a:pt x="17632" y="10608"/>
                  </a:cubicBezTo>
                  <a:cubicBezTo>
                    <a:pt x="17479" y="10593"/>
                    <a:pt x="17256" y="10441"/>
                    <a:pt x="17280" y="10229"/>
                  </a:cubicBezTo>
                  <a:cubicBezTo>
                    <a:pt x="17303" y="10016"/>
                    <a:pt x="17585" y="10289"/>
                    <a:pt x="17643" y="10122"/>
                  </a:cubicBezTo>
                  <a:cubicBezTo>
                    <a:pt x="17702" y="9955"/>
                    <a:pt x="17350" y="10046"/>
                    <a:pt x="17338" y="9925"/>
                  </a:cubicBezTo>
                  <a:cubicBezTo>
                    <a:pt x="17327" y="9803"/>
                    <a:pt x="17421" y="9849"/>
                    <a:pt x="17491" y="9773"/>
                  </a:cubicBezTo>
                  <a:cubicBezTo>
                    <a:pt x="17561" y="9697"/>
                    <a:pt x="17432" y="9545"/>
                    <a:pt x="17350" y="9484"/>
                  </a:cubicBezTo>
                  <a:cubicBezTo>
                    <a:pt x="17268" y="9424"/>
                    <a:pt x="17245" y="9606"/>
                    <a:pt x="17162" y="9606"/>
                  </a:cubicBezTo>
                  <a:cubicBezTo>
                    <a:pt x="17080" y="9606"/>
                    <a:pt x="17151" y="9439"/>
                    <a:pt x="17209" y="9333"/>
                  </a:cubicBezTo>
                  <a:cubicBezTo>
                    <a:pt x="17268" y="9226"/>
                    <a:pt x="16940" y="9105"/>
                    <a:pt x="16799" y="9166"/>
                  </a:cubicBezTo>
                  <a:cubicBezTo>
                    <a:pt x="16658" y="9226"/>
                    <a:pt x="16611" y="9120"/>
                    <a:pt x="16611" y="8999"/>
                  </a:cubicBezTo>
                  <a:cubicBezTo>
                    <a:pt x="16611" y="8877"/>
                    <a:pt x="16365" y="8999"/>
                    <a:pt x="16271" y="9090"/>
                  </a:cubicBezTo>
                  <a:cubicBezTo>
                    <a:pt x="16177" y="9181"/>
                    <a:pt x="16060" y="8999"/>
                    <a:pt x="16177" y="8983"/>
                  </a:cubicBezTo>
                  <a:cubicBezTo>
                    <a:pt x="16295" y="8968"/>
                    <a:pt x="16435" y="8847"/>
                    <a:pt x="16400" y="8710"/>
                  </a:cubicBezTo>
                  <a:cubicBezTo>
                    <a:pt x="16365" y="8573"/>
                    <a:pt x="16060" y="8558"/>
                    <a:pt x="16001" y="8725"/>
                  </a:cubicBezTo>
                  <a:cubicBezTo>
                    <a:pt x="15943" y="8892"/>
                    <a:pt x="15696" y="8543"/>
                    <a:pt x="15696" y="8406"/>
                  </a:cubicBezTo>
                  <a:cubicBezTo>
                    <a:pt x="15696" y="8270"/>
                    <a:pt x="15321" y="8391"/>
                    <a:pt x="15368" y="8163"/>
                  </a:cubicBezTo>
                  <a:cubicBezTo>
                    <a:pt x="15415" y="7935"/>
                    <a:pt x="14934" y="7875"/>
                    <a:pt x="14805" y="7875"/>
                  </a:cubicBezTo>
                  <a:cubicBezTo>
                    <a:pt x="14676" y="7875"/>
                    <a:pt x="14488" y="8011"/>
                    <a:pt x="14512" y="8163"/>
                  </a:cubicBezTo>
                  <a:cubicBezTo>
                    <a:pt x="14535" y="8315"/>
                    <a:pt x="14371" y="8254"/>
                    <a:pt x="14347" y="8087"/>
                  </a:cubicBezTo>
                  <a:cubicBezTo>
                    <a:pt x="14324" y="7920"/>
                    <a:pt x="14007" y="8270"/>
                    <a:pt x="13913" y="8270"/>
                  </a:cubicBezTo>
                  <a:cubicBezTo>
                    <a:pt x="13820" y="8270"/>
                    <a:pt x="13972" y="7829"/>
                    <a:pt x="13925" y="7693"/>
                  </a:cubicBezTo>
                  <a:cubicBezTo>
                    <a:pt x="13878" y="7556"/>
                    <a:pt x="13808" y="7510"/>
                    <a:pt x="13738" y="7283"/>
                  </a:cubicBezTo>
                  <a:cubicBezTo>
                    <a:pt x="13667" y="7055"/>
                    <a:pt x="13315" y="7146"/>
                    <a:pt x="13221" y="7283"/>
                  </a:cubicBezTo>
                  <a:cubicBezTo>
                    <a:pt x="13128" y="7419"/>
                    <a:pt x="12823" y="7358"/>
                    <a:pt x="12658" y="7571"/>
                  </a:cubicBezTo>
                  <a:cubicBezTo>
                    <a:pt x="12494" y="7784"/>
                    <a:pt x="12670" y="7996"/>
                    <a:pt x="12741" y="8072"/>
                  </a:cubicBezTo>
                  <a:cubicBezTo>
                    <a:pt x="12811" y="8148"/>
                    <a:pt x="12494" y="8270"/>
                    <a:pt x="12600" y="8391"/>
                  </a:cubicBezTo>
                  <a:cubicBezTo>
                    <a:pt x="12705" y="8513"/>
                    <a:pt x="12870" y="8452"/>
                    <a:pt x="12881" y="8649"/>
                  </a:cubicBezTo>
                  <a:cubicBezTo>
                    <a:pt x="12893" y="8847"/>
                    <a:pt x="12494" y="8589"/>
                    <a:pt x="12436" y="8421"/>
                  </a:cubicBezTo>
                  <a:cubicBezTo>
                    <a:pt x="12377" y="8254"/>
                    <a:pt x="12459" y="8103"/>
                    <a:pt x="12377" y="7981"/>
                  </a:cubicBezTo>
                  <a:cubicBezTo>
                    <a:pt x="12295" y="7860"/>
                    <a:pt x="12365" y="7708"/>
                    <a:pt x="12518" y="7495"/>
                  </a:cubicBezTo>
                  <a:cubicBezTo>
                    <a:pt x="12670" y="7283"/>
                    <a:pt x="12787" y="7313"/>
                    <a:pt x="12787" y="7191"/>
                  </a:cubicBezTo>
                  <a:cubicBezTo>
                    <a:pt x="12787" y="7070"/>
                    <a:pt x="12131" y="7070"/>
                    <a:pt x="11744" y="7525"/>
                  </a:cubicBezTo>
                  <a:cubicBezTo>
                    <a:pt x="11356" y="7981"/>
                    <a:pt x="11474" y="8589"/>
                    <a:pt x="11497" y="8710"/>
                  </a:cubicBezTo>
                  <a:cubicBezTo>
                    <a:pt x="11521" y="8831"/>
                    <a:pt x="11861" y="8771"/>
                    <a:pt x="12060" y="8847"/>
                  </a:cubicBezTo>
                  <a:cubicBezTo>
                    <a:pt x="12260" y="8923"/>
                    <a:pt x="12154" y="9029"/>
                    <a:pt x="12002" y="8999"/>
                  </a:cubicBezTo>
                  <a:cubicBezTo>
                    <a:pt x="11849" y="8968"/>
                    <a:pt x="11591" y="8907"/>
                    <a:pt x="11603" y="9044"/>
                  </a:cubicBezTo>
                  <a:cubicBezTo>
                    <a:pt x="11614" y="9181"/>
                    <a:pt x="11931" y="9439"/>
                    <a:pt x="12119" y="9378"/>
                  </a:cubicBezTo>
                  <a:cubicBezTo>
                    <a:pt x="12307" y="9317"/>
                    <a:pt x="12307" y="9317"/>
                    <a:pt x="12389" y="9454"/>
                  </a:cubicBezTo>
                  <a:cubicBezTo>
                    <a:pt x="12471" y="9591"/>
                    <a:pt x="12694" y="9545"/>
                    <a:pt x="12916" y="9561"/>
                  </a:cubicBezTo>
                  <a:cubicBezTo>
                    <a:pt x="13139" y="9576"/>
                    <a:pt x="13397" y="9682"/>
                    <a:pt x="13503" y="9697"/>
                  </a:cubicBezTo>
                  <a:cubicBezTo>
                    <a:pt x="13608" y="9712"/>
                    <a:pt x="13738" y="9621"/>
                    <a:pt x="13773" y="9545"/>
                  </a:cubicBezTo>
                  <a:cubicBezTo>
                    <a:pt x="13808" y="9469"/>
                    <a:pt x="14242" y="9667"/>
                    <a:pt x="14371" y="9652"/>
                  </a:cubicBezTo>
                  <a:cubicBezTo>
                    <a:pt x="14500" y="9636"/>
                    <a:pt x="14418" y="9484"/>
                    <a:pt x="14336" y="9439"/>
                  </a:cubicBezTo>
                  <a:cubicBezTo>
                    <a:pt x="14254" y="9393"/>
                    <a:pt x="14289" y="9196"/>
                    <a:pt x="14394" y="9272"/>
                  </a:cubicBezTo>
                  <a:cubicBezTo>
                    <a:pt x="14500" y="9348"/>
                    <a:pt x="14676" y="9393"/>
                    <a:pt x="14711" y="9530"/>
                  </a:cubicBezTo>
                  <a:cubicBezTo>
                    <a:pt x="14741" y="9646"/>
                    <a:pt x="14840" y="9591"/>
                    <a:pt x="14852" y="9697"/>
                  </a:cubicBezTo>
                  <a:cubicBezTo>
                    <a:pt x="14864" y="9803"/>
                    <a:pt x="15239" y="9925"/>
                    <a:pt x="15251" y="10046"/>
                  </a:cubicBezTo>
                  <a:cubicBezTo>
                    <a:pt x="15262" y="10168"/>
                    <a:pt x="14887" y="10229"/>
                    <a:pt x="14993" y="10335"/>
                  </a:cubicBezTo>
                  <a:cubicBezTo>
                    <a:pt x="15098" y="10441"/>
                    <a:pt x="15262" y="10198"/>
                    <a:pt x="15403" y="10183"/>
                  </a:cubicBezTo>
                  <a:cubicBezTo>
                    <a:pt x="15544" y="10168"/>
                    <a:pt x="15544" y="10578"/>
                    <a:pt x="15649" y="10517"/>
                  </a:cubicBezTo>
                  <a:cubicBezTo>
                    <a:pt x="15793" y="10434"/>
                    <a:pt x="15907" y="10593"/>
                    <a:pt x="16048" y="10851"/>
                  </a:cubicBezTo>
                  <a:cubicBezTo>
                    <a:pt x="16189" y="11110"/>
                    <a:pt x="16037" y="11352"/>
                    <a:pt x="16048" y="11443"/>
                  </a:cubicBezTo>
                  <a:cubicBezTo>
                    <a:pt x="16060" y="11535"/>
                    <a:pt x="16330" y="11504"/>
                    <a:pt x="16482" y="11398"/>
                  </a:cubicBezTo>
                  <a:cubicBezTo>
                    <a:pt x="16635" y="11292"/>
                    <a:pt x="16775" y="11519"/>
                    <a:pt x="16893" y="11656"/>
                  </a:cubicBezTo>
                  <a:cubicBezTo>
                    <a:pt x="17010" y="11793"/>
                    <a:pt x="16459" y="12021"/>
                    <a:pt x="16506" y="11899"/>
                  </a:cubicBezTo>
                  <a:cubicBezTo>
                    <a:pt x="16553" y="11778"/>
                    <a:pt x="16177" y="11413"/>
                    <a:pt x="15837" y="11580"/>
                  </a:cubicBezTo>
                  <a:cubicBezTo>
                    <a:pt x="15497" y="11747"/>
                    <a:pt x="15732" y="12005"/>
                    <a:pt x="15767" y="12157"/>
                  </a:cubicBezTo>
                  <a:cubicBezTo>
                    <a:pt x="15802" y="12309"/>
                    <a:pt x="15462" y="12461"/>
                    <a:pt x="15145" y="12324"/>
                  </a:cubicBezTo>
                  <a:cubicBezTo>
                    <a:pt x="14828" y="12188"/>
                    <a:pt x="14922" y="12415"/>
                    <a:pt x="14793" y="12415"/>
                  </a:cubicBezTo>
                  <a:cubicBezTo>
                    <a:pt x="14664" y="12415"/>
                    <a:pt x="14523" y="12673"/>
                    <a:pt x="14641" y="12841"/>
                  </a:cubicBezTo>
                  <a:cubicBezTo>
                    <a:pt x="14758" y="13008"/>
                    <a:pt x="15016" y="12856"/>
                    <a:pt x="15227" y="12871"/>
                  </a:cubicBezTo>
                  <a:cubicBezTo>
                    <a:pt x="15438" y="12886"/>
                    <a:pt x="15462" y="12962"/>
                    <a:pt x="15485" y="12810"/>
                  </a:cubicBezTo>
                  <a:cubicBezTo>
                    <a:pt x="15509" y="12658"/>
                    <a:pt x="15732" y="12734"/>
                    <a:pt x="15884" y="12780"/>
                  </a:cubicBezTo>
                  <a:cubicBezTo>
                    <a:pt x="16037" y="12825"/>
                    <a:pt x="16001" y="13099"/>
                    <a:pt x="16189" y="13129"/>
                  </a:cubicBezTo>
                  <a:cubicBezTo>
                    <a:pt x="16377" y="13159"/>
                    <a:pt x="16224" y="13403"/>
                    <a:pt x="16341" y="13570"/>
                  </a:cubicBezTo>
                  <a:cubicBezTo>
                    <a:pt x="16459" y="13737"/>
                    <a:pt x="16834" y="13646"/>
                    <a:pt x="16975" y="13828"/>
                  </a:cubicBezTo>
                  <a:cubicBezTo>
                    <a:pt x="17116" y="14010"/>
                    <a:pt x="17712" y="14373"/>
                    <a:pt x="17796" y="14238"/>
                  </a:cubicBezTo>
                  <a:cubicBezTo>
                    <a:pt x="17890" y="14086"/>
                    <a:pt x="17280" y="13387"/>
                    <a:pt x="17104" y="13327"/>
                  </a:cubicBezTo>
                  <a:cubicBezTo>
                    <a:pt x="16928" y="13266"/>
                    <a:pt x="17280" y="13190"/>
                    <a:pt x="17503" y="13418"/>
                  </a:cubicBezTo>
                  <a:cubicBezTo>
                    <a:pt x="17726" y="13646"/>
                    <a:pt x="18054" y="13752"/>
                    <a:pt x="18218" y="13478"/>
                  </a:cubicBezTo>
                  <a:cubicBezTo>
                    <a:pt x="18382" y="13205"/>
                    <a:pt x="18077" y="13281"/>
                    <a:pt x="18077" y="13084"/>
                  </a:cubicBezTo>
                  <a:cubicBezTo>
                    <a:pt x="18077" y="12886"/>
                    <a:pt x="17972" y="12613"/>
                    <a:pt x="17808" y="12613"/>
                  </a:cubicBezTo>
                  <a:cubicBezTo>
                    <a:pt x="17643" y="12613"/>
                    <a:pt x="17221" y="12188"/>
                    <a:pt x="17374" y="12097"/>
                  </a:cubicBezTo>
                  <a:cubicBezTo>
                    <a:pt x="17526" y="12005"/>
                    <a:pt x="17327" y="11884"/>
                    <a:pt x="17444" y="11717"/>
                  </a:cubicBezTo>
                  <a:cubicBezTo>
                    <a:pt x="17561" y="11550"/>
                    <a:pt x="17679" y="11869"/>
                    <a:pt x="17819" y="11884"/>
                  </a:cubicBezTo>
                  <a:close/>
                  <a:moveTo>
                    <a:pt x="13984" y="13220"/>
                  </a:moveTo>
                  <a:cubicBezTo>
                    <a:pt x="14007" y="13068"/>
                    <a:pt x="13597" y="13008"/>
                    <a:pt x="13620" y="12841"/>
                  </a:cubicBezTo>
                  <a:cubicBezTo>
                    <a:pt x="13644" y="12673"/>
                    <a:pt x="13233" y="12537"/>
                    <a:pt x="13104" y="12446"/>
                  </a:cubicBezTo>
                  <a:cubicBezTo>
                    <a:pt x="12975" y="12355"/>
                    <a:pt x="12776" y="12309"/>
                    <a:pt x="12776" y="12127"/>
                  </a:cubicBezTo>
                  <a:cubicBezTo>
                    <a:pt x="12776" y="11945"/>
                    <a:pt x="12494" y="12081"/>
                    <a:pt x="12482" y="12355"/>
                  </a:cubicBezTo>
                  <a:cubicBezTo>
                    <a:pt x="12471" y="12628"/>
                    <a:pt x="12353" y="12567"/>
                    <a:pt x="12412" y="12825"/>
                  </a:cubicBezTo>
                  <a:cubicBezTo>
                    <a:pt x="12471" y="13084"/>
                    <a:pt x="12154" y="13144"/>
                    <a:pt x="12189" y="13281"/>
                  </a:cubicBezTo>
                  <a:cubicBezTo>
                    <a:pt x="12224" y="13418"/>
                    <a:pt x="12377" y="13266"/>
                    <a:pt x="12518" y="13266"/>
                  </a:cubicBezTo>
                  <a:cubicBezTo>
                    <a:pt x="12658" y="13266"/>
                    <a:pt x="12480" y="13520"/>
                    <a:pt x="12658" y="13539"/>
                  </a:cubicBezTo>
                  <a:cubicBezTo>
                    <a:pt x="12799" y="13554"/>
                    <a:pt x="13045" y="13342"/>
                    <a:pt x="13104" y="13220"/>
                  </a:cubicBezTo>
                  <a:cubicBezTo>
                    <a:pt x="13163" y="13099"/>
                    <a:pt x="13280" y="13053"/>
                    <a:pt x="13444" y="13205"/>
                  </a:cubicBezTo>
                  <a:cubicBezTo>
                    <a:pt x="13608" y="13357"/>
                    <a:pt x="13960" y="13372"/>
                    <a:pt x="13984" y="13220"/>
                  </a:cubicBezTo>
                  <a:close/>
                  <a:moveTo>
                    <a:pt x="13139" y="14056"/>
                  </a:moveTo>
                  <a:cubicBezTo>
                    <a:pt x="13327" y="14208"/>
                    <a:pt x="13608" y="13797"/>
                    <a:pt x="13585" y="13676"/>
                  </a:cubicBezTo>
                  <a:cubicBezTo>
                    <a:pt x="13562" y="13554"/>
                    <a:pt x="12913" y="13872"/>
                    <a:pt x="13139" y="14056"/>
                  </a:cubicBezTo>
                  <a:close/>
                  <a:moveTo>
                    <a:pt x="14171" y="14390"/>
                  </a:moveTo>
                  <a:cubicBezTo>
                    <a:pt x="14254" y="14375"/>
                    <a:pt x="14418" y="13995"/>
                    <a:pt x="14207" y="14010"/>
                  </a:cubicBezTo>
                  <a:cubicBezTo>
                    <a:pt x="13996" y="14025"/>
                    <a:pt x="14044" y="14413"/>
                    <a:pt x="14171" y="14390"/>
                  </a:cubicBezTo>
                  <a:close/>
                  <a:moveTo>
                    <a:pt x="11216" y="1284"/>
                  </a:moveTo>
                  <a:cubicBezTo>
                    <a:pt x="11380" y="1147"/>
                    <a:pt x="11509" y="1238"/>
                    <a:pt x="11368" y="1330"/>
                  </a:cubicBezTo>
                  <a:cubicBezTo>
                    <a:pt x="11227" y="1421"/>
                    <a:pt x="11274" y="1481"/>
                    <a:pt x="11474" y="1466"/>
                  </a:cubicBezTo>
                  <a:cubicBezTo>
                    <a:pt x="11673" y="1451"/>
                    <a:pt x="11392" y="1542"/>
                    <a:pt x="11392" y="1694"/>
                  </a:cubicBezTo>
                  <a:cubicBezTo>
                    <a:pt x="11392" y="1846"/>
                    <a:pt x="11626" y="1755"/>
                    <a:pt x="11638" y="1907"/>
                  </a:cubicBezTo>
                  <a:cubicBezTo>
                    <a:pt x="11650" y="2058"/>
                    <a:pt x="12154" y="2119"/>
                    <a:pt x="12307" y="1937"/>
                  </a:cubicBezTo>
                  <a:cubicBezTo>
                    <a:pt x="12459" y="1755"/>
                    <a:pt x="12400" y="1982"/>
                    <a:pt x="12389" y="2104"/>
                  </a:cubicBezTo>
                  <a:cubicBezTo>
                    <a:pt x="12377" y="2225"/>
                    <a:pt x="13104" y="2332"/>
                    <a:pt x="13139" y="2180"/>
                  </a:cubicBezTo>
                  <a:cubicBezTo>
                    <a:pt x="13174" y="2028"/>
                    <a:pt x="13280" y="2089"/>
                    <a:pt x="13421" y="2134"/>
                  </a:cubicBezTo>
                  <a:cubicBezTo>
                    <a:pt x="13562" y="2180"/>
                    <a:pt x="14254" y="1967"/>
                    <a:pt x="14265" y="1785"/>
                  </a:cubicBezTo>
                  <a:cubicBezTo>
                    <a:pt x="14277" y="1603"/>
                    <a:pt x="14488" y="1876"/>
                    <a:pt x="14265" y="2074"/>
                  </a:cubicBezTo>
                  <a:cubicBezTo>
                    <a:pt x="14042" y="2271"/>
                    <a:pt x="13597" y="2241"/>
                    <a:pt x="13397" y="2317"/>
                  </a:cubicBezTo>
                  <a:cubicBezTo>
                    <a:pt x="13198" y="2393"/>
                    <a:pt x="13526" y="2575"/>
                    <a:pt x="13726" y="2772"/>
                  </a:cubicBezTo>
                  <a:cubicBezTo>
                    <a:pt x="13925" y="2970"/>
                    <a:pt x="13468" y="2863"/>
                    <a:pt x="13280" y="2605"/>
                  </a:cubicBezTo>
                  <a:cubicBezTo>
                    <a:pt x="13092" y="2347"/>
                    <a:pt x="12670" y="2347"/>
                    <a:pt x="12447" y="2362"/>
                  </a:cubicBezTo>
                  <a:cubicBezTo>
                    <a:pt x="12224" y="2377"/>
                    <a:pt x="12295" y="2909"/>
                    <a:pt x="12459" y="2909"/>
                  </a:cubicBezTo>
                  <a:cubicBezTo>
                    <a:pt x="12623" y="2909"/>
                    <a:pt x="12787" y="2985"/>
                    <a:pt x="12952" y="3319"/>
                  </a:cubicBezTo>
                  <a:cubicBezTo>
                    <a:pt x="13116" y="3653"/>
                    <a:pt x="13468" y="3577"/>
                    <a:pt x="13468" y="3729"/>
                  </a:cubicBezTo>
                  <a:cubicBezTo>
                    <a:pt x="13468" y="3881"/>
                    <a:pt x="13010" y="3607"/>
                    <a:pt x="12752" y="3547"/>
                  </a:cubicBezTo>
                  <a:cubicBezTo>
                    <a:pt x="12494" y="3486"/>
                    <a:pt x="12084" y="3699"/>
                    <a:pt x="12072" y="3942"/>
                  </a:cubicBezTo>
                  <a:cubicBezTo>
                    <a:pt x="12060" y="4184"/>
                    <a:pt x="12447" y="4154"/>
                    <a:pt x="12705" y="3957"/>
                  </a:cubicBezTo>
                  <a:cubicBezTo>
                    <a:pt x="12963" y="3759"/>
                    <a:pt x="12776" y="4017"/>
                    <a:pt x="12647" y="4169"/>
                  </a:cubicBezTo>
                  <a:cubicBezTo>
                    <a:pt x="12518" y="4321"/>
                    <a:pt x="12952" y="4443"/>
                    <a:pt x="12952" y="4625"/>
                  </a:cubicBezTo>
                  <a:cubicBezTo>
                    <a:pt x="12952" y="4807"/>
                    <a:pt x="12635" y="4746"/>
                    <a:pt x="12600" y="4579"/>
                  </a:cubicBezTo>
                  <a:cubicBezTo>
                    <a:pt x="12565" y="4412"/>
                    <a:pt x="12447" y="4245"/>
                    <a:pt x="12142" y="4276"/>
                  </a:cubicBezTo>
                  <a:cubicBezTo>
                    <a:pt x="11837" y="4306"/>
                    <a:pt x="11919" y="4579"/>
                    <a:pt x="12107" y="4610"/>
                  </a:cubicBezTo>
                  <a:cubicBezTo>
                    <a:pt x="12295" y="4640"/>
                    <a:pt x="12307" y="4822"/>
                    <a:pt x="12095" y="4822"/>
                  </a:cubicBezTo>
                  <a:cubicBezTo>
                    <a:pt x="11884" y="4822"/>
                    <a:pt x="11408" y="4994"/>
                    <a:pt x="11556" y="5172"/>
                  </a:cubicBezTo>
                  <a:cubicBezTo>
                    <a:pt x="11720" y="5369"/>
                    <a:pt x="12318" y="5172"/>
                    <a:pt x="12424" y="5293"/>
                  </a:cubicBezTo>
                  <a:cubicBezTo>
                    <a:pt x="12529" y="5415"/>
                    <a:pt x="12823" y="5460"/>
                    <a:pt x="12893" y="5324"/>
                  </a:cubicBezTo>
                  <a:cubicBezTo>
                    <a:pt x="12963" y="5187"/>
                    <a:pt x="13198" y="5248"/>
                    <a:pt x="13433" y="5248"/>
                  </a:cubicBezTo>
                  <a:cubicBezTo>
                    <a:pt x="13667" y="5248"/>
                    <a:pt x="13726" y="5293"/>
                    <a:pt x="13831" y="5415"/>
                  </a:cubicBezTo>
                  <a:cubicBezTo>
                    <a:pt x="13937" y="5536"/>
                    <a:pt x="14125" y="5491"/>
                    <a:pt x="14254" y="5369"/>
                  </a:cubicBezTo>
                  <a:cubicBezTo>
                    <a:pt x="14383" y="5248"/>
                    <a:pt x="14383" y="5248"/>
                    <a:pt x="14547" y="5248"/>
                  </a:cubicBezTo>
                  <a:cubicBezTo>
                    <a:pt x="14711" y="5248"/>
                    <a:pt x="14746" y="5111"/>
                    <a:pt x="14664" y="4944"/>
                  </a:cubicBezTo>
                  <a:cubicBezTo>
                    <a:pt x="14582" y="4777"/>
                    <a:pt x="14371" y="5065"/>
                    <a:pt x="14347" y="4944"/>
                  </a:cubicBezTo>
                  <a:cubicBezTo>
                    <a:pt x="14318" y="4794"/>
                    <a:pt x="14125" y="4746"/>
                    <a:pt x="13796" y="4807"/>
                  </a:cubicBezTo>
                  <a:cubicBezTo>
                    <a:pt x="13468" y="4868"/>
                    <a:pt x="13608" y="4534"/>
                    <a:pt x="13808" y="4610"/>
                  </a:cubicBezTo>
                  <a:cubicBezTo>
                    <a:pt x="14007" y="4686"/>
                    <a:pt x="14277" y="4655"/>
                    <a:pt x="14500" y="4579"/>
                  </a:cubicBezTo>
                  <a:cubicBezTo>
                    <a:pt x="14723" y="4503"/>
                    <a:pt x="14547" y="4367"/>
                    <a:pt x="14547" y="4245"/>
                  </a:cubicBezTo>
                  <a:cubicBezTo>
                    <a:pt x="14547" y="4124"/>
                    <a:pt x="14828" y="4200"/>
                    <a:pt x="15040" y="4200"/>
                  </a:cubicBezTo>
                  <a:cubicBezTo>
                    <a:pt x="15251" y="4200"/>
                    <a:pt x="15556" y="3759"/>
                    <a:pt x="15567" y="3501"/>
                  </a:cubicBezTo>
                  <a:cubicBezTo>
                    <a:pt x="15579" y="3243"/>
                    <a:pt x="15098" y="3304"/>
                    <a:pt x="14864" y="3304"/>
                  </a:cubicBezTo>
                  <a:cubicBezTo>
                    <a:pt x="14629" y="3304"/>
                    <a:pt x="15016" y="3076"/>
                    <a:pt x="15462" y="3106"/>
                  </a:cubicBezTo>
                  <a:cubicBezTo>
                    <a:pt x="15907" y="3137"/>
                    <a:pt x="15708" y="2879"/>
                    <a:pt x="15790" y="2787"/>
                  </a:cubicBezTo>
                  <a:cubicBezTo>
                    <a:pt x="15872" y="2696"/>
                    <a:pt x="16083" y="2894"/>
                    <a:pt x="16306" y="2833"/>
                  </a:cubicBezTo>
                  <a:cubicBezTo>
                    <a:pt x="16529" y="2772"/>
                    <a:pt x="16377" y="2529"/>
                    <a:pt x="16529" y="2529"/>
                  </a:cubicBezTo>
                  <a:cubicBezTo>
                    <a:pt x="16637" y="2529"/>
                    <a:pt x="16881" y="2317"/>
                    <a:pt x="17362" y="1967"/>
                  </a:cubicBezTo>
                  <a:cubicBezTo>
                    <a:pt x="17843" y="1618"/>
                    <a:pt x="18218" y="1679"/>
                    <a:pt x="18242" y="1481"/>
                  </a:cubicBezTo>
                  <a:cubicBezTo>
                    <a:pt x="18265" y="1284"/>
                    <a:pt x="17573" y="1481"/>
                    <a:pt x="17456" y="1421"/>
                  </a:cubicBezTo>
                  <a:cubicBezTo>
                    <a:pt x="17338" y="1360"/>
                    <a:pt x="17937" y="1193"/>
                    <a:pt x="18077" y="1238"/>
                  </a:cubicBezTo>
                  <a:cubicBezTo>
                    <a:pt x="18218" y="1284"/>
                    <a:pt x="18406" y="1238"/>
                    <a:pt x="18887" y="935"/>
                  </a:cubicBezTo>
                  <a:cubicBezTo>
                    <a:pt x="19368" y="631"/>
                    <a:pt x="19157" y="555"/>
                    <a:pt x="18957" y="601"/>
                  </a:cubicBezTo>
                  <a:cubicBezTo>
                    <a:pt x="18758" y="646"/>
                    <a:pt x="18535" y="555"/>
                    <a:pt x="18547" y="388"/>
                  </a:cubicBezTo>
                  <a:cubicBezTo>
                    <a:pt x="18558" y="221"/>
                    <a:pt x="18253" y="373"/>
                    <a:pt x="18242" y="282"/>
                  </a:cubicBezTo>
                  <a:cubicBezTo>
                    <a:pt x="18230" y="191"/>
                    <a:pt x="17948" y="236"/>
                    <a:pt x="17643" y="388"/>
                  </a:cubicBezTo>
                  <a:cubicBezTo>
                    <a:pt x="17338" y="540"/>
                    <a:pt x="17620" y="236"/>
                    <a:pt x="17749" y="175"/>
                  </a:cubicBezTo>
                  <a:cubicBezTo>
                    <a:pt x="17878" y="115"/>
                    <a:pt x="16975" y="175"/>
                    <a:pt x="16822" y="39"/>
                  </a:cubicBezTo>
                  <a:cubicBezTo>
                    <a:pt x="16670" y="-98"/>
                    <a:pt x="16494" y="266"/>
                    <a:pt x="16353" y="84"/>
                  </a:cubicBezTo>
                  <a:cubicBezTo>
                    <a:pt x="16212" y="-98"/>
                    <a:pt x="15849" y="54"/>
                    <a:pt x="15896" y="191"/>
                  </a:cubicBezTo>
                  <a:cubicBezTo>
                    <a:pt x="15943" y="327"/>
                    <a:pt x="15837" y="327"/>
                    <a:pt x="15696" y="175"/>
                  </a:cubicBezTo>
                  <a:cubicBezTo>
                    <a:pt x="15556" y="24"/>
                    <a:pt x="15286" y="191"/>
                    <a:pt x="15040" y="145"/>
                  </a:cubicBezTo>
                  <a:cubicBezTo>
                    <a:pt x="14793" y="99"/>
                    <a:pt x="14899" y="403"/>
                    <a:pt x="14629" y="251"/>
                  </a:cubicBezTo>
                  <a:cubicBezTo>
                    <a:pt x="14359" y="99"/>
                    <a:pt x="14066" y="175"/>
                    <a:pt x="14148" y="221"/>
                  </a:cubicBezTo>
                  <a:cubicBezTo>
                    <a:pt x="14230" y="266"/>
                    <a:pt x="14125" y="358"/>
                    <a:pt x="14007" y="312"/>
                  </a:cubicBezTo>
                  <a:cubicBezTo>
                    <a:pt x="13890" y="266"/>
                    <a:pt x="13784" y="327"/>
                    <a:pt x="13843" y="479"/>
                  </a:cubicBezTo>
                  <a:cubicBezTo>
                    <a:pt x="13902" y="631"/>
                    <a:pt x="13409" y="434"/>
                    <a:pt x="13409" y="601"/>
                  </a:cubicBezTo>
                  <a:cubicBezTo>
                    <a:pt x="13409" y="768"/>
                    <a:pt x="13233" y="859"/>
                    <a:pt x="13092" y="707"/>
                  </a:cubicBezTo>
                  <a:cubicBezTo>
                    <a:pt x="12952" y="555"/>
                    <a:pt x="12506" y="509"/>
                    <a:pt x="12635" y="646"/>
                  </a:cubicBezTo>
                  <a:cubicBezTo>
                    <a:pt x="12764" y="783"/>
                    <a:pt x="12236" y="707"/>
                    <a:pt x="12377" y="844"/>
                  </a:cubicBezTo>
                  <a:cubicBezTo>
                    <a:pt x="12518" y="980"/>
                    <a:pt x="12201" y="1087"/>
                    <a:pt x="12201" y="1011"/>
                  </a:cubicBezTo>
                  <a:cubicBezTo>
                    <a:pt x="12201" y="935"/>
                    <a:pt x="11908" y="798"/>
                    <a:pt x="11790" y="935"/>
                  </a:cubicBezTo>
                  <a:cubicBezTo>
                    <a:pt x="11673" y="1071"/>
                    <a:pt x="11638" y="1238"/>
                    <a:pt x="11579" y="1147"/>
                  </a:cubicBezTo>
                  <a:cubicBezTo>
                    <a:pt x="11521" y="1056"/>
                    <a:pt x="11263" y="1087"/>
                    <a:pt x="11016" y="1208"/>
                  </a:cubicBezTo>
                  <a:cubicBezTo>
                    <a:pt x="10770" y="1330"/>
                    <a:pt x="11051" y="1421"/>
                    <a:pt x="11216" y="1284"/>
                  </a:cubicBezTo>
                  <a:close/>
                  <a:moveTo>
                    <a:pt x="9796" y="2787"/>
                  </a:moveTo>
                  <a:cubicBezTo>
                    <a:pt x="9969" y="2900"/>
                    <a:pt x="9867" y="3046"/>
                    <a:pt x="10054" y="3152"/>
                  </a:cubicBezTo>
                  <a:cubicBezTo>
                    <a:pt x="10242" y="3258"/>
                    <a:pt x="10782" y="3015"/>
                    <a:pt x="10829" y="3182"/>
                  </a:cubicBezTo>
                  <a:cubicBezTo>
                    <a:pt x="10876" y="3349"/>
                    <a:pt x="10277" y="3365"/>
                    <a:pt x="10359" y="3471"/>
                  </a:cubicBezTo>
                  <a:cubicBezTo>
                    <a:pt x="10442" y="3577"/>
                    <a:pt x="10782" y="3744"/>
                    <a:pt x="10735" y="3835"/>
                  </a:cubicBezTo>
                  <a:cubicBezTo>
                    <a:pt x="10688" y="3926"/>
                    <a:pt x="11298" y="4184"/>
                    <a:pt x="11356" y="4063"/>
                  </a:cubicBezTo>
                  <a:cubicBezTo>
                    <a:pt x="11415" y="3942"/>
                    <a:pt x="11579" y="3972"/>
                    <a:pt x="11732" y="4048"/>
                  </a:cubicBezTo>
                  <a:cubicBezTo>
                    <a:pt x="11884" y="4124"/>
                    <a:pt x="11896" y="3577"/>
                    <a:pt x="12002" y="3668"/>
                  </a:cubicBezTo>
                  <a:cubicBezTo>
                    <a:pt x="12107" y="3759"/>
                    <a:pt x="12095" y="3471"/>
                    <a:pt x="12271" y="3380"/>
                  </a:cubicBezTo>
                  <a:cubicBezTo>
                    <a:pt x="12447" y="3288"/>
                    <a:pt x="12701" y="3288"/>
                    <a:pt x="12717" y="3182"/>
                  </a:cubicBezTo>
                  <a:cubicBezTo>
                    <a:pt x="12729" y="3106"/>
                    <a:pt x="12670" y="3000"/>
                    <a:pt x="12459" y="3030"/>
                  </a:cubicBezTo>
                  <a:cubicBezTo>
                    <a:pt x="12248" y="3061"/>
                    <a:pt x="12107" y="2954"/>
                    <a:pt x="12201" y="2803"/>
                  </a:cubicBezTo>
                  <a:cubicBezTo>
                    <a:pt x="12295" y="2651"/>
                    <a:pt x="11966" y="2605"/>
                    <a:pt x="12084" y="2484"/>
                  </a:cubicBezTo>
                  <a:cubicBezTo>
                    <a:pt x="12201" y="2362"/>
                    <a:pt x="11861" y="2241"/>
                    <a:pt x="11896" y="2423"/>
                  </a:cubicBezTo>
                  <a:cubicBezTo>
                    <a:pt x="11931" y="2605"/>
                    <a:pt x="11685" y="2438"/>
                    <a:pt x="11650" y="2271"/>
                  </a:cubicBezTo>
                  <a:cubicBezTo>
                    <a:pt x="11614" y="2104"/>
                    <a:pt x="11134" y="2043"/>
                    <a:pt x="10817" y="1679"/>
                  </a:cubicBezTo>
                  <a:cubicBezTo>
                    <a:pt x="10500" y="1314"/>
                    <a:pt x="10172" y="1557"/>
                    <a:pt x="10359" y="1603"/>
                  </a:cubicBezTo>
                  <a:cubicBezTo>
                    <a:pt x="10547" y="1648"/>
                    <a:pt x="10535" y="1770"/>
                    <a:pt x="10383" y="1755"/>
                  </a:cubicBezTo>
                  <a:cubicBezTo>
                    <a:pt x="10230" y="1739"/>
                    <a:pt x="9961" y="1770"/>
                    <a:pt x="10207" y="1891"/>
                  </a:cubicBezTo>
                  <a:cubicBezTo>
                    <a:pt x="10453" y="2013"/>
                    <a:pt x="10183" y="2058"/>
                    <a:pt x="9984" y="2058"/>
                  </a:cubicBezTo>
                  <a:cubicBezTo>
                    <a:pt x="9785" y="2058"/>
                    <a:pt x="9773" y="2393"/>
                    <a:pt x="10031" y="2438"/>
                  </a:cubicBezTo>
                  <a:cubicBezTo>
                    <a:pt x="10289" y="2484"/>
                    <a:pt x="10101" y="2681"/>
                    <a:pt x="9890" y="2605"/>
                  </a:cubicBezTo>
                  <a:cubicBezTo>
                    <a:pt x="9679" y="2529"/>
                    <a:pt x="9609" y="2666"/>
                    <a:pt x="9796" y="2787"/>
                  </a:cubicBezTo>
                  <a:close/>
                  <a:moveTo>
                    <a:pt x="11485" y="4488"/>
                  </a:moveTo>
                  <a:cubicBezTo>
                    <a:pt x="11274" y="4352"/>
                    <a:pt x="11009" y="4641"/>
                    <a:pt x="11227" y="4746"/>
                  </a:cubicBezTo>
                  <a:cubicBezTo>
                    <a:pt x="11415" y="4838"/>
                    <a:pt x="11697" y="4625"/>
                    <a:pt x="11485" y="4488"/>
                  </a:cubicBezTo>
                  <a:close/>
                  <a:moveTo>
                    <a:pt x="10887" y="6280"/>
                  </a:moveTo>
                  <a:cubicBezTo>
                    <a:pt x="10969" y="6584"/>
                    <a:pt x="11063" y="6371"/>
                    <a:pt x="11192" y="6493"/>
                  </a:cubicBezTo>
                  <a:cubicBezTo>
                    <a:pt x="11321" y="6614"/>
                    <a:pt x="11521" y="6690"/>
                    <a:pt x="11626" y="6569"/>
                  </a:cubicBezTo>
                  <a:cubicBezTo>
                    <a:pt x="11732" y="6447"/>
                    <a:pt x="11779" y="6356"/>
                    <a:pt x="11814" y="6462"/>
                  </a:cubicBezTo>
                  <a:cubicBezTo>
                    <a:pt x="11871" y="6635"/>
                    <a:pt x="12131" y="6660"/>
                    <a:pt x="12694" y="6675"/>
                  </a:cubicBezTo>
                  <a:cubicBezTo>
                    <a:pt x="13257" y="6690"/>
                    <a:pt x="13116" y="6371"/>
                    <a:pt x="13280" y="6493"/>
                  </a:cubicBezTo>
                  <a:cubicBezTo>
                    <a:pt x="13444" y="6614"/>
                    <a:pt x="13820" y="6614"/>
                    <a:pt x="13984" y="6569"/>
                  </a:cubicBezTo>
                  <a:cubicBezTo>
                    <a:pt x="14148" y="6523"/>
                    <a:pt x="14230" y="6189"/>
                    <a:pt x="14218" y="6022"/>
                  </a:cubicBezTo>
                  <a:cubicBezTo>
                    <a:pt x="14207" y="5855"/>
                    <a:pt x="12952" y="5718"/>
                    <a:pt x="12729" y="5885"/>
                  </a:cubicBezTo>
                  <a:cubicBezTo>
                    <a:pt x="12506" y="6052"/>
                    <a:pt x="12154" y="5809"/>
                    <a:pt x="11978" y="5931"/>
                  </a:cubicBezTo>
                  <a:cubicBezTo>
                    <a:pt x="11802" y="6052"/>
                    <a:pt x="11861" y="5779"/>
                    <a:pt x="11544" y="5764"/>
                  </a:cubicBezTo>
                  <a:cubicBezTo>
                    <a:pt x="11227" y="5749"/>
                    <a:pt x="11568" y="5536"/>
                    <a:pt x="11626" y="5445"/>
                  </a:cubicBezTo>
                  <a:cubicBezTo>
                    <a:pt x="11685" y="5354"/>
                    <a:pt x="11145" y="5111"/>
                    <a:pt x="10922" y="5172"/>
                  </a:cubicBezTo>
                  <a:cubicBezTo>
                    <a:pt x="10700" y="5232"/>
                    <a:pt x="10570" y="5081"/>
                    <a:pt x="10359" y="4959"/>
                  </a:cubicBezTo>
                  <a:cubicBezTo>
                    <a:pt x="10148" y="4838"/>
                    <a:pt x="9575" y="4866"/>
                    <a:pt x="9691" y="5081"/>
                  </a:cubicBezTo>
                  <a:cubicBezTo>
                    <a:pt x="9773" y="5232"/>
                    <a:pt x="10453" y="5551"/>
                    <a:pt x="10524" y="5399"/>
                  </a:cubicBezTo>
                  <a:cubicBezTo>
                    <a:pt x="10594" y="5248"/>
                    <a:pt x="10770" y="5582"/>
                    <a:pt x="10876" y="5749"/>
                  </a:cubicBezTo>
                  <a:cubicBezTo>
                    <a:pt x="10981" y="5916"/>
                    <a:pt x="10805" y="5976"/>
                    <a:pt x="10887" y="6280"/>
                  </a:cubicBezTo>
                  <a:close/>
                  <a:moveTo>
                    <a:pt x="8975" y="8710"/>
                  </a:moveTo>
                  <a:cubicBezTo>
                    <a:pt x="9233" y="8938"/>
                    <a:pt x="9151" y="8528"/>
                    <a:pt x="9445" y="8543"/>
                  </a:cubicBezTo>
                  <a:cubicBezTo>
                    <a:pt x="9738" y="8558"/>
                    <a:pt x="9749" y="7935"/>
                    <a:pt x="9796" y="7708"/>
                  </a:cubicBezTo>
                  <a:cubicBezTo>
                    <a:pt x="9843" y="7480"/>
                    <a:pt x="9562" y="7495"/>
                    <a:pt x="9632" y="7662"/>
                  </a:cubicBezTo>
                  <a:cubicBezTo>
                    <a:pt x="9703" y="7829"/>
                    <a:pt x="9620" y="7996"/>
                    <a:pt x="9597" y="7799"/>
                  </a:cubicBezTo>
                  <a:cubicBezTo>
                    <a:pt x="9573" y="7601"/>
                    <a:pt x="9351" y="7784"/>
                    <a:pt x="9269" y="7632"/>
                  </a:cubicBezTo>
                  <a:cubicBezTo>
                    <a:pt x="9186" y="7480"/>
                    <a:pt x="9527" y="7465"/>
                    <a:pt x="9609" y="7267"/>
                  </a:cubicBezTo>
                  <a:cubicBezTo>
                    <a:pt x="9691" y="7070"/>
                    <a:pt x="9339" y="7100"/>
                    <a:pt x="9421" y="6948"/>
                  </a:cubicBezTo>
                  <a:cubicBezTo>
                    <a:pt x="9503" y="6797"/>
                    <a:pt x="8905" y="6964"/>
                    <a:pt x="9081" y="7055"/>
                  </a:cubicBezTo>
                  <a:cubicBezTo>
                    <a:pt x="9257" y="7146"/>
                    <a:pt x="9093" y="7267"/>
                    <a:pt x="8928" y="7115"/>
                  </a:cubicBezTo>
                  <a:cubicBezTo>
                    <a:pt x="8764" y="6964"/>
                    <a:pt x="8309" y="7218"/>
                    <a:pt x="8471" y="7389"/>
                  </a:cubicBezTo>
                  <a:cubicBezTo>
                    <a:pt x="8600" y="7525"/>
                    <a:pt x="8987" y="7298"/>
                    <a:pt x="8764" y="7693"/>
                  </a:cubicBezTo>
                  <a:cubicBezTo>
                    <a:pt x="8541" y="8087"/>
                    <a:pt x="8448" y="7586"/>
                    <a:pt x="8236" y="7632"/>
                  </a:cubicBezTo>
                  <a:cubicBezTo>
                    <a:pt x="8025" y="7677"/>
                    <a:pt x="8119" y="8011"/>
                    <a:pt x="8436" y="8133"/>
                  </a:cubicBezTo>
                  <a:cubicBezTo>
                    <a:pt x="8752" y="8254"/>
                    <a:pt x="8717" y="8482"/>
                    <a:pt x="8975" y="8710"/>
                  </a:cubicBezTo>
                  <a:close/>
                  <a:moveTo>
                    <a:pt x="10477" y="6584"/>
                  </a:moveTo>
                  <a:cubicBezTo>
                    <a:pt x="10688" y="6569"/>
                    <a:pt x="10582" y="6235"/>
                    <a:pt x="10348" y="6007"/>
                  </a:cubicBezTo>
                  <a:cubicBezTo>
                    <a:pt x="10113" y="5779"/>
                    <a:pt x="9586" y="6247"/>
                    <a:pt x="9679" y="6341"/>
                  </a:cubicBezTo>
                  <a:cubicBezTo>
                    <a:pt x="9785" y="6447"/>
                    <a:pt x="10266" y="6599"/>
                    <a:pt x="10477" y="6584"/>
                  </a:cubicBezTo>
                  <a:close/>
                  <a:moveTo>
                    <a:pt x="10606" y="4367"/>
                  </a:moveTo>
                  <a:cubicBezTo>
                    <a:pt x="10582" y="4276"/>
                    <a:pt x="9693" y="4414"/>
                    <a:pt x="9832" y="4549"/>
                  </a:cubicBezTo>
                  <a:cubicBezTo>
                    <a:pt x="10066" y="4777"/>
                    <a:pt x="10629" y="4458"/>
                    <a:pt x="10606" y="4367"/>
                  </a:cubicBezTo>
                  <a:close/>
                  <a:moveTo>
                    <a:pt x="9656" y="4291"/>
                  </a:moveTo>
                  <a:cubicBezTo>
                    <a:pt x="9832" y="4291"/>
                    <a:pt x="9972" y="4260"/>
                    <a:pt x="10125" y="4184"/>
                  </a:cubicBezTo>
                  <a:cubicBezTo>
                    <a:pt x="10277" y="4109"/>
                    <a:pt x="10043" y="4109"/>
                    <a:pt x="10148" y="3926"/>
                  </a:cubicBezTo>
                  <a:cubicBezTo>
                    <a:pt x="10254" y="3744"/>
                    <a:pt x="9890" y="3729"/>
                    <a:pt x="9867" y="3790"/>
                  </a:cubicBezTo>
                  <a:cubicBezTo>
                    <a:pt x="9843" y="3850"/>
                    <a:pt x="9386" y="3425"/>
                    <a:pt x="9315" y="3562"/>
                  </a:cubicBezTo>
                  <a:cubicBezTo>
                    <a:pt x="9245" y="3699"/>
                    <a:pt x="9480" y="4291"/>
                    <a:pt x="9656" y="4291"/>
                  </a:cubicBezTo>
                  <a:close/>
                  <a:moveTo>
                    <a:pt x="9163" y="5187"/>
                  </a:moveTo>
                  <a:cubicBezTo>
                    <a:pt x="9151" y="5339"/>
                    <a:pt x="8882" y="5156"/>
                    <a:pt x="8670" y="5050"/>
                  </a:cubicBezTo>
                  <a:cubicBezTo>
                    <a:pt x="8459" y="4944"/>
                    <a:pt x="8588" y="5263"/>
                    <a:pt x="8752" y="5445"/>
                  </a:cubicBezTo>
                  <a:cubicBezTo>
                    <a:pt x="8917" y="5627"/>
                    <a:pt x="8670" y="5536"/>
                    <a:pt x="8448" y="5339"/>
                  </a:cubicBezTo>
                  <a:cubicBezTo>
                    <a:pt x="8225" y="5141"/>
                    <a:pt x="8248" y="5475"/>
                    <a:pt x="8354" y="5582"/>
                  </a:cubicBezTo>
                  <a:cubicBezTo>
                    <a:pt x="8459" y="5688"/>
                    <a:pt x="8330" y="5840"/>
                    <a:pt x="8189" y="5597"/>
                  </a:cubicBezTo>
                  <a:cubicBezTo>
                    <a:pt x="8049" y="5354"/>
                    <a:pt x="7978" y="5096"/>
                    <a:pt x="7755" y="5081"/>
                  </a:cubicBezTo>
                  <a:cubicBezTo>
                    <a:pt x="7533" y="5065"/>
                    <a:pt x="7634" y="5361"/>
                    <a:pt x="7720" y="5506"/>
                  </a:cubicBezTo>
                  <a:cubicBezTo>
                    <a:pt x="7838" y="5703"/>
                    <a:pt x="7955" y="5749"/>
                    <a:pt x="8143" y="5885"/>
                  </a:cubicBezTo>
                  <a:cubicBezTo>
                    <a:pt x="8330" y="6022"/>
                    <a:pt x="8635" y="5825"/>
                    <a:pt x="8776" y="5870"/>
                  </a:cubicBezTo>
                  <a:cubicBezTo>
                    <a:pt x="8917" y="5916"/>
                    <a:pt x="8623" y="6144"/>
                    <a:pt x="8717" y="6295"/>
                  </a:cubicBezTo>
                  <a:cubicBezTo>
                    <a:pt x="8811" y="6447"/>
                    <a:pt x="9069" y="6341"/>
                    <a:pt x="9269" y="6326"/>
                  </a:cubicBezTo>
                  <a:cubicBezTo>
                    <a:pt x="9468" y="6311"/>
                    <a:pt x="9374" y="6159"/>
                    <a:pt x="9491" y="6052"/>
                  </a:cubicBezTo>
                  <a:cubicBezTo>
                    <a:pt x="9609" y="5946"/>
                    <a:pt x="9374" y="5961"/>
                    <a:pt x="9468" y="5703"/>
                  </a:cubicBezTo>
                  <a:cubicBezTo>
                    <a:pt x="9562" y="5445"/>
                    <a:pt x="9175" y="5035"/>
                    <a:pt x="9163" y="5187"/>
                  </a:cubicBezTo>
                  <a:close/>
                  <a:moveTo>
                    <a:pt x="7838" y="6250"/>
                  </a:moveTo>
                  <a:cubicBezTo>
                    <a:pt x="7920" y="6128"/>
                    <a:pt x="7662" y="5870"/>
                    <a:pt x="7591" y="6083"/>
                  </a:cubicBezTo>
                  <a:cubicBezTo>
                    <a:pt x="7521" y="6295"/>
                    <a:pt x="7754" y="6373"/>
                    <a:pt x="7838" y="6250"/>
                  </a:cubicBezTo>
                  <a:close/>
                  <a:moveTo>
                    <a:pt x="9163" y="2803"/>
                  </a:moveTo>
                  <a:cubicBezTo>
                    <a:pt x="9245" y="2620"/>
                    <a:pt x="8668" y="2477"/>
                    <a:pt x="8811" y="2636"/>
                  </a:cubicBezTo>
                  <a:cubicBezTo>
                    <a:pt x="8893" y="2727"/>
                    <a:pt x="9081" y="2985"/>
                    <a:pt x="9163" y="2803"/>
                  </a:cubicBezTo>
                  <a:close/>
                  <a:moveTo>
                    <a:pt x="7638" y="4792"/>
                  </a:moveTo>
                  <a:cubicBezTo>
                    <a:pt x="7732" y="4640"/>
                    <a:pt x="7263" y="4154"/>
                    <a:pt x="7239" y="4382"/>
                  </a:cubicBezTo>
                  <a:cubicBezTo>
                    <a:pt x="7216" y="4610"/>
                    <a:pt x="7538" y="4953"/>
                    <a:pt x="7638" y="4792"/>
                  </a:cubicBezTo>
                  <a:close/>
                  <a:moveTo>
                    <a:pt x="7556" y="3516"/>
                  </a:moveTo>
                  <a:cubicBezTo>
                    <a:pt x="7697" y="3395"/>
                    <a:pt x="7955" y="3592"/>
                    <a:pt x="7908" y="3729"/>
                  </a:cubicBezTo>
                  <a:cubicBezTo>
                    <a:pt x="7861" y="3866"/>
                    <a:pt x="7455" y="3701"/>
                    <a:pt x="7486" y="3820"/>
                  </a:cubicBezTo>
                  <a:cubicBezTo>
                    <a:pt x="7497" y="3866"/>
                    <a:pt x="7544" y="4048"/>
                    <a:pt x="7826" y="3942"/>
                  </a:cubicBezTo>
                  <a:cubicBezTo>
                    <a:pt x="8107" y="3835"/>
                    <a:pt x="8342" y="3911"/>
                    <a:pt x="8530" y="4109"/>
                  </a:cubicBezTo>
                  <a:cubicBezTo>
                    <a:pt x="8717" y="4306"/>
                    <a:pt x="8893" y="4382"/>
                    <a:pt x="9022" y="4184"/>
                  </a:cubicBezTo>
                  <a:cubicBezTo>
                    <a:pt x="9151" y="3987"/>
                    <a:pt x="8858" y="3957"/>
                    <a:pt x="8917" y="3805"/>
                  </a:cubicBezTo>
                  <a:cubicBezTo>
                    <a:pt x="8975" y="3653"/>
                    <a:pt x="8729" y="3562"/>
                    <a:pt x="8600" y="3562"/>
                  </a:cubicBezTo>
                  <a:cubicBezTo>
                    <a:pt x="8471" y="3562"/>
                    <a:pt x="8424" y="3258"/>
                    <a:pt x="8318" y="3319"/>
                  </a:cubicBezTo>
                  <a:cubicBezTo>
                    <a:pt x="8213" y="3380"/>
                    <a:pt x="8143" y="3486"/>
                    <a:pt x="8143" y="3288"/>
                  </a:cubicBezTo>
                  <a:cubicBezTo>
                    <a:pt x="8143" y="3091"/>
                    <a:pt x="7533" y="3076"/>
                    <a:pt x="7380" y="3152"/>
                  </a:cubicBezTo>
                  <a:cubicBezTo>
                    <a:pt x="7228" y="3228"/>
                    <a:pt x="7415" y="3638"/>
                    <a:pt x="7556" y="3516"/>
                  </a:cubicBezTo>
                  <a:close/>
                  <a:moveTo>
                    <a:pt x="5597" y="3987"/>
                  </a:moveTo>
                  <a:cubicBezTo>
                    <a:pt x="5715" y="4048"/>
                    <a:pt x="5832" y="3850"/>
                    <a:pt x="5914" y="3942"/>
                  </a:cubicBezTo>
                  <a:cubicBezTo>
                    <a:pt x="5996" y="4033"/>
                    <a:pt x="6360" y="4109"/>
                    <a:pt x="6360" y="3866"/>
                  </a:cubicBezTo>
                  <a:cubicBezTo>
                    <a:pt x="6360" y="3623"/>
                    <a:pt x="5902" y="3592"/>
                    <a:pt x="5785" y="3683"/>
                  </a:cubicBezTo>
                  <a:cubicBezTo>
                    <a:pt x="5668" y="3774"/>
                    <a:pt x="5128" y="3805"/>
                    <a:pt x="5281" y="3957"/>
                  </a:cubicBezTo>
                  <a:cubicBezTo>
                    <a:pt x="5374" y="4050"/>
                    <a:pt x="5480" y="3926"/>
                    <a:pt x="5597" y="3987"/>
                  </a:cubicBezTo>
                  <a:close/>
                  <a:moveTo>
                    <a:pt x="6172" y="4276"/>
                  </a:moveTo>
                  <a:cubicBezTo>
                    <a:pt x="6324" y="4245"/>
                    <a:pt x="6254" y="4093"/>
                    <a:pt x="6008" y="4139"/>
                  </a:cubicBezTo>
                  <a:cubicBezTo>
                    <a:pt x="5761" y="4184"/>
                    <a:pt x="5339" y="4184"/>
                    <a:pt x="5339" y="4412"/>
                  </a:cubicBezTo>
                  <a:cubicBezTo>
                    <a:pt x="5339" y="4595"/>
                    <a:pt x="5421" y="4686"/>
                    <a:pt x="5691" y="4716"/>
                  </a:cubicBezTo>
                  <a:cubicBezTo>
                    <a:pt x="5961" y="4746"/>
                    <a:pt x="6195" y="4412"/>
                    <a:pt x="6066" y="4412"/>
                  </a:cubicBezTo>
                  <a:cubicBezTo>
                    <a:pt x="5937" y="4412"/>
                    <a:pt x="6019" y="4306"/>
                    <a:pt x="6172" y="4276"/>
                  </a:cubicBezTo>
                  <a:close/>
                  <a:moveTo>
                    <a:pt x="5198" y="4352"/>
                  </a:moveTo>
                  <a:cubicBezTo>
                    <a:pt x="5257" y="4169"/>
                    <a:pt x="4810" y="4200"/>
                    <a:pt x="4847" y="4260"/>
                  </a:cubicBezTo>
                  <a:cubicBezTo>
                    <a:pt x="4929" y="4397"/>
                    <a:pt x="5140" y="4534"/>
                    <a:pt x="5198" y="4352"/>
                  </a:cubicBezTo>
                  <a:close/>
                  <a:moveTo>
                    <a:pt x="4588" y="5445"/>
                  </a:moveTo>
                  <a:cubicBezTo>
                    <a:pt x="4424" y="5460"/>
                    <a:pt x="4436" y="5673"/>
                    <a:pt x="4624" y="5673"/>
                  </a:cubicBezTo>
                  <a:cubicBezTo>
                    <a:pt x="4811" y="5673"/>
                    <a:pt x="4870" y="5749"/>
                    <a:pt x="4600" y="5734"/>
                  </a:cubicBezTo>
                  <a:cubicBezTo>
                    <a:pt x="4330" y="5718"/>
                    <a:pt x="4213" y="6022"/>
                    <a:pt x="4401" y="5961"/>
                  </a:cubicBezTo>
                  <a:cubicBezTo>
                    <a:pt x="4588" y="5901"/>
                    <a:pt x="4811" y="5901"/>
                    <a:pt x="4671" y="5961"/>
                  </a:cubicBezTo>
                  <a:cubicBezTo>
                    <a:pt x="4530" y="6022"/>
                    <a:pt x="4146" y="6064"/>
                    <a:pt x="4201" y="6159"/>
                  </a:cubicBezTo>
                  <a:cubicBezTo>
                    <a:pt x="4237" y="6219"/>
                    <a:pt x="4389" y="6204"/>
                    <a:pt x="4542" y="6280"/>
                  </a:cubicBezTo>
                  <a:cubicBezTo>
                    <a:pt x="4694" y="6356"/>
                    <a:pt x="4788" y="6402"/>
                    <a:pt x="4905" y="6235"/>
                  </a:cubicBezTo>
                  <a:cubicBezTo>
                    <a:pt x="5022" y="6068"/>
                    <a:pt x="5175" y="5901"/>
                    <a:pt x="5116" y="6128"/>
                  </a:cubicBezTo>
                  <a:cubicBezTo>
                    <a:pt x="5058" y="6356"/>
                    <a:pt x="5304" y="6189"/>
                    <a:pt x="5621" y="6174"/>
                  </a:cubicBezTo>
                  <a:cubicBezTo>
                    <a:pt x="5937" y="6159"/>
                    <a:pt x="5562" y="6417"/>
                    <a:pt x="5234" y="6447"/>
                  </a:cubicBezTo>
                  <a:cubicBezTo>
                    <a:pt x="4905" y="6478"/>
                    <a:pt x="4964" y="6690"/>
                    <a:pt x="5222" y="6766"/>
                  </a:cubicBezTo>
                  <a:cubicBezTo>
                    <a:pt x="5480" y="6842"/>
                    <a:pt x="6031" y="6554"/>
                    <a:pt x="6160" y="6387"/>
                  </a:cubicBezTo>
                  <a:cubicBezTo>
                    <a:pt x="6289" y="6219"/>
                    <a:pt x="6407" y="6478"/>
                    <a:pt x="6536" y="6356"/>
                  </a:cubicBezTo>
                  <a:cubicBezTo>
                    <a:pt x="6665" y="6235"/>
                    <a:pt x="6911" y="6371"/>
                    <a:pt x="7134" y="6311"/>
                  </a:cubicBezTo>
                  <a:cubicBezTo>
                    <a:pt x="7357" y="6250"/>
                    <a:pt x="7392" y="5703"/>
                    <a:pt x="7228" y="5612"/>
                  </a:cubicBezTo>
                  <a:cubicBezTo>
                    <a:pt x="7063" y="5521"/>
                    <a:pt x="7063" y="5718"/>
                    <a:pt x="6934" y="5749"/>
                  </a:cubicBezTo>
                  <a:cubicBezTo>
                    <a:pt x="6805" y="5779"/>
                    <a:pt x="6735" y="5566"/>
                    <a:pt x="6629" y="5430"/>
                  </a:cubicBezTo>
                  <a:cubicBezTo>
                    <a:pt x="6524" y="5293"/>
                    <a:pt x="6594" y="5035"/>
                    <a:pt x="6442" y="5065"/>
                  </a:cubicBezTo>
                  <a:cubicBezTo>
                    <a:pt x="6291" y="5095"/>
                    <a:pt x="5961" y="5415"/>
                    <a:pt x="6160" y="5445"/>
                  </a:cubicBezTo>
                  <a:cubicBezTo>
                    <a:pt x="6360" y="5475"/>
                    <a:pt x="6289" y="5612"/>
                    <a:pt x="6184" y="5673"/>
                  </a:cubicBezTo>
                  <a:cubicBezTo>
                    <a:pt x="6078" y="5734"/>
                    <a:pt x="6430" y="5840"/>
                    <a:pt x="6383" y="5931"/>
                  </a:cubicBezTo>
                  <a:cubicBezTo>
                    <a:pt x="6336" y="6022"/>
                    <a:pt x="5797" y="5946"/>
                    <a:pt x="5773" y="5794"/>
                  </a:cubicBezTo>
                  <a:cubicBezTo>
                    <a:pt x="5750" y="5642"/>
                    <a:pt x="5328" y="5369"/>
                    <a:pt x="5152" y="5430"/>
                  </a:cubicBezTo>
                  <a:cubicBezTo>
                    <a:pt x="4976" y="5491"/>
                    <a:pt x="5046" y="5248"/>
                    <a:pt x="4870" y="5232"/>
                  </a:cubicBezTo>
                  <a:cubicBezTo>
                    <a:pt x="4694" y="5217"/>
                    <a:pt x="4753" y="5430"/>
                    <a:pt x="4588" y="5445"/>
                  </a:cubicBezTo>
                  <a:close/>
                  <a:moveTo>
                    <a:pt x="2759" y="5521"/>
                  </a:moveTo>
                  <a:cubicBezTo>
                    <a:pt x="2841" y="5566"/>
                    <a:pt x="2759" y="5779"/>
                    <a:pt x="2853" y="5718"/>
                  </a:cubicBezTo>
                  <a:cubicBezTo>
                    <a:pt x="2946" y="5658"/>
                    <a:pt x="2970" y="5642"/>
                    <a:pt x="3040" y="5673"/>
                  </a:cubicBezTo>
                  <a:cubicBezTo>
                    <a:pt x="3167" y="5728"/>
                    <a:pt x="3193" y="5582"/>
                    <a:pt x="3251" y="5506"/>
                  </a:cubicBezTo>
                  <a:cubicBezTo>
                    <a:pt x="3310" y="5430"/>
                    <a:pt x="3286" y="5779"/>
                    <a:pt x="3439" y="5779"/>
                  </a:cubicBezTo>
                  <a:cubicBezTo>
                    <a:pt x="3568" y="5779"/>
                    <a:pt x="3545" y="5415"/>
                    <a:pt x="3662" y="5521"/>
                  </a:cubicBezTo>
                  <a:cubicBezTo>
                    <a:pt x="3779" y="5627"/>
                    <a:pt x="3814" y="5475"/>
                    <a:pt x="3838" y="5369"/>
                  </a:cubicBezTo>
                  <a:cubicBezTo>
                    <a:pt x="3861" y="5263"/>
                    <a:pt x="3861" y="5081"/>
                    <a:pt x="3990" y="5050"/>
                  </a:cubicBezTo>
                  <a:cubicBezTo>
                    <a:pt x="4119" y="5020"/>
                    <a:pt x="4014" y="5217"/>
                    <a:pt x="4072" y="5354"/>
                  </a:cubicBezTo>
                  <a:cubicBezTo>
                    <a:pt x="4158" y="5553"/>
                    <a:pt x="4307" y="5369"/>
                    <a:pt x="4319" y="5278"/>
                  </a:cubicBezTo>
                  <a:cubicBezTo>
                    <a:pt x="4330" y="5187"/>
                    <a:pt x="4542" y="5248"/>
                    <a:pt x="4530" y="5141"/>
                  </a:cubicBezTo>
                  <a:cubicBezTo>
                    <a:pt x="4518" y="5035"/>
                    <a:pt x="4588" y="5005"/>
                    <a:pt x="4530" y="4883"/>
                  </a:cubicBezTo>
                  <a:cubicBezTo>
                    <a:pt x="4471" y="4762"/>
                    <a:pt x="4624" y="4792"/>
                    <a:pt x="4694" y="4701"/>
                  </a:cubicBezTo>
                  <a:cubicBezTo>
                    <a:pt x="4764" y="4610"/>
                    <a:pt x="4600" y="4686"/>
                    <a:pt x="4483" y="4549"/>
                  </a:cubicBezTo>
                  <a:cubicBezTo>
                    <a:pt x="4366" y="4412"/>
                    <a:pt x="4319" y="4595"/>
                    <a:pt x="4319" y="4686"/>
                  </a:cubicBezTo>
                  <a:cubicBezTo>
                    <a:pt x="4319" y="4777"/>
                    <a:pt x="4096" y="4701"/>
                    <a:pt x="3967" y="4640"/>
                  </a:cubicBezTo>
                  <a:cubicBezTo>
                    <a:pt x="3838" y="4579"/>
                    <a:pt x="3674" y="4838"/>
                    <a:pt x="3486" y="4959"/>
                  </a:cubicBezTo>
                  <a:cubicBezTo>
                    <a:pt x="3298" y="5081"/>
                    <a:pt x="3286" y="5293"/>
                    <a:pt x="3111" y="5278"/>
                  </a:cubicBezTo>
                  <a:cubicBezTo>
                    <a:pt x="2935" y="5263"/>
                    <a:pt x="2677" y="5475"/>
                    <a:pt x="2759" y="5521"/>
                  </a:cubicBezTo>
                  <a:close/>
                  <a:moveTo>
                    <a:pt x="3732" y="5946"/>
                  </a:moveTo>
                  <a:cubicBezTo>
                    <a:pt x="3943" y="5976"/>
                    <a:pt x="4154" y="5734"/>
                    <a:pt x="4143" y="5597"/>
                  </a:cubicBezTo>
                  <a:cubicBezTo>
                    <a:pt x="4131" y="5460"/>
                    <a:pt x="3627" y="5931"/>
                    <a:pt x="3732" y="5946"/>
                  </a:cubicBezTo>
                  <a:close/>
                  <a:moveTo>
                    <a:pt x="8189" y="9682"/>
                  </a:moveTo>
                  <a:cubicBezTo>
                    <a:pt x="8260" y="9576"/>
                    <a:pt x="8553" y="9894"/>
                    <a:pt x="8565" y="9667"/>
                  </a:cubicBezTo>
                  <a:cubicBezTo>
                    <a:pt x="8577" y="9439"/>
                    <a:pt x="8236" y="9333"/>
                    <a:pt x="8096" y="9211"/>
                  </a:cubicBezTo>
                  <a:cubicBezTo>
                    <a:pt x="7955" y="9090"/>
                    <a:pt x="7896" y="9150"/>
                    <a:pt x="7673" y="8938"/>
                  </a:cubicBezTo>
                  <a:cubicBezTo>
                    <a:pt x="7450" y="8725"/>
                    <a:pt x="7732" y="8619"/>
                    <a:pt x="7568" y="8452"/>
                  </a:cubicBezTo>
                  <a:cubicBezTo>
                    <a:pt x="7404" y="8285"/>
                    <a:pt x="7345" y="7829"/>
                    <a:pt x="7462" y="7677"/>
                  </a:cubicBezTo>
                  <a:cubicBezTo>
                    <a:pt x="7579" y="7525"/>
                    <a:pt x="7709" y="7298"/>
                    <a:pt x="7497" y="7191"/>
                  </a:cubicBezTo>
                  <a:cubicBezTo>
                    <a:pt x="7286" y="7085"/>
                    <a:pt x="6946" y="7283"/>
                    <a:pt x="6981" y="7343"/>
                  </a:cubicBezTo>
                  <a:cubicBezTo>
                    <a:pt x="7016" y="7404"/>
                    <a:pt x="7310" y="7617"/>
                    <a:pt x="7310" y="7708"/>
                  </a:cubicBezTo>
                  <a:cubicBezTo>
                    <a:pt x="7310" y="7799"/>
                    <a:pt x="7040" y="7450"/>
                    <a:pt x="6946" y="7525"/>
                  </a:cubicBezTo>
                  <a:cubicBezTo>
                    <a:pt x="6852" y="7601"/>
                    <a:pt x="6747" y="7374"/>
                    <a:pt x="6665" y="7525"/>
                  </a:cubicBezTo>
                  <a:cubicBezTo>
                    <a:pt x="6583" y="7677"/>
                    <a:pt x="6770" y="8209"/>
                    <a:pt x="6840" y="8361"/>
                  </a:cubicBezTo>
                  <a:cubicBezTo>
                    <a:pt x="6911" y="8513"/>
                    <a:pt x="6770" y="8513"/>
                    <a:pt x="6676" y="8543"/>
                  </a:cubicBezTo>
                  <a:cubicBezTo>
                    <a:pt x="6583" y="8573"/>
                    <a:pt x="6571" y="8118"/>
                    <a:pt x="6477" y="7951"/>
                  </a:cubicBezTo>
                  <a:cubicBezTo>
                    <a:pt x="6383" y="7784"/>
                    <a:pt x="6008" y="7586"/>
                    <a:pt x="5984" y="7708"/>
                  </a:cubicBezTo>
                  <a:cubicBezTo>
                    <a:pt x="5961" y="7829"/>
                    <a:pt x="6219" y="7829"/>
                    <a:pt x="6184" y="7996"/>
                  </a:cubicBezTo>
                  <a:cubicBezTo>
                    <a:pt x="6149" y="8163"/>
                    <a:pt x="6008" y="7890"/>
                    <a:pt x="5879" y="8027"/>
                  </a:cubicBezTo>
                  <a:cubicBezTo>
                    <a:pt x="5750" y="8163"/>
                    <a:pt x="5773" y="8072"/>
                    <a:pt x="5797" y="7935"/>
                  </a:cubicBezTo>
                  <a:cubicBezTo>
                    <a:pt x="5820" y="7799"/>
                    <a:pt x="5609" y="7647"/>
                    <a:pt x="5374" y="7677"/>
                  </a:cubicBezTo>
                  <a:cubicBezTo>
                    <a:pt x="5140" y="7708"/>
                    <a:pt x="5269" y="7920"/>
                    <a:pt x="5198" y="7996"/>
                  </a:cubicBezTo>
                  <a:cubicBezTo>
                    <a:pt x="5128" y="8072"/>
                    <a:pt x="4776" y="7951"/>
                    <a:pt x="4999" y="7890"/>
                  </a:cubicBezTo>
                  <a:cubicBezTo>
                    <a:pt x="5222" y="7829"/>
                    <a:pt x="5128" y="7662"/>
                    <a:pt x="5046" y="7495"/>
                  </a:cubicBezTo>
                  <a:cubicBezTo>
                    <a:pt x="4964" y="7328"/>
                    <a:pt x="4741" y="7525"/>
                    <a:pt x="4377" y="7693"/>
                  </a:cubicBezTo>
                  <a:cubicBezTo>
                    <a:pt x="4014" y="7860"/>
                    <a:pt x="3849" y="8042"/>
                    <a:pt x="3896" y="8057"/>
                  </a:cubicBezTo>
                  <a:cubicBezTo>
                    <a:pt x="3943" y="8072"/>
                    <a:pt x="3955" y="8148"/>
                    <a:pt x="3814" y="8300"/>
                  </a:cubicBezTo>
                  <a:cubicBezTo>
                    <a:pt x="3674" y="8452"/>
                    <a:pt x="3814" y="8589"/>
                    <a:pt x="3943" y="8589"/>
                  </a:cubicBezTo>
                  <a:cubicBezTo>
                    <a:pt x="4072" y="8589"/>
                    <a:pt x="3959" y="8722"/>
                    <a:pt x="4049" y="8756"/>
                  </a:cubicBezTo>
                  <a:cubicBezTo>
                    <a:pt x="4131" y="8786"/>
                    <a:pt x="4553" y="8543"/>
                    <a:pt x="4671" y="8649"/>
                  </a:cubicBezTo>
                  <a:cubicBezTo>
                    <a:pt x="4788" y="8756"/>
                    <a:pt x="3979" y="8816"/>
                    <a:pt x="3979" y="8999"/>
                  </a:cubicBezTo>
                  <a:cubicBezTo>
                    <a:pt x="3979" y="9181"/>
                    <a:pt x="4424" y="9287"/>
                    <a:pt x="4753" y="9211"/>
                  </a:cubicBezTo>
                  <a:cubicBezTo>
                    <a:pt x="5081" y="9135"/>
                    <a:pt x="5656" y="9272"/>
                    <a:pt x="5656" y="9378"/>
                  </a:cubicBezTo>
                  <a:cubicBezTo>
                    <a:pt x="5656" y="9484"/>
                    <a:pt x="5269" y="9454"/>
                    <a:pt x="4976" y="9439"/>
                  </a:cubicBezTo>
                  <a:cubicBezTo>
                    <a:pt x="4682" y="9424"/>
                    <a:pt x="4178" y="9545"/>
                    <a:pt x="4201" y="9667"/>
                  </a:cubicBezTo>
                  <a:cubicBezTo>
                    <a:pt x="4228" y="9803"/>
                    <a:pt x="4260" y="9803"/>
                    <a:pt x="4565" y="9986"/>
                  </a:cubicBezTo>
                  <a:cubicBezTo>
                    <a:pt x="4870" y="10168"/>
                    <a:pt x="5187" y="9894"/>
                    <a:pt x="5175" y="10153"/>
                  </a:cubicBezTo>
                  <a:cubicBezTo>
                    <a:pt x="5163" y="10411"/>
                    <a:pt x="5339" y="10472"/>
                    <a:pt x="5750" y="10487"/>
                  </a:cubicBezTo>
                  <a:cubicBezTo>
                    <a:pt x="6160" y="10502"/>
                    <a:pt x="6348" y="10244"/>
                    <a:pt x="6547" y="10259"/>
                  </a:cubicBezTo>
                  <a:cubicBezTo>
                    <a:pt x="6747" y="10274"/>
                    <a:pt x="6840" y="10229"/>
                    <a:pt x="6934" y="10046"/>
                  </a:cubicBezTo>
                  <a:cubicBezTo>
                    <a:pt x="7028" y="9864"/>
                    <a:pt x="7110" y="9970"/>
                    <a:pt x="7134" y="10062"/>
                  </a:cubicBezTo>
                  <a:cubicBezTo>
                    <a:pt x="7157" y="10153"/>
                    <a:pt x="7415" y="10137"/>
                    <a:pt x="7474" y="10213"/>
                  </a:cubicBezTo>
                  <a:cubicBezTo>
                    <a:pt x="7623" y="10407"/>
                    <a:pt x="8119" y="10350"/>
                    <a:pt x="8307" y="10229"/>
                  </a:cubicBezTo>
                  <a:cubicBezTo>
                    <a:pt x="8494" y="10107"/>
                    <a:pt x="8225" y="9773"/>
                    <a:pt x="8131" y="9925"/>
                  </a:cubicBezTo>
                  <a:cubicBezTo>
                    <a:pt x="8037" y="10077"/>
                    <a:pt x="7955" y="9986"/>
                    <a:pt x="7931" y="9910"/>
                  </a:cubicBezTo>
                  <a:cubicBezTo>
                    <a:pt x="7908" y="9834"/>
                    <a:pt x="8119" y="9788"/>
                    <a:pt x="8189" y="9682"/>
                  </a:cubicBezTo>
                  <a:close/>
                  <a:moveTo>
                    <a:pt x="2325" y="8437"/>
                  </a:moveTo>
                  <a:cubicBezTo>
                    <a:pt x="2536" y="8497"/>
                    <a:pt x="2559" y="8983"/>
                    <a:pt x="2700" y="8983"/>
                  </a:cubicBezTo>
                  <a:cubicBezTo>
                    <a:pt x="2794" y="8983"/>
                    <a:pt x="2723" y="8831"/>
                    <a:pt x="2876" y="8831"/>
                  </a:cubicBezTo>
                  <a:cubicBezTo>
                    <a:pt x="3028" y="8831"/>
                    <a:pt x="2993" y="8725"/>
                    <a:pt x="3134" y="8740"/>
                  </a:cubicBezTo>
                  <a:cubicBezTo>
                    <a:pt x="3275" y="8756"/>
                    <a:pt x="3392" y="8695"/>
                    <a:pt x="3392" y="8482"/>
                  </a:cubicBezTo>
                  <a:cubicBezTo>
                    <a:pt x="3392" y="8270"/>
                    <a:pt x="3498" y="8194"/>
                    <a:pt x="3638" y="8148"/>
                  </a:cubicBezTo>
                  <a:cubicBezTo>
                    <a:pt x="3779" y="8103"/>
                    <a:pt x="3650" y="7875"/>
                    <a:pt x="3849" y="7814"/>
                  </a:cubicBezTo>
                  <a:cubicBezTo>
                    <a:pt x="4049" y="7753"/>
                    <a:pt x="4600" y="7450"/>
                    <a:pt x="4694" y="7358"/>
                  </a:cubicBezTo>
                  <a:cubicBezTo>
                    <a:pt x="4788" y="7267"/>
                    <a:pt x="4577" y="7146"/>
                    <a:pt x="4366" y="6979"/>
                  </a:cubicBezTo>
                  <a:cubicBezTo>
                    <a:pt x="4154" y="6812"/>
                    <a:pt x="3990" y="6766"/>
                    <a:pt x="3826" y="6903"/>
                  </a:cubicBezTo>
                  <a:cubicBezTo>
                    <a:pt x="3662" y="7039"/>
                    <a:pt x="3791" y="6751"/>
                    <a:pt x="3662" y="6827"/>
                  </a:cubicBezTo>
                  <a:cubicBezTo>
                    <a:pt x="3533" y="6903"/>
                    <a:pt x="3181" y="6705"/>
                    <a:pt x="3134" y="6629"/>
                  </a:cubicBezTo>
                  <a:cubicBezTo>
                    <a:pt x="3087" y="6554"/>
                    <a:pt x="2454" y="6797"/>
                    <a:pt x="2301" y="6797"/>
                  </a:cubicBezTo>
                  <a:cubicBezTo>
                    <a:pt x="2149" y="6797"/>
                    <a:pt x="2313" y="7009"/>
                    <a:pt x="2419" y="7115"/>
                  </a:cubicBezTo>
                  <a:cubicBezTo>
                    <a:pt x="2524" y="7222"/>
                    <a:pt x="2160" y="7556"/>
                    <a:pt x="2231" y="7632"/>
                  </a:cubicBezTo>
                  <a:cubicBezTo>
                    <a:pt x="2301" y="7708"/>
                    <a:pt x="2160" y="7905"/>
                    <a:pt x="1996" y="8148"/>
                  </a:cubicBezTo>
                  <a:cubicBezTo>
                    <a:pt x="1832" y="8391"/>
                    <a:pt x="2114" y="8376"/>
                    <a:pt x="2325" y="8437"/>
                  </a:cubicBezTo>
                  <a:close/>
                  <a:moveTo>
                    <a:pt x="2524" y="20502"/>
                  </a:moveTo>
                  <a:cubicBezTo>
                    <a:pt x="2448" y="20396"/>
                    <a:pt x="2248" y="20419"/>
                    <a:pt x="2219" y="20320"/>
                  </a:cubicBezTo>
                  <a:cubicBezTo>
                    <a:pt x="2190" y="20221"/>
                    <a:pt x="2008" y="19865"/>
                    <a:pt x="1908" y="19872"/>
                  </a:cubicBezTo>
                  <a:cubicBezTo>
                    <a:pt x="1809" y="19880"/>
                    <a:pt x="1680" y="19887"/>
                    <a:pt x="1562" y="19773"/>
                  </a:cubicBezTo>
                  <a:cubicBezTo>
                    <a:pt x="1445" y="19659"/>
                    <a:pt x="1369" y="19652"/>
                    <a:pt x="1287" y="19720"/>
                  </a:cubicBezTo>
                  <a:cubicBezTo>
                    <a:pt x="1204" y="19789"/>
                    <a:pt x="1375" y="19804"/>
                    <a:pt x="1369" y="19880"/>
                  </a:cubicBezTo>
                  <a:cubicBezTo>
                    <a:pt x="1363" y="19956"/>
                    <a:pt x="1421" y="20001"/>
                    <a:pt x="1492" y="19986"/>
                  </a:cubicBezTo>
                  <a:cubicBezTo>
                    <a:pt x="1562" y="19971"/>
                    <a:pt x="1603" y="20161"/>
                    <a:pt x="1674" y="20168"/>
                  </a:cubicBezTo>
                  <a:cubicBezTo>
                    <a:pt x="1744" y="20176"/>
                    <a:pt x="1768" y="20320"/>
                    <a:pt x="1850" y="20320"/>
                  </a:cubicBezTo>
                  <a:cubicBezTo>
                    <a:pt x="1932" y="20320"/>
                    <a:pt x="1949" y="20441"/>
                    <a:pt x="1990" y="20510"/>
                  </a:cubicBezTo>
                  <a:cubicBezTo>
                    <a:pt x="2032" y="20578"/>
                    <a:pt x="2125" y="20517"/>
                    <a:pt x="2125" y="20586"/>
                  </a:cubicBezTo>
                  <a:cubicBezTo>
                    <a:pt x="2125" y="20647"/>
                    <a:pt x="2219" y="20702"/>
                    <a:pt x="2243" y="20779"/>
                  </a:cubicBezTo>
                  <a:cubicBezTo>
                    <a:pt x="2403" y="20804"/>
                    <a:pt x="2541" y="20823"/>
                    <a:pt x="2661" y="20781"/>
                  </a:cubicBezTo>
                  <a:cubicBezTo>
                    <a:pt x="2662" y="20733"/>
                    <a:pt x="2671" y="20680"/>
                    <a:pt x="2688" y="20639"/>
                  </a:cubicBezTo>
                  <a:cubicBezTo>
                    <a:pt x="2729" y="20540"/>
                    <a:pt x="2600" y="20609"/>
                    <a:pt x="2524" y="20502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47" name="Shape 6446">
              <a:extLst>
                <a:ext uri="{FF2B5EF4-FFF2-40B4-BE49-F238E27FC236}">
                  <a16:creationId xmlns:a16="http://schemas.microsoft.com/office/drawing/2014/main" id="{A385FC78-28DF-2775-F465-F04B9476513D}"/>
                </a:ext>
              </a:extLst>
            </p:cNvPr>
            <p:cNvSpPr/>
            <p:nvPr/>
          </p:nvSpPr>
          <p:spPr>
            <a:xfrm>
              <a:off x="2085633" y="1612714"/>
              <a:ext cx="2062453" cy="1156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83" extrusionOk="0">
                  <a:moveTo>
                    <a:pt x="20404" y="19371"/>
                  </a:moveTo>
                  <a:cubicBezTo>
                    <a:pt x="20326" y="19391"/>
                    <a:pt x="20387" y="19172"/>
                    <a:pt x="20398" y="19063"/>
                  </a:cubicBezTo>
                  <a:cubicBezTo>
                    <a:pt x="20409" y="18954"/>
                    <a:pt x="20231" y="19113"/>
                    <a:pt x="20226" y="19242"/>
                  </a:cubicBezTo>
                  <a:cubicBezTo>
                    <a:pt x="20220" y="19371"/>
                    <a:pt x="20098" y="19420"/>
                    <a:pt x="20098" y="19500"/>
                  </a:cubicBezTo>
                  <a:cubicBezTo>
                    <a:pt x="20098" y="19731"/>
                    <a:pt x="20081" y="19609"/>
                    <a:pt x="19992" y="19688"/>
                  </a:cubicBezTo>
                  <a:cubicBezTo>
                    <a:pt x="19903" y="19768"/>
                    <a:pt x="19558" y="19688"/>
                    <a:pt x="19547" y="19549"/>
                  </a:cubicBezTo>
                  <a:cubicBezTo>
                    <a:pt x="19536" y="19410"/>
                    <a:pt x="19286" y="19341"/>
                    <a:pt x="19274" y="19152"/>
                  </a:cubicBezTo>
                  <a:cubicBezTo>
                    <a:pt x="19263" y="18964"/>
                    <a:pt x="19141" y="18904"/>
                    <a:pt x="19241" y="18696"/>
                  </a:cubicBezTo>
                  <a:cubicBezTo>
                    <a:pt x="19341" y="18487"/>
                    <a:pt x="19224" y="18388"/>
                    <a:pt x="19130" y="18547"/>
                  </a:cubicBezTo>
                  <a:cubicBezTo>
                    <a:pt x="19035" y="18706"/>
                    <a:pt x="18980" y="18457"/>
                    <a:pt x="19107" y="18368"/>
                  </a:cubicBezTo>
                  <a:cubicBezTo>
                    <a:pt x="19236" y="18279"/>
                    <a:pt x="19475" y="18189"/>
                    <a:pt x="19352" y="17792"/>
                  </a:cubicBezTo>
                  <a:cubicBezTo>
                    <a:pt x="19230" y="17395"/>
                    <a:pt x="18462" y="17911"/>
                    <a:pt x="18267" y="18110"/>
                  </a:cubicBezTo>
                  <a:cubicBezTo>
                    <a:pt x="18073" y="18309"/>
                    <a:pt x="17828" y="18944"/>
                    <a:pt x="17722" y="18944"/>
                  </a:cubicBezTo>
                  <a:cubicBezTo>
                    <a:pt x="17616" y="18944"/>
                    <a:pt x="17906" y="18606"/>
                    <a:pt x="17950" y="18477"/>
                  </a:cubicBezTo>
                  <a:cubicBezTo>
                    <a:pt x="17995" y="18348"/>
                    <a:pt x="17939" y="18219"/>
                    <a:pt x="18000" y="18269"/>
                  </a:cubicBezTo>
                  <a:cubicBezTo>
                    <a:pt x="18062" y="18318"/>
                    <a:pt x="18234" y="17842"/>
                    <a:pt x="18351" y="17683"/>
                  </a:cubicBezTo>
                  <a:cubicBezTo>
                    <a:pt x="18468" y="17524"/>
                    <a:pt x="18596" y="17673"/>
                    <a:pt x="18612" y="17544"/>
                  </a:cubicBezTo>
                  <a:cubicBezTo>
                    <a:pt x="18629" y="17415"/>
                    <a:pt x="18685" y="17326"/>
                    <a:pt x="18796" y="17147"/>
                  </a:cubicBezTo>
                  <a:cubicBezTo>
                    <a:pt x="18907" y="16968"/>
                    <a:pt x="20237" y="16998"/>
                    <a:pt x="20365" y="17008"/>
                  </a:cubicBezTo>
                  <a:cubicBezTo>
                    <a:pt x="20493" y="17018"/>
                    <a:pt x="20743" y="16710"/>
                    <a:pt x="20816" y="16512"/>
                  </a:cubicBezTo>
                  <a:cubicBezTo>
                    <a:pt x="20888" y="16313"/>
                    <a:pt x="20982" y="16313"/>
                    <a:pt x="21161" y="16333"/>
                  </a:cubicBezTo>
                  <a:cubicBezTo>
                    <a:pt x="21339" y="16353"/>
                    <a:pt x="21422" y="16065"/>
                    <a:pt x="21511" y="15956"/>
                  </a:cubicBezTo>
                  <a:cubicBezTo>
                    <a:pt x="21600" y="15847"/>
                    <a:pt x="21567" y="15797"/>
                    <a:pt x="21489" y="15767"/>
                  </a:cubicBezTo>
                  <a:cubicBezTo>
                    <a:pt x="21411" y="15737"/>
                    <a:pt x="21339" y="15648"/>
                    <a:pt x="21416" y="15638"/>
                  </a:cubicBezTo>
                  <a:cubicBezTo>
                    <a:pt x="21494" y="15628"/>
                    <a:pt x="21533" y="15549"/>
                    <a:pt x="21567" y="15370"/>
                  </a:cubicBezTo>
                  <a:cubicBezTo>
                    <a:pt x="21600" y="15191"/>
                    <a:pt x="21539" y="15271"/>
                    <a:pt x="21433" y="15023"/>
                  </a:cubicBezTo>
                  <a:cubicBezTo>
                    <a:pt x="21327" y="14774"/>
                    <a:pt x="21272" y="15102"/>
                    <a:pt x="21166" y="15082"/>
                  </a:cubicBezTo>
                  <a:cubicBezTo>
                    <a:pt x="21060" y="15062"/>
                    <a:pt x="21238" y="14824"/>
                    <a:pt x="21149" y="14725"/>
                  </a:cubicBezTo>
                  <a:cubicBezTo>
                    <a:pt x="21060" y="14626"/>
                    <a:pt x="20893" y="14695"/>
                    <a:pt x="20760" y="14894"/>
                  </a:cubicBezTo>
                  <a:cubicBezTo>
                    <a:pt x="20626" y="15092"/>
                    <a:pt x="20637" y="14884"/>
                    <a:pt x="20521" y="15082"/>
                  </a:cubicBezTo>
                  <a:cubicBezTo>
                    <a:pt x="20404" y="15281"/>
                    <a:pt x="20404" y="14983"/>
                    <a:pt x="20459" y="14904"/>
                  </a:cubicBezTo>
                  <a:cubicBezTo>
                    <a:pt x="20515" y="14824"/>
                    <a:pt x="20554" y="14913"/>
                    <a:pt x="20604" y="14794"/>
                  </a:cubicBezTo>
                  <a:cubicBezTo>
                    <a:pt x="20654" y="14675"/>
                    <a:pt x="20704" y="14794"/>
                    <a:pt x="20832" y="14645"/>
                  </a:cubicBezTo>
                  <a:cubicBezTo>
                    <a:pt x="20960" y="14497"/>
                    <a:pt x="21071" y="14566"/>
                    <a:pt x="21110" y="14457"/>
                  </a:cubicBezTo>
                  <a:cubicBezTo>
                    <a:pt x="21149" y="14348"/>
                    <a:pt x="21049" y="14199"/>
                    <a:pt x="20927" y="14248"/>
                  </a:cubicBezTo>
                  <a:cubicBezTo>
                    <a:pt x="20804" y="14298"/>
                    <a:pt x="20721" y="13950"/>
                    <a:pt x="20643" y="14050"/>
                  </a:cubicBezTo>
                  <a:cubicBezTo>
                    <a:pt x="20565" y="14149"/>
                    <a:pt x="20582" y="13901"/>
                    <a:pt x="20493" y="14000"/>
                  </a:cubicBezTo>
                  <a:cubicBezTo>
                    <a:pt x="20404" y="14100"/>
                    <a:pt x="20354" y="13970"/>
                    <a:pt x="20315" y="13782"/>
                  </a:cubicBezTo>
                  <a:cubicBezTo>
                    <a:pt x="20276" y="13593"/>
                    <a:pt x="20037" y="13285"/>
                    <a:pt x="19892" y="13206"/>
                  </a:cubicBezTo>
                  <a:cubicBezTo>
                    <a:pt x="19747" y="13127"/>
                    <a:pt x="19842" y="12988"/>
                    <a:pt x="19920" y="13087"/>
                  </a:cubicBezTo>
                  <a:cubicBezTo>
                    <a:pt x="19998" y="13186"/>
                    <a:pt x="20087" y="12988"/>
                    <a:pt x="20120" y="12888"/>
                  </a:cubicBezTo>
                  <a:cubicBezTo>
                    <a:pt x="20153" y="12789"/>
                    <a:pt x="20064" y="12700"/>
                    <a:pt x="20020" y="12690"/>
                  </a:cubicBezTo>
                  <a:cubicBezTo>
                    <a:pt x="19975" y="12680"/>
                    <a:pt x="19975" y="12550"/>
                    <a:pt x="19987" y="12451"/>
                  </a:cubicBezTo>
                  <a:cubicBezTo>
                    <a:pt x="19998" y="12352"/>
                    <a:pt x="19831" y="12223"/>
                    <a:pt x="19825" y="12124"/>
                  </a:cubicBezTo>
                  <a:cubicBezTo>
                    <a:pt x="19820" y="12024"/>
                    <a:pt x="19725" y="11955"/>
                    <a:pt x="19731" y="11865"/>
                  </a:cubicBezTo>
                  <a:cubicBezTo>
                    <a:pt x="19736" y="11776"/>
                    <a:pt x="19636" y="11647"/>
                    <a:pt x="19636" y="11528"/>
                  </a:cubicBezTo>
                  <a:cubicBezTo>
                    <a:pt x="19636" y="11409"/>
                    <a:pt x="19469" y="11171"/>
                    <a:pt x="19464" y="11032"/>
                  </a:cubicBezTo>
                  <a:cubicBezTo>
                    <a:pt x="19458" y="10893"/>
                    <a:pt x="19369" y="10794"/>
                    <a:pt x="19336" y="10625"/>
                  </a:cubicBezTo>
                  <a:cubicBezTo>
                    <a:pt x="19302" y="10456"/>
                    <a:pt x="19258" y="10535"/>
                    <a:pt x="19224" y="10774"/>
                  </a:cubicBezTo>
                  <a:cubicBezTo>
                    <a:pt x="19191" y="11012"/>
                    <a:pt x="19074" y="11002"/>
                    <a:pt x="19107" y="11081"/>
                  </a:cubicBezTo>
                  <a:cubicBezTo>
                    <a:pt x="19176" y="11244"/>
                    <a:pt x="19124" y="11250"/>
                    <a:pt x="19074" y="11349"/>
                  </a:cubicBezTo>
                  <a:cubicBezTo>
                    <a:pt x="19024" y="11449"/>
                    <a:pt x="19107" y="11598"/>
                    <a:pt x="19024" y="11598"/>
                  </a:cubicBezTo>
                  <a:cubicBezTo>
                    <a:pt x="18941" y="11598"/>
                    <a:pt x="18980" y="11905"/>
                    <a:pt x="18935" y="11766"/>
                  </a:cubicBezTo>
                  <a:cubicBezTo>
                    <a:pt x="18891" y="11627"/>
                    <a:pt x="18785" y="11667"/>
                    <a:pt x="18785" y="11806"/>
                  </a:cubicBezTo>
                  <a:cubicBezTo>
                    <a:pt x="18785" y="11945"/>
                    <a:pt x="18607" y="12074"/>
                    <a:pt x="18534" y="12064"/>
                  </a:cubicBezTo>
                  <a:cubicBezTo>
                    <a:pt x="18462" y="12054"/>
                    <a:pt x="18462" y="11786"/>
                    <a:pt x="18401" y="11865"/>
                  </a:cubicBezTo>
                  <a:cubicBezTo>
                    <a:pt x="18340" y="11945"/>
                    <a:pt x="18351" y="11637"/>
                    <a:pt x="18256" y="11647"/>
                  </a:cubicBezTo>
                  <a:cubicBezTo>
                    <a:pt x="18162" y="11657"/>
                    <a:pt x="18095" y="11637"/>
                    <a:pt x="18123" y="11488"/>
                  </a:cubicBezTo>
                  <a:cubicBezTo>
                    <a:pt x="18151" y="11339"/>
                    <a:pt x="17961" y="11270"/>
                    <a:pt x="18023" y="11181"/>
                  </a:cubicBezTo>
                  <a:cubicBezTo>
                    <a:pt x="18084" y="11091"/>
                    <a:pt x="18006" y="10933"/>
                    <a:pt x="17995" y="10674"/>
                  </a:cubicBezTo>
                  <a:cubicBezTo>
                    <a:pt x="17984" y="10416"/>
                    <a:pt x="18078" y="10397"/>
                    <a:pt x="18078" y="10297"/>
                  </a:cubicBezTo>
                  <a:cubicBezTo>
                    <a:pt x="18078" y="10198"/>
                    <a:pt x="18011" y="10198"/>
                    <a:pt x="17945" y="10277"/>
                  </a:cubicBezTo>
                  <a:cubicBezTo>
                    <a:pt x="17878" y="10357"/>
                    <a:pt x="17878" y="10168"/>
                    <a:pt x="17806" y="10178"/>
                  </a:cubicBezTo>
                  <a:cubicBezTo>
                    <a:pt x="17733" y="10188"/>
                    <a:pt x="17516" y="10168"/>
                    <a:pt x="17505" y="9989"/>
                  </a:cubicBezTo>
                  <a:cubicBezTo>
                    <a:pt x="17494" y="9811"/>
                    <a:pt x="17422" y="9900"/>
                    <a:pt x="17388" y="9731"/>
                  </a:cubicBezTo>
                  <a:cubicBezTo>
                    <a:pt x="17355" y="9563"/>
                    <a:pt x="17266" y="9691"/>
                    <a:pt x="17266" y="9572"/>
                  </a:cubicBezTo>
                  <a:cubicBezTo>
                    <a:pt x="17266" y="9453"/>
                    <a:pt x="17227" y="9404"/>
                    <a:pt x="17160" y="9394"/>
                  </a:cubicBezTo>
                  <a:cubicBezTo>
                    <a:pt x="17093" y="9384"/>
                    <a:pt x="17071" y="9255"/>
                    <a:pt x="16982" y="9235"/>
                  </a:cubicBezTo>
                  <a:cubicBezTo>
                    <a:pt x="16893" y="9215"/>
                    <a:pt x="16782" y="9344"/>
                    <a:pt x="16732" y="9384"/>
                  </a:cubicBezTo>
                  <a:cubicBezTo>
                    <a:pt x="16682" y="9424"/>
                    <a:pt x="16554" y="9245"/>
                    <a:pt x="16504" y="9314"/>
                  </a:cubicBezTo>
                  <a:cubicBezTo>
                    <a:pt x="16454" y="9384"/>
                    <a:pt x="16442" y="9265"/>
                    <a:pt x="16303" y="9195"/>
                  </a:cubicBezTo>
                  <a:cubicBezTo>
                    <a:pt x="16164" y="9126"/>
                    <a:pt x="15981" y="9106"/>
                    <a:pt x="15970" y="9195"/>
                  </a:cubicBezTo>
                  <a:cubicBezTo>
                    <a:pt x="15958" y="9285"/>
                    <a:pt x="15847" y="9314"/>
                    <a:pt x="15864" y="9523"/>
                  </a:cubicBezTo>
                  <a:cubicBezTo>
                    <a:pt x="15881" y="9731"/>
                    <a:pt x="15997" y="9691"/>
                    <a:pt x="16025" y="9831"/>
                  </a:cubicBezTo>
                  <a:cubicBezTo>
                    <a:pt x="16053" y="9970"/>
                    <a:pt x="15970" y="9920"/>
                    <a:pt x="15964" y="10049"/>
                  </a:cubicBezTo>
                  <a:cubicBezTo>
                    <a:pt x="15958" y="10178"/>
                    <a:pt x="15886" y="10168"/>
                    <a:pt x="15886" y="10257"/>
                  </a:cubicBezTo>
                  <a:cubicBezTo>
                    <a:pt x="15886" y="10347"/>
                    <a:pt x="15936" y="10327"/>
                    <a:pt x="15964" y="10506"/>
                  </a:cubicBezTo>
                  <a:cubicBezTo>
                    <a:pt x="15992" y="10684"/>
                    <a:pt x="16047" y="10674"/>
                    <a:pt x="16064" y="10912"/>
                  </a:cubicBezTo>
                  <a:cubicBezTo>
                    <a:pt x="16081" y="11151"/>
                    <a:pt x="16020" y="11101"/>
                    <a:pt x="15964" y="11131"/>
                  </a:cubicBezTo>
                  <a:cubicBezTo>
                    <a:pt x="15908" y="11161"/>
                    <a:pt x="15970" y="11280"/>
                    <a:pt x="15892" y="11439"/>
                  </a:cubicBezTo>
                  <a:cubicBezTo>
                    <a:pt x="15814" y="11598"/>
                    <a:pt x="15747" y="11766"/>
                    <a:pt x="15808" y="11865"/>
                  </a:cubicBezTo>
                  <a:cubicBezTo>
                    <a:pt x="15869" y="11965"/>
                    <a:pt x="16098" y="12134"/>
                    <a:pt x="16187" y="12402"/>
                  </a:cubicBezTo>
                  <a:cubicBezTo>
                    <a:pt x="16276" y="12670"/>
                    <a:pt x="16270" y="13087"/>
                    <a:pt x="16242" y="13385"/>
                  </a:cubicBezTo>
                  <a:cubicBezTo>
                    <a:pt x="16214" y="13683"/>
                    <a:pt x="16025" y="13752"/>
                    <a:pt x="15886" y="14010"/>
                  </a:cubicBezTo>
                  <a:cubicBezTo>
                    <a:pt x="15747" y="14268"/>
                    <a:pt x="15602" y="14229"/>
                    <a:pt x="15536" y="14238"/>
                  </a:cubicBezTo>
                  <a:cubicBezTo>
                    <a:pt x="15469" y="14248"/>
                    <a:pt x="15508" y="14487"/>
                    <a:pt x="15602" y="14675"/>
                  </a:cubicBezTo>
                  <a:cubicBezTo>
                    <a:pt x="15697" y="14864"/>
                    <a:pt x="15619" y="14923"/>
                    <a:pt x="15669" y="15122"/>
                  </a:cubicBezTo>
                  <a:cubicBezTo>
                    <a:pt x="15719" y="15320"/>
                    <a:pt x="15669" y="15479"/>
                    <a:pt x="15741" y="15658"/>
                  </a:cubicBezTo>
                  <a:cubicBezTo>
                    <a:pt x="15814" y="15837"/>
                    <a:pt x="15769" y="15906"/>
                    <a:pt x="15686" y="16035"/>
                  </a:cubicBezTo>
                  <a:cubicBezTo>
                    <a:pt x="15602" y="16164"/>
                    <a:pt x="15719" y="16095"/>
                    <a:pt x="15725" y="16264"/>
                  </a:cubicBezTo>
                  <a:cubicBezTo>
                    <a:pt x="15730" y="16432"/>
                    <a:pt x="15686" y="16333"/>
                    <a:pt x="15613" y="16244"/>
                  </a:cubicBezTo>
                  <a:cubicBezTo>
                    <a:pt x="15541" y="16154"/>
                    <a:pt x="15474" y="16412"/>
                    <a:pt x="15474" y="16522"/>
                  </a:cubicBezTo>
                  <a:cubicBezTo>
                    <a:pt x="15474" y="16631"/>
                    <a:pt x="15302" y="16373"/>
                    <a:pt x="15263" y="16383"/>
                  </a:cubicBezTo>
                  <a:cubicBezTo>
                    <a:pt x="15224" y="16393"/>
                    <a:pt x="15274" y="16214"/>
                    <a:pt x="15174" y="16075"/>
                  </a:cubicBezTo>
                  <a:cubicBezTo>
                    <a:pt x="15074" y="15936"/>
                    <a:pt x="14996" y="15906"/>
                    <a:pt x="14996" y="15767"/>
                  </a:cubicBezTo>
                  <a:cubicBezTo>
                    <a:pt x="14996" y="15628"/>
                    <a:pt x="14823" y="15529"/>
                    <a:pt x="14823" y="15370"/>
                  </a:cubicBezTo>
                  <a:cubicBezTo>
                    <a:pt x="14823" y="15211"/>
                    <a:pt x="14846" y="14804"/>
                    <a:pt x="14807" y="14685"/>
                  </a:cubicBezTo>
                  <a:cubicBezTo>
                    <a:pt x="14768" y="14566"/>
                    <a:pt x="14801" y="14437"/>
                    <a:pt x="14835" y="14328"/>
                  </a:cubicBezTo>
                  <a:cubicBezTo>
                    <a:pt x="14868" y="14218"/>
                    <a:pt x="14796" y="14050"/>
                    <a:pt x="14695" y="14050"/>
                  </a:cubicBezTo>
                  <a:cubicBezTo>
                    <a:pt x="14595" y="14050"/>
                    <a:pt x="14456" y="13990"/>
                    <a:pt x="14317" y="14010"/>
                  </a:cubicBezTo>
                  <a:cubicBezTo>
                    <a:pt x="14178" y="14030"/>
                    <a:pt x="14100" y="13990"/>
                    <a:pt x="14056" y="13921"/>
                  </a:cubicBezTo>
                  <a:cubicBezTo>
                    <a:pt x="14011" y="13851"/>
                    <a:pt x="13883" y="13702"/>
                    <a:pt x="13711" y="13623"/>
                  </a:cubicBezTo>
                  <a:cubicBezTo>
                    <a:pt x="13538" y="13544"/>
                    <a:pt x="13460" y="13385"/>
                    <a:pt x="13444" y="13296"/>
                  </a:cubicBezTo>
                  <a:cubicBezTo>
                    <a:pt x="13427" y="13206"/>
                    <a:pt x="13255" y="13137"/>
                    <a:pt x="13216" y="13047"/>
                  </a:cubicBezTo>
                  <a:cubicBezTo>
                    <a:pt x="13177" y="12958"/>
                    <a:pt x="13010" y="12908"/>
                    <a:pt x="12943" y="12928"/>
                  </a:cubicBezTo>
                  <a:cubicBezTo>
                    <a:pt x="12876" y="12948"/>
                    <a:pt x="12709" y="12680"/>
                    <a:pt x="12609" y="12690"/>
                  </a:cubicBezTo>
                  <a:cubicBezTo>
                    <a:pt x="12509" y="12700"/>
                    <a:pt x="12275" y="12878"/>
                    <a:pt x="12236" y="12888"/>
                  </a:cubicBezTo>
                  <a:cubicBezTo>
                    <a:pt x="12197" y="12898"/>
                    <a:pt x="12242" y="12740"/>
                    <a:pt x="12270" y="12670"/>
                  </a:cubicBezTo>
                  <a:cubicBezTo>
                    <a:pt x="12298" y="12600"/>
                    <a:pt x="12186" y="12302"/>
                    <a:pt x="12158" y="12104"/>
                  </a:cubicBezTo>
                  <a:cubicBezTo>
                    <a:pt x="12131" y="11905"/>
                    <a:pt x="12092" y="11687"/>
                    <a:pt x="11975" y="11717"/>
                  </a:cubicBezTo>
                  <a:cubicBezTo>
                    <a:pt x="11858" y="11746"/>
                    <a:pt x="11730" y="11637"/>
                    <a:pt x="11697" y="11598"/>
                  </a:cubicBezTo>
                  <a:cubicBezTo>
                    <a:pt x="11663" y="11558"/>
                    <a:pt x="11658" y="10992"/>
                    <a:pt x="11686" y="10754"/>
                  </a:cubicBezTo>
                  <a:cubicBezTo>
                    <a:pt x="11713" y="10515"/>
                    <a:pt x="11858" y="10158"/>
                    <a:pt x="11858" y="10009"/>
                  </a:cubicBezTo>
                  <a:cubicBezTo>
                    <a:pt x="11858" y="9860"/>
                    <a:pt x="11953" y="9791"/>
                    <a:pt x="12036" y="9751"/>
                  </a:cubicBezTo>
                  <a:cubicBezTo>
                    <a:pt x="12120" y="9711"/>
                    <a:pt x="12053" y="9424"/>
                    <a:pt x="12136" y="9404"/>
                  </a:cubicBezTo>
                  <a:cubicBezTo>
                    <a:pt x="12220" y="9384"/>
                    <a:pt x="12225" y="9324"/>
                    <a:pt x="12242" y="9205"/>
                  </a:cubicBezTo>
                  <a:cubicBezTo>
                    <a:pt x="12259" y="9086"/>
                    <a:pt x="12359" y="9165"/>
                    <a:pt x="12303" y="9066"/>
                  </a:cubicBezTo>
                  <a:cubicBezTo>
                    <a:pt x="12247" y="8967"/>
                    <a:pt x="12292" y="8937"/>
                    <a:pt x="12420" y="8937"/>
                  </a:cubicBezTo>
                  <a:cubicBezTo>
                    <a:pt x="12548" y="8937"/>
                    <a:pt x="12737" y="8858"/>
                    <a:pt x="12709" y="8630"/>
                  </a:cubicBezTo>
                  <a:cubicBezTo>
                    <a:pt x="12681" y="8401"/>
                    <a:pt x="12348" y="8570"/>
                    <a:pt x="12348" y="8381"/>
                  </a:cubicBezTo>
                  <a:cubicBezTo>
                    <a:pt x="12348" y="8192"/>
                    <a:pt x="11925" y="8183"/>
                    <a:pt x="11953" y="8074"/>
                  </a:cubicBezTo>
                  <a:cubicBezTo>
                    <a:pt x="11980" y="7964"/>
                    <a:pt x="12375" y="8153"/>
                    <a:pt x="12520" y="8252"/>
                  </a:cubicBezTo>
                  <a:cubicBezTo>
                    <a:pt x="12665" y="8351"/>
                    <a:pt x="12704" y="8342"/>
                    <a:pt x="12821" y="8332"/>
                  </a:cubicBezTo>
                  <a:cubicBezTo>
                    <a:pt x="12937" y="8322"/>
                    <a:pt x="12859" y="8053"/>
                    <a:pt x="12882" y="7944"/>
                  </a:cubicBezTo>
                  <a:cubicBezTo>
                    <a:pt x="12904" y="7835"/>
                    <a:pt x="13127" y="8113"/>
                    <a:pt x="13255" y="8053"/>
                  </a:cubicBezTo>
                  <a:cubicBezTo>
                    <a:pt x="13382" y="7994"/>
                    <a:pt x="13505" y="7527"/>
                    <a:pt x="13611" y="7399"/>
                  </a:cubicBezTo>
                  <a:cubicBezTo>
                    <a:pt x="13716" y="7270"/>
                    <a:pt x="13622" y="7150"/>
                    <a:pt x="13416" y="7180"/>
                  </a:cubicBezTo>
                  <a:cubicBezTo>
                    <a:pt x="13210" y="7210"/>
                    <a:pt x="13093" y="7071"/>
                    <a:pt x="12982" y="6922"/>
                  </a:cubicBezTo>
                  <a:cubicBezTo>
                    <a:pt x="12871" y="6773"/>
                    <a:pt x="12882" y="6654"/>
                    <a:pt x="12999" y="6674"/>
                  </a:cubicBezTo>
                  <a:cubicBezTo>
                    <a:pt x="13115" y="6694"/>
                    <a:pt x="13394" y="7101"/>
                    <a:pt x="13499" y="7111"/>
                  </a:cubicBezTo>
                  <a:cubicBezTo>
                    <a:pt x="13605" y="7121"/>
                    <a:pt x="13789" y="6743"/>
                    <a:pt x="13878" y="6624"/>
                  </a:cubicBezTo>
                  <a:cubicBezTo>
                    <a:pt x="13967" y="6505"/>
                    <a:pt x="13794" y="6455"/>
                    <a:pt x="13733" y="6366"/>
                  </a:cubicBezTo>
                  <a:cubicBezTo>
                    <a:pt x="13672" y="6277"/>
                    <a:pt x="13839" y="6217"/>
                    <a:pt x="13928" y="6217"/>
                  </a:cubicBezTo>
                  <a:cubicBezTo>
                    <a:pt x="14017" y="6217"/>
                    <a:pt x="14056" y="6356"/>
                    <a:pt x="14089" y="6425"/>
                  </a:cubicBezTo>
                  <a:cubicBezTo>
                    <a:pt x="14122" y="6495"/>
                    <a:pt x="14278" y="6376"/>
                    <a:pt x="14356" y="6376"/>
                  </a:cubicBezTo>
                  <a:cubicBezTo>
                    <a:pt x="14434" y="6376"/>
                    <a:pt x="14345" y="6148"/>
                    <a:pt x="14217" y="6058"/>
                  </a:cubicBezTo>
                  <a:cubicBezTo>
                    <a:pt x="14089" y="5969"/>
                    <a:pt x="14223" y="5800"/>
                    <a:pt x="14262" y="5939"/>
                  </a:cubicBezTo>
                  <a:cubicBezTo>
                    <a:pt x="14301" y="6078"/>
                    <a:pt x="14389" y="6048"/>
                    <a:pt x="14434" y="6207"/>
                  </a:cubicBezTo>
                  <a:cubicBezTo>
                    <a:pt x="14499" y="6439"/>
                    <a:pt x="14540" y="6286"/>
                    <a:pt x="14651" y="6217"/>
                  </a:cubicBezTo>
                  <a:cubicBezTo>
                    <a:pt x="14762" y="6148"/>
                    <a:pt x="14818" y="6028"/>
                    <a:pt x="14879" y="5909"/>
                  </a:cubicBezTo>
                  <a:cubicBezTo>
                    <a:pt x="14940" y="5790"/>
                    <a:pt x="14951" y="5929"/>
                    <a:pt x="15024" y="5741"/>
                  </a:cubicBezTo>
                  <a:cubicBezTo>
                    <a:pt x="15096" y="5552"/>
                    <a:pt x="14990" y="5373"/>
                    <a:pt x="14901" y="5254"/>
                  </a:cubicBezTo>
                  <a:cubicBezTo>
                    <a:pt x="14812" y="5135"/>
                    <a:pt x="14907" y="5016"/>
                    <a:pt x="14818" y="4937"/>
                  </a:cubicBezTo>
                  <a:cubicBezTo>
                    <a:pt x="14729" y="4857"/>
                    <a:pt x="14712" y="4708"/>
                    <a:pt x="14823" y="4748"/>
                  </a:cubicBezTo>
                  <a:cubicBezTo>
                    <a:pt x="14935" y="4788"/>
                    <a:pt x="15024" y="4728"/>
                    <a:pt x="15074" y="4589"/>
                  </a:cubicBezTo>
                  <a:cubicBezTo>
                    <a:pt x="15124" y="4450"/>
                    <a:pt x="14907" y="4420"/>
                    <a:pt x="15007" y="4321"/>
                  </a:cubicBezTo>
                  <a:cubicBezTo>
                    <a:pt x="15107" y="4222"/>
                    <a:pt x="15024" y="4123"/>
                    <a:pt x="14924" y="4123"/>
                  </a:cubicBezTo>
                  <a:cubicBezTo>
                    <a:pt x="14823" y="4123"/>
                    <a:pt x="14740" y="4033"/>
                    <a:pt x="14734" y="3884"/>
                  </a:cubicBezTo>
                  <a:cubicBezTo>
                    <a:pt x="14729" y="3735"/>
                    <a:pt x="14556" y="3835"/>
                    <a:pt x="14451" y="3745"/>
                  </a:cubicBezTo>
                  <a:cubicBezTo>
                    <a:pt x="14345" y="3656"/>
                    <a:pt x="14111" y="3676"/>
                    <a:pt x="14056" y="3686"/>
                  </a:cubicBezTo>
                  <a:cubicBezTo>
                    <a:pt x="14000" y="3696"/>
                    <a:pt x="13994" y="4103"/>
                    <a:pt x="14078" y="4113"/>
                  </a:cubicBezTo>
                  <a:cubicBezTo>
                    <a:pt x="14161" y="4123"/>
                    <a:pt x="14228" y="4281"/>
                    <a:pt x="14156" y="4331"/>
                  </a:cubicBezTo>
                  <a:cubicBezTo>
                    <a:pt x="14084" y="4381"/>
                    <a:pt x="14167" y="4539"/>
                    <a:pt x="14111" y="4529"/>
                  </a:cubicBezTo>
                  <a:cubicBezTo>
                    <a:pt x="14056" y="4520"/>
                    <a:pt x="13967" y="4470"/>
                    <a:pt x="13950" y="4728"/>
                  </a:cubicBezTo>
                  <a:cubicBezTo>
                    <a:pt x="13933" y="4986"/>
                    <a:pt x="13922" y="5085"/>
                    <a:pt x="13828" y="5175"/>
                  </a:cubicBezTo>
                  <a:cubicBezTo>
                    <a:pt x="13733" y="5264"/>
                    <a:pt x="13805" y="4887"/>
                    <a:pt x="13716" y="4897"/>
                  </a:cubicBezTo>
                  <a:cubicBezTo>
                    <a:pt x="13627" y="4907"/>
                    <a:pt x="13616" y="5215"/>
                    <a:pt x="13683" y="5244"/>
                  </a:cubicBezTo>
                  <a:cubicBezTo>
                    <a:pt x="13750" y="5274"/>
                    <a:pt x="13761" y="5373"/>
                    <a:pt x="13777" y="5522"/>
                  </a:cubicBezTo>
                  <a:cubicBezTo>
                    <a:pt x="13794" y="5671"/>
                    <a:pt x="13655" y="5562"/>
                    <a:pt x="13599" y="5741"/>
                  </a:cubicBezTo>
                  <a:cubicBezTo>
                    <a:pt x="13544" y="5919"/>
                    <a:pt x="13538" y="5661"/>
                    <a:pt x="13460" y="5542"/>
                  </a:cubicBezTo>
                  <a:cubicBezTo>
                    <a:pt x="13382" y="5423"/>
                    <a:pt x="13288" y="5224"/>
                    <a:pt x="13293" y="5076"/>
                  </a:cubicBezTo>
                  <a:cubicBezTo>
                    <a:pt x="13298" y="4945"/>
                    <a:pt x="13338" y="4897"/>
                    <a:pt x="13399" y="4877"/>
                  </a:cubicBezTo>
                  <a:cubicBezTo>
                    <a:pt x="13460" y="4857"/>
                    <a:pt x="13399" y="4758"/>
                    <a:pt x="13394" y="4579"/>
                  </a:cubicBezTo>
                  <a:cubicBezTo>
                    <a:pt x="13388" y="4401"/>
                    <a:pt x="13316" y="4460"/>
                    <a:pt x="13227" y="4271"/>
                  </a:cubicBezTo>
                  <a:cubicBezTo>
                    <a:pt x="13138" y="4083"/>
                    <a:pt x="13043" y="4083"/>
                    <a:pt x="12993" y="4172"/>
                  </a:cubicBezTo>
                  <a:cubicBezTo>
                    <a:pt x="12943" y="4262"/>
                    <a:pt x="12976" y="4430"/>
                    <a:pt x="12898" y="4490"/>
                  </a:cubicBezTo>
                  <a:cubicBezTo>
                    <a:pt x="12821" y="4549"/>
                    <a:pt x="12854" y="4827"/>
                    <a:pt x="12787" y="4847"/>
                  </a:cubicBezTo>
                  <a:cubicBezTo>
                    <a:pt x="12720" y="4867"/>
                    <a:pt x="12759" y="4361"/>
                    <a:pt x="12704" y="4311"/>
                  </a:cubicBezTo>
                  <a:cubicBezTo>
                    <a:pt x="12648" y="4262"/>
                    <a:pt x="12654" y="4142"/>
                    <a:pt x="12737" y="4123"/>
                  </a:cubicBezTo>
                  <a:cubicBezTo>
                    <a:pt x="12821" y="4103"/>
                    <a:pt x="12871" y="3944"/>
                    <a:pt x="12798" y="3944"/>
                  </a:cubicBezTo>
                  <a:cubicBezTo>
                    <a:pt x="12726" y="3944"/>
                    <a:pt x="12598" y="3805"/>
                    <a:pt x="12548" y="3765"/>
                  </a:cubicBezTo>
                  <a:cubicBezTo>
                    <a:pt x="12498" y="3725"/>
                    <a:pt x="12414" y="3934"/>
                    <a:pt x="12359" y="3855"/>
                  </a:cubicBezTo>
                  <a:cubicBezTo>
                    <a:pt x="12303" y="3775"/>
                    <a:pt x="12364" y="3576"/>
                    <a:pt x="12370" y="3467"/>
                  </a:cubicBezTo>
                  <a:cubicBezTo>
                    <a:pt x="12375" y="3358"/>
                    <a:pt x="12459" y="3517"/>
                    <a:pt x="12515" y="3378"/>
                  </a:cubicBezTo>
                  <a:cubicBezTo>
                    <a:pt x="12570" y="3239"/>
                    <a:pt x="12359" y="3239"/>
                    <a:pt x="12359" y="3090"/>
                  </a:cubicBezTo>
                  <a:cubicBezTo>
                    <a:pt x="12359" y="2941"/>
                    <a:pt x="12192" y="2901"/>
                    <a:pt x="12136" y="2852"/>
                  </a:cubicBezTo>
                  <a:cubicBezTo>
                    <a:pt x="12081" y="2802"/>
                    <a:pt x="12175" y="2554"/>
                    <a:pt x="12147" y="2455"/>
                  </a:cubicBezTo>
                  <a:cubicBezTo>
                    <a:pt x="12120" y="2356"/>
                    <a:pt x="11914" y="2028"/>
                    <a:pt x="11825" y="2058"/>
                  </a:cubicBezTo>
                  <a:cubicBezTo>
                    <a:pt x="11736" y="2088"/>
                    <a:pt x="11713" y="1849"/>
                    <a:pt x="11763" y="1859"/>
                  </a:cubicBezTo>
                  <a:cubicBezTo>
                    <a:pt x="11813" y="1869"/>
                    <a:pt x="11852" y="1810"/>
                    <a:pt x="11947" y="1621"/>
                  </a:cubicBezTo>
                  <a:cubicBezTo>
                    <a:pt x="12042" y="1432"/>
                    <a:pt x="12053" y="1373"/>
                    <a:pt x="11986" y="1333"/>
                  </a:cubicBezTo>
                  <a:cubicBezTo>
                    <a:pt x="11919" y="1293"/>
                    <a:pt x="11886" y="1174"/>
                    <a:pt x="12003" y="1184"/>
                  </a:cubicBezTo>
                  <a:cubicBezTo>
                    <a:pt x="12120" y="1194"/>
                    <a:pt x="12325" y="1333"/>
                    <a:pt x="12392" y="1244"/>
                  </a:cubicBezTo>
                  <a:cubicBezTo>
                    <a:pt x="12459" y="1154"/>
                    <a:pt x="12670" y="569"/>
                    <a:pt x="12754" y="360"/>
                  </a:cubicBezTo>
                  <a:cubicBezTo>
                    <a:pt x="12837" y="152"/>
                    <a:pt x="12693" y="132"/>
                    <a:pt x="12492" y="162"/>
                  </a:cubicBezTo>
                  <a:cubicBezTo>
                    <a:pt x="12292" y="191"/>
                    <a:pt x="12247" y="23"/>
                    <a:pt x="12081" y="3"/>
                  </a:cubicBezTo>
                  <a:cubicBezTo>
                    <a:pt x="11914" y="-17"/>
                    <a:pt x="11602" y="62"/>
                    <a:pt x="11558" y="152"/>
                  </a:cubicBezTo>
                  <a:cubicBezTo>
                    <a:pt x="11513" y="241"/>
                    <a:pt x="11641" y="320"/>
                    <a:pt x="11624" y="420"/>
                  </a:cubicBezTo>
                  <a:cubicBezTo>
                    <a:pt x="11608" y="519"/>
                    <a:pt x="11508" y="350"/>
                    <a:pt x="11463" y="390"/>
                  </a:cubicBezTo>
                  <a:cubicBezTo>
                    <a:pt x="11418" y="430"/>
                    <a:pt x="11480" y="559"/>
                    <a:pt x="11463" y="906"/>
                  </a:cubicBezTo>
                  <a:cubicBezTo>
                    <a:pt x="11446" y="1254"/>
                    <a:pt x="11502" y="1273"/>
                    <a:pt x="11558" y="1403"/>
                  </a:cubicBezTo>
                  <a:cubicBezTo>
                    <a:pt x="11613" y="1532"/>
                    <a:pt x="11602" y="1700"/>
                    <a:pt x="11602" y="1919"/>
                  </a:cubicBezTo>
                  <a:cubicBezTo>
                    <a:pt x="11602" y="2137"/>
                    <a:pt x="11485" y="2127"/>
                    <a:pt x="11446" y="2177"/>
                  </a:cubicBezTo>
                  <a:cubicBezTo>
                    <a:pt x="11407" y="2227"/>
                    <a:pt x="11546" y="2306"/>
                    <a:pt x="11524" y="2445"/>
                  </a:cubicBezTo>
                  <a:cubicBezTo>
                    <a:pt x="11502" y="2584"/>
                    <a:pt x="11385" y="2366"/>
                    <a:pt x="11318" y="2405"/>
                  </a:cubicBezTo>
                  <a:cubicBezTo>
                    <a:pt x="11252" y="2445"/>
                    <a:pt x="11196" y="2782"/>
                    <a:pt x="11268" y="2892"/>
                  </a:cubicBezTo>
                  <a:cubicBezTo>
                    <a:pt x="11341" y="3001"/>
                    <a:pt x="11368" y="2981"/>
                    <a:pt x="11313" y="3110"/>
                  </a:cubicBezTo>
                  <a:cubicBezTo>
                    <a:pt x="11257" y="3239"/>
                    <a:pt x="11196" y="3427"/>
                    <a:pt x="11330" y="3616"/>
                  </a:cubicBezTo>
                  <a:cubicBezTo>
                    <a:pt x="11463" y="3805"/>
                    <a:pt x="11708" y="3785"/>
                    <a:pt x="11836" y="3934"/>
                  </a:cubicBezTo>
                  <a:cubicBezTo>
                    <a:pt x="11964" y="4083"/>
                    <a:pt x="11780" y="3993"/>
                    <a:pt x="11830" y="4162"/>
                  </a:cubicBezTo>
                  <a:cubicBezTo>
                    <a:pt x="11880" y="4331"/>
                    <a:pt x="11747" y="4390"/>
                    <a:pt x="11752" y="4520"/>
                  </a:cubicBezTo>
                  <a:cubicBezTo>
                    <a:pt x="11758" y="4649"/>
                    <a:pt x="11808" y="4579"/>
                    <a:pt x="11875" y="4361"/>
                  </a:cubicBezTo>
                  <a:cubicBezTo>
                    <a:pt x="11941" y="4142"/>
                    <a:pt x="11992" y="4420"/>
                    <a:pt x="11986" y="4609"/>
                  </a:cubicBezTo>
                  <a:cubicBezTo>
                    <a:pt x="11980" y="4798"/>
                    <a:pt x="11886" y="4688"/>
                    <a:pt x="11813" y="4877"/>
                  </a:cubicBezTo>
                  <a:cubicBezTo>
                    <a:pt x="11741" y="5066"/>
                    <a:pt x="11674" y="5095"/>
                    <a:pt x="11569" y="5056"/>
                  </a:cubicBezTo>
                  <a:cubicBezTo>
                    <a:pt x="11463" y="5016"/>
                    <a:pt x="11524" y="5324"/>
                    <a:pt x="11569" y="5492"/>
                  </a:cubicBezTo>
                  <a:cubicBezTo>
                    <a:pt x="11613" y="5661"/>
                    <a:pt x="11558" y="5721"/>
                    <a:pt x="11435" y="5661"/>
                  </a:cubicBezTo>
                  <a:cubicBezTo>
                    <a:pt x="11313" y="5602"/>
                    <a:pt x="11240" y="5463"/>
                    <a:pt x="11302" y="5294"/>
                  </a:cubicBezTo>
                  <a:cubicBezTo>
                    <a:pt x="11363" y="5125"/>
                    <a:pt x="11407" y="4926"/>
                    <a:pt x="11335" y="4946"/>
                  </a:cubicBezTo>
                  <a:cubicBezTo>
                    <a:pt x="11263" y="4966"/>
                    <a:pt x="11096" y="4937"/>
                    <a:pt x="11046" y="4798"/>
                  </a:cubicBezTo>
                  <a:cubicBezTo>
                    <a:pt x="10996" y="4659"/>
                    <a:pt x="11079" y="4718"/>
                    <a:pt x="11229" y="4748"/>
                  </a:cubicBezTo>
                  <a:cubicBezTo>
                    <a:pt x="11380" y="4778"/>
                    <a:pt x="11252" y="4569"/>
                    <a:pt x="11363" y="4569"/>
                  </a:cubicBezTo>
                  <a:cubicBezTo>
                    <a:pt x="11474" y="4569"/>
                    <a:pt x="11558" y="4678"/>
                    <a:pt x="11652" y="4529"/>
                  </a:cubicBezTo>
                  <a:cubicBezTo>
                    <a:pt x="11747" y="4381"/>
                    <a:pt x="11591" y="4093"/>
                    <a:pt x="11513" y="4142"/>
                  </a:cubicBezTo>
                  <a:cubicBezTo>
                    <a:pt x="11435" y="4192"/>
                    <a:pt x="11313" y="4252"/>
                    <a:pt x="11313" y="4113"/>
                  </a:cubicBezTo>
                  <a:cubicBezTo>
                    <a:pt x="11313" y="3974"/>
                    <a:pt x="11446" y="4073"/>
                    <a:pt x="11519" y="4043"/>
                  </a:cubicBezTo>
                  <a:cubicBezTo>
                    <a:pt x="11591" y="4013"/>
                    <a:pt x="11480" y="3835"/>
                    <a:pt x="11368" y="3884"/>
                  </a:cubicBezTo>
                  <a:cubicBezTo>
                    <a:pt x="11257" y="3934"/>
                    <a:pt x="11179" y="3944"/>
                    <a:pt x="11090" y="3775"/>
                  </a:cubicBezTo>
                  <a:cubicBezTo>
                    <a:pt x="11001" y="3606"/>
                    <a:pt x="10840" y="3507"/>
                    <a:pt x="10801" y="3894"/>
                  </a:cubicBezTo>
                  <a:cubicBezTo>
                    <a:pt x="10762" y="4281"/>
                    <a:pt x="10606" y="4073"/>
                    <a:pt x="10545" y="4202"/>
                  </a:cubicBezTo>
                  <a:cubicBezTo>
                    <a:pt x="10484" y="4331"/>
                    <a:pt x="10617" y="4420"/>
                    <a:pt x="10768" y="4430"/>
                  </a:cubicBezTo>
                  <a:cubicBezTo>
                    <a:pt x="10918" y="4440"/>
                    <a:pt x="11029" y="4688"/>
                    <a:pt x="10957" y="4688"/>
                  </a:cubicBezTo>
                  <a:cubicBezTo>
                    <a:pt x="10884" y="4688"/>
                    <a:pt x="10918" y="4877"/>
                    <a:pt x="10840" y="4808"/>
                  </a:cubicBezTo>
                  <a:cubicBezTo>
                    <a:pt x="10762" y="4738"/>
                    <a:pt x="10684" y="4808"/>
                    <a:pt x="10740" y="4926"/>
                  </a:cubicBezTo>
                  <a:cubicBezTo>
                    <a:pt x="10795" y="5046"/>
                    <a:pt x="10717" y="5095"/>
                    <a:pt x="10723" y="5215"/>
                  </a:cubicBezTo>
                  <a:cubicBezTo>
                    <a:pt x="10729" y="5334"/>
                    <a:pt x="10606" y="5224"/>
                    <a:pt x="10489" y="5205"/>
                  </a:cubicBezTo>
                  <a:cubicBezTo>
                    <a:pt x="10373" y="5185"/>
                    <a:pt x="10156" y="5254"/>
                    <a:pt x="10000" y="5314"/>
                  </a:cubicBezTo>
                  <a:cubicBezTo>
                    <a:pt x="9844" y="5373"/>
                    <a:pt x="9672" y="5274"/>
                    <a:pt x="9605" y="5145"/>
                  </a:cubicBezTo>
                  <a:cubicBezTo>
                    <a:pt x="9538" y="5016"/>
                    <a:pt x="9449" y="5036"/>
                    <a:pt x="9338" y="5036"/>
                  </a:cubicBezTo>
                  <a:cubicBezTo>
                    <a:pt x="9226" y="5036"/>
                    <a:pt x="9260" y="4847"/>
                    <a:pt x="9115" y="4837"/>
                  </a:cubicBezTo>
                  <a:cubicBezTo>
                    <a:pt x="8970" y="4827"/>
                    <a:pt x="9004" y="4609"/>
                    <a:pt x="8987" y="4480"/>
                  </a:cubicBezTo>
                  <a:cubicBezTo>
                    <a:pt x="8970" y="4351"/>
                    <a:pt x="8681" y="4390"/>
                    <a:pt x="8575" y="4510"/>
                  </a:cubicBezTo>
                  <a:cubicBezTo>
                    <a:pt x="8470" y="4629"/>
                    <a:pt x="8264" y="4579"/>
                    <a:pt x="8208" y="4798"/>
                  </a:cubicBezTo>
                  <a:cubicBezTo>
                    <a:pt x="8153" y="5016"/>
                    <a:pt x="8258" y="4986"/>
                    <a:pt x="8320" y="4986"/>
                  </a:cubicBezTo>
                  <a:cubicBezTo>
                    <a:pt x="8405" y="4986"/>
                    <a:pt x="8397" y="4808"/>
                    <a:pt x="8553" y="4847"/>
                  </a:cubicBezTo>
                  <a:cubicBezTo>
                    <a:pt x="8709" y="4887"/>
                    <a:pt x="8820" y="4559"/>
                    <a:pt x="8887" y="4678"/>
                  </a:cubicBezTo>
                  <a:cubicBezTo>
                    <a:pt x="8954" y="4798"/>
                    <a:pt x="8620" y="5026"/>
                    <a:pt x="8475" y="5066"/>
                  </a:cubicBezTo>
                  <a:cubicBezTo>
                    <a:pt x="8331" y="5105"/>
                    <a:pt x="8364" y="5314"/>
                    <a:pt x="8503" y="5681"/>
                  </a:cubicBezTo>
                  <a:cubicBezTo>
                    <a:pt x="8642" y="6048"/>
                    <a:pt x="8442" y="5840"/>
                    <a:pt x="8442" y="6019"/>
                  </a:cubicBezTo>
                  <a:cubicBezTo>
                    <a:pt x="8442" y="6197"/>
                    <a:pt x="8180" y="5959"/>
                    <a:pt x="8286" y="5899"/>
                  </a:cubicBezTo>
                  <a:cubicBezTo>
                    <a:pt x="8392" y="5840"/>
                    <a:pt x="8342" y="5651"/>
                    <a:pt x="8258" y="5532"/>
                  </a:cubicBezTo>
                  <a:cubicBezTo>
                    <a:pt x="8175" y="5413"/>
                    <a:pt x="8119" y="5532"/>
                    <a:pt x="8130" y="5403"/>
                  </a:cubicBezTo>
                  <a:cubicBezTo>
                    <a:pt x="8141" y="5274"/>
                    <a:pt x="8041" y="5413"/>
                    <a:pt x="7963" y="5304"/>
                  </a:cubicBezTo>
                  <a:cubicBezTo>
                    <a:pt x="7886" y="5195"/>
                    <a:pt x="7847" y="5105"/>
                    <a:pt x="7741" y="5205"/>
                  </a:cubicBezTo>
                  <a:cubicBezTo>
                    <a:pt x="7635" y="5304"/>
                    <a:pt x="7513" y="5274"/>
                    <a:pt x="7279" y="5344"/>
                  </a:cubicBezTo>
                  <a:cubicBezTo>
                    <a:pt x="7045" y="5413"/>
                    <a:pt x="6617" y="5393"/>
                    <a:pt x="6539" y="5254"/>
                  </a:cubicBezTo>
                  <a:cubicBezTo>
                    <a:pt x="6461" y="5115"/>
                    <a:pt x="6739" y="4867"/>
                    <a:pt x="6823" y="4907"/>
                  </a:cubicBezTo>
                  <a:cubicBezTo>
                    <a:pt x="6904" y="4945"/>
                    <a:pt x="6856" y="4748"/>
                    <a:pt x="6728" y="4569"/>
                  </a:cubicBezTo>
                  <a:cubicBezTo>
                    <a:pt x="6600" y="4390"/>
                    <a:pt x="6317" y="4281"/>
                    <a:pt x="6322" y="4390"/>
                  </a:cubicBezTo>
                  <a:cubicBezTo>
                    <a:pt x="6328" y="4500"/>
                    <a:pt x="6161" y="4401"/>
                    <a:pt x="5955" y="4331"/>
                  </a:cubicBezTo>
                  <a:cubicBezTo>
                    <a:pt x="5749" y="4262"/>
                    <a:pt x="5721" y="4132"/>
                    <a:pt x="5588" y="4123"/>
                  </a:cubicBezTo>
                  <a:cubicBezTo>
                    <a:pt x="5459" y="4113"/>
                    <a:pt x="5254" y="4043"/>
                    <a:pt x="5098" y="3825"/>
                  </a:cubicBezTo>
                  <a:cubicBezTo>
                    <a:pt x="4942" y="3606"/>
                    <a:pt x="4575" y="3666"/>
                    <a:pt x="4531" y="3864"/>
                  </a:cubicBezTo>
                  <a:cubicBezTo>
                    <a:pt x="4486" y="4063"/>
                    <a:pt x="4364" y="4053"/>
                    <a:pt x="4241" y="4053"/>
                  </a:cubicBezTo>
                  <a:cubicBezTo>
                    <a:pt x="4119" y="4053"/>
                    <a:pt x="4297" y="3808"/>
                    <a:pt x="4252" y="3765"/>
                  </a:cubicBezTo>
                  <a:cubicBezTo>
                    <a:pt x="4194" y="3709"/>
                    <a:pt x="4258" y="3438"/>
                    <a:pt x="4169" y="3418"/>
                  </a:cubicBezTo>
                  <a:cubicBezTo>
                    <a:pt x="4080" y="3398"/>
                    <a:pt x="3997" y="4073"/>
                    <a:pt x="3830" y="4053"/>
                  </a:cubicBezTo>
                  <a:cubicBezTo>
                    <a:pt x="3663" y="4033"/>
                    <a:pt x="3590" y="3338"/>
                    <a:pt x="3451" y="3160"/>
                  </a:cubicBezTo>
                  <a:cubicBezTo>
                    <a:pt x="3312" y="2981"/>
                    <a:pt x="3184" y="2971"/>
                    <a:pt x="3301" y="3239"/>
                  </a:cubicBezTo>
                  <a:cubicBezTo>
                    <a:pt x="3418" y="3507"/>
                    <a:pt x="3201" y="3318"/>
                    <a:pt x="3212" y="3497"/>
                  </a:cubicBezTo>
                  <a:cubicBezTo>
                    <a:pt x="3223" y="3676"/>
                    <a:pt x="3023" y="3884"/>
                    <a:pt x="3028" y="3785"/>
                  </a:cubicBezTo>
                  <a:cubicBezTo>
                    <a:pt x="3034" y="3686"/>
                    <a:pt x="2917" y="3576"/>
                    <a:pt x="2784" y="3855"/>
                  </a:cubicBezTo>
                  <a:cubicBezTo>
                    <a:pt x="2650" y="4132"/>
                    <a:pt x="2556" y="4093"/>
                    <a:pt x="2544" y="3993"/>
                  </a:cubicBezTo>
                  <a:cubicBezTo>
                    <a:pt x="2533" y="3894"/>
                    <a:pt x="2138" y="4252"/>
                    <a:pt x="2155" y="4371"/>
                  </a:cubicBezTo>
                  <a:cubicBezTo>
                    <a:pt x="2172" y="4490"/>
                    <a:pt x="2094" y="4579"/>
                    <a:pt x="1988" y="4569"/>
                  </a:cubicBezTo>
                  <a:cubicBezTo>
                    <a:pt x="1882" y="4559"/>
                    <a:pt x="1966" y="4401"/>
                    <a:pt x="2049" y="4321"/>
                  </a:cubicBezTo>
                  <a:cubicBezTo>
                    <a:pt x="2143" y="4232"/>
                    <a:pt x="2400" y="3864"/>
                    <a:pt x="2533" y="3825"/>
                  </a:cubicBezTo>
                  <a:cubicBezTo>
                    <a:pt x="2667" y="3785"/>
                    <a:pt x="2923" y="3596"/>
                    <a:pt x="2928" y="3487"/>
                  </a:cubicBezTo>
                  <a:cubicBezTo>
                    <a:pt x="2934" y="3378"/>
                    <a:pt x="2800" y="3467"/>
                    <a:pt x="2711" y="3438"/>
                  </a:cubicBezTo>
                  <a:cubicBezTo>
                    <a:pt x="2622" y="3408"/>
                    <a:pt x="2467" y="3586"/>
                    <a:pt x="2316" y="3706"/>
                  </a:cubicBezTo>
                  <a:cubicBezTo>
                    <a:pt x="2166" y="3825"/>
                    <a:pt x="1994" y="3785"/>
                    <a:pt x="2038" y="3944"/>
                  </a:cubicBezTo>
                  <a:cubicBezTo>
                    <a:pt x="2083" y="4103"/>
                    <a:pt x="1899" y="3924"/>
                    <a:pt x="1860" y="4033"/>
                  </a:cubicBezTo>
                  <a:cubicBezTo>
                    <a:pt x="1821" y="4142"/>
                    <a:pt x="1749" y="4023"/>
                    <a:pt x="1804" y="3964"/>
                  </a:cubicBezTo>
                  <a:cubicBezTo>
                    <a:pt x="1860" y="3904"/>
                    <a:pt x="1671" y="3795"/>
                    <a:pt x="1671" y="3864"/>
                  </a:cubicBezTo>
                  <a:cubicBezTo>
                    <a:pt x="1671" y="3934"/>
                    <a:pt x="1638" y="4023"/>
                    <a:pt x="1504" y="4023"/>
                  </a:cubicBezTo>
                  <a:cubicBezTo>
                    <a:pt x="1371" y="4023"/>
                    <a:pt x="1237" y="4192"/>
                    <a:pt x="1326" y="4311"/>
                  </a:cubicBezTo>
                  <a:cubicBezTo>
                    <a:pt x="1415" y="4430"/>
                    <a:pt x="1471" y="4490"/>
                    <a:pt x="1426" y="4569"/>
                  </a:cubicBezTo>
                  <a:cubicBezTo>
                    <a:pt x="1382" y="4649"/>
                    <a:pt x="1243" y="4361"/>
                    <a:pt x="1048" y="4390"/>
                  </a:cubicBezTo>
                  <a:cubicBezTo>
                    <a:pt x="853" y="4420"/>
                    <a:pt x="464" y="4004"/>
                    <a:pt x="464" y="3904"/>
                  </a:cubicBezTo>
                  <a:cubicBezTo>
                    <a:pt x="464" y="3824"/>
                    <a:pt x="190" y="3874"/>
                    <a:pt x="0" y="3837"/>
                  </a:cubicBezTo>
                  <a:lnTo>
                    <a:pt x="0" y="10699"/>
                  </a:lnTo>
                  <a:cubicBezTo>
                    <a:pt x="0" y="10699"/>
                    <a:pt x="96" y="10827"/>
                    <a:pt x="133" y="10747"/>
                  </a:cubicBezTo>
                  <a:cubicBezTo>
                    <a:pt x="171" y="10668"/>
                    <a:pt x="237" y="10774"/>
                    <a:pt x="363" y="10668"/>
                  </a:cubicBezTo>
                  <a:cubicBezTo>
                    <a:pt x="490" y="10562"/>
                    <a:pt x="534" y="10787"/>
                    <a:pt x="534" y="10893"/>
                  </a:cubicBezTo>
                  <a:cubicBezTo>
                    <a:pt x="534" y="10999"/>
                    <a:pt x="712" y="11171"/>
                    <a:pt x="786" y="11343"/>
                  </a:cubicBezTo>
                  <a:cubicBezTo>
                    <a:pt x="860" y="11515"/>
                    <a:pt x="898" y="11660"/>
                    <a:pt x="979" y="11568"/>
                  </a:cubicBezTo>
                  <a:cubicBezTo>
                    <a:pt x="1061" y="11475"/>
                    <a:pt x="1209" y="11422"/>
                    <a:pt x="1209" y="11250"/>
                  </a:cubicBezTo>
                  <a:cubicBezTo>
                    <a:pt x="1209" y="11078"/>
                    <a:pt x="1550" y="11052"/>
                    <a:pt x="1550" y="11277"/>
                  </a:cubicBezTo>
                  <a:cubicBezTo>
                    <a:pt x="1550" y="11502"/>
                    <a:pt x="1899" y="11767"/>
                    <a:pt x="2092" y="12375"/>
                  </a:cubicBezTo>
                  <a:cubicBezTo>
                    <a:pt x="2285" y="12984"/>
                    <a:pt x="2255" y="13117"/>
                    <a:pt x="2537" y="13315"/>
                  </a:cubicBezTo>
                  <a:cubicBezTo>
                    <a:pt x="2819" y="13514"/>
                    <a:pt x="2812" y="13619"/>
                    <a:pt x="2774" y="13792"/>
                  </a:cubicBezTo>
                  <a:cubicBezTo>
                    <a:pt x="2737" y="13963"/>
                    <a:pt x="2945" y="14056"/>
                    <a:pt x="2826" y="14202"/>
                  </a:cubicBezTo>
                  <a:cubicBezTo>
                    <a:pt x="2781" y="14258"/>
                    <a:pt x="2717" y="14339"/>
                    <a:pt x="2655" y="14418"/>
                  </a:cubicBezTo>
                  <a:cubicBezTo>
                    <a:pt x="2661" y="14505"/>
                    <a:pt x="2705" y="14561"/>
                    <a:pt x="2761" y="14645"/>
                  </a:cubicBezTo>
                  <a:cubicBezTo>
                    <a:pt x="2828" y="14745"/>
                    <a:pt x="2639" y="14745"/>
                    <a:pt x="2695" y="14834"/>
                  </a:cubicBezTo>
                  <a:cubicBezTo>
                    <a:pt x="2750" y="14923"/>
                    <a:pt x="2684" y="15062"/>
                    <a:pt x="2739" y="15171"/>
                  </a:cubicBezTo>
                  <a:cubicBezTo>
                    <a:pt x="2795" y="15281"/>
                    <a:pt x="2895" y="15241"/>
                    <a:pt x="2956" y="15152"/>
                  </a:cubicBezTo>
                  <a:cubicBezTo>
                    <a:pt x="3017" y="15062"/>
                    <a:pt x="3062" y="15261"/>
                    <a:pt x="3012" y="15410"/>
                  </a:cubicBezTo>
                  <a:cubicBezTo>
                    <a:pt x="2962" y="15559"/>
                    <a:pt x="3067" y="15668"/>
                    <a:pt x="3118" y="15559"/>
                  </a:cubicBezTo>
                  <a:cubicBezTo>
                    <a:pt x="3168" y="15449"/>
                    <a:pt x="3273" y="15737"/>
                    <a:pt x="3323" y="15787"/>
                  </a:cubicBezTo>
                  <a:cubicBezTo>
                    <a:pt x="3373" y="15837"/>
                    <a:pt x="3424" y="15986"/>
                    <a:pt x="3340" y="15986"/>
                  </a:cubicBezTo>
                  <a:cubicBezTo>
                    <a:pt x="3257" y="15986"/>
                    <a:pt x="3268" y="16244"/>
                    <a:pt x="3329" y="16253"/>
                  </a:cubicBezTo>
                  <a:cubicBezTo>
                    <a:pt x="3390" y="16264"/>
                    <a:pt x="3385" y="16403"/>
                    <a:pt x="3385" y="16492"/>
                  </a:cubicBezTo>
                  <a:cubicBezTo>
                    <a:pt x="3385" y="16581"/>
                    <a:pt x="3579" y="16710"/>
                    <a:pt x="3652" y="16671"/>
                  </a:cubicBezTo>
                  <a:cubicBezTo>
                    <a:pt x="3724" y="16631"/>
                    <a:pt x="3791" y="16750"/>
                    <a:pt x="3824" y="16859"/>
                  </a:cubicBezTo>
                  <a:cubicBezTo>
                    <a:pt x="3857" y="16968"/>
                    <a:pt x="3991" y="17048"/>
                    <a:pt x="4041" y="16978"/>
                  </a:cubicBezTo>
                  <a:cubicBezTo>
                    <a:pt x="4091" y="16909"/>
                    <a:pt x="4125" y="17107"/>
                    <a:pt x="4136" y="17246"/>
                  </a:cubicBezTo>
                  <a:cubicBezTo>
                    <a:pt x="4147" y="17385"/>
                    <a:pt x="4258" y="17306"/>
                    <a:pt x="4325" y="17296"/>
                  </a:cubicBezTo>
                  <a:cubicBezTo>
                    <a:pt x="4392" y="17286"/>
                    <a:pt x="4431" y="17455"/>
                    <a:pt x="4475" y="17425"/>
                  </a:cubicBezTo>
                  <a:cubicBezTo>
                    <a:pt x="4573" y="17359"/>
                    <a:pt x="4603" y="17665"/>
                    <a:pt x="4667" y="17844"/>
                  </a:cubicBezTo>
                  <a:lnTo>
                    <a:pt x="11583" y="17777"/>
                  </a:lnTo>
                  <a:cubicBezTo>
                    <a:pt x="11583" y="17777"/>
                    <a:pt x="11587" y="17471"/>
                    <a:pt x="11669" y="17577"/>
                  </a:cubicBezTo>
                  <a:cubicBezTo>
                    <a:pt x="11750" y="17683"/>
                    <a:pt x="11676" y="17855"/>
                    <a:pt x="11773" y="17921"/>
                  </a:cubicBezTo>
                  <a:cubicBezTo>
                    <a:pt x="11869" y="17987"/>
                    <a:pt x="11936" y="18093"/>
                    <a:pt x="11988" y="18053"/>
                  </a:cubicBezTo>
                  <a:cubicBezTo>
                    <a:pt x="12040" y="18014"/>
                    <a:pt x="12129" y="17882"/>
                    <a:pt x="12218" y="18067"/>
                  </a:cubicBezTo>
                  <a:cubicBezTo>
                    <a:pt x="12307" y="18252"/>
                    <a:pt x="12374" y="18093"/>
                    <a:pt x="12426" y="18212"/>
                  </a:cubicBezTo>
                  <a:cubicBezTo>
                    <a:pt x="12477" y="18331"/>
                    <a:pt x="12574" y="18424"/>
                    <a:pt x="12641" y="18279"/>
                  </a:cubicBezTo>
                  <a:cubicBezTo>
                    <a:pt x="12695" y="18160"/>
                    <a:pt x="12900" y="18304"/>
                    <a:pt x="12999" y="18369"/>
                  </a:cubicBezTo>
                  <a:cubicBezTo>
                    <a:pt x="13121" y="18194"/>
                    <a:pt x="13218" y="17822"/>
                    <a:pt x="13327" y="17822"/>
                  </a:cubicBezTo>
                  <a:cubicBezTo>
                    <a:pt x="13471" y="17822"/>
                    <a:pt x="13839" y="17882"/>
                    <a:pt x="13861" y="18219"/>
                  </a:cubicBezTo>
                  <a:cubicBezTo>
                    <a:pt x="13883" y="18557"/>
                    <a:pt x="14106" y="18239"/>
                    <a:pt x="14128" y="18557"/>
                  </a:cubicBezTo>
                  <a:cubicBezTo>
                    <a:pt x="14147" y="18826"/>
                    <a:pt x="14294" y="19039"/>
                    <a:pt x="14269" y="19182"/>
                  </a:cubicBezTo>
                  <a:cubicBezTo>
                    <a:pt x="14312" y="19229"/>
                    <a:pt x="14365" y="19292"/>
                    <a:pt x="14412" y="19359"/>
                  </a:cubicBezTo>
                  <a:cubicBezTo>
                    <a:pt x="14483" y="19317"/>
                    <a:pt x="14671" y="19371"/>
                    <a:pt x="14796" y="19450"/>
                  </a:cubicBezTo>
                  <a:cubicBezTo>
                    <a:pt x="14951" y="19549"/>
                    <a:pt x="15185" y="19331"/>
                    <a:pt x="15263" y="19669"/>
                  </a:cubicBezTo>
                  <a:cubicBezTo>
                    <a:pt x="15341" y="20006"/>
                    <a:pt x="15522" y="20261"/>
                    <a:pt x="15352" y="20284"/>
                  </a:cubicBezTo>
                  <a:cubicBezTo>
                    <a:pt x="15207" y="20304"/>
                    <a:pt x="15018" y="19946"/>
                    <a:pt x="15029" y="20145"/>
                  </a:cubicBezTo>
                  <a:cubicBezTo>
                    <a:pt x="15040" y="20343"/>
                    <a:pt x="14951" y="20244"/>
                    <a:pt x="14951" y="20542"/>
                  </a:cubicBezTo>
                  <a:cubicBezTo>
                    <a:pt x="14951" y="20840"/>
                    <a:pt x="14840" y="21257"/>
                    <a:pt x="14773" y="21237"/>
                  </a:cubicBezTo>
                  <a:cubicBezTo>
                    <a:pt x="14771" y="21236"/>
                    <a:pt x="14769" y="21234"/>
                    <a:pt x="14767" y="21232"/>
                  </a:cubicBezTo>
                  <a:cubicBezTo>
                    <a:pt x="14756" y="21345"/>
                    <a:pt x="14755" y="21491"/>
                    <a:pt x="14808" y="21583"/>
                  </a:cubicBezTo>
                  <a:cubicBezTo>
                    <a:pt x="14892" y="21473"/>
                    <a:pt x="15014" y="21284"/>
                    <a:pt x="15118" y="21297"/>
                  </a:cubicBezTo>
                  <a:cubicBezTo>
                    <a:pt x="15285" y="21316"/>
                    <a:pt x="15330" y="21495"/>
                    <a:pt x="15441" y="21356"/>
                  </a:cubicBezTo>
                  <a:cubicBezTo>
                    <a:pt x="15552" y="21217"/>
                    <a:pt x="15575" y="21158"/>
                    <a:pt x="15597" y="21257"/>
                  </a:cubicBezTo>
                  <a:cubicBezTo>
                    <a:pt x="15600" y="21269"/>
                    <a:pt x="15598" y="21285"/>
                    <a:pt x="15593" y="21301"/>
                  </a:cubicBezTo>
                  <a:cubicBezTo>
                    <a:pt x="15635" y="21261"/>
                    <a:pt x="15665" y="21222"/>
                    <a:pt x="15667" y="21190"/>
                  </a:cubicBezTo>
                  <a:cubicBezTo>
                    <a:pt x="15670" y="21140"/>
                    <a:pt x="15663" y="21073"/>
                    <a:pt x="15653" y="21013"/>
                  </a:cubicBezTo>
                  <a:cubicBezTo>
                    <a:pt x="15542" y="21042"/>
                    <a:pt x="15505" y="21057"/>
                    <a:pt x="15474" y="20919"/>
                  </a:cubicBezTo>
                  <a:cubicBezTo>
                    <a:pt x="15430" y="20721"/>
                    <a:pt x="15808" y="20522"/>
                    <a:pt x="15986" y="20562"/>
                  </a:cubicBezTo>
                  <a:cubicBezTo>
                    <a:pt x="16155" y="20599"/>
                    <a:pt x="16274" y="20388"/>
                    <a:pt x="16333" y="20518"/>
                  </a:cubicBezTo>
                  <a:cubicBezTo>
                    <a:pt x="16440" y="20346"/>
                    <a:pt x="16622" y="20066"/>
                    <a:pt x="16669" y="20066"/>
                  </a:cubicBezTo>
                  <a:cubicBezTo>
                    <a:pt x="16736" y="20066"/>
                    <a:pt x="17529" y="20052"/>
                    <a:pt x="17529" y="20052"/>
                  </a:cubicBezTo>
                  <a:cubicBezTo>
                    <a:pt x="17529" y="20052"/>
                    <a:pt x="17804" y="19748"/>
                    <a:pt x="17841" y="19470"/>
                  </a:cubicBezTo>
                  <a:cubicBezTo>
                    <a:pt x="17878" y="19192"/>
                    <a:pt x="18056" y="18530"/>
                    <a:pt x="18160" y="18676"/>
                  </a:cubicBezTo>
                  <a:cubicBezTo>
                    <a:pt x="18264" y="18821"/>
                    <a:pt x="18486" y="18715"/>
                    <a:pt x="18494" y="18848"/>
                  </a:cubicBezTo>
                  <a:cubicBezTo>
                    <a:pt x="18500" y="18970"/>
                    <a:pt x="18420" y="19420"/>
                    <a:pt x="18705" y="20093"/>
                  </a:cubicBezTo>
                  <a:cubicBezTo>
                    <a:pt x="18806" y="19979"/>
                    <a:pt x="18909" y="19891"/>
                    <a:pt x="18968" y="19897"/>
                  </a:cubicBezTo>
                  <a:cubicBezTo>
                    <a:pt x="19069" y="19907"/>
                    <a:pt x="19219" y="19669"/>
                    <a:pt x="19263" y="19519"/>
                  </a:cubicBezTo>
                  <a:cubicBezTo>
                    <a:pt x="19308" y="19371"/>
                    <a:pt x="19369" y="19659"/>
                    <a:pt x="19280" y="19708"/>
                  </a:cubicBezTo>
                  <a:cubicBezTo>
                    <a:pt x="19191" y="19758"/>
                    <a:pt x="19352" y="19877"/>
                    <a:pt x="19508" y="19867"/>
                  </a:cubicBezTo>
                  <a:cubicBezTo>
                    <a:pt x="19664" y="19857"/>
                    <a:pt x="19436" y="19966"/>
                    <a:pt x="19319" y="19956"/>
                  </a:cubicBezTo>
                  <a:cubicBezTo>
                    <a:pt x="19202" y="19946"/>
                    <a:pt x="19152" y="19976"/>
                    <a:pt x="18996" y="20254"/>
                  </a:cubicBezTo>
                  <a:cubicBezTo>
                    <a:pt x="18840" y="20532"/>
                    <a:pt x="18879" y="20612"/>
                    <a:pt x="18968" y="20750"/>
                  </a:cubicBezTo>
                  <a:cubicBezTo>
                    <a:pt x="19057" y="20890"/>
                    <a:pt x="19174" y="20830"/>
                    <a:pt x="19297" y="20641"/>
                  </a:cubicBezTo>
                  <a:cubicBezTo>
                    <a:pt x="19419" y="20453"/>
                    <a:pt x="19414" y="20264"/>
                    <a:pt x="19536" y="20274"/>
                  </a:cubicBezTo>
                  <a:cubicBezTo>
                    <a:pt x="19658" y="20284"/>
                    <a:pt x="19975" y="20075"/>
                    <a:pt x="20115" y="19996"/>
                  </a:cubicBezTo>
                  <a:cubicBezTo>
                    <a:pt x="20254" y="19917"/>
                    <a:pt x="20165" y="19877"/>
                    <a:pt x="20165" y="19768"/>
                  </a:cubicBezTo>
                  <a:cubicBezTo>
                    <a:pt x="20165" y="19659"/>
                    <a:pt x="20409" y="19659"/>
                    <a:pt x="20498" y="19549"/>
                  </a:cubicBezTo>
                  <a:cubicBezTo>
                    <a:pt x="20587" y="19440"/>
                    <a:pt x="20482" y="19351"/>
                    <a:pt x="20404" y="1937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48" name="Shape 6447">
              <a:extLst>
                <a:ext uri="{FF2B5EF4-FFF2-40B4-BE49-F238E27FC236}">
                  <a16:creationId xmlns:a16="http://schemas.microsoft.com/office/drawing/2014/main" id="{FF2A48F4-7816-DF2B-7A7D-0CCA5BBB62E8}"/>
                </a:ext>
              </a:extLst>
            </p:cNvPr>
            <p:cNvSpPr/>
            <p:nvPr/>
          </p:nvSpPr>
          <p:spPr>
            <a:xfrm>
              <a:off x="2484022" y="1931424"/>
              <a:ext cx="170432" cy="83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5" h="20025" extrusionOk="0">
                  <a:moveTo>
                    <a:pt x="19265" y="7164"/>
                  </a:moveTo>
                  <a:cubicBezTo>
                    <a:pt x="17644" y="11341"/>
                    <a:pt x="17104" y="11952"/>
                    <a:pt x="15433" y="11341"/>
                  </a:cubicBezTo>
                  <a:cubicBezTo>
                    <a:pt x="13763" y="10735"/>
                    <a:pt x="12733" y="12463"/>
                    <a:pt x="13566" y="13687"/>
                  </a:cubicBezTo>
                  <a:cubicBezTo>
                    <a:pt x="14402" y="14911"/>
                    <a:pt x="14451" y="15930"/>
                    <a:pt x="12733" y="16743"/>
                  </a:cubicBezTo>
                  <a:cubicBezTo>
                    <a:pt x="11012" y="17558"/>
                    <a:pt x="9884" y="20308"/>
                    <a:pt x="9196" y="20001"/>
                  </a:cubicBezTo>
                  <a:cubicBezTo>
                    <a:pt x="8508" y="19699"/>
                    <a:pt x="12143" y="14296"/>
                    <a:pt x="11209" y="12870"/>
                  </a:cubicBezTo>
                  <a:cubicBezTo>
                    <a:pt x="10276" y="11447"/>
                    <a:pt x="7968" y="15320"/>
                    <a:pt x="7919" y="17050"/>
                  </a:cubicBezTo>
                  <a:cubicBezTo>
                    <a:pt x="7870" y="18778"/>
                    <a:pt x="6347" y="18882"/>
                    <a:pt x="5414" y="18778"/>
                  </a:cubicBezTo>
                  <a:cubicBezTo>
                    <a:pt x="4480" y="18677"/>
                    <a:pt x="3252" y="16842"/>
                    <a:pt x="4185" y="16639"/>
                  </a:cubicBezTo>
                  <a:cubicBezTo>
                    <a:pt x="5119" y="16438"/>
                    <a:pt x="4480" y="14296"/>
                    <a:pt x="5758" y="13280"/>
                  </a:cubicBezTo>
                  <a:cubicBezTo>
                    <a:pt x="7034" y="12259"/>
                    <a:pt x="5511" y="10735"/>
                    <a:pt x="5905" y="9612"/>
                  </a:cubicBezTo>
                  <a:cubicBezTo>
                    <a:pt x="6299" y="8490"/>
                    <a:pt x="8900" y="10735"/>
                    <a:pt x="8950" y="8697"/>
                  </a:cubicBezTo>
                  <a:cubicBezTo>
                    <a:pt x="8999" y="6656"/>
                    <a:pt x="6347" y="4925"/>
                    <a:pt x="5462" y="6148"/>
                  </a:cubicBezTo>
                  <a:cubicBezTo>
                    <a:pt x="4579" y="7369"/>
                    <a:pt x="2515" y="10221"/>
                    <a:pt x="60" y="7979"/>
                  </a:cubicBezTo>
                  <a:cubicBezTo>
                    <a:pt x="-714" y="7274"/>
                    <a:pt x="6249" y="5741"/>
                    <a:pt x="7428" y="3499"/>
                  </a:cubicBezTo>
                  <a:cubicBezTo>
                    <a:pt x="8607" y="1257"/>
                    <a:pt x="13911" y="-1292"/>
                    <a:pt x="14304" y="746"/>
                  </a:cubicBezTo>
                  <a:cubicBezTo>
                    <a:pt x="14697" y="2783"/>
                    <a:pt x="11456" y="4111"/>
                    <a:pt x="13027" y="5944"/>
                  </a:cubicBezTo>
                  <a:cubicBezTo>
                    <a:pt x="14598" y="7779"/>
                    <a:pt x="17154" y="6556"/>
                    <a:pt x="17741" y="4619"/>
                  </a:cubicBezTo>
                  <a:cubicBezTo>
                    <a:pt x="18331" y="2685"/>
                    <a:pt x="20886" y="2988"/>
                    <a:pt x="19265" y="716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49" name="Shape 6448">
              <a:extLst>
                <a:ext uri="{FF2B5EF4-FFF2-40B4-BE49-F238E27FC236}">
                  <a16:creationId xmlns:a16="http://schemas.microsoft.com/office/drawing/2014/main" id="{C713B0FB-4031-433E-30C3-80A3E817B417}"/>
                </a:ext>
              </a:extLst>
            </p:cNvPr>
            <p:cNvSpPr/>
            <p:nvPr/>
          </p:nvSpPr>
          <p:spPr>
            <a:xfrm>
              <a:off x="2675248" y="2098748"/>
              <a:ext cx="172649" cy="71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18627" extrusionOk="0">
                  <a:moveTo>
                    <a:pt x="14251" y="10175"/>
                  </a:moveTo>
                  <a:cubicBezTo>
                    <a:pt x="12209" y="13940"/>
                    <a:pt x="12367" y="12943"/>
                    <a:pt x="10587" y="13605"/>
                  </a:cubicBezTo>
                  <a:cubicBezTo>
                    <a:pt x="8808" y="14269"/>
                    <a:pt x="10221" y="18037"/>
                    <a:pt x="8074" y="18366"/>
                  </a:cubicBezTo>
                  <a:cubicBezTo>
                    <a:pt x="5928" y="18703"/>
                    <a:pt x="747" y="19148"/>
                    <a:pt x="14" y="16598"/>
                  </a:cubicBezTo>
                  <a:cubicBezTo>
                    <a:pt x="-231" y="15746"/>
                    <a:pt x="2840" y="16374"/>
                    <a:pt x="3050" y="14495"/>
                  </a:cubicBezTo>
                  <a:cubicBezTo>
                    <a:pt x="3260" y="12610"/>
                    <a:pt x="4097" y="9617"/>
                    <a:pt x="5405" y="9617"/>
                  </a:cubicBezTo>
                  <a:cubicBezTo>
                    <a:pt x="6714" y="9617"/>
                    <a:pt x="6609" y="5968"/>
                    <a:pt x="4463" y="3750"/>
                  </a:cubicBezTo>
                  <a:cubicBezTo>
                    <a:pt x="2318" y="1535"/>
                    <a:pt x="7551" y="92"/>
                    <a:pt x="8755" y="3637"/>
                  </a:cubicBezTo>
                  <a:cubicBezTo>
                    <a:pt x="9958" y="7185"/>
                    <a:pt x="12106" y="9733"/>
                    <a:pt x="13308" y="7185"/>
                  </a:cubicBezTo>
                  <a:cubicBezTo>
                    <a:pt x="14512" y="4635"/>
                    <a:pt x="21369" y="-2452"/>
                    <a:pt x="21369" y="870"/>
                  </a:cubicBezTo>
                  <a:cubicBezTo>
                    <a:pt x="21369" y="4193"/>
                    <a:pt x="16292" y="6410"/>
                    <a:pt x="14251" y="1017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0" name="Shape 6449">
              <a:extLst>
                <a:ext uri="{FF2B5EF4-FFF2-40B4-BE49-F238E27FC236}">
                  <a16:creationId xmlns:a16="http://schemas.microsoft.com/office/drawing/2014/main" id="{FD16CC34-D220-BBDA-D81E-06E504B44CEE}"/>
                </a:ext>
              </a:extLst>
            </p:cNvPr>
            <p:cNvSpPr/>
            <p:nvPr/>
          </p:nvSpPr>
          <p:spPr>
            <a:xfrm>
              <a:off x="3097541" y="2409491"/>
              <a:ext cx="63836" cy="110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0392" extrusionOk="0">
                  <a:moveTo>
                    <a:pt x="18467" y="20385"/>
                  </a:moveTo>
                  <a:cubicBezTo>
                    <a:pt x="14655" y="20622"/>
                    <a:pt x="18814" y="14702"/>
                    <a:pt x="11845" y="12545"/>
                  </a:cubicBezTo>
                  <a:cubicBezTo>
                    <a:pt x="3651" y="10010"/>
                    <a:pt x="0" y="5293"/>
                    <a:pt x="0" y="2746"/>
                  </a:cubicBezTo>
                  <a:cubicBezTo>
                    <a:pt x="0" y="198"/>
                    <a:pt x="6966" y="-978"/>
                    <a:pt x="9755" y="981"/>
                  </a:cubicBezTo>
                  <a:cubicBezTo>
                    <a:pt x="12541" y="2941"/>
                    <a:pt x="16724" y="10978"/>
                    <a:pt x="19162" y="13525"/>
                  </a:cubicBezTo>
                  <a:cubicBezTo>
                    <a:pt x="21600" y="16073"/>
                    <a:pt x="21600" y="20190"/>
                    <a:pt x="18467" y="2038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1" name="Shape 6450">
              <a:extLst>
                <a:ext uri="{FF2B5EF4-FFF2-40B4-BE49-F238E27FC236}">
                  <a16:creationId xmlns:a16="http://schemas.microsoft.com/office/drawing/2014/main" id="{50D301FC-9A56-D355-12D7-B0DD6E2C9701}"/>
                </a:ext>
              </a:extLst>
            </p:cNvPr>
            <p:cNvSpPr/>
            <p:nvPr/>
          </p:nvSpPr>
          <p:spPr>
            <a:xfrm>
              <a:off x="1440244" y="1748165"/>
              <a:ext cx="2435383" cy="1649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19" extrusionOk="0">
                  <a:moveTo>
                    <a:pt x="21395" y="11431"/>
                  </a:moveTo>
                  <a:cubicBezTo>
                    <a:pt x="21389" y="11339"/>
                    <a:pt x="21200" y="11413"/>
                    <a:pt x="21112" y="11311"/>
                  </a:cubicBezTo>
                  <a:cubicBezTo>
                    <a:pt x="21024" y="11209"/>
                    <a:pt x="20874" y="11672"/>
                    <a:pt x="20842" y="11866"/>
                  </a:cubicBezTo>
                  <a:cubicBezTo>
                    <a:pt x="20811" y="12060"/>
                    <a:pt x="20578" y="12273"/>
                    <a:pt x="20578" y="12273"/>
                  </a:cubicBezTo>
                  <a:cubicBezTo>
                    <a:pt x="20578" y="12273"/>
                    <a:pt x="19906" y="12282"/>
                    <a:pt x="19850" y="12282"/>
                  </a:cubicBezTo>
                  <a:cubicBezTo>
                    <a:pt x="19810" y="12282"/>
                    <a:pt x="19656" y="12479"/>
                    <a:pt x="19565" y="12599"/>
                  </a:cubicBezTo>
                  <a:cubicBezTo>
                    <a:pt x="19568" y="12603"/>
                    <a:pt x="19571" y="12609"/>
                    <a:pt x="19573" y="12615"/>
                  </a:cubicBezTo>
                  <a:cubicBezTo>
                    <a:pt x="19641" y="12796"/>
                    <a:pt x="19394" y="12907"/>
                    <a:pt x="19159" y="12921"/>
                  </a:cubicBezTo>
                  <a:cubicBezTo>
                    <a:pt x="19086" y="12925"/>
                    <a:pt x="19032" y="12936"/>
                    <a:pt x="18990" y="12944"/>
                  </a:cubicBezTo>
                  <a:cubicBezTo>
                    <a:pt x="18998" y="12987"/>
                    <a:pt x="19004" y="13034"/>
                    <a:pt x="19002" y="13068"/>
                  </a:cubicBezTo>
                  <a:cubicBezTo>
                    <a:pt x="19000" y="13091"/>
                    <a:pt x="18975" y="13118"/>
                    <a:pt x="18939" y="13146"/>
                  </a:cubicBezTo>
                  <a:cubicBezTo>
                    <a:pt x="18903" y="13254"/>
                    <a:pt x="18614" y="13461"/>
                    <a:pt x="18452" y="13587"/>
                  </a:cubicBezTo>
                  <a:cubicBezTo>
                    <a:pt x="18273" y="13726"/>
                    <a:pt x="18028" y="13656"/>
                    <a:pt x="18028" y="13448"/>
                  </a:cubicBezTo>
                  <a:cubicBezTo>
                    <a:pt x="18028" y="13240"/>
                    <a:pt x="18160" y="13281"/>
                    <a:pt x="18188" y="13379"/>
                  </a:cubicBezTo>
                  <a:cubicBezTo>
                    <a:pt x="18199" y="13415"/>
                    <a:pt x="18230" y="13389"/>
                    <a:pt x="18274" y="13343"/>
                  </a:cubicBezTo>
                  <a:cubicBezTo>
                    <a:pt x="18229" y="13279"/>
                    <a:pt x="18230" y="13176"/>
                    <a:pt x="18239" y="13098"/>
                  </a:cubicBezTo>
                  <a:cubicBezTo>
                    <a:pt x="18185" y="13063"/>
                    <a:pt x="18269" y="12752"/>
                    <a:pt x="18160" y="12699"/>
                  </a:cubicBezTo>
                  <a:cubicBezTo>
                    <a:pt x="18047" y="12643"/>
                    <a:pt x="17915" y="12935"/>
                    <a:pt x="17934" y="12754"/>
                  </a:cubicBezTo>
                  <a:cubicBezTo>
                    <a:pt x="17952" y="12574"/>
                    <a:pt x="18122" y="12421"/>
                    <a:pt x="18018" y="12185"/>
                  </a:cubicBezTo>
                  <a:cubicBezTo>
                    <a:pt x="17915" y="11950"/>
                    <a:pt x="17726" y="11950"/>
                    <a:pt x="17689" y="12130"/>
                  </a:cubicBezTo>
                  <a:cubicBezTo>
                    <a:pt x="17651" y="12310"/>
                    <a:pt x="17519" y="12227"/>
                    <a:pt x="17472" y="12366"/>
                  </a:cubicBezTo>
                  <a:cubicBezTo>
                    <a:pt x="17425" y="12504"/>
                    <a:pt x="17378" y="12810"/>
                    <a:pt x="17415" y="13032"/>
                  </a:cubicBezTo>
                  <a:cubicBezTo>
                    <a:pt x="17453" y="13254"/>
                    <a:pt x="17406" y="13365"/>
                    <a:pt x="17265" y="13490"/>
                  </a:cubicBezTo>
                  <a:cubicBezTo>
                    <a:pt x="17123" y="13614"/>
                    <a:pt x="17049" y="13299"/>
                    <a:pt x="17104" y="12893"/>
                  </a:cubicBezTo>
                  <a:cubicBezTo>
                    <a:pt x="17142" y="12615"/>
                    <a:pt x="17246" y="12352"/>
                    <a:pt x="17151" y="12352"/>
                  </a:cubicBezTo>
                  <a:cubicBezTo>
                    <a:pt x="17057" y="12352"/>
                    <a:pt x="17274" y="12019"/>
                    <a:pt x="17472" y="11950"/>
                  </a:cubicBezTo>
                  <a:cubicBezTo>
                    <a:pt x="17670" y="11880"/>
                    <a:pt x="17915" y="11908"/>
                    <a:pt x="17915" y="11824"/>
                  </a:cubicBezTo>
                  <a:cubicBezTo>
                    <a:pt x="17915" y="11808"/>
                    <a:pt x="17924" y="11796"/>
                    <a:pt x="17939" y="11789"/>
                  </a:cubicBezTo>
                  <a:cubicBezTo>
                    <a:pt x="17898" y="11742"/>
                    <a:pt x="17854" y="11698"/>
                    <a:pt x="17818" y="11665"/>
                  </a:cubicBezTo>
                  <a:cubicBezTo>
                    <a:pt x="17814" y="11683"/>
                    <a:pt x="17806" y="11699"/>
                    <a:pt x="17792" y="11714"/>
                  </a:cubicBezTo>
                  <a:cubicBezTo>
                    <a:pt x="17715" y="11793"/>
                    <a:pt x="17736" y="11589"/>
                    <a:pt x="17594" y="11589"/>
                  </a:cubicBezTo>
                  <a:cubicBezTo>
                    <a:pt x="17453" y="11589"/>
                    <a:pt x="17312" y="11783"/>
                    <a:pt x="17199" y="11700"/>
                  </a:cubicBezTo>
                  <a:cubicBezTo>
                    <a:pt x="17086" y="11616"/>
                    <a:pt x="17142" y="11505"/>
                    <a:pt x="17038" y="11505"/>
                  </a:cubicBezTo>
                  <a:cubicBezTo>
                    <a:pt x="16935" y="11505"/>
                    <a:pt x="17114" y="11214"/>
                    <a:pt x="16963" y="11339"/>
                  </a:cubicBezTo>
                  <a:cubicBezTo>
                    <a:pt x="16812" y="11464"/>
                    <a:pt x="16586" y="11769"/>
                    <a:pt x="16483" y="11630"/>
                  </a:cubicBezTo>
                  <a:cubicBezTo>
                    <a:pt x="16379" y="11492"/>
                    <a:pt x="16285" y="11672"/>
                    <a:pt x="16209" y="11561"/>
                  </a:cubicBezTo>
                  <a:cubicBezTo>
                    <a:pt x="16134" y="11450"/>
                    <a:pt x="16473" y="11145"/>
                    <a:pt x="16633" y="11159"/>
                  </a:cubicBezTo>
                  <a:cubicBezTo>
                    <a:pt x="16673" y="11162"/>
                    <a:pt x="16709" y="11136"/>
                    <a:pt x="16742" y="11097"/>
                  </a:cubicBezTo>
                  <a:cubicBezTo>
                    <a:pt x="16658" y="11051"/>
                    <a:pt x="16484" y="10951"/>
                    <a:pt x="16438" y="11034"/>
                  </a:cubicBezTo>
                  <a:cubicBezTo>
                    <a:pt x="16382" y="11135"/>
                    <a:pt x="16300" y="11070"/>
                    <a:pt x="16256" y="10987"/>
                  </a:cubicBezTo>
                  <a:cubicBezTo>
                    <a:pt x="16212" y="10904"/>
                    <a:pt x="16156" y="11015"/>
                    <a:pt x="16080" y="10886"/>
                  </a:cubicBezTo>
                  <a:cubicBezTo>
                    <a:pt x="16005" y="10756"/>
                    <a:pt x="15930" y="10849"/>
                    <a:pt x="15886" y="10876"/>
                  </a:cubicBezTo>
                  <a:cubicBezTo>
                    <a:pt x="15842" y="10904"/>
                    <a:pt x="15785" y="10830"/>
                    <a:pt x="15704" y="10784"/>
                  </a:cubicBezTo>
                  <a:cubicBezTo>
                    <a:pt x="15622" y="10738"/>
                    <a:pt x="15685" y="10617"/>
                    <a:pt x="15616" y="10543"/>
                  </a:cubicBezTo>
                  <a:cubicBezTo>
                    <a:pt x="15547" y="10469"/>
                    <a:pt x="15543" y="10683"/>
                    <a:pt x="15543" y="10683"/>
                  </a:cubicBezTo>
                  <a:lnTo>
                    <a:pt x="9687" y="10730"/>
                  </a:lnTo>
                  <a:cubicBezTo>
                    <a:pt x="9693" y="10744"/>
                    <a:pt x="9700" y="10758"/>
                    <a:pt x="9708" y="10770"/>
                  </a:cubicBezTo>
                  <a:cubicBezTo>
                    <a:pt x="9778" y="10881"/>
                    <a:pt x="9722" y="10964"/>
                    <a:pt x="9745" y="11096"/>
                  </a:cubicBezTo>
                  <a:cubicBezTo>
                    <a:pt x="9769" y="11228"/>
                    <a:pt x="9750" y="11415"/>
                    <a:pt x="9679" y="11415"/>
                  </a:cubicBezTo>
                  <a:cubicBezTo>
                    <a:pt x="9609" y="11415"/>
                    <a:pt x="9599" y="11297"/>
                    <a:pt x="9651" y="11256"/>
                  </a:cubicBezTo>
                  <a:cubicBezTo>
                    <a:pt x="9703" y="11214"/>
                    <a:pt x="9675" y="11061"/>
                    <a:pt x="9623" y="11061"/>
                  </a:cubicBezTo>
                  <a:cubicBezTo>
                    <a:pt x="9593" y="11061"/>
                    <a:pt x="9580" y="11009"/>
                    <a:pt x="9582" y="10948"/>
                  </a:cubicBezTo>
                  <a:cubicBezTo>
                    <a:pt x="9486" y="10987"/>
                    <a:pt x="9375" y="10969"/>
                    <a:pt x="9246" y="10947"/>
                  </a:cubicBezTo>
                  <a:cubicBezTo>
                    <a:pt x="9248" y="10955"/>
                    <a:pt x="9250" y="10963"/>
                    <a:pt x="9251" y="10971"/>
                  </a:cubicBezTo>
                  <a:cubicBezTo>
                    <a:pt x="9255" y="11055"/>
                    <a:pt x="9284" y="11242"/>
                    <a:pt x="9359" y="11387"/>
                  </a:cubicBezTo>
                  <a:cubicBezTo>
                    <a:pt x="9434" y="11533"/>
                    <a:pt x="9383" y="11623"/>
                    <a:pt x="9453" y="11679"/>
                  </a:cubicBezTo>
                  <a:cubicBezTo>
                    <a:pt x="9524" y="11734"/>
                    <a:pt x="9519" y="11797"/>
                    <a:pt x="9453" y="11783"/>
                  </a:cubicBezTo>
                  <a:cubicBezTo>
                    <a:pt x="9387" y="11769"/>
                    <a:pt x="9434" y="11859"/>
                    <a:pt x="9411" y="12067"/>
                  </a:cubicBezTo>
                  <a:cubicBezTo>
                    <a:pt x="9387" y="12276"/>
                    <a:pt x="9392" y="12706"/>
                    <a:pt x="9378" y="12838"/>
                  </a:cubicBezTo>
                  <a:cubicBezTo>
                    <a:pt x="9364" y="12969"/>
                    <a:pt x="9260" y="13184"/>
                    <a:pt x="9321" y="13323"/>
                  </a:cubicBezTo>
                  <a:cubicBezTo>
                    <a:pt x="9383" y="13462"/>
                    <a:pt x="9425" y="13656"/>
                    <a:pt x="9392" y="13829"/>
                  </a:cubicBezTo>
                  <a:cubicBezTo>
                    <a:pt x="9359" y="14003"/>
                    <a:pt x="9364" y="14107"/>
                    <a:pt x="9415" y="14239"/>
                  </a:cubicBezTo>
                  <a:cubicBezTo>
                    <a:pt x="9467" y="14371"/>
                    <a:pt x="9425" y="14600"/>
                    <a:pt x="9481" y="14648"/>
                  </a:cubicBezTo>
                  <a:cubicBezTo>
                    <a:pt x="9538" y="14697"/>
                    <a:pt x="9590" y="14794"/>
                    <a:pt x="9642" y="14919"/>
                  </a:cubicBezTo>
                  <a:cubicBezTo>
                    <a:pt x="9693" y="15044"/>
                    <a:pt x="9741" y="14967"/>
                    <a:pt x="9750" y="15092"/>
                  </a:cubicBezTo>
                  <a:cubicBezTo>
                    <a:pt x="9759" y="15217"/>
                    <a:pt x="9759" y="15238"/>
                    <a:pt x="9835" y="15286"/>
                  </a:cubicBezTo>
                  <a:cubicBezTo>
                    <a:pt x="9910" y="15335"/>
                    <a:pt x="9863" y="15460"/>
                    <a:pt x="9863" y="15529"/>
                  </a:cubicBezTo>
                  <a:cubicBezTo>
                    <a:pt x="9863" y="15598"/>
                    <a:pt x="9962" y="15724"/>
                    <a:pt x="10085" y="15883"/>
                  </a:cubicBezTo>
                  <a:cubicBezTo>
                    <a:pt x="10207" y="16042"/>
                    <a:pt x="10103" y="16174"/>
                    <a:pt x="10193" y="16174"/>
                  </a:cubicBezTo>
                  <a:cubicBezTo>
                    <a:pt x="10282" y="16174"/>
                    <a:pt x="10367" y="16251"/>
                    <a:pt x="10457" y="16334"/>
                  </a:cubicBezTo>
                  <a:cubicBezTo>
                    <a:pt x="10546" y="16417"/>
                    <a:pt x="10574" y="16369"/>
                    <a:pt x="10636" y="16389"/>
                  </a:cubicBezTo>
                  <a:cubicBezTo>
                    <a:pt x="10697" y="16410"/>
                    <a:pt x="10810" y="16605"/>
                    <a:pt x="10834" y="16736"/>
                  </a:cubicBezTo>
                  <a:cubicBezTo>
                    <a:pt x="10845" y="16798"/>
                    <a:pt x="10859" y="16863"/>
                    <a:pt x="10881" y="16934"/>
                  </a:cubicBezTo>
                  <a:lnTo>
                    <a:pt x="11370" y="16839"/>
                  </a:lnTo>
                  <a:cubicBezTo>
                    <a:pt x="11370" y="16839"/>
                    <a:pt x="11521" y="16995"/>
                    <a:pt x="11607" y="17025"/>
                  </a:cubicBezTo>
                  <a:cubicBezTo>
                    <a:pt x="11692" y="17054"/>
                    <a:pt x="12155" y="17306"/>
                    <a:pt x="12155" y="17306"/>
                  </a:cubicBezTo>
                  <a:lnTo>
                    <a:pt x="12759" y="17299"/>
                  </a:lnTo>
                  <a:lnTo>
                    <a:pt x="12830" y="17165"/>
                  </a:lnTo>
                  <a:lnTo>
                    <a:pt x="13162" y="17165"/>
                  </a:lnTo>
                  <a:cubicBezTo>
                    <a:pt x="13162" y="17165"/>
                    <a:pt x="13373" y="17469"/>
                    <a:pt x="13403" y="17484"/>
                  </a:cubicBezTo>
                  <a:cubicBezTo>
                    <a:pt x="13434" y="17499"/>
                    <a:pt x="13539" y="17640"/>
                    <a:pt x="13539" y="17729"/>
                  </a:cubicBezTo>
                  <a:cubicBezTo>
                    <a:pt x="13539" y="17818"/>
                    <a:pt x="13564" y="17892"/>
                    <a:pt x="13615" y="17929"/>
                  </a:cubicBezTo>
                  <a:cubicBezTo>
                    <a:pt x="13665" y="17966"/>
                    <a:pt x="13836" y="18129"/>
                    <a:pt x="13861" y="18114"/>
                  </a:cubicBezTo>
                  <a:cubicBezTo>
                    <a:pt x="13886" y="18099"/>
                    <a:pt x="13937" y="17818"/>
                    <a:pt x="14027" y="17825"/>
                  </a:cubicBezTo>
                  <a:cubicBezTo>
                    <a:pt x="14118" y="17832"/>
                    <a:pt x="14365" y="17936"/>
                    <a:pt x="14405" y="18144"/>
                  </a:cubicBezTo>
                  <a:cubicBezTo>
                    <a:pt x="14445" y="18351"/>
                    <a:pt x="14566" y="18522"/>
                    <a:pt x="14606" y="18566"/>
                  </a:cubicBezTo>
                  <a:cubicBezTo>
                    <a:pt x="14646" y="18610"/>
                    <a:pt x="14626" y="18737"/>
                    <a:pt x="14657" y="18803"/>
                  </a:cubicBezTo>
                  <a:cubicBezTo>
                    <a:pt x="14687" y="18870"/>
                    <a:pt x="14682" y="18996"/>
                    <a:pt x="14717" y="18996"/>
                  </a:cubicBezTo>
                  <a:cubicBezTo>
                    <a:pt x="14752" y="18996"/>
                    <a:pt x="14933" y="19159"/>
                    <a:pt x="15014" y="19152"/>
                  </a:cubicBezTo>
                  <a:cubicBezTo>
                    <a:pt x="15038" y="19150"/>
                    <a:pt x="15070" y="19171"/>
                    <a:pt x="15102" y="19200"/>
                  </a:cubicBezTo>
                  <a:cubicBezTo>
                    <a:pt x="15112" y="18952"/>
                    <a:pt x="14939" y="18911"/>
                    <a:pt x="15041" y="18797"/>
                  </a:cubicBezTo>
                  <a:cubicBezTo>
                    <a:pt x="15159" y="18665"/>
                    <a:pt x="15036" y="18554"/>
                    <a:pt x="15093" y="18498"/>
                  </a:cubicBezTo>
                  <a:cubicBezTo>
                    <a:pt x="15149" y="18443"/>
                    <a:pt x="15248" y="18388"/>
                    <a:pt x="15248" y="18304"/>
                  </a:cubicBezTo>
                  <a:cubicBezTo>
                    <a:pt x="15248" y="18221"/>
                    <a:pt x="15300" y="18221"/>
                    <a:pt x="15375" y="18235"/>
                  </a:cubicBezTo>
                  <a:cubicBezTo>
                    <a:pt x="15451" y="18249"/>
                    <a:pt x="15592" y="18054"/>
                    <a:pt x="15583" y="17978"/>
                  </a:cubicBezTo>
                  <a:cubicBezTo>
                    <a:pt x="15573" y="17902"/>
                    <a:pt x="15597" y="17888"/>
                    <a:pt x="15686" y="17916"/>
                  </a:cubicBezTo>
                  <a:cubicBezTo>
                    <a:pt x="15776" y="17944"/>
                    <a:pt x="15762" y="17763"/>
                    <a:pt x="15818" y="17791"/>
                  </a:cubicBezTo>
                  <a:cubicBezTo>
                    <a:pt x="15875" y="17819"/>
                    <a:pt x="15922" y="17867"/>
                    <a:pt x="15927" y="17805"/>
                  </a:cubicBezTo>
                  <a:cubicBezTo>
                    <a:pt x="15931" y="17742"/>
                    <a:pt x="15988" y="17756"/>
                    <a:pt x="16030" y="17839"/>
                  </a:cubicBezTo>
                  <a:cubicBezTo>
                    <a:pt x="16073" y="17923"/>
                    <a:pt x="16195" y="17944"/>
                    <a:pt x="16205" y="17846"/>
                  </a:cubicBezTo>
                  <a:cubicBezTo>
                    <a:pt x="16214" y="17749"/>
                    <a:pt x="16285" y="17846"/>
                    <a:pt x="16346" y="17944"/>
                  </a:cubicBezTo>
                  <a:cubicBezTo>
                    <a:pt x="16407" y="18041"/>
                    <a:pt x="16435" y="18013"/>
                    <a:pt x="16525" y="18020"/>
                  </a:cubicBezTo>
                  <a:cubicBezTo>
                    <a:pt x="16614" y="18027"/>
                    <a:pt x="16614" y="17992"/>
                    <a:pt x="16619" y="17909"/>
                  </a:cubicBezTo>
                  <a:cubicBezTo>
                    <a:pt x="16624" y="17826"/>
                    <a:pt x="16718" y="18089"/>
                    <a:pt x="16808" y="18103"/>
                  </a:cubicBezTo>
                  <a:cubicBezTo>
                    <a:pt x="16897" y="18117"/>
                    <a:pt x="16826" y="18020"/>
                    <a:pt x="16761" y="17944"/>
                  </a:cubicBezTo>
                  <a:cubicBezTo>
                    <a:pt x="16695" y="17867"/>
                    <a:pt x="16775" y="17832"/>
                    <a:pt x="16718" y="17770"/>
                  </a:cubicBezTo>
                  <a:cubicBezTo>
                    <a:pt x="16662" y="17708"/>
                    <a:pt x="16789" y="17624"/>
                    <a:pt x="16902" y="17631"/>
                  </a:cubicBezTo>
                  <a:cubicBezTo>
                    <a:pt x="17015" y="17638"/>
                    <a:pt x="17010" y="17680"/>
                    <a:pt x="17053" y="17583"/>
                  </a:cubicBezTo>
                  <a:cubicBezTo>
                    <a:pt x="17095" y="17486"/>
                    <a:pt x="17137" y="17583"/>
                    <a:pt x="17137" y="17666"/>
                  </a:cubicBezTo>
                  <a:cubicBezTo>
                    <a:pt x="17137" y="17749"/>
                    <a:pt x="17321" y="17617"/>
                    <a:pt x="17420" y="17617"/>
                  </a:cubicBezTo>
                  <a:cubicBezTo>
                    <a:pt x="17519" y="17617"/>
                    <a:pt x="17609" y="17742"/>
                    <a:pt x="17618" y="17826"/>
                  </a:cubicBezTo>
                  <a:cubicBezTo>
                    <a:pt x="17627" y="17909"/>
                    <a:pt x="17693" y="17950"/>
                    <a:pt x="17764" y="17860"/>
                  </a:cubicBezTo>
                  <a:cubicBezTo>
                    <a:pt x="17835" y="17770"/>
                    <a:pt x="17896" y="17666"/>
                    <a:pt x="17962" y="17763"/>
                  </a:cubicBezTo>
                  <a:cubicBezTo>
                    <a:pt x="18028" y="17860"/>
                    <a:pt x="18094" y="17992"/>
                    <a:pt x="18174" y="18110"/>
                  </a:cubicBezTo>
                  <a:cubicBezTo>
                    <a:pt x="18254" y="18228"/>
                    <a:pt x="18136" y="18374"/>
                    <a:pt x="18179" y="18464"/>
                  </a:cubicBezTo>
                  <a:cubicBezTo>
                    <a:pt x="18221" y="18554"/>
                    <a:pt x="18174" y="18679"/>
                    <a:pt x="18268" y="18776"/>
                  </a:cubicBezTo>
                  <a:cubicBezTo>
                    <a:pt x="18362" y="18873"/>
                    <a:pt x="18278" y="19074"/>
                    <a:pt x="18353" y="19102"/>
                  </a:cubicBezTo>
                  <a:cubicBezTo>
                    <a:pt x="18428" y="19130"/>
                    <a:pt x="18490" y="19303"/>
                    <a:pt x="18499" y="19372"/>
                  </a:cubicBezTo>
                  <a:cubicBezTo>
                    <a:pt x="18508" y="19442"/>
                    <a:pt x="18650" y="19532"/>
                    <a:pt x="18659" y="19414"/>
                  </a:cubicBezTo>
                  <a:cubicBezTo>
                    <a:pt x="18669" y="19296"/>
                    <a:pt x="18744" y="19157"/>
                    <a:pt x="18753" y="19047"/>
                  </a:cubicBezTo>
                  <a:cubicBezTo>
                    <a:pt x="18763" y="18936"/>
                    <a:pt x="18697" y="18540"/>
                    <a:pt x="18636" y="18415"/>
                  </a:cubicBezTo>
                  <a:cubicBezTo>
                    <a:pt x="18574" y="18290"/>
                    <a:pt x="18650" y="18263"/>
                    <a:pt x="18574" y="18117"/>
                  </a:cubicBezTo>
                  <a:cubicBezTo>
                    <a:pt x="18499" y="17971"/>
                    <a:pt x="18452" y="17715"/>
                    <a:pt x="18457" y="17506"/>
                  </a:cubicBezTo>
                  <a:cubicBezTo>
                    <a:pt x="18461" y="17298"/>
                    <a:pt x="18626" y="16958"/>
                    <a:pt x="18706" y="16854"/>
                  </a:cubicBezTo>
                  <a:cubicBezTo>
                    <a:pt x="18786" y="16750"/>
                    <a:pt x="18876" y="16806"/>
                    <a:pt x="18895" y="16695"/>
                  </a:cubicBezTo>
                  <a:cubicBezTo>
                    <a:pt x="18914" y="16584"/>
                    <a:pt x="19013" y="16445"/>
                    <a:pt x="19069" y="16445"/>
                  </a:cubicBezTo>
                  <a:cubicBezTo>
                    <a:pt x="19126" y="16445"/>
                    <a:pt x="19187" y="16466"/>
                    <a:pt x="19196" y="16376"/>
                  </a:cubicBezTo>
                  <a:cubicBezTo>
                    <a:pt x="19206" y="16285"/>
                    <a:pt x="19300" y="16174"/>
                    <a:pt x="19422" y="16147"/>
                  </a:cubicBezTo>
                  <a:cubicBezTo>
                    <a:pt x="19545" y="16119"/>
                    <a:pt x="19474" y="16022"/>
                    <a:pt x="19441" y="15939"/>
                  </a:cubicBezTo>
                  <a:cubicBezTo>
                    <a:pt x="19408" y="15855"/>
                    <a:pt x="19470" y="15772"/>
                    <a:pt x="19493" y="15827"/>
                  </a:cubicBezTo>
                  <a:cubicBezTo>
                    <a:pt x="19517" y="15883"/>
                    <a:pt x="19592" y="15890"/>
                    <a:pt x="19639" y="15841"/>
                  </a:cubicBezTo>
                  <a:cubicBezTo>
                    <a:pt x="19686" y="15793"/>
                    <a:pt x="19795" y="15661"/>
                    <a:pt x="19691" y="15654"/>
                  </a:cubicBezTo>
                  <a:cubicBezTo>
                    <a:pt x="19587" y="15647"/>
                    <a:pt x="19564" y="15585"/>
                    <a:pt x="19625" y="15550"/>
                  </a:cubicBezTo>
                  <a:cubicBezTo>
                    <a:pt x="19686" y="15515"/>
                    <a:pt x="19634" y="15349"/>
                    <a:pt x="19550" y="15335"/>
                  </a:cubicBezTo>
                  <a:cubicBezTo>
                    <a:pt x="19465" y="15321"/>
                    <a:pt x="19493" y="15259"/>
                    <a:pt x="19545" y="15182"/>
                  </a:cubicBezTo>
                  <a:cubicBezTo>
                    <a:pt x="19597" y="15106"/>
                    <a:pt x="19470" y="14981"/>
                    <a:pt x="19408" y="14919"/>
                  </a:cubicBezTo>
                  <a:cubicBezTo>
                    <a:pt x="19347" y="14856"/>
                    <a:pt x="19446" y="14822"/>
                    <a:pt x="19493" y="14808"/>
                  </a:cubicBezTo>
                  <a:cubicBezTo>
                    <a:pt x="19540" y="14794"/>
                    <a:pt x="19503" y="14475"/>
                    <a:pt x="19526" y="14398"/>
                  </a:cubicBezTo>
                  <a:cubicBezTo>
                    <a:pt x="19550" y="14322"/>
                    <a:pt x="19630" y="14322"/>
                    <a:pt x="19597" y="14398"/>
                  </a:cubicBezTo>
                  <a:cubicBezTo>
                    <a:pt x="19564" y="14475"/>
                    <a:pt x="19517" y="14600"/>
                    <a:pt x="19578" y="14704"/>
                  </a:cubicBezTo>
                  <a:cubicBezTo>
                    <a:pt x="19639" y="14808"/>
                    <a:pt x="19658" y="14919"/>
                    <a:pt x="19634" y="15078"/>
                  </a:cubicBezTo>
                  <a:cubicBezTo>
                    <a:pt x="19611" y="15238"/>
                    <a:pt x="19658" y="15196"/>
                    <a:pt x="19729" y="14988"/>
                  </a:cubicBezTo>
                  <a:cubicBezTo>
                    <a:pt x="19799" y="14780"/>
                    <a:pt x="19809" y="14600"/>
                    <a:pt x="19762" y="14579"/>
                  </a:cubicBezTo>
                  <a:cubicBezTo>
                    <a:pt x="19715" y="14558"/>
                    <a:pt x="19719" y="14350"/>
                    <a:pt x="19771" y="14447"/>
                  </a:cubicBezTo>
                  <a:cubicBezTo>
                    <a:pt x="19823" y="14544"/>
                    <a:pt x="19842" y="14558"/>
                    <a:pt x="19922" y="14433"/>
                  </a:cubicBezTo>
                  <a:cubicBezTo>
                    <a:pt x="20002" y="14308"/>
                    <a:pt x="20087" y="14093"/>
                    <a:pt x="20035" y="14045"/>
                  </a:cubicBezTo>
                  <a:cubicBezTo>
                    <a:pt x="19983" y="13996"/>
                    <a:pt x="20058" y="13947"/>
                    <a:pt x="20153" y="13954"/>
                  </a:cubicBezTo>
                  <a:cubicBezTo>
                    <a:pt x="20247" y="13961"/>
                    <a:pt x="20449" y="13871"/>
                    <a:pt x="20464" y="13829"/>
                  </a:cubicBezTo>
                  <a:cubicBezTo>
                    <a:pt x="20510" y="13694"/>
                    <a:pt x="20139" y="13892"/>
                    <a:pt x="20139" y="13816"/>
                  </a:cubicBezTo>
                  <a:cubicBezTo>
                    <a:pt x="20139" y="13739"/>
                    <a:pt x="20374" y="13663"/>
                    <a:pt x="20482" y="13656"/>
                  </a:cubicBezTo>
                  <a:cubicBezTo>
                    <a:pt x="20591" y="13649"/>
                    <a:pt x="20539" y="13434"/>
                    <a:pt x="20586" y="13524"/>
                  </a:cubicBezTo>
                  <a:cubicBezTo>
                    <a:pt x="20633" y="13614"/>
                    <a:pt x="20704" y="13600"/>
                    <a:pt x="20765" y="13545"/>
                  </a:cubicBezTo>
                  <a:cubicBezTo>
                    <a:pt x="20826" y="13490"/>
                    <a:pt x="20779" y="13330"/>
                    <a:pt x="20709" y="13302"/>
                  </a:cubicBezTo>
                  <a:cubicBezTo>
                    <a:pt x="20638" y="13274"/>
                    <a:pt x="20760" y="13205"/>
                    <a:pt x="20737" y="13143"/>
                  </a:cubicBezTo>
                  <a:cubicBezTo>
                    <a:pt x="20713" y="13080"/>
                    <a:pt x="20784" y="12830"/>
                    <a:pt x="20874" y="12803"/>
                  </a:cubicBezTo>
                  <a:cubicBezTo>
                    <a:pt x="20963" y="12775"/>
                    <a:pt x="20921" y="12692"/>
                    <a:pt x="20996" y="12692"/>
                  </a:cubicBezTo>
                  <a:cubicBezTo>
                    <a:pt x="21071" y="12692"/>
                    <a:pt x="21086" y="12560"/>
                    <a:pt x="21151" y="12463"/>
                  </a:cubicBezTo>
                  <a:cubicBezTo>
                    <a:pt x="21217" y="12366"/>
                    <a:pt x="21312" y="12615"/>
                    <a:pt x="21415" y="12477"/>
                  </a:cubicBezTo>
                  <a:cubicBezTo>
                    <a:pt x="21458" y="12420"/>
                    <a:pt x="21515" y="12357"/>
                    <a:pt x="21574" y="12301"/>
                  </a:cubicBezTo>
                  <a:cubicBezTo>
                    <a:pt x="21332" y="11831"/>
                    <a:pt x="21401" y="11517"/>
                    <a:pt x="21395" y="11431"/>
                  </a:cubicBezTo>
                  <a:close/>
                  <a:moveTo>
                    <a:pt x="2061" y="20719"/>
                  </a:moveTo>
                  <a:cubicBezTo>
                    <a:pt x="2106" y="20822"/>
                    <a:pt x="2154" y="20842"/>
                    <a:pt x="2192" y="20750"/>
                  </a:cubicBezTo>
                  <a:cubicBezTo>
                    <a:pt x="2230" y="20658"/>
                    <a:pt x="2008" y="20601"/>
                    <a:pt x="2061" y="20719"/>
                  </a:cubicBezTo>
                  <a:close/>
                  <a:moveTo>
                    <a:pt x="1728" y="20511"/>
                  </a:moveTo>
                  <a:cubicBezTo>
                    <a:pt x="1790" y="20608"/>
                    <a:pt x="1835" y="20582"/>
                    <a:pt x="1853" y="20495"/>
                  </a:cubicBezTo>
                  <a:cubicBezTo>
                    <a:pt x="1870" y="20408"/>
                    <a:pt x="1661" y="20407"/>
                    <a:pt x="1728" y="20511"/>
                  </a:cubicBezTo>
                  <a:close/>
                  <a:moveTo>
                    <a:pt x="2463" y="20862"/>
                  </a:moveTo>
                  <a:cubicBezTo>
                    <a:pt x="2393" y="20878"/>
                    <a:pt x="2438" y="21064"/>
                    <a:pt x="2483" y="21016"/>
                  </a:cubicBezTo>
                  <a:cubicBezTo>
                    <a:pt x="2559" y="20934"/>
                    <a:pt x="2532" y="20847"/>
                    <a:pt x="2463" y="20862"/>
                  </a:cubicBezTo>
                  <a:close/>
                  <a:moveTo>
                    <a:pt x="2618" y="21128"/>
                  </a:moveTo>
                  <a:cubicBezTo>
                    <a:pt x="2501" y="21148"/>
                    <a:pt x="2566" y="21582"/>
                    <a:pt x="2629" y="21510"/>
                  </a:cubicBezTo>
                  <a:cubicBezTo>
                    <a:pt x="2674" y="21459"/>
                    <a:pt x="2757" y="21449"/>
                    <a:pt x="2781" y="21383"/>
                  </a:cubicBezTo>
                  <a:cubicBezTo>
                    <a:pt x="2814" y="21294"/>
                    <a:pt x="2736" y="21107"/>
                    <a:pt x="2618" y="21128"/>
                  </a:cubicBezTo>
                  <a:close/>
                  <a:moveTo>
                    <a:pt x="323" y="5810"/>
                  </a:moveTo>
                  <a:cubicBezTo>
                    <a:pt x="313" y="5699"/>
                    <a:pt x="111" y="5803"/>
                    <a:pt x="134" y="5907"/>
                  </a:cubicBezTo>
                  <a:cubicBezTo>
                    <a:pt x="158" y="6011"/>
                    <a:pt x="349" y="6079"/>
                    <a:pt x="431" y="6038"/>
                  </a:cubicBezTo>
                  <a:cubicBezTo>
                    <a:pt x="502" y="6004"/>
                    <a:pt x="525" y="5893"/>
                    <a:pt x="473" y="5823"/>
                  </a:cubicBezTo>
                  <a:cubicBezTo>
                    <a:pt x="422" y="5754"/>
                    <a:pt x="332" y="5921"/>
                    <a:pt x="323" y="5810"/>
                  </a:cubicBezTo>
                  <a:close/>
                  <a:moveTo>
                    <a:pt x="3324" y="6628"/>
                  </a:moveTo>
                  <a:cubicBezTo>
                    <a:pt x="3328" y="6552"/>
                    <a:pt x="3253" y="6559"/>
                    <a:pt x="3159" y="6718"/>
                  </a:cubicBezTo>
                  <a:cubicBezTo>
                    <a:pt x="3065" y="6878"/>
                    <a:pt x="2985" y="6961"/>
                    <a:pt x="2970" y="7038"/>
                  </a:cubicBezTo>
                  <a:cubicBezTo>
                    <a:pt x="2956" y="7114"/>
                    <a:pt x="2848" y="7024"/>
                    <a:pt x="2815" y="7121"/>
                  </a:cubicBezTo>
                  <a:cubicBezTo>
                    <a:pt x="2782" y="7218"/>
                    <a:pt x="2838" y="7433"/>
                    <a:pt x="2904" y="7364"/>
                  </a:cubicBezTo>
                  <a:cubicBezTo>
                    <a:pt x="2970" y="7294"/>
                    <a:pt x="2975" y="7364"/>
                    <a:pt x="3018" y="7364"/>
                  </a:cubicBezTo>
                  <a:cubicBezTo>
                    <a:pt x="3060" y="7364"/>
                    <a:pt x="3253" y="7169"/>
                    <a:pt x="3296" y="7072"/>
                  </a:cubicBezTo>
                  <a:cubicBezTo>
                    <a:pt x="3338" y="6975"/>
                    <a:pt x="3220" y="6947"/>
                    <a:pt x="3215" y="6885"/>
                  </a:cubicBezTo>
                  <a:cubicBezTo>
                    <a:pt x="3211" y="6822"/>
                    <a:pt x="3314" y="6822"/>
                    <a:pt x="3366" y="6781"/>
                  </a:cubicBezTo>
                  <a:cubicBezTo>
                    <a:pt x="3418" y="6739"/>
                    <a:pt x="3319" y="6704"/>
                    <a:pt x="3324" y="6628"/>
                  </a:cubicBezTo>
                  <a:close/>
                  <a:moveTo>
                    <a:pt x="935" y="8259"/>
                  </a:moveTo>
                  <a:cubicBezTo>
                    <a:pt x="831" y="8203"/>
                    <a:pt x="559" y="8447"/>
                    <a:pt x="652" y="8467"/>
                  </a:cubicBezTo>
                  <a:cubicBezTo>
                    <a:pt x="718" y="8481"/>
                    <a:pt x="747" y="8384"/>
                    <a:pt x="822" y="8384"/>
                  </a:cubicBezTo>
                  <a:cubicBezTo>
                    <a:pt x="897" y="8384"/>
                    <a:pt x="1039" y="8314"/>
                    <a:pt x="935" y="8259"/>
                  </a:cubicBezTo>
                  <a:close/>
                  <a:moveTo>
                    <a:pt x="134" y="8883"/>
                  </a:moveTo>
                  <a:cubicBezTo>
                    <a:pt x="247" y="8814"/>
                    <a:pt x="294" y="8730"/>
                    <a:pt x="247" y="8647"/>
                  </a:cubicBezTo>
                  <a:cubicBezTo>
                    <a:pt x="200" y="8564"/>
                    <a:pt x="47" y="8936"/>
                    <a:pt x="134" y="8883"/>
                  </a:cubicBezTo>
                  <a:close/>
                  <a:moveTo>
                    <a:pt x="8084" y="7898"/>
                  </a:moveTo>
                  <a:cubicBezTo>
                    <a:pt x="8115" y="7778"/>
                    <a:pt x="8121" y="7704"/>
                    <a:pt x="7883" y="7565"/>
                  </a:cubicBezTo>
                  <a:cubicBezTo>
                    <a:pt x="7644" y="7426"/>
                    <a:pt x="7669" y="7334"/>
                    <a:pt x="7506" y="6908"/>
                  </a:cubicBezTo>
                  <a:cubicBezTo>
                    <a:pt x="7342" y="6483"/>
                    <a:pt x="7047" y="6298"/>
                    <a:pt x="7047" y="6140"/>
                  </a:cubicBezTo>
                  <a:cubicBezTo>
                    <a:pt x="7047" y="5983"/>
                    <a:pt x="6758" y="6002"/>
                    <a:pt x="6758" y="6122"/>
                  </a:cubicBezTo>
                  <a:cubicBezTo>
                    <a:pt x="6758" y="6242"/>
                    <a:pt x="6633" y="6279"/>
                    <a:pt x="6564" y="6344"/>
                  </a:cubicBezTo>
                  <a:cubicBezTo>
                    <a:pt x="6494" y="6408"/>
                    <a:pt x="6463" y="6307"/>
                    <a:pt x="6400" y="6186"/>
                  </a:cubicBezTo>
                  <a:cubicBezTo>
                    <a:pt x="6337" y="6066"/>
                    <a:pt x="6187" y="5946"/>
                    <a:pt x="6187" y="5872"/>
                  </a:cubicBezTo>
                  <a:cubicBezTo>
                    <a:pt x="6187" y="5798"/>
                    <a:pt x="6149" y="5641"/>
                    <a:pt x="6042" y="5715"/>
                  </a:cubicBezTo>
                  <a:cubicBezTo>
                    <a:pt x="5935" y="5789"/>
                    <a:pt x="5879" y="5715"/>
                    <a:pt x="5847" y="5770"/>
                  </a:cubicBezTo>
                  <a:cubicBezTo>
                    <a:pt x="5816" y="5826"/>
                    <a:pt x="5734" y="5736"/>
                    <a:pt x="5734" y="5736"/>
                  </a:cubicBezTo>
                  <a:lnTo>
                    <a:pt x="5734" y="941"/>
                  </a:lnTo>
                  <a:cubicBezTo>
                    <a:pt x="5697" y="936"/>
                    <a:pt x="5663" y="926"/>
                    <a:pt x="5637" y="912"/>
                  </a:cubicBezTo>
                  <a:cubicBezTo>
                    <a:pt x="5500" y="835"/>
                    <a:pt x="5298" y="697"/>
                    <a:pt x="5189" y="731"/>
                  </a:cubicBezTo>
                  <a:cubicBezTo>
                    <a:pt x="5081" y="766"/>
                    <a:pt x="4864" y="808"/>
                    <a:pt x="4789" y="752"/>
                  </a:cubicBezTo>
                  <a:cubicBezTo>
                    <a:pt x="4714" y="697"/>
                    <a:pt x="4610" y="648"/>
                    <a:pt x="4454" y="683"/>
                  </a:cubicBezTo>
                  <a:cubicBezTo>
                    <a:pt x="4299" y="717"/>
                    <a:pt x="4200" y="558"/>
                    <a:pt x="4002" y="488"/>
                  </a:cubicBezTo>
                  <a:cubicBezTo>
                    <a:pt x="3804" y="419"/>
                    <a:pt x="3526" y="509"/>
                    <a:pt x="3460" y="544"/>
                  </a:cubicBezTo>
                  <a:cubicBezTo>
                    <a:pt x="3394" y="579"/>
                    <a:pt x="3409" y="440"/>
                    <a:pt x="3324" y="454"/>
                  </a:cubicBezTo>
                  <a:cubicBezTo>
                    <a:pt x="3239" y="468"/>
                    <a:pt x="3305" y="398"/>
                    <a:pt x="3258" y="294"/>
                  </a:cubicBezTo>
                  <a:cubicBezTo>
                    <a:pt x="3211" y="190"/>
                    <a:pt x="2975" y="287"/>
                    <a:pt x="2890" y="301"/>
                  </a:cubicBezTo>
                  <a:cubicBezTo>
                    <a:pt x="2805" y="315"/>
                    <a:pt x="2782" y="239"/>
                    <a:pt x="2787" y="176"/>
                  </a:cubicBezTo>
                  <a:cubicBezTo>
                    <a:pt x="2791" y="114"/>
                    <a:pt x="2711" y="135"/>
                    <a:pt x="2678" y="218"/>
                  </a:cubicBezTo>
                  <a:cubicBezTo>
                    <a:pt x="2645" y="301"/>
                    <a:pt x="2551" y="315"/>
                    <a:pt x="2513" y="260"/>
                  </a:cubicBezTo>
                  <a:cubicBezTo>
                    <a:pt x="2476" y="204"/>
                    <a:pt x="2594" y="183"/>
                    <a:pt x="2598" y="121"/>
                  </a:cubicBezTo>
                  <a:cubicBezTo>
                    <a:pt x="2603" y="58"/>
                    <a:pt x="2476" y="24"/>
                    <a:pt x="2429" y="3"/>
                  </a:cubicBezTo>
                  <a:cubicBezTo>
                    <a:pt x="2381" y="-18"/>
                    <a:pt x="2306" y="72"/>
                    <a:pt x="2207" y="204"/>
                  </a:cubicBezTo>
                  <a:cubicBezTo>
                    <a:pt x="2108" y="336"/>
                    <a:pt x="1962" y="322"/>
                    <a:pt x="1873" y="308"/>
                  </a:cubicBezTo>
                  <a:cubicBezTo>
                    <a:pt x="1783" y="294"/>
                    <a:pt x="1670" y="322"/>
                    <a:pt x="1675" y="398"/>
                  </a:cubicBezTo>
                  <a:cubicBezTo>
                    <a:pt x="1680" y="475"/>
                    <a:pt x="1788" y="468"/>
                    <a:pt x="1722" y="565"/>
                  </a:cubicBezTo>
                  <a:cubicBezTo>
                    <a:pt x="1656" y="662"/>
                    <a:pt x="1632" y="433"/>
                    <a:pt x="1566" y="537"/>
                  </a:cubicBezTo>
                  <a:cubicBezTo>
                    <a:pt x="1500" y="641"/>
                    <a:pt x="1303" y="634"/>
                    <a:pt x="1255" y="620"/>
                  </a:cubicBezTo>
                  <a:cubicBezTo>
                    <a:pt x="1208" y="606"/>
                    <a:pt x="1053" y="856"/>
                    <a:pt x="1006" y="925"/>
                  </a:cubicBezTo>
                  <a:cubicBezTo>
                    <a:pt x="959" y="995"/>
                    <a:pt x="1043" y="1057"/>
                    <a:pt x="916" y="1259"/>
                  </a:cubicBezTo>
                  <a:cubicBezTo>
                    <a:pt x="789" y="1460"/>
                    <a:pt x="450" y="1418"/>
                    <a:pt x="379" y="1418"/>
                  </a:cubicBezTo>
                  <a:cubicBezTo>
                    <a:pt x="308" y="1418"/>
                    <a:pt x="360" y="1536"/>
                    <a:pt x="323" y="1612"/>
                  </a:cubicBezTo>
                  <a:cubicBezTo>
                    <a:pt x="285" y="1689"/>
                    <a:pt x="365" y="1758"/>
                    <a:pt x="558" y="1834"/>
                  </a:cubicBezTo>
                  <a:cubicBezTo>
                    <a:pt x="751" y="1911"/>
                    <a:pt x="883" y="2285"/>
                    <a:pt x="907" y="2375"/>
                  </a:cubicBezTo>
                  <a:cubicBezTo>
                    <a:pt x="930" y="2466"/>
                    <a:pt x="1171" y="2369"/>
                    <a:pt x="1265" y="2389"/>
                  </a:cubicBezTo>
                  <a:cubicBezTo>
                    <a:pt x="1359" y="2410"/>
                    <a:pt x="1255" y="2604"/>
                    <a:pt x="1336" y="2660"/>
                  </a:cubicBezTo>
                  <a:cubicBezTo>
                    <a:pt x="1416" y="2715"/>
                    <a:pt x="1538" y="2632"/>
                    <a:pt x="1562" y="2729"/>
                  </a:cubicBezTo>
                  <a:cubicBezTo>
                    <a:pt x="1585" y="2826"/>
                    <a:pt x="1402" y="2729"/>
                    <a:pt x="1307" y="2833"/>
                  </a:cubicBezTo>
                  <a:cubicBezTo>
                    <a:pt x="1213" y="2937"/>
                    <a:pt x="1166" y="2986"/>
                    <a:pt x="1128" y="2910"/>
                  </a:cubicBezTo>
                  <a:cubicBezTo>
                    <a:pt x="1091" y="2833"/>
                    <a:pt x="935" y="2882"/>
                    <a:pt x="855" y="2896"/>
                  </a:cubicBezTo>
                  <a:cubicBezTo>
                    <a:pt x="775" y="2910"/>
                    <a:pt x="850" y="2750"/>
                    <a:pt x="855" y="2681"/>
                  </a:cubicBezTo>
                  <a:cubicBezTo>
                    <a:pt x="860" y="2611"/>
                    <a:pt x="747" y="2563"/>
                    <a:pt x="591" y="2695"/>
                  </a:cubicBezTo>
                  <a:cubicBezTo>
                    <a:pt x="436" y="2826"/>
                    <a:pt x="492" y="2778"/>
                    <a:pt x="473" y="2882"/>
                  </a:cubicBezTo>
                  <a:cubicBezTo>
                    <a:pt x="455" y="2986"/>
                    <a:pt x="389" y="2819"/>
                    <a:pt x="290" y="2910"/>
                  </a:cubicBezTo>
                  <a:cubicBezTo>
                    <a:pt x="191" y="3000"/>
                    <a:pt x="31" y="3062"/>
                    <a:pt x="2" y="3152"/>
                  </a:cubicBezTo>
                  <a:cubicBezTo>
                    <a:pt x="-26" y="3243"/>
                    <a:pt x="214" y="3305"/>
                    <a:pt x="308" y="3333"/>
                  </a:cubicBezTo>
                  <a:cubicBezTo>
                    <a:pt x="403" y="3361"/>
                    <a:pt x="195" y="3451"/>
                    <a:pt x="271" y="3485"/>
                  </a:cubicBezTo>
                  <a:cubicBezTo>
                    <a:pt x="346" y="3520"/>
                    <a:pt x="313" y="3624"/>
                    <a:pt x="431" y="3714"/>
                  </a:cubicBezTo>
                  <a:cubicBezTo>
                    <a:pt x="549" y="3805"/>
                    <a:pt x="813" y="3714"/>
                    <a:pt x="883" y="3714"/>
                  </a:cubicBezTo>
                  <a:cubicBezTo>
                    <a:pt x="954" y="3714"/>
                    <a:pt x="1020" y="3839"/>
                    <a:pt x="1076" y="3749"/>
                  </a:cubicBezTo>
                  <a:cubicBezTo>
                    <a:pt x="1133" y="3659"/>
                    <a:pt x="1345" y="3409"/>
                    <a:pt x="1453" y="3555"/>
                  </a:cubicBezTo>
                  <a:cubicBezTo>
                    <a:pt x="1562" y="3701"/>
                    <a:pt x="1336" y="3680"/>
                    <a:pt x="1392" y="3770"/>
                  </a:cubicBezTo>
                  <a:cubicBezTo>
                    <a:pt x="1449" y="3860"/>
                    <a:pt x="1519" y="4075"/>
                    <a:pt x="1416" y="4186"/>
                  </a:cubicBezTo>
                  <a:cubicBezTo>
                    <a:pt x="1312" y="4297"/>
                    <a:pt x="1213" y="4221"/>
                    <a:pt x="1157" y="4214"/>
                  </a:cubicBezTo>
                  <a:cubicBezTo>
                    <a:pt x="1100" y="4207"/>
                    <a:pt x="1133" y="4367"/>
                    <a:pt x="1043" y="4470"/>
                  </a:cubicBezTo>
                  <a:cubicBezTo>
                    <a:pt x="954" y="4575"/>
                    <a:pt x="888" y="4360"/>
                    <a:pt x="775" y="4360"/>
                  </a:cubicBezTo>
                  <a:cubicBezTo>
                    <a:pt x="662" y="4360"/>
                    <a:pt x="685" y="4575"/>
                    <a:pt x="690" y="4679"/>
                  </a:cubicBezTo>
                  <a:cubicBezTo>
                    <a:pt x="695" y="4783"/>
                    <a:pt x="521" y="4658"/>
                    <a:pt x="478" y="4908"/>
                  </a:cubicBezTo>
                  <a:cubicBezTo>
                    <a:pt x="436" y="5157"/>
                    <a:pt x="257" y="4942"/>
                    <a:pt x="374" y="5185"/>
                  </a:cubicBezTo>
                  <a:cubicBezTo>
                    <a:pt x="492" y="5428"/>
                    <a:pt x="473" y="5275"/>
                    <a:pt x="568" y="5372"/>
                  </a:cubicBezTo>
                  <a:cubicBezTo>
                    <a:pt x="662" y="5470"/>
                    <a:pt x="464" y="5643"/>
                    <a:pt x="558" y="5671"/>
                  </a:cubicBezTo>
                  <a:cubicBezTo>
                    <a:pt x="652" y="5699"/>
                    <a:pt x="756" y="5948"/>
                    <a:pt x="822" y="6038"/>
                  </a:cubicBezTo>
                  <a:cubicBezTo>
                    <a:pt x="888" y="6129"/>
                    <a:pt x="973" y="5990"/>
                    <a:pt x="1072" y="5983"/>
                  </a:cubicBezTo>
                  <a:cubicBezTo>
                    <a:pt x="1171" y="5976"/>
                    <a:pt x="1124" y="5775"/>
                    <a:pt x="1180" y="5851"/>
                  </a:cubicBezTo>
                  <a:cubicBezTo>
                    <a:pt x="1237" y="5928"/>
                    <a:pt x="1317" y="6149"/>
                    <a:pt x="1265" y="6205"/>
                  </a:cubicBezTo>
                  <a:cubicBezTo>
                    <a:pt x="1213" y="6260"/>
                    <a:pt x="1255" y="6434"/>
                    <a:pt x="1246" y="6517"/>
                  </a:cubicBezTo>
                  <a:cubicBezTo>
                    <a:pt x="1237" y="6600"/>
                    <a:pt x="1463" y="6573"/>
                    <a:pt x="1477" y="6475"/>
                  </a:cubicBezTo>
                  <a:cubicBezTo>
                    <a:pt x="1491" y="6378"/>
                    <a:pt x="1670" y="6351"/>
                    <a:pt x="1769" y="6510"/>
                  </a:cubicBezTo>
                  <a:cubicBezTo>
                    <a:pt x="1868" y="6670"/>
                    <a:pt x="1901" y="6697"/>
                    <a:pt x="1901" y="6573"/>
                  </a:cubicBezTo>
                  <a:cubicBezTo>
                    <a:pt x="1901" y="6448"/>
                    <a:pt x="1986" y="6309"/>
                    <a:pt x="1990" y="6413"/>
                  </a:cubicBezTo>
                  <a:cubicBezTo>
                    <a:pt x="1995" y="6517"/>
                    <a:pt x="2075" y="6545"/>
                    <a:pt x="2221" y="6448"/>
                  </a:cubicBezTo>
                  <a:cubicBezTo>
                    <a:pt x="2367" y="6351"/>
                    <a:pt x="2301" y="6455"/>
                    <a:pt x="2226" y="6593"/>
                  </a:cubicBezTo>
                  <a:cubicBezTo>
                    <a:pt x="2122" y="6785"/>
                    <a:pt x="2226" y="7065"/>
                    <a:pt x="2151" y="7093"/>
                  </a:cubicBezTo>
                  <a:cubicBezTo>
                    <a:pt x="2075" y="7121"/>
                    <a:pt x="2014" y="7405"/>
                    <a:pt x="1891" y="7426"/>
                  </a:cubicBezTo>
                  <a:cubicBezTo>
                    <a:pt x="1769" y="7447"/>
                    <a:pt x="1562" y="7787"/>
                    <a:pt x="1533" y="7842"/>
                  </a:cubicBezTo>
                  <a:cubicBezTo>
                    <a:pt x="1505" y="7898"/>
                    <a:pt x="1241" y="7731"/>
                    <a:pt x="1204" y="7891"/>
                  </a:cubicBezTo>
                  <a:cubicBezTo>
                    <a:pt x="1166" y="8050"/>
                    <a:pt x="1006" y="8169"/>
                    <a:pt x="1048" y="8231"/>
                  </a:cubicBezTo>
                  <a:cubicBezTo>
                    <a:pt x="1076" y="8273"/>
                    <a:pt x="1293" y="8113"/>
                    <a:pt x="1303" y="8030"/>
                  </a:cubicBezTo>
                  <a:cubicBezTo>
                    <a:pt x="1312" y="7947"/>
                    <a:pt x="1340" y="7960"/>
                    <a:pt x="1378" y="8023"/>
                  </a:cubicBezTo>
                  <a:cubicBezTo>
                    <a:pt x="1416" y="8085"/>
                    <a:pt x="1510" y="7995"/>
                    <a:pt x="1552" y="7940"/>
                  </a:cubicBezTo>
                  <a:cubicBezTo>
                    <a:pt x="1595" y="7884"/>
                    <a:pt x="1665" y="7905"/>
                    <a:pt x="1708" y="7912"/>
                  </a:cubicBezTo>
                  <a:cubicBezTo>
                    <a:pt x="1750" y="7919"/>
                    <a:pt x="1769" y="7835"/>
                    <a:pt x="1896" y="7801"/>
                  </a:cubicBezTo>
                  <a:cubicBezTo>
                    <a:pt x="2023" y="7766"/>
                    <a:pt x="1995" y="7711"/>
                    <a:pt x="2023" y="7613"/>
                  </a:cubicBezTo>
                  <a:cubicBezTo>
                    <a:pt x="2052" y="7516"/>
                    <a:pt x="2353" y="7308"/>
                    <a:pt x="2410" y="7287"/>
                  </a:cubicBezTo>
                  <a:cubicBezTo>
                    <a:pt x="2466" y="7267"/>
                    <a:pt x="2433" y="7128"/>
                    <a:pt x="2495" y="7121"/>
                  </a:cubicBezTo>
                  <a:cubicBezTo>
                    <a:pt x="2556" y="7114"/>
                    <a:pt x="2650" y="7003"/>
                    <a:pt x="2730" y="6906"/>
                  </a:cubicBezTo>
                  <a:cubicBezTo>
                    <a:pt x="2810" y="6809"/>
                    <a:pt x="2829" y="6850"/>
                    <a:pt x="2890" y="6815"/>
                  </a:cubicBezTo>
                  <a:cubicBezTo>
                    <a:pt x="2952" y="6781"/>
                    <a:pt x="2904" y="6600"/>
                    <a:pt x="2966" y="6586"/>
                  </a:cubicBezTo>
                  <a:cubicBezTo>
                    <a:pt x="3027" y="6573"/>
                    <a:pt x="3074" y="6503"/>
                    <a:pt x="3074" y="6427"/>
                  </a:cubicBezTo>
                  <a:cubicBezTo>
                    <a:pt x="3074" y="6351"/>
                    <a:pt x="2919" y="6351"/>
                    <a:pt x="2904" y="6302"/>
                  </a:cubicBezTo>
                  <a:cubicBezTo>
                    <a:pt x="2890" y="6253"/>
                    <a:pt x="3027" y="6073"/>
                    <a:pt x="3079" y="6080"/>
                  </a:cubicBezTo>
                  <a:cubicBezTo>
                    <a:pt x="3131" y="6087"/>
                    <a:pt x="3215" y="6004"/>
                    <a:pt x="3220" y="5893"/>
                  </a:cubicBezTo>
                  <a:cubicBezTo>
                    <a:pt x="3225" y="5782"/>
                    <a:pt x="3300" y="5761"/>
                    <a:pt x="3361" y="5664"/>
                  </a:cubicBezTo>
                  <a:cubicBezTo>
                    <a:pt x="3423" y="5567"/>
                    <a:pt x="3409" y="5484"/>
                    <a:pt x="3470" y="5477"/>
                  </a:cubicBezTo>
                  <a:cubicBezTo>
                    <a:pt x="3531" y="5470"/>
                    <a:pt x="3588" y="5345"/>
                    <a:pt x="3654" y="5289"/>
                  </a:cubicBezTo>
                  <a:cubicBezTo>
                    <a:pt x="3720" y="5234"/>
                    <a:pt x="3654" y="5359"/>
                    <a:pt x="3781" y="5366"/>
                  </a:cubicBezTo>
                  <a:cubicBezTo>
                    <a:pt x="3908" y="5372"/>
                    <a:pt x="3880" y="5546"/>
                    <a:pt x="3785" y="5484"/>
                  </a:cubicBezTo>
                  <a:cubicBezTo>
                    <a:pt x="3691" y="5421"/>
                    <a:pt x="3649" y="5428"/>
                    <a:pt x="3564" y="5546"/>
                  </a:cubicBezTo>
                  <a:cubicBezTo>
                    <a:pt x="3479" y="5664"/>
                    <a:pt x="3545" y="5699"/>
                    <a:pt x="3479" y="5830"/>
                  </a:cubicBezTo>
                  <a:cubicBezTo>
                    <a:pt x="3413" y="5962"/>
                    <a:pt x="3409" y="6045"/>
                    <a:pt x="3493" y="6059"/>
                  </a:cubicBezTo>
                  <a:cubicBezTo>
                    <a:pt x="3578" y="6073"/>
                    <a:pt x="3498" y="6163"/>
                    <a:pt x="3418" y="6198"/>
                  </a:cubicBezTo>
                  <a:cubicBezTo>
                    <a:pt x="3338" y="6233"/>
                    <a:pt x="3394" y="6302"/>
                    <a:pt x="3503" y="6302"/>
                  </a:cubicBezTo>
                  <a:cubicBezTo>
                    <a:pt x="3611" y="6302"/>
                    <a:pt x="3771" y="6073"/>
                    <a:pt x="3922" y="5962"/>
                  </a:cubicBezTo>
                  <a:cubicBezTo>
                    <a:pt x="4073" y="5851"/>
                    <a:pt x="4186" y="5962"/>
                    <a:pt x="4228" y="5941"/>
                  </a:cubicBezTo>
                  <a:cubicBezTo>
                    <a:pt x="4271" y="5921"/>
                    <a:pt x="4181" y="5816"/>
                    <a:pt x="4233" y="5782"/>
                  </a:cubicBezTo>
                  <a:cubicBezTo>
                    <a:pt x="4285" y="5747"/>
                    <a:pt x="4172" y="5726"/>
                    <a:pt x="4139" y="5594"/>
                  </a:cubicBezTo>
                  <a:cubicBezTo>
                    <a:pt x="4106" y="5463"/>
                    <a:pt x="4191" y="5546"/>
                    <a:pt x="4210" y="5442"/>
                  </a:cubicBezTo>
                  <a:cubicBezTo>
                    <a:pt x="4228" y="5338"/>
                    <a:pt x="4280" y="5379"/>
                    <a:pt x="4327" y="5428"/>
                  </a:cubicBezTo>
                  <a:cubicBezTo>
                    <a:pt x="4374" y="5477"/>
                    <a:pt x="4440" y="5379"/>
                    <a:pt x="4483" y="5511"/>
                  </a:cubicBezTo>
                  <a:cubicBezTo>
                    <a:pt x="4525" y="5643"/>
                    <a:pt x="4572" y="5477"/>
                    <a:pt x="4648" y="5567"/>
                  </a:cubicBezTo>
                  <a:cubicBezTo>
                    <a:pt x="4723" y="5657"/>
                    <a:pt x="4633" y="5643"/>
                    <a:pt x="4553" y="5671"/>
                  </a:cubicBezTo>
                  <a:cubicBezTo>
                    <a:pt x="4473" y="5699"/>
                    <a:pt x="4516" y="5858"/>
                    <a:pt x="4577" y="5782"/>
                  </a:cubicBezTo>
                  <a:cubicBezTo>
                    <a:pt x="4638" y="5705"/>
                    <a:pt x="4690" y="5657"/>
                    <a:pt x="4747" y="5733"/>
                  </a:cubicBezTo>
                  <a:cubicBezTo>
                    <a:pt x="4803" y="5810"/>
                    <a:pt x="4827" y="5775"/>
                    <a:pt x="4874" y="5705"/>
                  </a:cubicBezTo>
                  <a:cubicBezTo>
                    <a:pt x="4921" y="5636"/>
                    <a:pt x="4921" y="5712"/>
                    <a:pt x="4921" y="5768"/>
                  </a:cubicBezTo>
                  <a:cubicBezTo>
                    <a:pt x="4921" y="5823"/>
                    <a:pt x="5020" y="5844"/>
                    <a:pt x="5161" y="5879"/>
                  </a:cubicBezTo>
                  <a:cubicBezTo>
                    <a:pt x="5303" y="5914"/>
                    <a:pt x="5557" y="5865"/>
                    <a:pt x="5623" y="5858"/>
                  </a:cubicBezTo>
                  <a:cubicBezTo>
                    <a:pt x="5689" y="5851"/>
                    <a:pt x="5665" y="6004"/>
                    <a:pt x="5811" y="6045"/>
                  </a:cubicBezTo>
                  <a:cubicBezTo>
                    <a:pt x="5957" y="6087"/>
                    <a:pt x="5995" y="5830"/>
                    <a:pt x="6070" y="5921"/>
                  </a:cubicBezTo>
                  <a:cubicBezTo>
                    <a:pt x="6146" y="6011"/>
                    <a:pt x="6070" y="6045"/>
                    <a:pt x="6028" y="6115"/>
                  </a:cubicBezTo>
                  <a:cubicBezTo>
                    <a:pt x="5986" y="6184"/>
                    <a:pt x="6075" y="6191"/>
                    <a:pt x="6132" y="6226"/>
                  </a:cubicBezTo>
                  <a:cubicBezTo>
                    <a:pt x="6188" y="6260"/>
                    <a:pt x="6320" y="6316"/>
                    <a:pt x="6381" y="6406"/>
                  </a:cubicBezTo>
                  <a:cubicBezTo>
                    <a:pt x="6443" y="6496"/>
                    <a:pt x="6480" y="6593"/>
                    <a:pt x="6631" y="6704"/>
                  </a:cubicBezTo>
                  <a:cubicBezTo>
                    <a:pt x="6782" y="6815"/>
                    <a:pt x="6636" y="6427"/>
                    <a:pt x="6754" y="6552"/>
                  </a:cubicBezTo>
                  <a:cubicBezTo>
                    <a:pt x="6871" y="6677"/>
                    <a:pt x="6829" y="6559"/>
                    <a:pt x="6923" y="6683"/>
                  </a:cubicBezTo>
                  <a:cubicBezTo>
                    <a:pt x="7017" y="6809"/>
                    <a:pt x="6984" y="6628"/>
                    <a:pt x="6942" y="6420"/>
                  </a:cubicBezTo>
                  <a:cubicBezTo>
                    <a:pt x="6900" y="6212"/>
                    <a:pt x="6984" y="6351"/>
                    <a:pt x="7027" y="6448"/>
                  </a:cubicBezTo>
                  <a:cubicBezTo>
                    <a:pt x="7069" y="6545"/>
                    <a:pt x="7069" y="6732"/>
                    <a:pt x="7041" y="6857"/>
                  </a:cubicBezTo>
                  <a:cubicBezTo>
                    <a:pt x="7013" y="6982"/>
                    <a:pt x="6871" y="6878"/>
                    <a:pt x="6885" y="6809"/>
                  </a:cubicBezTo>
                  <a:cubicBezTo>
                    <a:pt x="6900" y="6739"/>
                    <a:pt x="6744" y="6767"/>
                    <a:pt x="6740" y="6864"/>
                  </a:cubicBezTo>
                  <a:cubicBezTo>
                    <a:pt x="6735" y="6961"/>
                    <a:pt x="6838" y="7149"/>
                    <a:pt x="6914" y="7169"/>
                  </a:cubicBezTo>
                  <a:cubicBezTo>
                    <a:pt x="6989" y="7190"/>
                    <a:pt x="6933" y="7364"/>
                    <a:pt x="6980" y="7384"/>
                  </a:cubicBezTo>
                  <a:cubicBezTo>
                    <a:pt x="7044" y="7413"/>
                    <a:pt x="7041" y="7593"/>
                    <a:pt x="7079" y="7565"/>
                  </a:cubicBezTo>
                  <a:cubicBezTo>
                    <a:pt x="7116" y="7537"/>
                    <a:pt x="7102" y="7322"/>
                    <a:pt x="7060" y="7225"/>
                  </a:cubicBezTo>
                  <a:cubicBezTo>
                    <a:pt x="7017" y="7128"/>
                    <a:pt x="7036" y="6989"/>
                    <a:pt x="7093" y="7017"/>
                  </a:cubicBezTo>
                  <a:cubicBezTo>
                    <a:pt x="7149" y="7044"/>
                    <a:pt x="7093" y="7190"/>
                    <a:pt x="7121" y="7239"/>
                  </a:cubicBezTo>
                  <a:cubicBezTo>
                    <a:pt x="7149" y="7287"/>
                    <a:pt x="7182" y="7190"/>
                    <a:pt x="7248" y="7135"/>
                  </a:cubicBezTo>
                  <a:cubicBezTo>
                    <a:pt x="7314" y="7079"/>
                    <a:pt x="7220" y="6919"/>
                    <a:pt x="7244" y="6836"/>
                  </a:cubicBezTo>
                  <a:cubicBezTo>
                    <a:pt x="7267" y="6753"/>
                    <a:pt x="7343" y="6906"/>
                    <a:pt x="7371" y="7051"/>
                  </a:cubicBezTo>
                  <a:cubicBezTo>
                    <a:pt x="7399" y="7197"/>
                    <a:pt x="7300" y="7190"/>
                    <a:pt x="7300" y="7267"/>
                  </a:cubicBezTo>
                  <a:cubicBezTo>
                    <a:pt x="7300" y="7343"/>
                    <a:pt x="7211" y="7308"/>
                    <a:pt x="7182" y="7350"/>
                  </a:cubicBezTo>
                  <a:cubicBezTo>
                    <a:pt x="7154" y="7391"/>
                    <a:pt x="7168" y="7669"/>
                    <a:pt x="7206" y="7676"/>
                  </a:cubicBezTo>
                  <a:cubicBezTo>
                    <a:pt x="7244" y="7683"/>
                    <a:pt x="7267" y="7447"/>
                    <a:pt x="7291" y="7565"/>
                  </a:cubicBezTo>
                  <a:cubicBezTo>
                    <a:pt x="7314" y="7683"/>
                    <a:pt x="7404" y="7412"/>
                    <a:pt x="7427" y="7523"/>
                  </a:cubicBezTo>
                  <a:cubicBezTo>
                    <a:pt x="7451" y="7634"/>
                    <a:pt x="7564" y="7759"/>
                    <a:pt x="7606" y="7731"/>
                  </a:cubicBezTo>
                  <a:cubicBezTo>
                    <a:pt x="7649" y="7704"/>
                    <a:pt x="7588" y="7586"/>
                    <a:pt x="7522" y="7579"/>
                  </a:cubicBezTo>
                  <a:cubicBezTo>
                    <a:pt x="7456" y="7572"/>
                    <a:pt x="7465" y="7412"/>
                    <a:pt x="7526" y="7405"/>
                  </a:cubicBezTo>
                  <a:cubicBezTo>
                    <a:pt x="7588" y="7398"/>
                    <a:pt x="7696" y="7634"/>
                    <a:pt x="7691" y="7718"/>
                  </a:cubicBezTo>
                  <a:cubicBezTo>
                    <a:pt x="7686" y="7801"/>
                    <a:pt x="7635" y="7794"/>
                    <a:pt x="7583" y="7877"/>
                  </a:cubicBezTo>
                  <a:cubicBezTo>
                    <a:pt x="7531" y="7960"/>
                    <a:pt x="7460" y="7738"/>
                    <a:pt x="7399" y="7745"/>
                  </a:cubicBezTo>
                  <a:cubicBezTo>
                    <a:pt x="7338" y="7752"/>
                    <a:pt x="7399" y="7891"/>
                    <a:pt x="7427" y="7988"/>
                  </a:cubicBezTo>
                  <a:cubicBezTo>
                    <a:pt x="7456" y="8085"/>
                    <a:pt x="7352" y="8217"/>
                    <a:pt x="7432" y="8293"/>
                  </a:cubicBezTo>
                  <a:cubicBezTo>
                    <a:pt x="7512" y="8370"/>
                    <a:pt x="7489" y="8245"/>
                    <a:pt x="7503" y="8189"/>
                  </a:cubicBezTo>
                  <a:cubicBezTo>
                    <a:pt x="7517" y="8134"/>
                    <a:pt x="7578" y="8203"/>
                    <a:pt x="7620" y="8252"/>
                  </a:cubicBezTo>
                  <a:cubicBezTo>
                    <a:pt x="7660" y="8297"/>
                    <a:pt x="7668" y="8141"/>
                    <a:pt x="7668" y="8078"/>
                  </a:cubicBezTo>
                  <a:cubicBezTo>
                    <a:pt x="7668" y="8016"/>
                    <a:pt x="7738" y="8050"/>
                    <a:pt x="7776" y="8134"/>
                  </a:cubicBezTo>
                  <a:cubicBezTo>
                    <a:pt x="7814" y="8217"/>
                    <a:pt x="7818" y="8044"/>
                    <a:pt x="7875" y="8057"/>
                  </a:cubicBezTo>
                  <a:cubicBezTo>
                    <a:pt x="7931" y="8071"/>
                    <a:pt x="7894" y="8203"/>
                    <a:pt x="7894" y="8279"/>
                  </a:cubicBezTo>
                  <a:cubicBezTo>
                    <a:pt x="7894" y="8356"/>
                    <a:pt x="7993" y="8217"/>
                    <a:pt x="7983" y="8300"/>
                  </a:cubicBezTo>
                  <a:cubicBezTo>
                    <a:pt x="7982" y="8313"/>
                    <a:pt x="7982" y="8324"/>
                    <a:pt x="7983" y="8335"/>
                  </a:cubicBezTo>
                  <a:cubicBezTo>
                    <a:pt x="8035" y="8280"/>
                    <a:pt x="8089" y="8224"/>
                    <a:pt x="8128" y="8184"/>
                  </a:cubicBezTo>
                  <a:cubicBezTo>
                    <a:pt x="8228" y="8083"/>
                    <a:pt x="8052" y="8018"/>
                    <a:pt x="8084" y="789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2" name="Shape 6451">
              <a:extLst>
                <a:ext uri="{FF2B5EF4-FFF2-40B4-BE49-F238E27FC236}">
                  <a16:creationId xmlns:a16="http://schemas.microsoft.com/office/drawing/2014/main" id="{80E123A8-FFC2-335B-BBCE-4E0B5E079F18}"/>
                </a:ext>
              </a:extLst>
            </p:cNvPr>
            <p:cNvSpPr/>
            <p:nvPr/>
          </p:nvSpPr>
          <p:spPr>
            <a:xfrm>
              <a:off x="5272742" y="2728201"/>
              <a:ext cx="303986" cy="218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44" extrusionOk="0">
                  <a:moveTo>
                    <a:pt x="21226" y="11467"/>
                  </a:moveTo>
                  <a:cubicBezTo>
                    <a:pt x="21101" y="10282"/>
                    <a:pt x="19399" y="11822"/>
                    <a:pt x="19764" y="12165"/>
                  </a:cubicBezTo>
                  <a:cubicBezTo>
                    <a:pt x="20507" y="12862"/>
                    <a:pt x="21349" y="12653"/>
                    <a:pt x="21226" y="11467"/>
                  </a:cubicBezTo>
                  <a:close/>
                  <a:moveTo>
                    <a:pt x="21079" y="3848"/>
                  </a:moveTo>
                  <a:cubicBezTo>
                    <a:pt x="20482" y="3830"/>
                    <a:pt x="19816" y="3920"/>
                    <a:pt x="19358" y="3777"/>
                  </a:cubicBezTo>
                  <a:cubicBezTo>
                    <a:pt x="18816" y="3609"/>
                    <a:pt x="17670" y="3524"/>
                    <a:pt x="17369" y="3099"/>
                  </a:cubicBezTo>
                  <a:cubicBezTo>
                    <a:pt x="17067" y="2677"/>
                    <a:pt x="16585" y="2336"/>
                    <a:pt x="16585" y="2844"/>
                  </a:cubicBezTo>
                  <a:cubicBezTo>
                    <a:pt x="16585" y="3354"/>
                    <a:pt x="15741" y="3439"/>
                    <a:pt x="15260" y="3014"/>
                  </a:cubicBezTo>
                  <a:cubicBezTo>
                    <a:pt x="14777" y="2589"/>
                    <a:pt x="13994" y="2252"/>
                    <a:pt x="13632" y="1912"/>
                  </a:cubicBezTo>
                  <a:cubicBezTo>
                    <a:pt x="13441" y="1734"/>
                    <a:pt x="13051" y="1506"/>
                    <a:pt x="12679" y="1246"/>
                  </a:cubicBezTo>
                  <a:cubicBezTo>
                    <a:pt x="12176" y="1383"/>
                    <a:pt x="10733" y="637"/>
                    <a:pt x="9781" y="801"/>
                  </a:cubicBezTo>
                  <a:cubicBezTo>
                    <a:pt x="8765" y="975"/>
                    <a:pt x="5520" y="591"/>
                    <a:pt x="4256" y="732"/>
                  </a:cubicBezTo>
                  <a:cubicBezTo>
                    <a:pt x="2993" y="871"/>
                    <a:pt x="2918" y="0"/>
                    <a:pt x="2226" y="0"/>
                  </a:cubicBezTo>
                  <a:cubicBezTo>
                    <a:pt x="1532" y="0"/>
                    <a:pt x="1829" y="1183"/>
                    <a:pt x="838" y="1219"/>
                  </a:cubicBezTo>
                  <a:cubicBezTo>
                    <a:pt x="-153" y="1254"/>
                    <a:pt x="-251" y="2126"/>
                    <a:pt x="466" y="2928"/>
                  </a:cubicBezTo>
                  <a:cubicBezTo>
                    <a:pt x="876" y="3385"/>
                    <a:pt x="826" y="4348"/>
                    <a:pt x="768" y="5232"/>
                  </a:cubicBezTo>
                  <a:cubicBezTo>
                    <a:pt x="973" y="5196"/>
                    <a:pt x="1125" y="5116"/>
                    <a:pt x="1214" y="4965"/>
                  </a:cubicBezTo>
                  <a:cubicBezTo>
                    <a:pt x="1516" y="4457"/>
                    <a:pt x="1816" y="4540"/>
                    <a:pt x="1816" y="5051"/>
                  </a:cubicBezTo>
                  <a:cubicBezTo>
                    <a:pt x="1816" y="5560"/>
                    <a:pt x="2480" y="5391"/>
                    <a:pt x="2842" y="5391"/>
                  </a:cubicBezTo>
                  <a:cubicBezTo>
                    <a:pt x="3203" y="5391"/>
                    <a:pt x="3082" y="5816"/>
                    <a:pt x="3505" y="5391"/>
                  </a:cubicBezTo>
                  <a:cubicBezTo>
                    <a:pt x="3927" y="4965"/>
                    <a:pt x="4529" y="5135"/>
                    <a:pt x="4529" y="5645"/>
                  </a:cubicBezTo>
                  <a:cubicBezTo>
                    <a:pt x="4529" y="6153"/>
                    <a:pt x="5434" y="5898"/>
                    <a:pt x="4952" y="6578"/>
                  </a:cubicBezTo>
                  <a:cubicBezTo>
                    <a:pt x="4469" y="7256"/>
                    <a:pt x="3866" y="7426"/>
                    <a:pt x="3866" y="7934"/>
                  </a:cubicBezTo>
                  <a:cubicBezTo>
                    <a:pt x="3866" y="8444"/>
                    <a:pt x="4409" y="9544"/>
                    <a:pt x="3987" y="10140"/>
                  </a:cubicBezTo>
                  <a:cubicBezTo>
                    <a:pt x="3566" y="10733"/>
                    <a:pt x="4108" y="11751"/>
                    <a:pt x="3687" y="11751"/>
                  </a:cubicBezTo>
                  <a:cubicBezTo>
                    <a:pt x="3264" y="11751"/>
                    <a:pt x="2782" y="12005"/>
                    <a:pt x="3264" y="12683"/>
                  </a:cubicBezTo>
                  <a:cubicBezTo>
                    <a:pt x="3746" y="13364"/>
                    <a:pt x="4108" y="13957"/>
                    <a:pt x="3746" y="13957"/>
                  </a:cubicBezTo>
                  <a:cubicBezTo>
                    <a:pt x="3385" y="13957"/>
                    <a:pt x="3143" y="14975"/>
                    <a:pt x="3324" y="15229"/>
                  </a:cubicBezTo>
                  <a:cubicBezTo>
                    <a:pt x="3505" y="15483"/>
                    <a:pt x="4349" y="16247"/>
                    <a:pt x="3687" y="16417"/>
                  </a:cubicBezTo>
                  <a:cubicBezTo>
                    <a:pt x="3023" y="16586"/>
                    <a:pt x="3023" y="17349"/>
                    <a:pt x="3023" y="17859"/>
                  </a:cubicBezTo>
                  <a:cubicBezTo>
                    <a:pt x="3023" y="18047"/>
                    <a:pt x="3130" y="18334"/>
                    <a:pt x="3266" y="18626"/>
                  </a:cubicBezTo>
                  <a:cubicBezTo>
                    <a:pt x="3574" y="18548"/>
                    <a:pt x="3878" y="18535"/>
                    <a:pt x="4158" y="18719"/>
                  </a:cubicBezTo>
                  <a:cubicBezTo>
                    <a:pt x="4850" y="19171"/>
                    <a:pt x="5253" y="21600"/>
                    <a:pt x="6189" y="21436"/>
                  </a:cubicBezTo>
                  <a:cubicBezTo>
                    <a:pt x="6586" y="21366"/>
                    <a:pt x="6387" y="20948"/>
                    <a:pt x="6586" y="20669"/>
                  </a:cubicBezTo>
                  <a:cubicBezTo>
                    <a:pt x="6784" y="20391"/>
                    <a:pt x="7155" y="20600"/>
                    <a:pt x="7552" y="20600"/>
                  </a:cubicBezTo>
                  <a:cubicBezTo>
                    <a:pt x="7947" y="20600"/>
                    <a:pt x="8146" y="19799"/>
                    <a:pt x="9087" y="19764"/>
                  </a:cubicBezTo>
                  <a:cubicBezTo>
                    <a:pt x="10029" y="19730"/>
                    <a:pt x="10623" y="19623"/>
                    <a:pt x="11217" y="19659"/>
                  </a:cubicBezTo>
                  <a:cubicBezTo>
                    <a:pt x="11812" y="19693"/>
                    <a:pt x="12283" y="19414"/>
                    <a:pt x="12431" y="18823"/>
                  </a:cubicBezTo>
                  <a:cubicBezTo>
                    <a:pt x="12579" y="18230"/>
                    <a:pt x="13075" y="17707"/>
                    <a:pt x="13744" y="17567"/>
                  </a:cubicBezTo>
                  <a:cubicBezTo>
                    <a:pt x="14413" y="17429"/>
                    <a:pt x="14314" y="16451"/>
                    <a:pt x="14363" y="15894"/>
                  </a:cubicBezTo>
                  <a:cubicBezTo>
                    <a:pt x="14413" y="15338"/>
                    <a:pt x="15528" y="14500"/>
                    <a:pt x="15602" y="14082"/>
                  </a:cubicBezTo>
                  <a:cubicBezTo>
                    <a:pt x="15676" y="13662"/>
                    <a:pt x="14957" y="12059"/>
                    <a:pt x="15626" y="10630"/>
                  </a:cubicBezTo>
                  <a:cubicBezTo>
                    <a:pt x="16295" y="9202"/>
                    <a:pt x="17014" y="9132"/>
                    <a:pt x="17014" y="8329"/>
                  </a:cubicBezTo>
                  <a:cubicBezTo>
                    <a:pt x="17014" y="7594"/>
                    <a:pt x="17707" y="7320"/>
                    <a:pt x="18550" y="7178"/>
                  </a:cubicBezTo>
                  <a:cubicBezTo>
                    <a:pt x="19392" y="7041"/>
                    <a:pt x="19665" y="6238"/>
                    <a:pt x="20384" y="5820"/>
                  </a:cubicBezTo>
                  <a:cubicBezTo>
                    <a:pt x="20986" y="5469"/>
                    <a:pt x="21201" y="4842"/>
                    <a:pt x="21079" y="384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3" name="Shape 6452">
              <a:extLst>
                <a:ext uri="{FF2B5EF4-FFF2-40B4-BE49-F238E27FC236}">
                  <a16:creationId xmlns:a16="http://schemas.microsoft.com/office/drawing/2014/main" id="{A14701D2-F48D-8A03-DCEC-27BBA2CF13A8}"/>
                </a:ext>
              </a:extLst>
            </p:cNvPr>
            <p:cNvSpPr/>
            <p:nvPr/>
          </p:nvSpPr>
          <p:spPr>
            <a:xfrm>
              <a:off x="5806583" y="2632588"/>
              <a:ext cx="80704" cy="44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137" extrusionOk="0">
                  <a:moveTo>
                    <a:pt x="47" y="18654"/>
                  </a:moveTo>
                  <a:cubicBezTo>
                    <a:pt x="1570" y="17559"/>
                    <a:pt x="3286" y="17118"/>
                    <a:pt x="4123" y="17724"/>
                  </a:cubicBezTo>
                  <a:cubicBezTo>
                    <a:pt x="4861" y="18254"/>
                    <a:pt x="5103" y="19644"/>
                    <a:pt x="5236" y="21137"/>
                  </a:cubicBezTo>
                  <a:cubicBezTo>
                    <a:pt x="6539" y="20797"/>
                    <a:pt x="8929" y="20130"/>
                    <a:pt x="9739" y="19579"/>
                  </a:cubicBezTo>
                  <a:cubicBezTo>
                    <a:pt x="10874" y="18815"/>
                    <a:pt x="13421" y="21360"/>
                    <a:pt x="13703" y="19834"/>
                  </a:cubicBezTo>
                  <a:cubicBezTo>
                    <a:pt x="13985" y="18310"/>
                    <a:pt x="14834" y="14754"/>
                    <a:pt x="15968" y="14754"/>
                  </a:cubicBezTo>
                  <a:cubicBezTo>
                    <a:pt x="17103" y="14754"/>
                    <a:pt x="16392" y="9416"/>
                    <a:pt x="17528" y="9159"/>
                  </a:cubicBezTo>
                  <a:cubicBezTo>
                    <a:pt x="18659" y="8910"/>
                    <a:pt x="21492" y="4336"/>
                    <a:pt x="21492" y="4336"/>
                  </a:cubicBezTo>
                  <a:cubicBezTo>
                    <a:pt x="21492" y="4336"/>
                    <a:pt x="20361" y="273"/>
                    <a:pt x="19934" y="17"/>
                  </a:cubicBezTo>
                  <a:cubicBezTo>
                    <a:pt x="19509" y="-240"/>
                    <a:pt x="18092" y="2554"/>
                    <a:pt x="15543" y="2554"/>
                  </a:cubicBezTo>
                  <a:cubicBezTo>
                    <a:pt x="12996" y="2554"/>
                    <a:pt x="11156" y="6117"/>
                    <a:pt x="10023" y="6117"/>
                  </a:cubicBezTo>
                  <a:cubicBezTo>
                    <a:pt x="8889" y="6117"/>
                    <a:pt x="5348" y="4080"/>
                    <a:pt x="2942" y="3829"/>
                  </a:cubicBezTo>
                  <a:cubicBezTo>
                    <a:pt x="2091" y="3745"/>
                    <a:pt x="1208" y="3617"/>
                    <a:pt x="383" y="3463"/>
                  </a:cubicBezTo>
                  <a:cubicBezTo>
                    <a:pt x="149" y="7301"/>
                    <a:pt x="-108" y="13223"/>
                    <a:pt x="47" y="1865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4" name="Shape 6453">
              <a:extLst>
                <a:ext uri="{FF2B5EF4-FFF2-40B4-BE49-F238E27FC236}">
                  <a16:creationId xmlns:a16="http://schemas.microsoft.com/office/drawing/2014/main" id="{0648BE64-88A0-3A9A-A7A8-93305D61FDE4}"/>
                </a:ext>
              </a:extLst>
            </p:cNvPr>
            <p:cNvSpPr/>
            <p:nvPr/>
          </p:nvSpPr>
          <p:spPr>
            <a:xfrm>
              <a:off x="5973906" y="2783976"/>
              <a:ext cx="152089" cy="18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extrusionOk="0">
                  <a:moveTo>
                    <a:pt x="18478" y="20310"/>
                  </a:moveTo>
                  <a:cubicBezTo>
                    <a:pt x="17670" y="19949"/>
                    <a:pt x="14046" y="20552"/>
                    <a:pt x="13091" y="19828"/>
                  </a:cubicBezTo>
                  <a:cubicBezTo>
                    <a:pt x="12134" y="19103"/>
                    <a:pt x="10181" y="20399"/>
                    <a:pt x="11025" y="20512"/>
                  </a:cubicBezTo>
                  <a:cubicBezTo>
                    <a:pt x="12232" y="20673"/>
                    <a:pt x="14046" y="21518"/>
                    <a:pt x="16009" y="21558"/>
                  </a:cubicBezTo>
                  <a:cubicBezTo>
                    <a:pt x="17975" y="21600"/>
                    <a:pt x="20642" y="20834"/>
                    <a:pt x="20594" y="20431"/>
                  </a:cubicBezTo>
                  <a:cubicBezTo>
                    <a:pt x="20542" y="20028"/>
                    <a:pt x="19284" y="20673"/>
                    <a:pt x="18478" y="20310"/>
                  </a:cubicBezTo>
                  <a:close/>
                  <a:moveTo>
                    <a:pt x="21324" y="0"/>
                  </a:moveTo>
                  <a:cubicBezTo>
                    <a:pt x="20566" y="62"/>
                    <a:pt x="19517" y="287"/>
                    <a:pt x="19687" y="627"/>
                  </a:cubicBezTo>
                  <a:cubicBezTo>
                    <a:pt x="19887" y="1029"/>
                    <a:pt x="19181" y="1269"/>
                    <a:pt x="18379" y="1269"/>
                  </a:cubicBezTo>
                  <a:cubicBezTo>
                    <a:pt x="18379" y="1269"/>
                    <a:pt x="15556" y="1111"/>
                    <a:pt x="14751" y="788"/>
                  </a:cubicBezTo>
                  <a:cubicBezTo>
                    <a:pt x="14140" y="545"/>
                    <a:pt x="11450" y="668"/>
                    <a:pt x="10181" y="744"/>
                  </a:cubicBezTo>
                  <a:cubicBezTo>
                    <a:pt x="10175" y="784"/>
                    <a:pt x="10157" y="825"/>
                    <a:pt x="10118" y="867"/>
                  </a:cubicBezTo>
                  <a:cubicBezTo>
                    <a:pt x="9815" y="1230"/>
                    <a:pt x="7399" y="2215"/>
                    <a:pt x="6945" y="2034"/>
                  </a:cubicBezTo>
                  <a:cubicBezTo>
                    <a:pt x="6492" y="1854"/>
                    <a:pt x="6265" y="2638"/>
                    <a:pt x="5361" y="2819"/>
                  </a:cubicBezTo>
                  <a:cubicBezTo>
                    <a:pt x="4452" y="3000"/>
                    <a:pt x="3094" y="2758"/>
                    <a:pt x="3019" y="3061"/>
                  </a:cubicBezTo>
                  <a:cubicBezTo>
                    <a:pt x="2942" y="3363"/>
                    <a:pt x="2337" y="4208"/>
                    <a:pt x="1810" y="4630"/>
                  </a:cubicBezTo>
                  <a:cubicBezTo>
                    <a:pt x="1281" y="5053"/>
                    <a:pt x="1734" y="5537"/>
                    <a:pt x="979" y="5656"/>
                  </a:cubicBezTo>
                  <a:cubicBezTo>
                    <a:pt x="482" y="5738"/>
                    <a:pt x="275" y="6476"/>
                    <a:pt x="0" y="7127"/>
                  </a:cubicBezTo>
                  <a:cubicBezTo>
                    <a:pt x="48" y="7145"/>
                    <a:pt x="94" y="7174"/>
                    <a:pt x="147" y="7188"/>
                  </a:cubicBezTo>
                  <a:cubicBezTo>
                    <a:pt x="1254" y="7468"/>
                    <a:pt x="2111" y="8517"/>
                    <a:pt x="1960" y="9522"/>
                  </a:cubicBezTo>
                  <a:cubicBezTo>
                    <a:pt x="1810" y="10529"/>
                    <a:pt x="3572" y="10892"/>
                    <a:pt x="4377" y="10166"/>
                  </a:cubicBezTo>
                  <a:cubicBezTo>
                    <a:pt x="5183" y="9442"/>
                    <a:pt x="7449" y="10569"/>
                    <a:pt x="7449" y="11052"/>
                  </a:cubicBezTo>
                  <a:cubicBezTo>
                    <a:pt x="7449" y="11534"/>
                    <a:pt x="5133" y="10529"/>
                    <a:pt x="3821" y="11294"/>
                  </a:cubicBezTo>
                  <a:cubicBezTo>
                    <a:pt x="2515" y="12057"/>
                    <a:pt x="4830" y="12783"/>
                    <a:pt x="4530" y="13588"/>
                  </a:cubicBezTo>
                  <a:cubicBezTo>
                    <a:pt x="4226" y="14394"/>
                    <a:pt x="5133" y="15519"/>
                    <a:pt x="6291" y="15481"/>
                  </a:cubicBezTo>
                  <a:cubicBezTo>
                    <a:pt x="7452" y="15441"/>
                    <a:pt x="8759" y="16970"/>
                    <a:pt x="9463" y="16687"/>
                  </a:cubicBezTo>
                  <a:cubicBezTo>
                    <a:pt x="10170" y="16407"/>
                    <a:pt x="8608" y="14273"/>
                    <a:pt x="8859" y="13951"/>
                  </a:cubicBezTo>
                  <a:cubicBezTo>
                    <a:pt x="9113" y="13628"/>
                    <a:pt x="10520" y="14514"/>
                    <a:pt x="11225" y="13869"/>
                  </a:cubicBezTo>
                  <a:cubicBezTo>
                    <a:pt x="11932" y="13226"/>
                    <a:pt x="10723" y="12743"/>
                    <a:pt x="9665" y="12783"/>
                  </a:cubicBezTo>
                  <a:cubicBezTo>
                    <a:pt x="8608" y="12823"/>
                    <a:pt x="9615" y="11655"/>
                    <a:pt x="10874" y="12259"/>
                  </a:cubicBezTo>
                  <a:cubicBezTo>
                    <a:pt x="12132" y="12862"/>
                    <a:pt x="12737" y="12099"/>
                    <a:pt x="13339" y="12017"/>
                  </a:cubicBezTo>
                  <a:cubicBezTo>
                    <a:pt x="13943" y="11937"/>
                    <a:pt x="14095" y="10207"/>
                    <a:pt x="12232" y="9805"/>
                  </a:cubicBezTo>
                  <a:cubicBezTo>
                    <a:pt x="10371" y="9403"/>
                    <a:pt x="10621" y="10892"/>
                    <a:pt x="9412" y="9883"/>
                  </a:cubicBezTo>
                  <a:cubicBezTo>
                    <a:pt x="8204" y="8879"/>
                    <a:pt x="10520" y="9279"/>
                    <a:pt x="10520" y="8435"/>
                  </a:cubicBezTo>
                  <a:cubicBezTo>
                    <a:pt x="10520" y="7590"/>
                    <a:pt x="8657" y="6382"/>
                    <a:pt x="7751" y="5376"/>
                  </a:cubicBezTo>
                  <a:cubicBezTo>
                    <a:pt x="6844" y="4371"/>
                    <a:pt x="9012" y="3886"/>
                    <a:pt x="9513" y="4613"/>
                  </a:cubicBezTo>
                  <a:cubicBezTo>
                    <a:pt x="10018" y="5336"/>
                    <a:pt x="11376" y="5216"/>
                    <a:pt x="12232" y="4933"/>
                  </a:cubicBezTo>
                  <a:cubicBezTo>
                    <a:pt x="13091" y="4652"/>
                    <a:pt x="11326" y="3363"/>
                    <a:pt x="12886" y="2880"/>
                  </a:cubicBezTo>
                  <a:cubicBezTo>
                    <a:pt x="14449" y="2396"/>
                    <a:pt x="14449" y="3242"/>
                    <a:pt x="14953" y="3404"/>
                  </a:cubicBezTo>
                  <a:cubicBezTo>
                    <a:pt x="15456" y="3564"/>
                    <a:pt x="15909" y="2396"/>
                    <a:pt x="17520" y="2396"/>
                  </a:cubicBezTo>
                  <a:cubicBezTo>
                    <a:pt x="18359" y="2396"/>
                    <a:pt x="19101" y="2842"/>
                    <a:pt x="19820" y="3270"/>
                  </a:cubicBezTo>
                  <a:cubicBezTo>
                    <a:pt x="20258" y="2886"/>
                    <a:pt x="20618" y="2663"/>
                    <a:pt x="20618" y="2337"/>
                  </a:cubicBezTo>
                  <a:cubicBezTo>
                    <a:pt x="20618" y="1913"/>
                    <a:pt x="21600" y="1732"/>
                    <a:pt x="21600" y="1068"/>
                  </a:cubicBezTo>
                  <a:cubicBezTo>
                    <a:pt x="21600" y="750"/>
                    <a:pt x="21442" y="348"/>
                    <a:pt x="21324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5" name="Shape 6454">
              <a:extLst>
                <a:ext uri="{FF2B5EF4-FFF2-40B4-BE49-F238E27FC236}">
                  <a16:creationId xmlns:a16="http://schemas.microsoft.com/office/drawing/2014/main" id="{AE5C04DE-7CD4-1D01-5F09-7EFF970DAFEF}"/>
                </a:ext>
              </a:extLst>
            </p:cNvPr>
            <p:cNvSpPr/>
            <p:nvPr/>
          </p:nvSpPr>
          <p:spPr>
            <a:xfrm>
              <a:off x="6260745" y="2951299"/>
              <a:ext cx="55467" cy="31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4" h="17293" extrusionOk="0">
                  <a:moveTo>
                    <a:pt x="12845" y="11820"/>
                  </a:moveTo>
                  <a:cubicBezTo>
                    <a:pt x="12606" y="9669"/>
                    <a:pt x="14415" y="5199"/>
                    <a:pt x="17187" y="3448"/>
                  </a:cubicBezTo>
                  <a:cubicBezTo>
                    <a:pt x="19959" y="1703"/>
                    <a:pt x="18876" y="-1609"/>
                    <a:pt x="17070" y="915"/>
                  </a:cubicBezTo>
                  <a:cubicBezTo>
                    <a:pt x="15257" y="3448"/>
                    <a:pt x="10909" y="6167"/>
                    <a:pt x="5487" y="6562"/>
                  </a:cubicBezTo>
                  <a:cubicBezTo>
                    <a:pt x="56" y="6953"/>
                    <a:pt x="-1641" y="12721"/>
                    <a:pt x="1745" y="15905"/>
                  </a:cubicBezTo>
                  <a:cubicBezTo>
                    <a:pt x="6090" y="19991"/>
                    <a:pt x="13086" y="13960"/>
                    <a:pt x="12845" y="1182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6" name="Shape 6455">
              <a:extLst>
                <a:ext uri="{FF2B5EF4-FFF2-40B4-BE49-F238E27FC236}">
                  <a16:creationId xmlns:a16="http://schemas.microsoft.com/office/drawing/2014/main" id="{0F29DB9C-8684-6967-EF76-F4A70511394D}"/>
                </a:ext>
              </a:extLst>
            </p:cNvPr>
            <p:cNvSpPr/>
            <p:nvPr/>
          </p:nvSpPr>
          <p:spPr>
            <a:xfrm>
              <a:off x="4914193" y="1947360"/>
              <a:ext cx="254088" cy="12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0566" extrusionOk="0">
                  <a:moveTo>
                    <a:pt x="18091" y="14930"/>
                  </a:moveTo>
                  <a:cubicBezTo>
                    <a:pt x="19250" y="14814"/>
                    <a:pt x="19222" y="12275"/>
                    <a:pt x="19697" y="12394"/>
                  </a:cubicBezTo>
                  <a:cubicBezTo>
                    <a:pt x="20174" y="12514"/>
                    <a:pt x="20946" y="10623"/>
                    <a:pt x="21245" y="9443"/>
                  </a:cubicBezTo>
                  <a:cubicBezTo>
                    <a:pt x="21542" y="8264"/>
                    <a:pt x="20917" y="6139"/>
                    <a:pt x="20204" y="6139"/>
                  </a:cubicBezTo>
                  <a:cubicBezTo>
                    <a:pt x="19489" y="6139"/>
                    <a:pt x="18954" y="5016"/>
                    <a:pt x="19103" y="4193"/>
                  </a:cubicBezTo>
                  <a:cubicBezTo>
                    <a:pt x="19252" y="3364"/>
                    <a:pt x="18715" y="2302"/>
                    <a:pt x="18746" y="1713"/>
                  </a:cubicBezTo>
                  <a:cubicBezTo>
                    <a:pt x="18775" y="1123"/>
                    <a:pt x="17853" y="1650"/>
                    <a:pt x="17376" y="1891"/>
                  </a:cubicBezTo>
                  <a:cubicBezTo>
                    <a:pt x="16901" y="2126"/>
                    <a:pt x="15890" y="-412"/>
                    <a:pt x="15444" y="59"/>
                  </a:cubicBezTo>
                  <a:cubicBezTo>
                    <a:pt x="14997" y="532"/>
                    <a:pt x="15324" y="1771"/>
                    <a:pt x="15205" y="2479"/>
                  </a:cubicBezTo>
                  <a:cubicBezTo>
                    <a:pt x="15086" y="3188"/>
                    <a:pt x="14015" y="1829"/>
                    <a:pt x="14015" y="2657"/>
                  </a:cubicBezTo>
                  <a:cubicBezTo>
                    <a:pt x="14015" y="3483"/>
                    <a:pt x="13569" y="3600"/>
                    <a:pt x="13212" y="2715"/>
                  </a:cubicBezTo>
                  <a:cubicBezTo>
                    <a:pt x="12855" y="1829"/>
                    <a:pt x="12021" y="2360"/>
                    <a:pt x="12051" y="3068"/>
                  </a:cubicBezTo>
                  <a:cubicBezTo>
                    <a:pt x="12080" y="3776"/>
                    <a:pt x="11695" y="3188"/>
                    <a:pt x="11010" y="2360"/>
                  </a:cubicBezTo>
                  <a:cubicBezTo>
                    <a:pt x="10325" y="1536"/>
                    <a:pt x="9611" y="3306"/>
                    <a:pt x="9671" y="4193"/>
                  </a:cubicBezTo>
                  <a:cubicBezTo>
                    <a:pt x="9731" y="5078"/>
                    <a:pt x="9433" y="5311"/>
                    <a:pt x="8868" y="3364"/>
                  </a:cubicBezTo>
                  <a:cubicBezTo>
                    <a:pt x="8303" y="1418"/>
                    <a:pt x="7647" y="3541"/>
                    <a:pt x="7946" y="4606"/>
                  </a:cubicBezTo>
                  <a:cubicBezTo>
                    <a:pt x="8243" y="5666"/>
                    <a:pt x="8124" y="6963"/>
                    <a:pt x="7678" y="6432"/>
                  </a:cubicBezTo>
                  <a:cubicBezTo>
                    <a:pt x="7232" y="5903"/>
                    <a:pt x="6636" y="6787"/>
                    <a:pt x="6369" y="7614"/>
                  </a:cubicBezTo>
                  <a:cubicBezTo>
                    <a:pt x="6100" y="8441"/>
                    <a:pt x="5148" y="5193"/>
                    <a:pt x="5833" y="4427"/>
                  </a:cubicBezTo>
                  <a:cubicBezTo>
                    <a:pt x="6517" y="3661"/>
                    <a:pt x="3661" y="412"/>
                    <a:pt x="2769" y="412"/>
                  </a:cubicBezTo>
                  <a:cubicBezTo>
                    <a:pt x="1876" y="412"/>
                    <a:pt x="2471" y="1713"/>
                    <a:pt x="3067" y="2657"/>
                  </a:cubicBezTo>
                  <a:cubicBezTo>
                    <a:pt x="3661" y="3600"/>
                    <a:pt x="2649" y="3364"/>
                    <a:pt x="2323" y="2537"/>
                  </a:cubicBezTo>
                  <a:cubicBezTo>
                    <a:pt x="1995" y="1713"/>
                    <a:pt x="1370" y="2360"/>
                    <a:pt x="1013" y="3541"/>
                  </a:cubicBezTo>
                  <a:cubicBezTo>
                    <a:pt x="657" y="4722"/>
                    <a:pt x="61" y="5371"/>
                    <a:pt x="2" y="6197"/>
                  </a:cubicBezTo>
                  <a:cubicBezTo>
                    <a:pt x="-58" y="7023"/>
                    <a:pt x="1013" y="7909"/>
                    <a:pt x="1935" y="7142"/>
                  </a:cubicBezTo>
                  <a:cubicBezTo>
                    <a:pt x="2858" y="6376"/>
                    <a:pt x="3899" y="6256"/>
                    <a:pt x="4376" y="7142"/>
                  </a:cubicBezTo>
                  <a:cubicBezTo>
                    <a:pt x="4851" y="8025"/>
                    <a:pt x="3513" y="8380"/>
                    <a:pt x="3988" y="9088"/>
                  </a:cubicBezTo>
                  <a:cubicBezTo>
                    <a:pt x="4464" y="9796"/>
                    <a:pt x="4078" y="10387"/>
                    <a:pt x="2948" y="10211"/>
                  </a:cubicBezTo>
                  <a:cubicBezTo>
                    <a:pt x="1817" y="10034"/>
                    <a:pt x="448" y="10682"/>
                    <a:pt x="657" y="11450"/>
                  </a:cubicBezTo>
                  <a:cubicBezTo>
                    <a:pt x="864" y="12215"/>
                    <a:pt x="3542" y="10802"/>
                    <a:pt x="3572" y="11567"/>
                  </a:cubicBezTo>
                  <a:cubicBezTo>
                    <a:pt x="3602" y="12335"/>
                    <a:pt x="3572" y="13632"/>
                    <a:pt x="4287" y="13043"/>
                  </a:cubicBezTo>
                  <a:cubicBezTo>
                    <a:pt x="5000" y="12456"/>
                    <a:pt x="4523" y="14106"/>
                    <a:pt x="4880" y="14399"/>
                  </a:cubicBezTo>
                  <a:cubicBezTo>
                    <a:pt x="5237" y="14695"/>
                    <a:pt x="5148" y="16111"/>
                    <a:pt x="4197" y="16230"/>
                  </a:cubicBezTo>
                  <a:cubicBezTo>
                    <a:pt x="3244" y="16349"/>
                    <a:pt x="2781" y="16727"/>
                    <a:pt x="3185" y="17527"/>
                  </a:cubicBezTo>
                  <a:cubicBezTo>
                    <a:pt x="3691" y="18532"/>
                    <a:pt x="4733" y="17822"/>
                    <a:pt x="5743" y="17351"/>
                  </a:cubicBezTo>
                  <a:cubicBezTo>
                    <a:pt x="6755" y="16878"/>
                    <a:pt x="8213" y="19298"/>
                    <a:pt x="9403" y="20242"/>
                  </a:cubicBezTo>
                  <a:cubicBezTo>
                    <a:pt x="10593" y="21188"/>
                    <a:pt x="12646" y="19887"/>
                    <a:pt x="12884" y="18648"/>
                  </a:cubicBezTo>
                  <a:cubicBezTo>
                    <a:pt x="13123" y="17408"/>
                    <a:pt x="14729" y="17880"/>
                    <a:pt x="15383" y="16996"/>
                  </a:cubicBezTo>
                  <a:cubicBezTo>
                    <a:pt x="16038" y="16111"/>
                    <a:pt x="16930" y="15050"/>
                    <a:pt x="18091" y="1493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7" name="Shape 6456">
              <a:extLst>
                <a:ext uri="{FF2B5EF4-FFF2-40B4-BE49-F238E27FC236}">
                  <a16:creationId xmlns:a16="http://schemas.microsoft.com/office/drawing/2014/main" id="{CF9D5DB2-2167-5A96-3C9A-9D0174EC5281}"/>
                </a:ext>
              </a:extLst>
            </p:cNvPr>
            <p:cNvSpPr/>
            <p:nvPr/>
          </p:nvSpPr>
          <p:spPr>
            <a:xfrm>
              <a:off x="5248839" y="2369651"/>
              <a:ext cx="101011" cy="119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347" extrusionOk="0">
                  <a:moveTo>
                    <a:pt x="18837" y="6581"/>
                  </a:moveTo>
                  <a:cubicBezTo>
                    <a:pt x="18245" y="6182"/>
                    <a:pt x="17690" y="5750"/>
                    <a:pt x="17259" y="5290"/>
                  </a:cubicBezTo>
                  <a:cubicBezTo>
                    <a:pt x="15446" y="3370"/>
                    <a:pt x="14697" y="4906"/>
                    <a:pt x="14487" y="6058"/>
                  </a:cubicBezTo>
                  <a:cubicBezTo>
                    <a:pt x="14270" y="7211"/>
                    <a:pt x="12567" y="5674"/>
                    <a:pt x="11499" y="5485"/>
                  </a:cubicBezTo>
                  <a:cubicBezTo>
                    <a:pt x="10433" y="5290"/>
                    <a:pt x="11818" y="3469"/>
                    <a:pt x="12567" y="2986"/>
                  </a:cubicBezTo>
                  <a:cubicBezTo>
                    <a:pt x="13066" y="2665"/>
                    <a:pt x="13559" y="1776"/>
                    <a:pt x="13866" y="538"/>
                  </a:cubicBezTo>
                  <a:cubicBezTo>
                    <a:pt x="13666" y="536"/>
                    <a:pt x="13466" y="513"/>
                    <a:pt x="13275" y="444"/>
                  </a:cubicBezTo>
                  <a:cubicBezTo>
                    <a:pt x="11299" y="-251"/>
                    <a:pt x="8544" y="-253"/>
                    <a:pt x="8474" y="1336"/>
                  </a:cubicBezTo>
                  <a:cubicBezTo>
                    <a:pt x="8403" y="2924"/>
                    <a:pt x="10661" y="2352"/>
                    <a:pt x="10733" y="3366"/>
                  </a:cubicBezTo>
                  <a:cubicBezTo>
                    <a:pt x="10803" y="4385"/>
                    <a:pt x="8474" y="4128"/>
                    <a:pt x="6849" y="5147"/>
                  </a:cubicBezTo>
                  <a:cubicBezTo>
                    <a:pt x="5228" y="6163"/>
                    <a:pt x="3460" y="4450"/>
                    <a:pt x="1768" y="5209"/>
                  </a:cubicBezTo>
                  <a:cubicBezTo>
                    <a:pt x="72" y="5971"/>
                    <a:pt x="3602" y="6864"/>
                    <a:pt x="2332" y="8450"/>
                  </a:cubicBezTo>
                  <a:cubicBezTo>
                    <a:pt x="1061" y="10041"/>
                    <a:pt x="2401" y="9974"/>
                    <a:pt x="4519" y="11500"/>
                  </a:cubicBezTo>
                  <a:cubicBezTo>
                    <a:pt x="6637" y="13026"/>
                    <a:pt x="3250" y="13406"/>
                    <a:pt x="3250" y="15121"/>
                  </a:cubicBezTo>
                  <a:cubicBezTo>
                    <a:pt x="3250" y="16835"/>
                    <a:pt x="638" y="16774"/>
                    <a:pt x="72" y="17916"/>
                  </a:cubicBezTo>
                  <a:cubicBezTo>
                    <a:pt x="-490" y="19062"/>
                    <a:pt x="2332" y="21347"/>
                    <a:pt x="4804" y="21347"/>
                  </a:cubicBezTo>
                  <a:cubicBezTo>
                    <a:pt x="6568" y="21347"/>
                    <a:pt x="10661" y="20329"/>
                    <a:pt x="13062" y="18298"/>
                  </a:cubicBezTo>
                  <a:cubicBezTo>
                    <a:pt x="15462" y="16265"/>
                    <a:pt x="16731" y="18231"/>
                    <a:pt x="18920" y="17219"/>
                  </a:cubicBezTo>
                  <a:cubicBezTo>
                    <a:pt x="21110" y="16202"/>
                    <a:pt x="19767" y="8770"/>
                    <a:pt x="18920" y="7244"/>
                  </a:cubicBezTo>
                  <a:cubicBezTo>
                    <a:pt x="18771" y="6973"/>
                    <a:pt x="18775" y="6764"/>
                    <a:pt x="18837" y="658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8" name="Shape 6457">
              <a:extLst>
                <a:ext uri="{FF2B5EF4-FFF2-40B4-BE49-F238E27FC236}">
                  <a16:creationId xmlns:a16="http://schemas.microsoft.com/office/drawing/2014/main" id="{4F168825-55A2-4366-D1E3-15AE5C051E43}"/>
                </a:ext>
              </a:extLst>
            </p:cNvPr>
            <p:cNvSpPr/>
            <p:nvPr/>
          </p:nvSpPr>
          <p:spPr>
            <a:xfrm>
              <a:off x="5304614" y="2170457"/>
              <a:ext cx="237799" cy="363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291" extrusionOk="0">
                  <a:moveTo>
                    <a:pt x="14458" y="1567"/>
                  </a:moveTo>
                  <a:cubicBezTo>
                    <a:pt x="14996" y="1215"/>
                    <a:pt x="15628" y="-134"/>
                    <a:pt x="14806" y="11"/>
                  </a:cubicBezTo>
                  <a:cubicBezTo>
                    <a:pt x="13983" y="157"/>
                    <a:pt x="14223" y="1721"/>
                    <a:pt x="14458" y="1567"/>
                  </a:cubicBezTo>
                  <a:close/>
                  <a:moveTo>
                    <a:pt x="2205" y="6070"/>
                  </a:moveTo>
                  <a:cubicBezTo>
                    <a:pt x="3060" y="6049"/>
                    <a:pt x="4041" y="5095"/>
                    <a:pt x="3630" y="4824"/>
                  </a:cubicBezTo>
                  <a:cubicBezTo>
                    <a:pt x="3219" y="4555"/>
                    <a:pt x="1569" y="6084"/>
                    <a:pt x="2205" y="6070"/>
                  </a:cubicBezTo>
                  <a:close/>
                  <a:moveTo>
                    <a:pt x="21232" y="16486"/>
                  </a:moveTo>
                  <a:cubicBezTo>
                    <a:pt x="21296" y="15864"/>
                    <a:pt x="19206" y="15428"/>
                    <a:pt x="18984" y="15759"/>
                  </a:cubicBezTo>
                  <a:cubicBezTo>
                    <a:pt x="18762" y="16091"/>
                    <a:pt x="18288" y="16051"/>
                    <a:pt x="17939" y="15678"/>
                  </a:cubicBezTo>
                  <a:cubicBezTo>
                    <a:pt x="17591" y="15303"/>
                    <a:pt x="18257" y="14950"/>
                    <a:pt x="17908" y="14909"/>
                  </a:cubicBezTo>
                  <a:cubicBezTo>
                    <a:pt x="17559" y="14868"/>
                    <a:pt x="17117" y="14348"/>
                    <a:pt x="17212" y="14142"/>
                  </a:cubicBezTo>
                  <a:cubicBezTo>
                    <a:pt x="17307" y="13934"/>
                    <a:pt x="16673" y="12606"/>
                    <a:pt x="15597" y="12440"/>
                  </a:cubicBezTo>
                  <a:cubicBezTo>
                    <a:pt x="14521" y="12274"/>
                    <a:pt x="14362" y="11278"/>
                    <a:pt x="14172" y="10739"/>
                  </a:cubicBezTo>
                  <a:cubicBezTo>
                    <a:pt x="13983" y="10199"/>
                    <a:pt x="13285" y="10489"/>
                    <a:pt x="12747" y="10033"/>
                  </a:cubicBezTo>
                  <a:cubicBezTo>
                    <a:pt x="12209" y="9576"/>
                    <a:pt x="11291" y="9805"/>
                    <a:pt x="10816" y="9826"/>
                  </a:cubicBezTo>
                  <a:cubicBezTo>
                    <a:pt x="10341" y="9846"/>
                    <a:pt x="10816" y="9244"/>
                    <a:pt x="11575" y="8913"/>
                  </a:cubicBezTo>
                  <a:cubicBezTo>
                    <a:pt x="12335" y="8581"/>
                    <a:pt x="13222" y="6816"/>
                    <a:pt x="13222" y="6464"/>
                  </a:cubicBezTo>
                  <a:cubicBezTo>
                    <a:pt x="13222" y="6111"/>
                    <a:pt x="9898" y="6132"/>
                    <a:pt x="9265" y="6339"/>
                  </a:cubicBezTo>
                  <a:cubicBezTo>
                    <a:pt x="8631" y="6547"/>
                    <a:pt x="7999" y="6029"/>
                    <a:pt x="8536" y="5883"/>
                  </a:cubicBezTo>
                  <a:cubicBezTo>
                    <a:pt x="9075" y="5737"/>
                    <a:pt x="10215" y="5012"/>
                    <a:pt x="10151" y="4721"/>
                  </a:cubicBezTo>
                  <a:cubicBezTo>
                    <a:pt x="10089" y="4431"/>
                    <a:pt x="10943" y="4161"/>
                    <a:pt x="10469" y="3891"/>
                  </a:cubicBezTo>
                  <a:cubicBezTo>
                    <a:pt x="9993" y="3622"/>
                    <a:pt x="9929" y="4244"/>
                    <a:pt x="9518" y="4451"/>
                  </a:cubicBezTo>
                  <a:cubicBezTo>
                    <a:pt x="9107" y="4659"/>
                    <a:pt x="8189" y="4597"/>
                    <a:pt x="7206" y="4472"/>
                  </a:cubicBezTo>
                  <a:cubicBezTo>
                    <a:pt x="6226" y="4347"/>
                    <a:pt x="5846" y="5260"/>
                    <a:pt x="5877" y="5655"/>
                  </a:cubicBezTo>
                  <a:cubicBezTo>
                    <a:pt x="5909" y="6049"/>
                    <a:pt x="4737" y="6278"/>
                    <a:pt x="4927" y="6609"/>
                  </a:cubicBezTo>
                  <a:cubicBezTo>
                    <a:pt x="5117" y="6941"/>
                    <a:pt x="4706" y="7190"/>
                    <a:pt x="4390" y="7003"/>
                  </a:cubicBezTo>
                  <a:cubicBezTo>
                    <a:pt x="4074" y="6816"/>
                    <a:pt x="3725" y="6360"/>
                    <a:pt x="3091" y="6692"/>
                  </a:cubicBezTo>
                  <a:cubicBezTo>
                    <a:pt x="2457" y="7025"/>
                    <a:pt x="3820" y="7460"/>
                    <a:pt x="4642" y="7523"/>
                  </a:cubicBezTo>
                  <a:cubicBezTo>
                    <a:pt x="5466" y="7585"/>
                    <a:pt x="4010" y="7979"/>
                    <a:pt x="3851" y="8559"/>
                  </a:cubicBezTo>
                  <a:cubicBezTo>
                    <a:pt x="3692" y="9141"/>
                    <a:pt x="4927" y="8892"/>
                    <a:pt x="4991" y="9306"/>
                  </a:cubicBezTo>
                  <a:cubicBezTo>
                    <a:pt x="5055" y="9721"/>
                    <a:pt x="3217" y="9784"/>
                    <a:pt x="3217" y="10178"/>
                  </a:cubicBezTo>
                  <a:cubicBezTo>
                    <a:pt x="3217" y="10573"/>
                    <a:pt x="4262" y="9991"/>
                    <a:pt x="4737" y="9826"/>
                  </a:cubicBezTo>
                  <a:cubicBezTo>
                    <a:pt x="5212" y="9660"/>
                    <a:pt x="4485" y="10800"/>
                    <a:pt x="5625" y="10676"/>
                  </a:cubicBezTo>
                  <a:cubicBezTo>
                    <a:pt x="6764" y="10551"/>
                    <a:pt x="6446" y="9535"/>
                    <a:pt x="6859" y="9576"/>
                  </a:cubicBezTo>
                  <a:cubicBezTo>
                    <a:pt x="7270" y="9618"/>
                    <a:pt x="6669" y="10116"/>
                    <a:pt x="7018" y="10551"/>
                  </a:cubicBezTo>
                  <a:cubicBezTo>
                    <a:pt x="7365" y="10987"/>
                    <a:pt x="6194" y="11651"/>
                    <a:pt x="6258" y="11963"/>
                  </a:cubicBezTo>
                  <a:cubicBezTo>
                    <a:pt x="6321" y="12274"/>
                    <a:pt x="8600" y="12274"/>
                    <a:pt x="9328" y="11776"/>
                  </a:cubicBezTo>
                  <a:cubicBezTo>
                    <a:pt x="10057" y="11278"/>
                    <a:pt x="10404" y="11818"/>
                    <a:pt x="9898" y="12191"/>
                  </a:cubicBezTo>
                  <a:cubicBezTo>
                    <a:pt x="9393" y="12565"/>
                    <a:pt x="9614" y="12917"/>
                    <a:pt x="10248" y="13063"/>
                  </a:cubicBezTo>
                  <a:cubicBezTo>
                    <a:pt x="10880" y="13208"/>
                    <a:pt x="11102" y="13249"/>
                    <a:pt x="10817" y="13581"/>
                  </a:cubicBezTo>
                  <a:cubicBezTo>
                    <a:pt x="10532" y="13914"/>
                    <a:pt x="10784" y="14535"/>
                    <a:pt x="10627" y="14847"/>
                  </a:cubicBezTo>
                  <a:cubicBezTo>
                    <a:pt x="10469" y="15157"/>
                    <a:pt x="8505" y="15117"/>
                    <a:pt x="8443" y="14909"/>
                  </a:cubicBezTo>
                  <a:cubicBezTo>
                    <a:pt x="8378" y="14701"/>
                    <a:pt x="7555" y="14847"/>
                    <a:pt x="7778" y="15137"/>
                  </a:cubicBezTo>
                  <a:cubicBezTo>
                    <a:pt x="7999" y="15428"/>
                    <a:pt x="7080" y="15739"/>
                    <a:pt x="7144" y="16009"/>
                  </a:cubicBezTo>
                  <a:cubicBezTo>
                    <a:pt x="7208" y="16280"/>
                    <a:pt x="8378" y="16216"/>
                    <a:pt x="8410" y="16549"/>
                  </a:cubicBezTo>
                  <a:cubicBezTo>
                    <a:pt x="8441" y="16880"/>
                    <a:pt x="7555" y="17274"/>
                    <a:pt x="6353" y="17503"/>
                  </a:cubicBezTo>
                  <a:cubicBezTo>
                    <a:pt x="5149" y="17731"/>
                    <a:pt x="6606" y="18354"/>
                    <a:pt x="7176" y="18083"/>
                  </a:cubicBezTo>
                  <a:cubicBezTo>
                    <a:pt x="7745" y="17814"/>
                    <a:pt x="7619" y="18270"/>
                    <a:pt x="8443" y="18270"/>
                  </a:cubicBezTo>
                  <a:cubicBezTo>
                    <a:pt x="9265" y="18270"/>
                    <a:pt x="9773" y="18706"/>
                    <a:pt x="10690" y="18478"/>
                  </a:cubicBezTo>
                  <a:cubicBezTo>
                    <a:pt x="11608" y="18250"/>
                    <a:pt x="11577" y="18478"/>
                    <a:pt x="10880" y="18831"/>
                  </a:cubicBezTo>
                  <a:cubicBezTo>
                    <a:pt x="10183" y="19184"/>
                    <a:pt x="9139" y="18810"/>
                    <a:pt x="8505" y="19038"/>
                  </a:cubicBezTo>
                  <a:cubicBezTo>
                    <a:pt x="7871" y="19266"/>
                    <a:pt x="5297" y="20849"/>
                    <a:pt x="5783" y="21238"/>
                  </a:cubicBezTo>
                  <a:cubicBezTo>
                    <a:pt x="6069" y="21466"/>
                    <a:pt x="6446" y="20906"/>
                    <a:pt x="7365" y="20657"/>
                  </a:cubicBezTo>
                  <a:cubicBezTo>
                    <a:pt x="8284" y="20408"/>
                    <a:pt x="8441" y="20822"/>
                    <a:pt x="8949" y="20864"/>
                  </a:cubicBezTo>
                  <a:cubicBezTo>
                    <a:pt x="9455" y="20906"/>
                    <a:pt x="9486" y="20180"/>
                    <a:pt x="9898" y="20242"/>
                  </a:cubicBezTo>
                  <a:cubicBezTo>
                    <a:pt x="10309" y="20304"/>
                    <a:pt x="10690" y="20013"/>
                    <a:pt x="11449" y="20097"/>
                  </a:cubicBezTo>
                  <a:cubicBezTo>
                    <a:pt x="12209" y="20180"/>
                    <a:pt x="12747" y="19993"/>
                    <a:pt x="13128" y="19785"/>
                  </a:cubicBezTo>
                  <a:cubicBezTo>
                    <a:pt x="13508" y="19578"/>
                    <a:pt x="14519" y="20199"/>
                    <a:pt x="14838" y="20055"/>
                  </a:cubicBezTo>
                  <a:cubicBezTo>
                    <a:pt x="15153" y="19910"/>
                    <a:pt x="16547" y="19743"/>
                    <a:pt x="17243" y="19764"/>
                  </a:cubicBezTo>
                  <a:cubicBezTo>
                    <a:pt x="17939" y="19785"/>
                    <a:pt x="19744" y="19246"/>
                    <a:pt x="20218" y="18955"/>
                  </a:cubicBezTo>
                  <a:cubicBezTo>
                    <a:pt x="20694" y="18665"/>
                    <a:pt x="19933" y="18603"/>
                    <a:pt x="19301" y="18665"/>
                  </a:cubicBezTo>
                  <a:cubicBezTo>
                    <a:pt x="18667" y="18728"/>
                    <a:pt x="18794" y="18250"/>
                    <a:pt x="19459" y="17834"/>
                  </a:cubicBezTo>
                  <a:cubicBezTo>
                    <a:pt x="20124" y="17420"/>
                    <a:pt x="21169" y="17108"/>
                    <a:pt x="21232" y="16486"/>
                  </a:cubicBezTo>
                  <a:close/>
                  <a:moveTo>
                    <a:pt x="3915" y="11341"/>
                  </a:moveTo>
                  <a:cubicBezTo>
                    <a:pt x="3115" y="10834"/>
                    <a:pt x="2082" y="11628"/>
                    <a:pt x="1236" y="11619"/>
                  </a:cubicBezTo>
                  <a:cubicBezTo>
                    <a:pt x="1098" y="12024"/>
                    <a:pt x="877" y="12314"/>
                    <a:pt x="653" y="12419"/>
                  </a:cubicBezTo>
                  <a:cubicBezTo>
                    <a:pt x="317" y="12577"/>
                    <a:pt x="-304" y="13172"/>
                    <a:pt x="174" y="13235"/>
                  </a:cubicBezTo>
                  <a:cubicBezTo>
                    <a:pt x="653" y="13297"/>
                    <a:pt x="1417" y="13799"/>
                    <a:pt x="1514" y="13422"/>
                  </a:cubicBezTo>
                  <a:cubicBezTo>
                    <a:pt x="1609" y="13046"/>
                    <a:pt x="1944" y="12544"/>
                    <a:pt x="2758" y="13172"/>
                  </a:cubicBezTo>
                  <a:cubicBezTo>
                    <a:pt x="2951" y="13322"/>
                    <a:pt x="3200" y="13463"/>
                    <a:pt x="3466" y="13593"/>
                  </a:cubicBezTo>
                  <a:cubicBezTo>
                    <a:pt x="3597" y="13309"/>
                    <a:pt x="4598" y="13260"/>
                    <a:pt x="5117" y="12917"/>
                  </a:cubicBezTo>
                  <a:cubicBezTo>
                    <a:pt x="5751" y="12502"/>
                    <a:pt x="4801" y="11900"/>
                    <a:pt x="3915" y="1134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9" name="Shape 6458">
              <a:extLst>
                <a:ext uri="{FF2B5EF4-FFF2-40B4-BE49-F238E27FC236}">
                  <a16:creationId xmlns:a16="http://schemas.microsoft.com/office/drawing/2014/main" id="{26E2C15E-0719-1BC8-36E0-1C444C4CF8E1}"/>
                </a:ext>
              </a:extLst>
            </p:cNvPr>
            <p:cNvSpPr/>
            <p:nvPr/>
          </p:nvSpPr>
          <p:spPr>
            <a:xfrm>
              <a:off x="5304614" y="2170457"/>
              <a:ext cx="237799" cy="363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291" extrusionOk="0">
                  <a:moveTo>
                    <a:pt x="14458" y="1567"/>
                  </a:moveTo>
                  <a:cubicBezTo>
                    <a:pt x="14996" y="1215"/>
                    <a:pt x="15628" y="-134"/>
                    <a:pt x="14806" y="11"/>
                  </a:cubicBezTo>
                  <a:cubicBezTo>
                    <a:pt x="13983" y="157"/>
                    <a:pt x="14223" y="1721"/>
                    <a:pt x="14458" y="1567"/>
                  </a:cubicBezTo>
                  <a:close/>
                  <a:moveTo>
                    <a:pt x="2205" y="6070"/>
                  </a:moveTo>
                  <a:cubicBezTo>
                    <a:pt x="3060" y="6049"/>
                    <a:pt x="4041" y="5095"/>
                    <a:pt x="3630" y="4824"/>
                  </a:cubicBezTo>
                  <a:cubicBezTo>
                    <a:pt x="3219" y="4555"/>
                    <a:pt x="1569" y="6084"/>
                    <a:pt x="2205" y="6070"/>
                  </a:cubicBezTo>
                  <a:close/>
                  <a:moveTo>
                    <a:pt x="21232" y="16486"/>
                  </a:moveTo>
                  <a:cubicBezTo>
                    <a:pt x="21296" y="15864"/>
                    <a:pt x="19206" y="15428"/>
                    <a:pt x="18984" y="15759"/>
                  </a:cubicBezTo>
                  <a:cubicBezTo>
                    <a:pt x="18762" y="16091"/>
                    <a:pt x="18288" y="16051"/>
                    <a:pt x="17939" y="15678"/>
                  </a:cubicBezTo>
                  <a:cubicBezTo>
                    <a:pt x="17591" y="15303"/>
                    <a:pt x="18257" y="14950"/>
                    <a:pt x="17908" y="14909"/>
                  </a:cubicBezTo>
                  <a:cubicBezTo>
                    <a:pt x="17559" y="14868"/>
                    <a:pt x="17117" y="14348"/>
                    <a:pt x="17212" y="14142"/>
                  </a:cubicBezTo>
                  <a:cubicBezTo>
                    <a:pt x="17307" y="13934"/>
                    <a:pt x="16673" y="12606"/>
                    <a:pt x="15597" y="12440"/>
                  </a:cubicBezTo>
                  <a:cubicBezTo>
                    <a:pt x="14521" y="12274"/>
                    <a:pt x="14362" y="11278"/>
                    <a:pt x="14172" y="10739"/>
                  </a:cubicBezTo>
                  <a:cubicBezTo>
                    <a:pt x="13983" y="10199"/>
                    <a:pt x="13285" y="10489"/>
                    <a:pt x="12747" y="10033"/>
                  </a:cubicBezTo>
                  <a:cubicBezTo>
                    <a:pt x="12209" y="9576"/>
                    <a:pt x="11291" y="9805"/>
                    <a:pt x="10816" y="9826"/>
                  </a:cubicBezTo>
                  <a:cubicBezTo>
                    <a:pt x="10341" y="9846"/>
                    <a:pt x="10816" y="9244"/>
                    <a:pt x="11575" y="8913"/>
                  </a:cubicBezTo>
                  <a:cubicBezTo>
                    <a:pt x="12335" y="8581"/>
                    <a:pt x="13222" y="6816"/>
                    <a:pt x="13222" y="6464"/>
                  </a:cubicBezTo>
                  <a:cubicBezTo>
                    <a:pt x="13222" y="6111"/>
                    <a:pt x="9898" y="6132"/>
                    <a:pt x="9265" y="6339"/>
                  </a:cubicBezTo>
                  <a:cubicBezTo>
                    <a:pt x="8631" y="6547"/>
                    <a:pt x="7999" y="6029"/>
                    <a:pt x="8536" y="5883"/>
                  </a:cubicBezTo>
                  <a:cubicBezTo>
                    <a:pt x="9075" y="5737"/>
                    <a:pt x="10215" y="5012"/>
                    <a:pt x="10151" y="4721"/>
                  </a:cubicBezTo>
                  <a:cubicBezTo>
                    <a:pt x="10089" y="4431"/>
                    <a:pt x="10943" y="4161"/>
                    <a:pt x="10469" y="3891"/>
                  </a:cubicBezTo>
                  <a:cubicBezTo>
                    <a:pt x="9993" y="3622"/>
                    <a:pt x="9929" y="4244"/>
                    <a:pt x="9518" y="4451"/>
                  </a:cubicBezTo>
                  <a:cubicBezTo>
                    <a:pt x="9107" y="4659"/>
                    <a:pt x="8189" y="4597"/>
                    <a:pt x="7206" y="4472"/>
                  </a:cubicBezTo>
                  <a:cubicBezTo>
                    <a:pt x="6226" y="4347"/>
                    <a:pt x="5846" y="5260"/>
                    <a:pt x="5877" y="5655"/>
                  </a:cubicBezTo>
                  <a:cubicBezTo>
                    <a:pt x="5909" y="6049"/>
                    <a:pt x="4737" y="6278"/>
                    <a:pt x="4927" y="6609"/>
                  </a:cubicBezTo>
                  <a:cubicBezTo>
                    <a:pt x="5117" y="6941"/>
                    <a:pt x="4706" y="7190"/>
                    <a:pt x="4390" y="7003"/>
                  </a:cubicBezTo>
                  <a:cubicBezTo>
                    <a:pt x="4074" y="6816"/>
                    <a:pt x="3725" y="6360"/>
                    <a:pt x="3091" y="6692"/>
                  </a:cubicBezTo>
                  <a:cubicBezTo>
                    <a:pt x="2457" y="7025"/>
                    <a:pt x="3820" y="7460"/>
                    <a:pt x="4642" y="7523"/>
                  </a:cubicBezTo>
                  <a:cubicBezTo>
                    <a:pt x="5466" y="7585"/>
                    <a:pt x="4010" y="7979"/>
                    <a:pt x="3851" y="8559"/>
                  </a:cubicBezTo>
                  <a:cubicBezTo>
                    <a:pt x="3692" y="9141"/>
                    <a:pt x="4927" y="8892"/>
                    <a:pt x="4991" y="9306"/>
                  </a:cubicBezTo>
                  <a:cubicBezTo>
                    <a:pt x="5055" y="9721"/>
                    <a:pt x="3217" y="9784"/>
                    <a:pt x="3217" y="10178"/>
                  </a:cubicBezTo>
                  <a:cubicBezTo>
                    <a:pt x="3217" y="10573"/>
                    <a:pt x="4262" y="9991"/>
                    <a:pt x="4737" y="9826"/>
                  </a:cubicBezTo>
                  <a:cubicBezTo>
                    <a:pt x="5212" y="9660"/>
                    <a:pt x="4485" y="10800"/>
                    <a:pt x="5625" y="10676"/>
                  </a:cubicBezTo>
                  <a:cubicBezTo>
                    <a:pt x="6764" y="10551"/>
                    <a:pt x="6446" y="9535"/>
                    <a:pt x="6859" y="9576"/>
                  </a:cubicBezTo>
                  <a:cubicBezTo>
                    <a:pt x="7270" y="9618"/>
                    <a:pt x="6669" y="10116"/>
                    <a:pt x="7018" y="10551"/>
                  </a:cubicBezTo>
                  <a:cubicBezTo>
                    <a:pt x="7365" y="10987"/>
                    <a:pt x="6194" y="11651"/>
                    <a:pt x="6258" y="11963"/>
                  </a:cubicBezTo>
                  <a:cubicBezTo>
                    <a:pt x="6321" y="12274"/>
                    <a:pt x="8600" y="12274"/>
                    <a:pt x="9328" y="11776"/>
                  </a:cubicBezTo>
                  <a:cubicBezTo>
                    <a:pt x="10057" y="11278"/>
                    <a:pt x="10404" y="11818"/>
                    <a:pt x="9898" y="12191"/>
                  </a:cubicBezTo>
                  <a:cubicBezTo>
                    <a:pt x="9393" y="12565"/>
                    <a:pt x="9614" y="12917"/>
                    <a:pt x="10248" y="13063"/>
                  </a:cubicBezTo>
                  <a:cubicBezTo>
                    <a:pt x="10880" y="13208"/>
                    <a:pt x="11102" y="13249"/>
                    <a:pt x="10817" y="13581"/>
                  </a:cubicBezTo>
                  <a:cubicBezTo>
                    <a:pt x="10532" y="13914"/>
                    <a:pt x="10784" y="14535"/>
                    <a:pt x="10627" y="14847"/>
                  </a:cubicBezTo>
                  <a:cubicBezTo>
                    <a:pt x="10469" y="15157"/>
                    <a:pt x="8505" y="15117"/>
                    <a:pt x="8443" y="14909"/>
                  </a:cubicBezTo>
                  <a:cubicBezTo>
                    <a:pt x="8378" y="14701"/>
                    <a:pt x="7555" y="14847"/>
                    <a:pt x="7778" y="15137"/>
                  </a:cubicBezTo>
                  <a:cubicBezTo>
                    <a:pt x="7999" y="15428"/>
                    <a:pt x="7080" y="15739"/>
                    <a:pt x="7144" y="16009"/>
                  </a:cubicBezTo>
                  <a:cubicBezTo>
                    <a:pt x="7208" y="16280"/>
                    <a:pt x="8378" y="16216"/>
                    <a:pt x="8410" y="16549"/>
                  </a:cubicBezTo>
                  <a:cubicBezTo>
                    <a:pt x="8441" y="16880"/>
                    <a:pt x="7555" y="17274"/>
                    <a:pt x="6353" y="17503"/>
                  </a:cubicBezTo>
                  <a:cubicBezTo>
                    <a:pt x="5149" y="17731"/>
                    <a:pt x="6606" y="18354"/>
                    <a:pt x="7176" y="18083"/>
                  </a:cubicBezTo>
                  <a:cubicBezTo>
                    <a:pt x="7745" y="17814"/>
                    <a:pt x="7619" y="18270"/>
                    <a:pt x="8443" y="18270"/>
                  </a:cubicBezTo>
                  <a:cubicBezTo>
                    <a:pt x="9265" y="18270"/>
                    <a:pt x="9773" y="18706"/>
                    <a:pt x="10690" y="18478"/>
                  </a:cubicBezTo>
                  <a:cubicBezTo>
                    <a:pt x="11608" y="18250"/>
                    <a:pt x="11577" y="18478"/>
                    <a:pt x="10880" y="18831"/>
                  </a:cubicBezTo>
                  <a:cubicBezTo>
                    <a:pt x="10183" y="19184"/>
                    <a:pt x="9139" y="18810"/>
                    <a:pt x="8505" y="19038"/>
                  </a:cubicBezTo>
                  <a:cubicBezTo>
                    <a:pt x="7871" y="19266"/>
                    <a:pt x="5297" y="20849"/>
                    <a:pt x="5783" y="21238"/>
                  </a:cubicBezTo>
                  <a:cubicBezTo>
                    <a:pt x="6069" y="21466"/>
                    <a:pt x="6446" y="20906"/>
                    <a:pt x="7365" y="20657"/>
                  </a:cubicBezTo>
                  <a:cubicBezTo>
                    <a:pt x="8284" y="20408"/>
                    <a:pt x="8441" y="20822"/>
                    <a:pt x="8949" y="20864"/>
                  </a:cubicBezTo>
                  <a:cubicBezTo>
                    <a:pt x="9455" y="20906"/>
                    <a:pt x="9486" y="20180"/>
                    <a:pt x="9898" y="20242"/>
                  </a:cubicBezTo>
                  <a:cubicBezTo>
                    <a:pt x="10309" y="20304"/>
                    <a:pt x="10690" y="20013"/>
                    <a:pt x="11449" y="20097"/>
                  </a:cubicBezTo>
                  <a:cubicBezTo>
                    <a:pt x="12209" y="20180"/>
                    <a:pt x="12747" y="19993"/>
                    <a:pt x="13128" y="19785"/>
                  </a:cubicBezTo>
                  <a:cubicBezTo>
                    <a:pt x="13508" y="19578"/>
                    <a:pt x="14519" y="20199"/>
                    <a:pt x="14838" y="20055"/>
                  </a:cubicBezTo>
                  <a:cubicBezTo>
                    <a:pt x="15153" y="19910"/>
                    <a:pt x="16547" y="19743"/>
                    <a:pt x="17243" y="19764"/>
                  </a:cubicBezTo>
                  <a:cubicBezTo>
                    <a:pt x="17939" y="19785"/>
                    <a:pt x="19744" y="19246"/>
                    <a:pt x="20218" y="18955"/>
                  </a:cubicBezTo>
                  <a:cubicBezTo>
                    <a:pt x="20694" y="18665"/>
                    <a:pt x="19933" y="18603"/>
                    <a:pt x="19301" y="18665"/>
                  </a:cubicBezTo>
                  <a:cubicBezTo>
                    <a:pt x="18667" y="18728"/>
                    <a:pt x="18794" y="18250"/>
                    <a:pt x="19459" y="17834"/>
                  </a:cubicBezTo>
                  <a:cubicBezTo>
                    <a:pt x="20124" y="17420"/>
                    <a:pt x="21169" y="17108"/>
                    <a:pt x="21232" y="16486"/>
                  </a:cubicBezTo>
                  <a:close/>
                  <a:moveTo>
                    <a:pt x="3915" y="11341"/>
                  </a:moveTo>
                  <a:cubicBezTo>
                    <a:pt x="3115" y="10834"/>
                    <a:pt x="2082" y="11628"/>
                    <a:pt x="1236" y="11619"/>
                  </a:cubicBezTo>
                  <a:cubicBezTo>
                    <a:pt x="1098" y="12024"/>
                    <a:pt x="877" y="12314"/>
                    <a:pt x="653" y="12419"/>
                  </a:cubicBezTo>
                  <a:cubicBezTo>
                    <a:pt x="317" y="12577"/>
                    <a:pt x="-304" y="13172"/>
                    <a:pt x="174" y="13235"/>
                  </a:cubicBezTo>
                  <a:cubicBezTo>
                    <a:pt x="653" y="13297"/>
                    <a:pt x="1417" y="13799"/>
                    <a:pt x="1514" y="13422"/>
                  </a:cubicBezTo>
                  <a:cubicBezTo>
                    <a:pt x="1609" y="13046"/>
                    <a:pt x="1944" y="12544"/>
                    <a:pt x="2758" y="13172"/>
                  </a:cubicBezTo>
                  <a:cubicBezTo>
                    <a:pt x="2951" y="13322"/>
                    <a:pt x="3200" y="13463"/>
                    <a:pt x="3466" y="13593"/>
                  </a:cubicBezTo>
                  <a:cubicBezTo>
                    <a:pt x="3597" y="13309"/>
                    <a:pt x="4598" y="13260"/>
                    <a:pt x="5117" y="12917"/>
                  </a:cubicBezTo>
                  <a:cubicBezTo>
                    <a:pt x="5751" y="12502"/>
                    <a:pt x="4801" y="11900"/>
                    <a:pt x="3915" y="1134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60" name="Shape 6459">
              <a:extLst>
                <a:ext uri="{FF2B5EF4-FFF2-40B4-BE49-F238E27FC236}">
                  <a16:creationId xmlns:a16="http://schemas.microsoft.com/office/drawing/2014/main" id="{3D3C9354-32A2-3ABB-2071-64C32856AC12}"/>
                </a:ext>
              </a:extLst>
            </p:cNvPr>
            <p:cNvSpPr/>
            <p:nvPr/>
          </p:nvSpPr>
          <p:spPr>
            <a:xfrm>
              <a:off x="5687066" y="2282007"/>
              <a:ext cx="110938" cy="10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0906" extrusionOk="0">
                  <a:moveTo>
                    <a:pt x="20634" y="11873"/>
                  </a:moveTo>
                  <a:cubicBezTo>
                    <a:pt x="20101" y="11521"/>
                    <a:pt x="19702" y="12848"/>
                    <a:pt x="19105" y="12989"/>
                  </a:cubicBezTo>
                  <a:cubicBezTo>
                    <a:pt x="18508" y="13131"/>
                    <a:pt x="17846" y="10332"/>
                    <a:pt x="17579" y="11873"/>
                  </a:cubicBezTo>
                  <a:cubicBezTo>
                    <a:pt x="17314" y="13409"/>
                    <a:pt x="15986" y="11241"/>
                    <a:pt x="14661" y="13197"/>
                  </a:cubicBezTo>
                  <a:cubicBezTo>
                    <a:pt x="13333" y="15156"/>
                    <a:pt x="15456" y="16905"/>
                    <a:pt x="16385" y="17534"/>
                  </a:cubicBezTo>
                  <a:cubicBezTo>
                    <a:pt x="17314" y="18163"/>
                    <a:pt x="16318" y="19070"/>
                    <a:pt x="15125" y="18792"/>
                  </a:cubicBezTo>
                  <a:cubicBezTo>
                    <a:pt x="13930" y="18512"/>
                    <a:pt x="14661" y="20606"/>
                    <a:pt x="16318" y="20889"/>
                  </a:cubicBezTo>
                  <a:cubicBezTo>
                    <a:pt x="17977" y="21167"/>
                    <a:pt x="19768" y="17814"/>
                    <a:pt x="19570" y="16974"/>
                  </a:cubicBezTo>
                  <a:cubicBezTo>
                    <a:pt x="19369" y="16135"/>
                    <a:pt x="21262" y="12284"/>
                    <a:pt x="20634" y="11873"/>
                  </a:cubicBezTo>
                  <a:close/>
                  <a:moveTo>
                    <a:pt x="10612" y="7606"/>
                  </a:moveTo>
                  <a:cubicBezTo>
                    <a:pt x="9948" y="7259"/>
                    <a:pt x="9681" y="5019"/>
                    <a:pt x="10477" y="4323"/>
                  </a:cubicBezTo>
                  <a:cubicBezTo>
                    <a:pt x="11274" y="3625"/>
                    <a:pt x="11607" y="966"/>
                    <a:pt x="10943" y="265"/>
                  </a:cubicBezTo>
                  <a:cubicBezTo>
                    <a:pt x="10282" y="-433"/>
                    <a:pt x="7890" y="265"/>
                    <a:pt x="7690" y="2153"/>
                  </a:cubicBezTo>
                  <a:cubicBezTo>
                    <a:pt x="7491" y="4041"/>
                    <a:pt x="5569" y="3203"/>
                    <a:pt x="5036" y="3621"/>
                  </a:cubicBezTo>
                  <a:cubicBezTo>
                    <a:pt x="4506" y="4041"/>
                    <a:pt x="6098" y="4880"/>
                    <a:pt x="5236" y="5718"/>
                  </a:cubicBezTo>
                  <a:cubicBezTo>
                    <a:pt x="4374" y="6556"/>
                    <a:pt x="4041" y="4459"/>
                    <a:pt x="2648" y="4323"/>
                  </a:cubicBezTo>
                  <a:cubicBezTo>
                    <a:pt x="1255" y="4181"/>
                    <a:pt x="1120" y="6556"/>
                    <a:pt x="392" y="7745"/>
                  </a:cubicBezTo>
                  <a:cubicBezTo>
                    <a:pt x="-338" y="8937"/>
                    <a:pt x="126" y="11452"/>
                    <a:pt x="392" y="13131"/>
                  </a:cubicBezTo>
                  <a:cubicBezTo>
                    <a:pt x="657" y="14807"/>
                    <a:pt x="2583" y="15855"/>
                    <a:pt x="2116" y="17254"/>
                  </a:cubicBezTo>
                  <a:cubicBezTo>
                    <a:pt x="1902" y="17903"/>
                    <a:pt x="2337" y="18633"/>
                    <a:pt x="2800" y="19346"/>
                  </a:cubicBezTo>
                  <a:cubicBezTo>
                    <a:pt x="4567" y="19385"/>
                    <a:pt x="6185" y="19520"/>
                    <a:pt x="6897" y="19769"/>
                  </a:cubicBezTo>
                  <a:cubicBezTo>
                    <a:pt x="7184" y="19869"/>
                    <a:pt x="7780" y="19842"/>
                    <a:pt x="8558" y="19730"/>
                  </a:cubicBezTo>
                  <a:cubicBezTo>
                    <a:pt x="7974" y="18728"/>
                    <a:pt x="6664" y="17915"/>
                    <a:pt x="6763" y="17185"/>
                  </a:cubicBezTo>
                  <a:cubicBezTo>
                    <a:pt x="6897" y="16209"/>
                    <a:pt x="8157" y="16831"/>
                    <a:pt x="9087" y="17672"/>
                  </a:cubicBezTo>
                  <a:cubicBezTo>
                    <a:pt x="10014" y="18510"/>
                    <a:pt x="12074" y="18652"/>
                    <a:pt x="12272" y="17603"/>
                  </a:cubicBezTo>
                  <a:cubicBezTo>
                    <a:pt x="12394" y="16957"/>
                    <a:pt x="11938" y="13969"/>
                    <a:pt x="10679" y="14668"/>
                  </a:cubicBezTo>
                  <a:cubicBezTo>
                    <a:pt x="9417" y="15368"/>
                    <a:pt x="9087" y="15086"/>
                    <a:pt x="8620" y="14387"/>
                  </a:cubicBezTo>
                  <a:cubicBezTo>
                    <a:pt x="8157" y="13687"/>
                    <a:pt x="9550" y="12571"/>
                    <a:pt x="9884" y="11452"/>
                  </a:cubicBezTo>
                  <a:cubicBezTo>
                    <a:pt x="10213" y="10332"/>
                    <a:pt x="12402" y="10750"/>
                    <a:pt x="12736" y="9842"/>
                  </a:cubicBezTo>
                  <a:cubicBezTo>
                    <a:pt x="13069" y="8937"/>
                    <a:pt x="11274" y="7957"/>
                    <a:pt x="10612" y="760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61" name="Shape 6460">
              <a:extLst>
                <a:ext uri="{FF2B5EF4-FFF2-40B4-BE49-F238E27FC236}">
                  <a16:creationId xmlns:a16="http://schemas.microsoft.com/office/drawing/2014/main" id="{9752FAFC-2CB0-5743-D54E-1487D274F6C0}"/>
                </a:ext>
              </a:extLst>
            </p:cNvPr>
            <p:cNvSpPr/>
            <p:nvPr/>
          </p:nvSpPr>
          <p:spPr>
            <a:xfrm>
              <a:off x="5766744" y="1843779"/>
              <a:ext cx="299128" cy="517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304" extrusionOk="0">
                  <a:moveTo>
                    <a:pt x="12686" y="17769"/>
                  </a:moveTo>
                  <a:cubicBezTo>
                    <a:pt x="11714" y="17784"/>
                    <a:pt x="11260" y="18875"/>
                    <a:pt x="11509" y="19054"/>
                  </a:cubicBezTo>
                  <a:cubicBezTo>
                    <a:pt x="11714" y="19200"/>
                    <a:pt x="13657" y="17754"/>
                    <a:pt x="12686" y="17769"/>
                  </a:cubicBezTo>
                  <a:close/>
                  <a:moveTo>
                    <a:pt x="21332" y="4929"/>
                  </a:moveTo>
                  <a:cubicBezTo>
                    <a:pt x="21085" y="4789"/>
                    <a:pt x="20593" y="4414"/>
                    <a:pt x="21002" y="4414"/>
                  </a:cubicBezTo>
                  <a:cubicBezTo>
                    <a:pt x="21413" y="4414"/>
                    <a:pt x="21577" y="3711"/>
                    <a:pt x="21085" y="3570"/>
                  </a:cubicBezTo>
                  <a:cubicBezTo>
                    <a:pt x="20593" y="3429"/>
                    <a:pt x="21085" y="2819"/>
                    <a:pt x="20673" y="2679"/>
                  </a:cubicBezTo>
                  <a:cubicBezTo>
                    <a:pt x="20262" y="2538"/>
                    <a:pt x="20509" y="2068"/>
                    <a:pt x="20593" y="1741"/>
                  </a:cubicBezTo>
                  <a:cubicBezTo>
                    <a:pt x="20673" y="1412"/>
                    <a:pt x="19030" y="1131"/>
                    <a:pt x="18126" y="896"/>
                  </a:cubicBezTo>
                  <a:cubicBezTo>
                    <a:pt x="17223" y="662"/>
                    <a:pt x="16812" y="287"/>
                    <a:pt x="16072" y="52"/>
                  </a:cubicBezTo>
                  <a:cubicBezTo>
                    <a:pt x="15333" y="-182"/>
                    <a:pt x="15086" y="427"/>
                    <a:pt x="15086" y="803"/>
                  </a:cubicBezTo>
                  <a:cubicBezTo>
                    <a:pt x="15086" y="1178"/>
                    <a:pt x="14429" y="1225"/>
                    <a:pt x="13936" y="990"/>
                  </a:cubicBezTo>
                  <a:cubicBezTo>
                    <a:pt x="13443" y="755"/>
                    <a:pt x="12867" y="990"/>
                    <a:pt x="12128" y="803"/>
                  </a:cubicBezTo>
                  <a:cubicBezTo>
                    <a:pt x="11388" y="614"/>
                    <a:pt x="11718" y="1225"/>
                    <a:pt x="11718" y="1506"/>
                  </a:cubicBezTo>
                  <a:cubicBezTo>
                    <a:pt x="11718" y="1787"/>
                    <a:pt x="10895" y="1787"/>
                    <a:pt x="10403" y="1787"/>
                  </a:cubicBezTo>
                  <a:cubicBezTo>
                    <a:pt x="9909" y="1787"/>
                    <a:pt x="9088" y="2022"/>
                    <a:pt x="9088" y="2350"/>
                  </a:cubicBezTo>
                  <a:cubicBezTo>
                    <a:pt x="9088" y="2678"/>
                    <a:pt x="8349" y="2866"/>
                    <a:pt x="8595" y="3054"/>
                  </a:cubicBezTo>
                  <a:cubicBezTo>
                    <a:pt x="8841" y="3241"/>
                    <a:pt x="8513" y="3429"/>
                    <a:pt x="8184" y="3570"/>
                  </a:cubicBezTo>
                  <a:cubicBezTo>
                    <a:pt x="7855" y="3710"/>
                    <a:pt x="7527" y="4179"/>
                    <a:pt x="7280" y="4320"/>
                  </a:cubicBezTo>
                  <a:cubicBezTo>
                    <a:pt x="7034" y="4460"/>
                    <a:pt x="7445" y="4695"/>
                    <a:pt x="6951" y="4883"/>
                  </a:cubicBezTo>
                  <a:cubicBezTo>
                    <a:pt x="6460" y="5070"/>
                    <a:pt x="5883" y="4929"/>
                    <a:pt x="5637" y="5070"/>
                  </a:cubicBezTo>
                  <a:cubicBezTo>
                    <a:pt x="5391" y="5211"/>
                    <a:pt x="5637" y="5539"/>
                    <a:pt x="5556" y="5962"/>
                  </a:cubicBezTo>
                  <a:cubicBezTo>
                    <a:pt x="5472" y="6383"/>
                    <a:pt x="4897" y="6852"/>
                    <a:pt x="4405" y="7227"/>
                  </a:cubicBezTo>
                  <a:cubicBezTo>
                    <a:pt x="3912" y="7603"/>
                    <a:pt x="4569" y="7697"/>
                    <a:pt x="4816" y="7743"/>
                  </a:cubicBezTo>
                  <a:cubicBezTo>
                    <a:pt x="5062" y="7790"/>
                    <a:pt x="5062" y="8025"/>
                    <a:pt x="4816" y="8306"/>
                  </a:cubicBezTo>
                  <a:cubicBezTo>
                    <a:pt x="4569" y="8588"/>
                    <a:pt x="3994" y="8400"/>
                    <a:pt x="3665" y="8354"/>
                  </a:cubicBezTo>
                  <a:cubicBezTo>
                    <a:pt x="3337" y="8306"/>
                    <a:pt x="2433" y="8541"/>
                    <a:pt x="1940" y="9010"/>
                  </a:cubicBezTo>
                  <a:cubicBezTo>
                    <a:pt x="1447" y="9479"/>
                    <a:pt x="1610" y="9760"/>
                    <a:pt x="1775" y="9995"/>
                  </a:cubicBezTo>
                  <a:cubicBezTo>
                    <a:pt x="1939" y="10229"/>
                    <a:pt x="1365" y="10511"/>
                    <a:pt x="1775" y="10980"/>
                  </a:cubicBezTo>
                  <a:cubicBezTo>
                    <a:pt x="2186" y="11448"/>
                    <a:pt x="1610" y="11543"/>
                    <a:pt x="1694" y="11917"/>
                  </a:cubicBezTo>
                  <a:cubicBezTo>
                    <a:pt x="1775" y="12293"/>
                    <a:pt x="2761" y="12245"/>
                    <a:pt x="2844" y="12621"/>
                  </a:cubicBezTo>
                  <a:cubicBezTo>
                    <a:pt x="2925" y="12995"/>
                    <a:pt x="2514" y="13136"/>
                    <a:pt x="2186" y="13136"/>
                  </a:cubicBezTo>
                  <a:cubicBezTo>
                    <a:pt x="1858" y="13136"/>
                    <a:pt x="1940" y="13511"/>
                    <a:pt x="2269" y="13606"/>
                  </a:cubicBezTo>
                  <a:cubicBezTo>
                    <a:pt x="2597" y="13699"/>
                    <a:pt x="2514" y="14355"/>
                    <a:pt x="2350" y="14544"/>
                  </a:cubicBezTo>
                  <a:cubicBezTo>
                    <a:pt x="2186" y="14731"/>
                    <a:pt x="1118" y="14544"/>
                    <a:pt x="1200" y="14777"/>
                  </a:cubicBezTo>
                  <a:cubicBezTo>
                    <a:pt x="1282" y="15012"/>
                    <a:pt x="954" y="15387"/>
                    <a:pt x="954" y="15575"/>
                  </a:cubicBezTo>
                  <a:cubicBezTo>
                    <a:pt x="954" y="15763"/>
                    <a:pt x="871" y="16372"/>
                    <a:pt x="543" y="16231"/>
                  </a:cubicBezTo>
                  <a:cubicBezTo>
                    <a:pt x="413" y="16176"/>
                    <a:pt x="205" y="16172"/>
                    <a:pt x="2" y="16188"/>
                  </a:cubicBezTo>
                  <a:cubicBezTo>
                    <a:pt x="3" y="16217"/>
                    <a:pt x="4" y="16246"/>
                    <a:pt x="2" y="16280"/>
                  </a:cubicBezTo>
                  <a:cubicBezTo>
                    <a:pt x="-23" y="16645"/>
                    <a:pt x="207" y="17010"/>
                    <a:pt x="769" y="17272"/>
                  </a:cubicBezTo>
                  <a:cubicBezTo>
                    <a:pt x="1331" y="17536"/>
                    <a:pt x="897" y="17929"/>
                    <a:pt x="1383" y="18294"/>
                  </a:cubicBezTo>
                  <a:cubicBezTo>
                    <a:pt x="1868" y="18660"/>
                    <a:pt x="1715" y="18922"/>
                    <a:pt x="2252" y="19185"/>
                  </a:cubicBezTo>
                  <a:cubicBezTo>
                    <a:pt x="2789" y="19448"/>
                    <a:pt x="2840" y="19593"/>
                    <a:pt x="2610" y="19929"/>
                  </a:cubicBezTo>
                  <a:cubicBezTo>
                    <a:pt x="2381" y="20266"/>
                    <a:pt x="3070" y="20177"/>
                    <a:pt x="3096" y="20382"/>
                  </a:cubicBezTo>
                  <a:cubicBezTo>
                    <a:pt x="3123" y="20586"/>
                    <a:pt x="2944" y="21009"/>
                    <a:pt x="3123" y="21214"/>
                  </a:cubicBezTo>
                  <a:cubicBezTo>
                    <a:pt x="3301" y="21418"/>
                    <a:pt x="3660" y="21214"/>
                    <a:pt x="4478" y="21199"/>
                  </a:cubicBezTo>
                  <a:cubicBezTo>
                    <a:pt x="5296" y="21185"/>
                    <a:pt x="5091" y="20893"/>
                    <a:pt x="5117" y="20615"/>
                  </a:cubicBezTo>
                  <a:cubicBezTo>
                    <a:pt x="5142" y="20338"/>
                    <a:pt x="5553" y="20470"/>
                    <a:pt x="5653" y="20294"/>
                  </a:cubicBezTo>
                  <a:cubicBezTo>
                    <a:pt x="5756" y="20119"/>
                    <a:pt x="6498" y="20075"/>
                    <a:pt x="7086" y="20221"/>
                  </a:cubicBezTo>
                  <a:cubicBezTo>
                    <a:pt x="7673" y="20367"/>
                    <a:pt x="7980" y="20119"/>
                    <a:pt x="8083" y="19768"/>
                  </a:cubicBezTo>
                  <a:cubicBezTo>
                    <a:pt x="8185" y="19418"/>
                    <a:pt x="8516" y="19842"/>
                    <a:pt x="8697" y="19914"/>
                  </a:cubicBezTo>
                  <a:cubicBezTo>
                    <a:pt x="8876" y="19987"/>
                    <a:pt x="9413" y="19375"/>
                    <a:pt x="9667" y="18981"/>
                  </a:cubicBezTo>
                  <a:cubicBezTo>
                    <a:pt x="9923" y="18586"/>
                    <a:pt x="9642" y="18660"/>
                    <a:pt x="9054" y="19039"/>
                  </a:cubicBezTo>
                  <a:cubicBezTo>
                    <a:pt x="8466" y="19418"/>
                    <a:pt x="8799" y="18660"/>
                    <a:pt x="9029" y="18353"/>
                  </a:cubicBezTo>
                  <a:cubicBezTo>
                    <a:pt x="9258" y="18046"/>
                    <a:pt x="9234" y="17155"/>
                    <a:pt x="9311" y="16952"/>
                  </a:cubicBezTo>
                  <a:cubicBezTo>
                    <a:pt x="9388" y="16747"/>
                    <a:pt x="9541" y="16441"/>
                    <a:pt x="10282" y="16353"/>
                  </a:cubicBezTo>
                  <a:cubicBezTo>
                    <a:pt x="11024" y="16266"/>
                    <a:pt x="11996" y="15740"/>
                    <a:pt x="11843" y="15522"/>
                  </a:cubicBezTo>
                  <a:cubicBezTo>
                    <a:pt x="11689" y="15303"/>
                    <a:pt x="12865" y="14938"/>
                    <a:pt x="12865" y="14719"/>
                  </a:cubicBezTo>
                  <a:cubicBezTo>
                    <a:pt x="12865" y="14500"/>
                    <a:pt x="11638" y="13828"/>
                    <a:pt x="11229" y="13683"/>
                  </a:cubicBezTo>
                  <a:cubicBezTo>
                    <a:pt x="10819" y="13537"/>
                    <a:pt x="9925" y="13653"/>
                    <a:pt x="10001" y="13493"/>
                  </a:cubicBezTo>
                  <a:cubicBezTo>
                    <a:pt x="10078" y="13332"/>
                    <a:pt x="9898" y="12704"/>
                    <a:pt x="9796" y="12383"/>
                  </a:cubicBezTo>
                  <a:cubicBezTo>
                    <a:pt x="9694" y="12062"/>
                    <a:pt x="10435" y="11727"/>
                    <a:pt x="10435" y="11420"/>
                  </a:cubicBezTo>
                  <a:cubicBezTo>
                    <a:pt x="10435" y="11113"/>
                    <a:pt x="10409" y="10763"/>
                    <a:pt x="10895" y="10661"/>
                  </a:cubicBezTo>
                  <a:cubicBezTo>
                    <a:pt x="11381" y="10559"/>
                    <a:pt x="11075" y="10297"/>
                    <a:pt x="11714" y="10209"/>
                  </a:cubicBezTo>
                  <a:cubicBezTo>
                    <a:pt x="12353" y="10121"/>
                    <a:pt x="12226" y="9596"/>
                    <a:pt x="12916" y="9435"/>
                  </a:cubicBezTo>
                  <a:cubicBezTo>
                    <a:pt x="13607" y="9275"/>
                    <a:pt x="13657" y="9142"/>
                    <a:pt x="14553" y="8895"/>
                  </a:cubicBezTo>
                  <a:cubicBezTo>
                    <a:pt x="15448" y="8647"/>
                    <a:pt x="16956" y="8063"/>
                    <a:pt x="17213" y="7757"/>
                  </a:cubicBezTo>
                  <a:cubicBezTo>
                    <a:pt x="17468" y="7450"/>
                    <a:pt x="16291" y="7128"/>
                    <a:pt x="17033" y="6808"/>
                  </a:cubicBezTo>
                  <a:cubicBezTo>
                    <a:pt x="17775" y="6487"/>
                    <a:pt x="17161" y="6121"/>
                    <a:pt x="17698" y="6005"/>
                  </a:cubicBezTo>
                  <a:cubicBezTo>
                    <a:pt x="18235" y="5888"/>
                    <a:pt x="18440" y="5728"/>
                    <a:pt x="18824" y="5494"/>
                  </a:cubicBezTo>
                  <a:cubicBezTo>
                    <a:pt x="19207" y="5261"/>
                    <a:pt x="19718" y="5480"/>
                    <a:pt x="20639" y="5392"/>
                  </a:cubicBezTo>
                  <a:cubicBezTo>
                    <a:pt x="20975" y="5360"/>
                    <a:pt x="21284" y="5376"/>
                    <a:pt x="21575" y="5416"/>
                  </a:cubicBezTo>
                  <a:cubicBezTo>
                    <a:pt x="21534" y="5184"/>
                    <a:pt x="21443" y="4993"/>
                    <a:pt x="21332" y="492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62" name="Shape 6461">
              <a:extLst>
                <a:ext uri="{FF2B5EF4-FFF2-40B4-BE49-F238E27FC236}">
                  <a16:creationId xmlns:a16="http://schemas.microsoft.com/office/drawing/2014/main" id="{479A39FE-E67B-D3EE-0888-892FF406E1A2}"/>
                </a:ext>
              </a:extLst>
            </p:cNvPr>
            <p:cNvSpPr/>
            <p:nvPr/>
          </p:nvSpPr>
          <p:spPr>
            <a:xfrm>
              <a:off x="6013745" y="2210296"/>
              <a:ext cx="144658" cy="7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0991" extrusionOk="0">
                  <a:moveTo>
                    <a:pt x="3267" y="7373"/>
                  </a:moveTo>
                  <a:cubicBezTo>
                    <a:pt x="3676" y="5820"/>
                    <a:pt x="334" y="6501"/>
                    <a:pt x="1085" y="7898"/>
                  </a:cubicBezTo>
                  <a:cubicBezTo>
                    <a:pt x="1644" y="8938"/>
                    <a:pt x="2864" y="8931"/>
                    <a:pt x="3267" y="7373"/>
                  </a:cubicBezTo>
                  <a:close/>
                  <a:moveTo>
                    <a:pt x="1744" y="10387"/>
                  </a:moveTo>
                  <a:cubicBezTo>
                    <a:pt x="-83" y="11426"/>
                    <a:pt x="-353" y="16590"/>
                    <a:pt x="374" y="16511"/>
                  </a:cubicBezTo>
                  <a:cubicBezTo>
                    <a:pt x="1287" y="16402"/>
                    <a:pt x="3371" y="12874"/>
                    <a:pt x="3930" y="11732"/>
                  </a:cubicBezTo>
                  <a:cubicBezTo>
                    <a:pt x="4488" y="10594"/>
                    <a:pt x="3573" y="9351"/>
                    <a:pt x="1744" y="10387"/>
                  </a:cubicBezTo>
                  <a:close/>
                  <a:moveTo>
                    <a:pt x="19726" y="5352"/>
                  </a:moveTo>
                  <a:cubicBezTo>
                    <a:pt x="20146" y="3498"/>
                    <a:pt x="21247" y="3184"/>
                    <a:pt x="20424" y="743"/>
                  </a:cubicBezTo>
                  <a:cubicBezTo>
                    <a:pt x="20269" y="1010"/>
                    <a:pt x="20048" y="1251"/>
                    <a:pt x="19675" y="1463"/>
                  </a:cubicBezTo>
                  <a:cubicBezTo>
                    <a:pt x="18202" y="2295"/>
                    <a:pt x="15002" y="-609"/>
                    <a:pt x="13173" y="117"/>
                  </a:cubicBezTo>
                  <a:cubicBezTo>
                    <a:pt x="11344" y="839"/>
                    <a:pt x="7638" y="839"/>
                    <a:pt x="6774" y="2707"/>
                  </a:cubicBezTo>
                  <a:cubicBezTo>
                    <a:pt x="5909" y="4575"/>
                    <a:pt x="3726" y="5093"/>
                    <a:pt x="4691" y="6753"/>
                  </a:cubicBezTo>
                  <a:cubicBezTo>
                    <a:pt x="5657" y="8416"/>
                    <a:pt x="4691" y="9245"/>
                    <a:pt x="5402" y="11218"/>
                  </a:cubicBezTo>
                  <a:cubicBezTo>
                    <a:pt x="6114" y="13188"/>
                    <a:pt x="6470" y="14019"/>
                    <a:pt x="7434" y="13601"/>
                  </a:cubicBezTo>
                  <a:cubicBezTo>
                    <a:pt x="8400" y="13188"/>
                    <a:pt x="9161" y="14221"/>
                    <a:pt x="8144" y="16402"/>
                  </a:cubicBezTo>
                  <a:cubicBezTo>
                    <a:pt x="8128" y="16447"/>
                    <a:pt x="8118" y="16481"/>
                    <a:pt x="8101" y="16518"/>
                  </a:cubicBezTo>
                  <a:cubicBezTo>
                    <a:pt x="9729" y="16209"/>
                    <a:pt x="11535" y="15997"/>
                    <a:pt x="11803" y="16402"/>
                  </a:cubicBezTo>
                  <a:cubicBezTo>
                    <a:pt x="12210" y="17026"/>
                    <a:pt x="14646" y="20971"/>
                    <a:pt x="15255" y="20554"/>
                  </a:cubicBezTo>
                  <a:cubicBezTo>
                    <a:pt x="15628" y="20299"/>
                    <a:pt x="17296" y="20667"/>
                    <a:pt x="18534" y="20991"/>
                  </a:cubicBezTo>
                  <a:cubicBezTo>
                    <a:pt x="18390" y="20217"/>
                    <a:pt x="18403" y="19487"/>
                    <a:pt x="18658" y="19048"/>
                  </a:cubicBezTo>
                  <a:cubicBezTo>
                    <a:pt x="19115" y="18270"/>
                    <a:pt x="20106" y="18270"/>
                    <a:pt x="19572" y="16713"/>
                  </a:cubicBezTo>
                  <a:cubicBezTo>
                    <a:pt x="19039" y="15156"/>
                    <a:pt x="18886" y="14848"/>
                    <a:pt x="18810" y="12977"/>
                  </a:cubicBezTo>
                  <a:cubicBezTo>
                    <a:pt x="18735" y="11113"/>
                    <a:pt x="18505" y="10178"/>
                    <a:pt x="18582" y="8931"/>
                  </a:cubicBezTo>
                  <a:cubicBezTo>
                    <a:pt x="18658" y="7687"/>
                    <a:pt x="19269" y="7373"/>
                    <a:pt x="19726" y="5352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63" name="Shape 6462">
              <a:extLst>
                <a:ext uri="{FF2B5EF4-FFF2-40B4-BE49-F238E27FC236}">
                  <a16:creationId xmlns:a16="http://schemas.microsoft.com/office/drawing/2014/main" id="{76FADB91-0954-470A-CE5D-FB430DD90B85}"/>
                </a:ext>
              </a:extLst>
            </p:cNvPr>
            <p:cNvSpPr/>
            <p:nvPr/>
          </p:nvSpPr>
          <p:spPr>
            <a:xfrm>
              <a:off x="6292617" y="3740108"/>
              <a:ext cx="192900" cy="234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extrusionOk="0">
                  <a:moveTo>
                    <a:pt x="19082" y="4897"/>
                  </a:moveTo>
                  <a:lnTo>
                    <a:pt x="20318" y="3316"/>
                  </a:lnTo>
                  <a:lnTo>
                    <a:pt x="21600" y="1773"/>
                  </a:lnTo>
                  <a:cubicBezTo>
                    <a:pt x="20996" y="1884"/>
                    <a:pt x="20457" y="2003"/>
                    <a:pt x="20262" y="2083"/>
                  </a:cubicBezTo>
                  <a:cubicBezTo>
                    <a:pt x="19786" y="2278"/>
                    <a:pt x="19130" y="1984"/>
                    <a:pt x="18952" y="1643"/>
                  </a:cubicBezTo>
                  <a:cubicBezTo>
                    <a:pt x="18774" y="1300"/>
                    <a:pt x="17582" y="1593"/>
                    <a:pt x="16629" y="2033"/>
                  </a:cubicBezTo>
                  <a:cubicBezTo>
                    <a:pt x="15676" y="2474"/>
                    <a:pt x="15200" y="3404"/>
                    <a:pt x="14842" y="3207"/>
                  </a:cubicBezTo>
                  <a:cubicBezTo>
                    <a:pt x="14485" y="3012"/>
                    <a:pt x="12342" y="2768"/>
                    <a:pt x="11745" y="2768"/>
                  </a:cubicBezTo>
                  <a:cubicBezTo>
                    <a:pt x="11150" y="2768"/>
                    <a:pt x="9244" y="1740"/>
                    <a:pt x="8649" y="1300"/>
                  </a:cubicBezTo>
                  <a:cubicBezTo>
                    <a:pt x="8053" y="860"/>
                    <a:pt x="6326" y="1054"/>
                    <a:pt x="5909" y="860"/>
                  </a:cubicBezTo>
                  <a:cubicBezTo>
                    <a:pt x="5493" y="663"/>
                    <a:pt x="4660" y="516"/>
                    <a:pt x="4362" y="222"/>
                  </a:cubicBezTo>
                  <a:cubicBezTo>
                    <a:pt x="4063" y="-71"/>
                    <a:pt x="3350" y="-22"/>
                    <a:pt x="2752" y="76"/>
                  </a:cubicBezTo>
                  <a:cubicBezTo>
                    <a:pt x="2157" y="175"/>
                    <a:pt x="728" y="860"/>
                    <a:pt x="609" y="1251"/>
                  </a:cubicBezTo>
                  <a:cubicBezTo>
                    <a:pt x="572" y="1376"/>
                    <a:pt x="433" y="1496"/>
                    <a:pt x="266" y="1611"/>
                  </a:cubicBezTo>
                  <a:lnTo>
                    <a:pt x="1490" y="2525"/>
                  </a:lnTo>
                  <a:lnTo>
                    <a:pt x="1765" y="4107"/>
                  </a:lnTo>
                  <a:lnTo>
                    <a:pt x="2863" y="4897"/>
                  </a:lnTo>
                  <a:cubicBezTo>
                    <a:pt x="2863" y="4897"/>
                    <a:pt x="2863" y="5800"/>
                    <a:pt x="2727" y="6705"/>
                  </a:cubicBezTo>
                  <a:cubicBezTo>
                    <a:pt x="2589" y="7606"/>
                    <a:pt x="1628" y="8737"/>
                    <a:pt x="938" y="9301"/>
                  </a:cubicBezTo>
                  <a:cubicBezTo>
                    <a:pt x="735" y="9470"/>
                    <a:pt x="448" y="10004"/>
                    <a:pt x="142" y="10672"/>
                  </a:cubicBezTo>
                  <a:cubicBezTo>
                    <a:pt x="1194" y="10888"/>
                    <a:pt x="1978" y="11217"/>
                    <a:pt x="1919" y="11477"/>
                  </a:cubicBezTo>
                  <a:cubicBezTo>
                    <a:pt x="1800" y="12015"/>
                    <a:pt x="15" y="11771"/>
                    <a:pt x="15" y="12896"/>
                  </a:cubicBezTo>
                  <a:cubicBezTo>
                    <a:pt x="15" y="12972"/>
                    <a:pt x="6" y="13045"/>
                    <a:pt x="0" y="13119"/>
                  </a:cubicBezTo>
                  <a:lnTo>
                    <a:pt x="10147" y="17543"/>
                  </a:lnTo>
                  <a:lnTo>
                    <a:pt x="10011" y="18900"/>
                  </a:lnTo>
                  <a:cubicBezTo>
                    <a:pt x="10011" y="18900"/>
                    <a:pt x="12291" y="20270"/>
                    <a:pt x="14516" y="21529"/>
                  </a:cubicBezTo>
                  <a:cubicBezTo>
                    <a:pt x="15506" y="19461"/>
                    <a:pt x="16804" y="17160"/>
                    <a:pt x="17144" y="16728"/>
                  </a:cubicBezTo>
                  <a:cubicBezTo>
                    <a:pt x="17739" y="15979"/>
                    <a:pt x="18335" y="16109"/>
                    <a:pt x="18852" y="15587"/>
                  </a:cubicBezTo>
                  <a:cubicBezTo>
                    <a:pt x="19369" y="15065"/>
                    <a:pt x="19526" y="15848"/>
                    <a:pt x="20321" y="14803"/>
                  </a:cubicBezTo>
                  <a:cubicBezTo>
                    <a:pt x="20384" y="14724"/>
                    <a:pt x="20462" y="14631"/>
                    <a:pt x="20552" y="14535"/>
                  </a:cubicBezTo>
                  <a:lnTo>
                    <a:pt x="19220" y="12802"/>
                  </a:lnTo>
                  <a:cubicBezTo>
                    <a:pt x="19220" y="12802"/>
                    <a:pt x="19082" y="4897"/>
                    <a:pt x="19082" y="489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64" name="Shape 6463">
              <a:extLst>
                <a:ext uri="{FF2B5EF4-FFF2-40B4-BE49-F238E27FC236}">
                  <a16:creationId xmlns:a16="http://schemas.microsoft.com/office/drawing/2014/main" id="{F768CA7F-2AFD-7781-F9C0-CF00B4AACCA6}"/>
                </a:ext>
              </a:extLst>
            </p:cNvPr>
            <p:cNvSpPr/>
            <p:nvPr/>
          </p:nvSpPr>
          <p:spPr>
            <a:xfrm>
              <a:off x="6189035" y="3756044"/>
              <a:ext cx="131010" cy="13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extrusionOk="0">
                  <a:moveTo>
                    <a:pt x="19984" y="4325"/>
                  </a:moveTo>
                  <a:lnTo>
                    <a:pt x="19578" y="1585"/>
                  </a:lnTo>
                  <a:lnTo>
                    <a:pt x="17776" y="0"/>
                  </a:lnTo>
                  <a:cubicBezTo>
                    <a:pt x="17246" y="432"/>
                    <a:pt x="16499" y="839"/>
                    <a:pt x="16439" y="1241"/>
                  </a:cubicBezTo>
                  <a:cubicBezTo>
                    <a:pt x="16352" y="1834"/>
                    <a:pt x="14688" y="1751"/>
                    <a:pt x="13985" y="1411"/>
                  </a:cubicBezTo>
                  <a:cubicBezTo>
                    <a:pt x="13284" y="1071"/>
                    <a:pt x="11442" y="1834"/>
                    <a:pt x="11091" y="2343"/>
                  </a:cubicBezTo>
                  <a:cubicBezTo>
                    <a:pt x="10739" y="2851"/>
                    <a:pt x="9513" y="1411"/>
                    <a:pt x="8636" y="1496"/>
                  </a:cubicBezTo>
                  <a:cubicBezTo>
                    <a:pt x="7759" y="1580"/>
                    <a:pt x="5655" y="2343"/>
                    <a:pt x="5655" y="2343"/>
                  </a:cubicBezTo>
                  <a:cubicBezTo>
                    <a:pt x="5655" y="2343"/>
                    <a:pt x="5303" y="4718"/>
                    <a:pt x="5303" y="5652"/>
                  </a:cubicBezTo>
                  <a:cubicBezTo>
                    <a:pt x="5303" y="6584"/>
                    <a:pt x="6620" y="6755"/>
                    <a:pt x="6620" y="7517"/>
                  </a:cubicBezTo>
                  <a:cubicBezTo>
                    <a:pt x="6620" y="8280"/>
                    <a:pt x="5568" y="8957"/>
                    <a:pt x="5479" y="9467"/>
                  </a:cubicBezTo>
                  <a:cubicBezTo>
                    <a:pt x="5392" y="9977"/>
                    <a:pt x="4692" y="10316"/>
                    <a:pt x="3814" y="10570"/>
                  </a:cubicBezTo>
                  <a:cubicBezTo>
                    <a:pt x="2938" y="10825"/>
                    <a:pt x="3025" y="12182"/>
                    <a:pt x="2323" y="12690"/>
                  </a:cubicBezTo>
                  <a:cubicBezTo>
                    <a:pt x="1620" y="13198"/>
                    <a:pt x="1797" y="14473"/>
                    <a:pt x="1357" y="15406"/>
                  </a:cubicBezTo>
                  <a:cubicBezTo>
                    <a:pt x="920" y="16336"/>
                    <a:pt x="657" y="17611"/>
                    <a:pt x="657" y="18710"/>
                  </a:cubicBezTo>
                  <a:cubicBezTo>
                    <a:pt x="657" y="19597"/>
                    <a:pt x="539" y="20846"/>
                    <a:pt x="0" y="21491"/>
                  </a:cubicBezTo>
                  <a:cubicBezTo>
                    <a:pt x="1119" y="21600"/>
                    <a:pt x="1409" y="21431"/>
                    <a:pt x="1972" y="21156"/>
                  </a:cubicBezTo>
                  <a:cubicBezTo>
                    <a:pt x="2780" y="20769"/>
                    <a:pt x="6018" y="19984"/>
                    <a:pt x="6018" y="19984"/>
                  </a:cubicBezTo>
                  <a:lnTo>
                    <a:pt x="9316" y="19724"/>
                  </a:lnTo>
                  <a:cubicBezTo>
                    <a:pt x="10048" y="17727"/>
                    <a:pt x="11132" y="15915"/>
                    <a:pt x="12318" y="15575"/>
                  </a:cubicBezTo>
                  <a:cubicBezTo>
                    <a:pt x="13856" y="15137"/>
                    <a:pt x="15950" y="15313"/>
                    <a:pt x="17594" y="15706"/>
                  </a:cubicBezTo>
                  <a:cubicBezTo>
                    <a:pt x="18044" y="14548"/>
                    <a:pt x="18467" y="13622"/>
                    <a:pt x="18765" y="13330"/>
                  </a:cubicBezTo>
                  <a:cubicBezTo>
                    <a:pt x="19781" y="12351"/>
                    <a:pt x="21197" y="10392"/>
                    <a:pt x="21400" y="8830"/>
                  </a:cubicBezTo>
                  <a:cubicBezTo>
                    <a:pt x="21600" y="7261"/>
                    <a:pt x="21600" y="5695"/>
                    <a:pt x="21600" y="5695"/>
                  </a:cubicBezTo>
                  <a:cubicBezTo>
                    <a:pt x="21600" y="5695"/>
                    <a:pt x="19984" y="4325"/>
                    <a:pt x="19984" y="432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65" name="Shape 6464">
              <a:extLst>
                <a:ext uri="{FF2B5EF4-FFF2-40B4-BE49-F238E27FC236}">
                  <a16:creationId xmlns:a16="http://schemas.microsoft.com/office/drawing/2014/main" id="{E9DEAA68-725F-0F1D-A8A5-6B12C5B7B5FA}"/>
                </a:ext>
              </a:extLst>
            </p:cNvPr>
            <p:cNvSpPr/>
            <p:nvPr/>
          </p:nvSpPr>
          <p:spPr>
            <a:xfrm>
              <a:off x="6834425" y="2672427"/>
              <a:ext cx="416942" cy="24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extrusionOk="0">
                  <a:moveTo>
                    <a:pt x="21022" y="12133"/>
                  </a:moveTo>
                  <a:cubicBezTo>
                    <a:pt x="20443" y="11309"/>
                    <a:pt x="19432" y="10319"/>
                    <a:pt x="19336" y="10814"/>
                  </a:cubicBezTo>
                  <a:cubicBezTo>
                    <a:pt x="19239" y="11309"/>
                    <a:pt x="18612" y="11390"/>
                    <a:pt x="18372" y="10896"/>
                  </a:cubicBezTo>
                  <a:cubicBezTo>
                    <a:pt x="18132" y="10401"/>
                    <a:pt x="17939" y="9824"/>
                    <a:pt x="17215" y="10319"/>
                  </a:cubicBezTo>
                  <a:cubicBezTo>
                    <a:pt x="16493" y="10814"/>
                    <a:pt x="16011" y="11474"/>
                    <a:pt x="15963" y="11967"/>
                  </a:cubicBezTo>
                  <a:cubicBezTo>
                    <a:pt x="15915" y="12464"/>
                    <a:pt x="15432" y="12959"/>
                    <a:pt x="15384" y="12298"/>
                  </a:cubicBezTo>
                  <a:cubicBezTo>
                    <a:pt x="15336" y="11637"/>
                    <a:pt x="14759" y="11391"/>
                    <a:pt x="14373" y="11226"/>
                  </a:cubicBezTo>
                  <a:cubicBezTo>
                    <a:pt x="13987" y="11062"/>
                    <a:pt x="13361" y="11390"/>
                    <a:pt x="13313" y="10732"/>
                  </a:cubicBezTo>
                  <a:cubicBezTo>
                    <a:pt x="13265" y="10071"/>
                    <a:pt x="12687" y="9327"/>
                    <a:pt x="12638" y="8585"/>
                  </a:cubicBezTo>
                  <a:cubicBezTo>
                    <a:pt x="12590" y="7844"/>
                    <a:pt x="12734" y="6771"/>
                    <a:pt x="12349" y="6605"/>
                  </a:cubicBezTo>
                  <a:cubicBezTo>
                    <a:pt x="11963" y="6440"/>
                    <a:pt x="11723" y="5368"/>
                    <a:pt x="11386" y="5368"/>
                  </a:cubicBezTo>
                  <a:cubicBezTo>
                    <a:pt x="11048" y="5368"/>
                    <a:pt x="9169" y="5368"/>
                    <a:pt x="8928" y="5203"/>
                  </a:cubicBezTo>
                  <a:cubicBezTo>
                    <a:pt x="8687" y="5039"/>
                    <a:pt x="7434" y="5862"/>
                    <a:pt x="7337" y="5368"/>
                  </a:cubicBezTo>
                  <a:cubicBezTo>
                    <a:pt x="7260" y="4966"/>
                    <a:pt x="6391" y="3375"/>
                    <a:pt x="5910" y="2698"/>
                  </a:cubicBezTo>
                  <a:cubicBezTo>
                    <a:pt x="5858" y="3039"/>
                    <a:pt x="5749" y="3357"/>
                    <a:pt x="5549" y="3602"/>
                  </a:cubicBezTo>
                  <a:cubicBezTo>
                    <a:pt x="4646" y="4715"/>
                    <a:pt x="3781" y="4529"/>
                    <a:pt x="4070" y="3169"/>
                  </a:cubicBezTo>
                  <a:cubicBezTo>
                    <a:pt x="4359" y="1810"/>
                    <a:pt x="4394" y="203"/>
                    <a:pt x="3925" y="203"/>
                  </a:cubicBezTo>
                  <a:cubicBezTo>
                    <a:pt x="3456" y="203"/>
                    <a:pt x="3781" y="3046"/>
                    <a:pt x="3420" y="3232"/>
                  </a:cubicBezTo>
                  <a:cubicBezTo>
                    <a:pt x="3101" y="3395"/>
                    <a:pt x="2977" y="1168"/>
                    <a:pt x="3245" y="0"/>
                  </a:cubicBezTo>
                  <a:lnTo>
                    <a:pt x="158" y="1409"/>
                  </a:lnTo>
                  <a:lnTo>
                    <a:pt x="13" y="10649"/>
                  </a:lnTo>
                  <a:cubicBezTo>
                    <a:pt x="13" y="10649"/>
                    <a:pt x="6" y="10657"/>
                    <a:pt x="0" y="10667"/>
                  </a:cubicBezTo>
                  <a:cubicBezTo>
                    <a:pt x="289" y="10908"/>
                    <a:pt x="624" y="10984"/>
                    <a:pt x="859" y="11016"/>
                  </a:cubicBezTo>
                  <a:cubicBezTo>
                    <a:pt x="1328" y="11077"/>
                    <a:pt x="1291" y="10461"/>
                    <a:pt x="1291" y="10027"/>
                  </a:cubicBezTo>
                  <a:cubicBezTo>
                    <a:pt x="1291" y="9595"/>
                    <a:pt x="1796" y="8853"/>
                    <a:pt x="2158" y="8915"/>
                  </a:cubicBezTo>
                  <a:cubicBezTo>
                    <a:pt x="2519" y="8977"/>
                    <a:pt x="2482" y="8111"/>
                    <a:pt x="2591" y="8111"/>
                  </a:cubicBezTo>
                  <a:cubicBezTo>
                    <a:pt x="2699" y="8111"/>
                    <a:pt x="2988" y="7988"/>
                    <a:pt x="3095" y="7680"/>
                  </a:cubicBezTo>
                  <a:cubicBezTo>
                    <a:pt x="3203" y="7370"/>
                    <a:pt x="3781" y="7740"/>
                    <a:pt x="3962" y="8051"/>
                  </a:cubicBezTo>
                  <a:cubicBezTo>
                    <a:pt x="4142" y="8359"/>
                    <a:pt x="4575" y="8482"/>
                    <a:pt x="4900" y="8607"/>
                  </a:cubicBezTo>
                  <a:cubicBezTo>
                    <a:pt x="5224" y="8730"/>
                    <a:pt x="5332" y="10461"/>
                    <a:pt x="5332" y="10832"/>
                  </a:cubicBezTo>
                  <a:cubicBezTo>
                    <a:pt x="5332" y="11201"/>
                    <a:pt x="6885" y="11140"/>
                    <a:pt x="7138" y="11201"/>
                  </a:cubicBezTo>
                  <a:cubicBezTo>
                    <a:pt x="7390" y="11263"/>
                    <a:pt x="7389" y="12004"/>
                    <a:pt x="7642" y="12560"/>
                  </a:cubicBezTo>
                  <a:cubicBezTo>
                    <a:pt x="7895" y="13116"/>
                    <a:pt x="8075" y="13858"/>
                    <a:pt x="8183" y="14291"/>
                  </a:cubicBezTo>
                  <a:cubicBezTo>
                    <a:pt x="8292" y="14724"/>
                    <a:pt x="9194" y="15280"/>
                    <a:pt x="9411" y="15835"/>
                  </a:cubicBezTo>
                  <a:cubicBezTo>
                    <a:pt x="9627" y="16392"/>
                    <a:pt x="10312" y="16948"/>
                    <a:pt x="10818" y="17256"/>
                  </a:cubicBezTo>
                  <a:cubicBezTo>
                    <a:pt x="11323" y="17567"/>
                    <a:pt x="11792" y="18739"/>
                    <a:pt x="12081" y="18677"/>
                  </a:cubicBezTo>
                  <a:cubicBezTo>
                    <a:pt x="12369" y="18616"/>
                    <a:pt x="13163" y="19295"/>
                    <a:pt x="13163" y="19295"/>
                  </a:cubicBezTo>
                  <a:lnTo>
                    <a:pt x="13256" y="20672"/>
                  </a:lnTo>
                  <a:cubicBezTo>
                    <a:pt x="13290" y="20661"/>
                    <a:pt x="13324" y="20652"/>
                    <a:pt x="13361" y="20630"/>
                  </a:cubicBezTo>
                  <a:cubicBezTo>
                    <a:pt x="13794" y="20384"/>
                    <a:pt x="14035" y="21208"/>
                    <a:pt x="14373" y="21208"/>
                  </a:cubicBezTo>
                  <a:cubicBezTo>
                    <a:pt x="14515" y="21208"/>
                    <a:pt x="14691" y="21412"/>
                    <a:pt x="14861" y="21600"/>
                  </a:cubicBezTo>
                  <a:cubicBezTo>
                    <a:pt x="14837" y="20390"/>
                    <a:pt x="15087" y="19790"/>
                    <a:pt x="15365" y="19419"/>
                  </a:cubicBezTo>
                  <a:cubicBezTo>
                    <a:pt x="15690" y="18986"/>
                    <a:pt x="15148" y="18246"/>
                    <a:pt x="15221" y="17565"/>
                  </a:cubicBezTo>
                  <a:cubicBezTo>
                    <a:pt x="15292" y="16885"/>
                    <a:pt x="14391" y="16514"/>
                    <a:pt x="14462" y="15959"/>
                  </a:cubicBezTo>
                  <a:cubicBezTo>
                    <a:pt x="14534" y="15403"/>
                    <a:pt x="15292" y="15465"/>
                    <a:pt x="15617" y="15217"/>
                  </a:cubicBezTo>
                  <a:cubicBezTo>
                    <a:pt x="15941" y="14972"/>
                    <a:pt x="15690" y="14043"/>
                    <a:pt x="16014" y="14043"/>
                  </a:cubicBezTo>
                  <a:cubicBezTo>
                    <a:pt x="16339" y="14043"/>
                    <a:pt x="16483" y="13487"/>
                    <a:pt x="16591" y="12931"/>
                  </a:cubicBezTo>
                  <a:cubicBezTo>
                    <a:pt x="16700" y="12374"/>
                    <a:pt x="17240" y="12931"/>
                    <a:pt x="17530" y="12560"/>
                  </a:cubicBezTo>
                  <a:cubicBezTo>
                    <a:pt x="17818" y="12190"/>
                    <a:pt x="18251" y="11943"/>
                    <a:pt x="18359" y="12251"/>
                  </a:cubicBezTo>
                  <a:cubicBezTo>
                    <a:pt x="18445" y="12495"/>
                    <a:pt x="18087" y="13530"/>
                    <a:pt x="17929" y="13967"/>
                  </a:cubicBezTo>
                  <a:cubicBezTo>
                    <a:pt x="18432" y="13941"/>
                    <a:pt x="19189" y="13786"/>
                    <a:pt x="19336" y="13536"/>
                  </a:cubicBezTo>
                  <a:cubicBezTo>
                    <a:pt x="19529" y="13207"/>
                    <a:pt x="20250" y="14031"/>
                    <a:pt x="20492" y="13207"/>
                  </a:cubicBezTo>
                  <a:cubicBezTo>
                    <a:pt x="20733" y="12380"/>
                    <a:pt x="21600" y="12959"/>
                    <a:pt x="21022" y="1213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66" name="Shape 6465">
              <a:extLst>
                <a:ext uri="{FF2B5EF4-FFF2-40B4-BE49-F238E27FC236}">
                  <a16:creationId xmlns:a16="http://schemas.microsoft.com/office/drawing/2014/main" id="{577F57DC-E506-65A7-1C70-F3E19D96893C}"/>
                </a:ext>
              </a:extLst>
            </p:cNvPr>
            <p:cNvSpPr/>
            <p:nvPr/>
          </p:nvSpPr>
          <p:spPr>
            <a:xfrm>
              <a:off x="5615356" y="1286035"/>
              <a:ext cx="616836" cy="978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527" extrusionOk="0">
                  <a:moveTo>
                    <a:pt x="11029" y="574"/>
                  </a:moveTo>
                  <a:cubicBezTo>
                    <a:pt x="11195" y="656"/>
                    <a:pt x="10755" y="658"/>
                    <a:pt x="10936" y="773"/>
                  </a:cubicBezTo>
                  <a:cubicBezTo>
                    <a:pt x="11491" y="1124"/>
                    <a:pt x="13673" y="726"/>
                    <a:pt x="13969" y="832"/>
                  </a:cubicBezTo>
                  <a:cubicBezTo>
                    <a:pt x="14265" y="937"/>
                    <a:pt x="12138" y="1065"/>
                    <a:pt x="12230" y="1206"/>
                  </a:cubicBezTo>
                  <a:cubicBezTo>
                    <a:pt x="12323" y="1346"/>
                    <a:pt x="14062" y="1463"/>
                    <a:pt x="14191" y="1369"/>
                  </a:cubicBezTo>
                  <a:cubicBezTo>
                    <a:pt x="14321" y="1276"/>
                    <a:pt x="14617" y="1556"/>
                    <a:pt x="15190" y="1580"/>
                  </a:cubicBezTo>
                  <a:cubicBezTo>
                    <a:pt x="15763" y="1603"/>
                    <a:pt x="15707" y="1440"/>
                    <a:pt x="16133" y="1428"/>
                  </a:cubicBezTo>
                  <a:cubicBezTo>
                    <a:pt x="16558" y="1416"/>
                    <a:pt x="17187" y="1288"/>
                    <a:pt x="17205" y="1135"/>
                  </a:cubicBezTo>
                  <a:cubicBezTo>
                    <a:pt x="17224" y="983"/>
                    <a:pt x="18463" y="796"/>
                    <a:pt x="18352" y="539"/>
                  </a:cubicBezTo>
                  <a:cubicBezTo>
                    <a:pt x="18241" y="282"/>
                    <a:pt x="17039" y="457"/>
                    <a:pt x="16706" y="352"/>
                  </a:cubicBezTo>
                  <a:cubicBezTo>
                    <a:pt x="16373" y="247"/>
                    <a:pt x="15597" y="106"/>
                    <a:pt x="15467" y="270"/>
                  </a:cubicBezTo>
                  <a:cubicBezTo>
                    <a:pt x="15338" y="434"/>
                    <a:pt x="15116" y="481"/>
                    <a:pt x="15005" y="410"/>
                  </a:cubicBezTo>
                  <a:cubicBezTo>
                    <a:pt x="14894" y="340"/>
                    <a:pt x="15060" y="-34"/>
                    <a:pt x="14524" y="71"/>
                  </a:cubicBezTo>
                  <a:cubicBezTo>
                    <a:pt x="13988" y="177"/>
                    <a:pt x="14487" y="539"/>
                    <a:pt x="14376" y="586"/>
                  </a:cubicBezTo>
                  <a:cubicBezTo>
                    <a:pt x="14265" y="633"/>
                    <a:pt x="13748" y="516"/>
                    <a:pt x="13710" y="352"/>
                  </a:cubicBezTo>
                  <a:cubicBezTo>
                    <a:pt x="13673" y="188"/>
                    <a:pt x="13100" y="527"/>
                    <a:pt x="13026" y="329"/>
                  </a:cubicBezTo>
                  <a:cubicBezTo>
                    <a:pt x="12952" y="130"/>
                    <a:pt x="12268" y="-11"/>
                    <a:pt x="12120" y="1"/>
                  </a:cubicBezTo>
                  <a:cubicBezTo>
                    <a:pt x="11972" y="13"/>
                    <a:pt x="12268" y="141"/>
                    <a:pt x="12175" y="235"/>
                  </a:cubicBezTo>
                  <a:cubicBezTo>
                    <a:pt x="12083" y="329"/>
                    <a:pt x="11713" y="141"/>
                    <a:pt x="11565" y="130"/>
                  </a:cubicBezTo>
                  <a:cubicBezTo>
                    <a:pt x="11417" y="118"/>
                    <a:pt x="11657" y="329"/>
                    <a:pt x="11584" y="422"/>
                  </a:cubicBezTo>
                  <a:cubicBezTo>
                    <a:pt x="11510" y="516"/>
                    <a:pt x="11214" y="141"/>
                    <a:pt x="10955" y="141"/>
                  </a:cubicBezTo>
                  <a:cubicBezTo>
                    <a:pt x="10696" y="141"/>
                    <a:pt x="10788" y="329"/>
                    <a:pt x="10604" y="340"/>
                  </a:cubicBezTo>
                  <a:cubicBezTo>
                    <a:pt x="10418" y="352"/>
                    <a:pt x="10862" y="492"/>
                    <a:pt x="11029" y="574"/>
                  </a:cubicBezTo>
                  <a:close/>
                  <a:moveTo>
                    <a:pt x="5148" y="2469"/>
                  </a:moveTo>
                  <a:cubicBezTo>
                    <a:pt x="5370" y="2504"/>
                    <a:pt x="5536" y="2738"/>
                    <a:pt x="5740" y="2726"/>
                  </a:cubicBezTo>
                  <a:cubicBezTo>
                    <a:pt x="5832" y="2721"/>
                    <a:pt x="5426" y="2434"/>
                    <a:pt x="5185" y="2270"/>
                  </a:cubicBezTo>
                  <a:cubicBezTo>
                    <a:pt x="4945" y="2106"/>
                    <a:pt x="4963" y="1942"/>
                    <a:pt x="4630" y="2001"/>
                  </a:cubicBezTo>
                  <a:cubicBezTo>
                    <a:pt x="4298" y="2059"/>
                    <a:pt x="4926" y="2434"/>
                    <a:pt x="5148" y="2469"/>
                  </a:cubicBezTo>
                  <a:close/>
                  <a:moveTo>
                    <a:pt x="5907" y="1521"/>
                  </a:moveTo>
                  <a:cubicBezTo>
                    <a:pt x="6258" y="1568"/>
                    <a:pt x="5536" y="1814"/>
                    <a:pt x="5426" y="2036"/>
                  </a:cubicBezTo>
                  <a:cubicBezTo>
                    <a:pt x="5315" y="2258"/>
                    <a:pt x="5980" y="2457"/>
                    <a:pt x="6258" y="2621"/>
                  </a:cubicBezTo>
                  <a:cubicBezTo>
                    <a:pt x="6535" y="2784"/>
                    <a:pt x="7201" y="2761"/>
                    <a:pt x="7441" y="2667"/>
                  </a:cubicBezTo>
                  <a:cubicBezTo>
                    <a:pt x="7682" y="2574"/>
                    <a:pt x="7608" y="2246"/>
                    <a:pt x="7922" y="2258"/>
                  </a:cubicBezTo>
                  <a:cubicBezTo>
                    <a:pt x="8237" y="2270"/>
                    <a:pt x="8070" y="2083"/>
                    <a:pt x="8329" y="2024"/>
                  </a:cubicBezTo>
                  <a:cubicBezTo>
                    <a:pt x="8588" y="1966"/>
                    <a:pt x="8625" y="2176"/>
                    <a:pt x="8403" y="2340"/>
                  </a:cubicBezTo>
                  <a:cubicBezTo>
                    <a:pt x="8181" y="2504"/>
                    <a:pt x="8791" y="2492"/>
                    <a:pt x="9124" y="2293"/>
                  </a:cubicBezTo>
                  <a:cubicBezTo>
                    <a:pt x="9457" y="2094"/>
                    <a:pt x="9531" y="2282"/>
                    <a:pt x="9457" y="2469"/>
                  </a:cubicBezTo>
                  <a:cubicBezTo>
                    <a:pt x="9383" y="2656"/>
                    <a:pt x="8699" y="2551"/>
                    <a:pt x="8458" y="2761"/>
                  </a:cubicBezTo>
                  <a:cubicBezTo>
                    <a:pt x="8218" y="2972"/>
                    <a:pt x="7479" y="2808"/>
                    <a:pt x="7146" y="3042"/>
                  </a:cubicBezTo>
                  <a:cubicBezTo>
                    <a:pt x="6813" y="3276"/>
                    <a:pt x="7441" y="3287"/>
                    <a:pt x="7903" y="3229"/>
                  </a:cubicBezTo>
                  <a:cubicBezTo>
                    <a:pt x="8366" y="3170"/>
                    <a:pt x="9235" y="3135"/>
                    <a:pt x="9568" y="3182"/>
                  </a:cubicBezTo>
                  <a:cubicBezTo>
                    <a:pt x="9901" y="3229"/>
                    <a:pt x="9364" y="3299"/>
                    <a:pt x="8809" y="3299"/>
                  </a:cubicBezTo>
                  <a:cubicBezTo>
                    <a:pt x="8255" y="3299"/>
                    <a:pt x="8070" y="3404"/>
                    <a:pt x="8088" y="3498"/>
                  </a:cubicBezTo>
                  <a:cubicBezTo>
                    <a:pt x="8107" y="3591"/>
                    <a:pt x="7312" y="3393"/>
                    <a:pt x="7275" y="3603"/>
                  </a:cubicBezTo>
                  <a:cubicBezTo>
                    <a:pt x="7238" y="3814"/>
                    <a:pt x="8015" y="3896"/>
                    <a:pt x="8107" y="4024"/>
                  </a:cubicBezTo>
                  <a:cubicBezTo>
                    <a:pt x="8199" y="4153"/>
                    <a:pt x="8717" y="4036"/>
                    <a:pt x="8920" y="4083"/>
                  </a:cubicBezTo>
                  <a:cubicBezTo>
                    <a:pt x="9124" y="4129"/>
                    <a:pt x="8588" y="4223"/>
                    <a:pt x="8513" y="4281"/>
                  </a:cubicBezTo>
                  <a:cubicBezTo>
                    <a:pt x="8440" y="4340"/>
                    <a:pt x="9087" y="4422"/>
                    <a:pt x="9198" y="4539"/>
                  </a:cubicBezTo>
                  <a:cubicBezTo>
                    <a:pt x="9309" y="4656"/>
                    <a:pt x="9771" y="4597"/>
                    <a:pt x="9752" y="4433"/>
                  </a:cubicBezTo>
                  <a:cubicBezTo>
                    <a:pt x="9729" y="4230"/>
                    <a:pt x="10160" y="3615"/>
                    <a:pt x="10715" y="3486"/>
                  </a:cubicBezTo>
                  <a:cubicBezTo>
                    <a:pt x="11269" y="3357"/>
                    <a:pt x="10955" y="3240"/>
                    <a:pt x="11029" y="3042"/>
                  </a:cubicBezTo>
                  <a:cubicBezTo>
                    <a:pt x="11103" y="2843"/>
                    <a:pt x="11546" y="3007"/>
                    <a:pt x="11417" y="2843"/>
                  </a:cubicBezTo>
                  <a:cubicBezTo>
                    <a:pt x="11288" y="2679"/>
                    <a:pt x="11362" y="2609"/>
                    <a:pt x="11713" y="2399"/>
                  </a:cubicBezTo>
                  <a:cubicBezTo>
                    <a:pt x="12065" y="2188"/>
                    <a:pt x="12286" y="2340"/>
                    <a:pt x="12712" y="2211"/>
                  </a:cubicBezTo>
                  <a:cubicBezTo>
                    <a:pt x="13137" y="2083"/>
                    <a:pt x="13340" y="2305"/>
                    <a:pt x="12878" y="2328"/>
                  </a:cubicBezTo>
                  <a:cubicBezTo>
                    <a:pt x="12472" y="2349"/>
                    <a:pt x="12674" y="2644"/>
                    <a:pt x="13008" y="2726"/>
                  </a:cubicBezTo>
                  <a:cubicBezTo>
                    <a:pt x="13340" y="2808"/>
                    <a:pt x="13044" y="2878"/>
                    <a:pt x="13303" y="2913"/>
                  </a:cubicBezTo>
                  <a:cubicBezTo>
                    <a:pt x="13562" y="2948"/>
                    <a:pt x="13488" y="3194"/>
                    <a:pt x="13155" y="3416"/>
                  </a:cubicBezTo>
                  <a:cubicBezTo>
                    <a:pt x="12823" y="3638"/>
                    <a:pt x="13248" y="3685"/>
                    <a:pt x="13951" y="3521"/>
                  </a:cubicBezTo>
                  <a:cubicBezTo>
                    <a:pt x="14653" y="3357"/>
                    <a:pt x="14210" y="3662"/>
                    <a:pt x="14413" y="3790"/>
                  </a:cubicBezTo>
                  <a:cubicBezTo>
                    <a:pt x="14617" y="3919"/>
                    <a:pt x="15171" y="3697"/>
                    <a:pt x="15467" y="3474"/>
                  </a:cubicBezTo>
                  <a:cubicBezTo>
                    <a:pt x="15763" y="3252"/>
                    <a:pt x="16206" y="3289"/>
                    <a:pt x="16188" y="3170"/>
                  </a:cubicBezTo>
                  <a:cubicBezTo>
                    <a:pt x="16170" y="3042"/>
                    <a:pt x="15856" y="3007"/>
                    <a:pt x="15597" y="3077"/>
                  </a:cubicBezTo>
                  <a:cubicBezTo>
                    <a:pt x="15338" y="3147"/>
                    <a:pt x="14690" y="3100"/>
                    <a:pt x="14912" y="2972"/>
                  </a:cubicBezTo>
                  <a:cubicBezTo>
                    <a:pt x="15134" y="2843"/>
                    <a:pt x="15097" y="2738"/>
                    <a:pt x="14765" y="2761"/>
                  </a:cubicBezTo>
                  <a:cubicBezTo>
                    <a:pt x="14432" y="2784"/>
                    <a:pt x="13840" y="2679"/>
                    <a:pt x="14117" y="2609"/>
                  </a:cubicBezTo>
                  <a:cubicBezTo>
                    <a:pt x="14394" y="2539"/>
                    <a:pt x="13914" y="2305"/>
                    <a:pt x="13655" y="2317"/>
                  </a:cubicBezTo>
                  <a:cubicBezTo>
                    <a:pt x="13396" y="2328"/>
                    <a:pt x="13470" y="2141"/>
                    <a:pt x="13488" y="2013"/>
                  </a:cubicBezTo>
                  <a:cubicBezTo>
                    <a:pt x="13507" y="1884"/>
                    <a:pt x="12749" y="1825"/>
                    <a:pt x="12896" y="1779"/>
                  </a:cubicBezTo>
                  <a:cubicBezTo>
                    <a:pt x="13044" y="1732"/>
                    <a:pt x="12582" y="1627"/>
                    <a:pt x="12471" y="1720"/>
                  </a:cubicBezTo>
                  <a:cubicBezTo>
                    <a:pt x="12360" y="1814"/>
                    <a:pt x="12138" y="1790"/>
                    <a:pt x="12138" y="1650"/>
                  </a:cubicBezTo>
                  <a:cubicBezTo>
                    <a:pt x="12138" y="1510"/>
                    <a:pt x="11584" y="1545"/>
                    <a:pt x="11362" y="1556"/>
                  </a:cubicBezTo>
                  <a:cubicBezTo>
                    <a:pt x="11140" y="1568"/>
                    <a:pt x="11250" y="1252"/>
                    <a:pt x="11029" y="1147"/>
                  </a:cubicBezTo>
                  <a:cubicBezTo>
                    <a:pt x="10807" y="1042"/>
                    <a:pt x="10511" y="1358"/>
                    <a:pt x="10345" y="1334"/>
                  </a:cubicBezTo>
                  <a:cubicBezTo>
                    <a:pt x="10178" y="1311"/>
                    <a:pt x="10474" y="1100"/>
                    <a:pt x="10566" y="960"/>
                  </a:cubicBezTo>
                  <a:cubicBezTo>
                    <a:pt x="10659" y="820"/>
                    <a:pt x="9790" y="633"/>
                    <a:pt x="9697" y="773"/>
                  </a:cubicBezTo>
                  <a:cubicBezTo>
                    <a:pt x="9605" y="913"/>
                    <a:pt x="9438" y="562"/>
                    <a:pt x="9253" y="527"/>
                  </a:cubicBezTo>
                  <a:cubicBezTo>
                    <a:pt x="9068" y="492"/>
                    <a:pt x="9217" y="761"/>
                    <a:pt x="9050" y="785"/>
                  </a:cubicBezTo>
                  <a:cubicBezTo>
                    <a:pt x="8884" y="808"/>
                    <a:pt x="8662" y="913"/>
                    <a:pt x="8939" y="1030"/>
                  </a:cubicBezTo>
                  <a:cubicBezTo>
                    <a:pt x="9217" y="1147"/>
                    <a:pt x="9494" y="1732"/>
                    <a:pt x="9457" y="1825"/>
                  </a:cubicBezTo>
                  <a:cubicBezTo>
                    <a:pt x="9420" y="1919"/>
                    <a:pt x="8569" y="1405"/>
                    <a:pt x="8532" y="1159"/>
                  </a:cubicBezTo>
                  <a:cubicBezTo>
                    <a:pt x="8495" y="913"/>
                    <a:pt x="8070" y="714"/>
                    <a:pt x="7959" y="890"/>
                  </a:cubicBezTo>
                  <a:cubicBezTo>
                    <a:pt x="7848" y="1065"/>
                    <a:pt x="7533" y="1135"/>
                    <a:pt x="7626" y="1311"/>
                  </a:cubicBezTo>
                  <a:cubicBezTo>
                    <a:pt x="7719" y="1486"/>
                    <a:pt x="7404" y="1545"/>
                    <a:pt x="7404" y="1405"/>
                  </a:cubicBezTo>
                  <a:cubicBezTo>
                    <a:pt x="7404" y="1264"/>
                    <a:pt x="6942" y="1100"/>
                    <a:pt x="6775" y="1089"/>
                  </a:cubicBezTo>
                  <a:cubicBezTo>
                    <a:pt x="6609" y="1077"/>
                    <a:pt x="7201" y="1007"/>
                    <a:pt x="7479" y="925"/>
                  </a:cubicBezTo>
                  <a:cubicBezTo>
                    <a:pt x="7756" y="843"/>
                    <a:pt x="7238" y="726"/>
                    <a:pt x="6998" y="820"/>
                  </a:cubicBezTo>
                  <a:cubicBezTo>
                    <a:pt x="6757" y="913"/>
                    <a:pt x="6443" y="761"/>
                    <a:pt x="6295" y="890"/>
                  </a:cubicBezTo>
                  <a:cubicBezTo>
                    <a:pt x="6147" y="1019"/>
                    <a:pt x="5962" y="890"/>
                    <a:pt x="5703" y="855"/>
                  </a:cubicBezTo>
                  <a:cubicBezTo>
                    <a:pt x="5444" y="820"/>
                    <a:pt x="5222" y="1089"/>
                    <a:pt x="5037" y="1042"/>
                  </a:cubicBezTo>
                  <a:cubicBezTo>
                    <a:pt x="4852" y="995"/>
                    <a:pt x="4741" y="1276"/>
                    <a:pt x="5037" y="1568"/>
                  </a:cubicBezTo>
                  <a:cubicBezTo>
                    <a:pt x="5333" y="1861"/>
                    <a:pt x="5555" y="1475"/>
                    <a:pt x="5907" y="1521"/>
                  </a:cubicBezTo>
                  <a:close/>
                  <a:moveTo>
                    <a:pt x="20818" y="11517"/>
                  </a:moveTo>
                  <a:cubicBezTo>
                    <a:pt x="20769" y="11634"/>
                    <a:pt x="20436" y="11610"/>
                    <a:pt x="20448" y="11493"/>
                  </a:cubicBezTo>
                  <a:cubicBezTo>
                    <a:pt x="20460" y="11377"/>
                    <a:pt x="19930" y="11283"/>
                    <a:pt x="19906" y="11228"/>
                  </a:cubicBezTo>
                  <a:cubicBezTo>
                    <a:pt x="19881" y="11174"/>
                    <a:pt x="20127" y="11181"/>
                    <a:pt x="20325" y="11251"/>
                  </a:cubicBezTo>
                  <a:cubicBezTo>
                    <a:pt x="20522" y="11322"/>
                    <a:pt x="20658" y="11275"/>
                    <a:pt x="20880" y="11142"/>
                  </a:cubicBezTo>
                  <a:cubicBezTo>
                    <a:pt x="21102" y="11010"/>
                    <a:pt x="21410" y="11119"/>
                    <a:pt x="21447" y="11002"/>
                  </a:cubicBezTo>
                  <a:cubicBezTo>
                    <a:pt x="21484" y="10885"/>
                    <a:pt x="21089" y="10807"/>
                    <a:pt x="21015" y="10737"/>
                  </a:cubicBezTo>
                  <a:cubicBezTo>
                    <a:pt x="20941" y="10667"/>
                    <a:pt x="20658" y="10573"/>
                    <a:pt x="20387" y="10604"/>
                  </a:cubicBezTo>
                  <a:cubicBezTo>
                    <a:pt x="20116" y="10636"/>
                    <a:pt x="20103" y="10565"/>
                    <a:pt x="19942" y="10472"/>
                  </a:cubicBezTo>
                  <a:cubicBezTo>
                    <a:pt x="19782" y="10378"/>
                    <a:pt x="19290" y="10534"/>
                    <a:pt x="19290" y="10753"/>
                  </a:cubicBezTo>
                  <a:cubicBezTo>
                    <a:pt x="19290" y="10971"/>
                    <a:pt x="18981" y="10916"/>
                    <a:pt x="19092" y="10799"/>
                  </a:cubicBezTo>
                  <a:cubicBezTo>
                    <a:pt x="19203" y="10682"/>
                    <a:pt x="18944" y="10542"/>
                    <a:pt x="19191" y="10503"/>
                  </a:cubicBezTo>
                  <a:cubicBezTo>
                    <a:pt x="19437" y="10464"/>
                    <a:pt x="19302" y="10230"/>
                    <a:pt x="18845" y="10207"/>
                  </a:cubicBezTo>
                  <a:cubicBezTo>
                    <a:pt x="18389" y="10184"/>
                    <a:pt x="18217" y="10425"/>
                    <a:pt x="18328" y="10503"/>
                  </a:cubicBezTo>
                  <a:cubicBezTo>
                    <a:pt x="18439" y="10581"/>
                    <a:pt x="18019" y="10916"/>
                    <a:pt x="17834" y="10916"/>
                  </a:cubicBezTo>
                  <a:cubicBezTo>
                    <a:pt x="17649" y="10916"/>
                    <a:pt x="17859" y="10628"/>
                    <a:pt x="17847" y="10472"/>
                  </a:cubicBezTo>
                  <a:cubicBezTo>
                    <a:pt x="17834" y="10316"/>
                    <a:pt x="17662" y="10402"/>
                    <a:pt x="17316" y="10651"/>
                  </a:cubicBezTo>
                  <a:cubicBezTo>
                    <a:pt x="16972" y="10901"/>
                    <a:pt x="16713" y="11127"/>
                    <a:pt x="16516" y="11150"/>
                  </a:cubicBezTo>
                  <a:cubicBezTo>
                    <a:pt x="16318" y="11174"/>
                    <a:pt x="16342" y="10924"/>
                    <a:pt x="16663" y="10815"/>
                  </a:cubicBezTo>
                  <a:cubicBezTo>
                    <a:pt x="16984" y="10706"/>
                    <a:pt x="16996" y="10409"/>
                    <a:pt x="17205" y="10409"/>
                  </a:cubicBezTo>
                  <a:cubicBezTo>
                    <a:pt x="17415" y="10409"/>
                    <a:pt x="17415" y="10254"/>
                    <a:pt x="17107" y="10207"/>
                  </a:cubicBezTo>
                  <a:cubicBezTo>
                    <a:pt x="16799" y="10160"/>
                    <a:pt x="16749" y="10378"/>
                    <a:pt x="16650" y="10441"/>
                  </a:cubicBezTo>
                  <a:cubicBezTo>
                    <a:pt x="16552" y="10503"/>
                    <a:pt x="16047" y="10331"/>
                    <a:pt x="16059" y="10394"/>
                  </a:cubicBezTo>
                  <a:cubicBezTo>
                    <a:pt x="16071" y="10457"/>
                    <a:pt x="15788" y="10479"/>
                    <a:pt x="15911" y="10596"/>
                  </a:cubicBezTo>
                  <a:cubicBezTo>
                    <a:pt x="16034" y="10713"/>
                    <a:pt x="15850" y="10815"/>
                    <a:pt x="15726" y="10675"/>
                  </a:cubicBezTo>
                  <a:cubicBezTo>
                    <a:pt x="15603" y="10534"/>
                    <a:pt x="15295" y="10643"/>
                    <a:pt x="15147" y="10799"/>
                  </a:cubicBezTo>
                  <a:cubicBezTo>
                    <a:pt x="14999" y="10955"/>
                    <a:pt x="14801" y="10947"/>
                    <a:pt x="14949" y="11002"/>
                  </a:cubicBezTo>
                  <a:cubicBezTo>
                    <a:pt x="15097" y="11057"/>
                    <a:pt x="15085" y="11267"/>
                    <a:pt x="14863" y="11306"/>
                  </a:cubicBezTo>
                  <a:cubicBezTo>
                    <a:pt x="14641" y="11345"/>
                    <a:pt x="14727" y="10924"/>
                    <a:pt x="14555" y="10963"/>
                  </a:cubicBezTo>
                  <a:cubicBezTo>
                    <a:pt x="14382" y="11002"/>
                    <a:pt x="14493" y="10760"/>
                    <a:pt x="14727" y="10760"/>
                  </a:cubicBezTo>
                  <a:cubicBezTo>
                    <a:pt x="14961" y="10760"/>
                    <a:pt x="15196" y="10542"/>
                    <a:pt x="15171" y="10488"/>
                  </a:cubicBezTo>
                  <a:cubicBezTo>
                    <a:pt x="15130" y="10396"/>
                    <a:pt x="14875" y="10418"/>
                    <a:pt x="14875" y="10534"/>
                  </a:cubicBezTo>
                  <a:cubicBezTo>
                    <a:pt x="14875" y="10651"/>
                    <a:pt x="14506" y="10628"/>
                    <a:pt x="14197" y="10620"/>
                  </a:cubicBezTo>
                  <a:cubicBezTo>
                    <a:pt x="13890" y="10612"/>
                    <a:pt x="13901" y="10846"/>
                    <a:pt x="14247" y="10971"/>
                  </a:cubicBezTo>
                  <a:cubicBezTo>
                    <a:pt x="14592" y="11096"/>
                    <a:pt x="14185" y="11174"/>
                    <a:pt x="14012" y="11080"/>
                  </a:cubicBezTo>
                  <a:cubicBezTo>
                    <a:pt x="13840" y="10986"/>
                    <a:pt x="13569" y="11033"/>
                    <a:pt x="13384" y="11088"/>
                  </a:cubicBezTo>
                  <a:cubicBezTo>
                    <a:pt x="13199" y="11142"/>
                    <a:pt x="13828" y="11283"/>
                    <a:pt x="13852" y="11353"/>
                  </a:cubicBezTo>
                  <a:cubicBezTo>
                    <a:pt x="13877" y="11423"/>
                    <a:pt x="13532" y="11267"/>
                    <a:pt x="13457" y="11322"/>
                  </a:cubicBezTo>
                  <a:cubicBezTo>
                    <a:pt x="13384" y="11377"/>
                    <a:pt x="13039" y="11283"/>
                    <a:pt x="13014" y="11150"/>
                  </a:cubicBezTo>
                  <a:cubicBezTo>
                    <a:pt x="12989" y="11018"/>
                    <a:pt x="12434" y="11205"/>
                    <a:pt x="12743" y="11251"/>
                  </a:cubicBezTo>
                  <a:cubicBezTo>
                    <a:pt x="13051" y="11298"/>
                    <a:pt x="12940" y="11423"/>
                    <a:pt x="12940" y="11595"/>
                  </a:cubicBezTo>
                  <a:cubicBezTo>
                    <a:pt x="12940" y="11766"/>
                    <a:pt x="12582" y="11634"/>
                    <a:pt x="12656" y="11485"/>
                  </a:cubicBezTo>
                  <a:cubicBezTo>
                    <a:pt x="12730" y="11337"/>
                    <a:pt x="12434" y="11368"/>
                    <a:pt x="12188" y="11462"/>
                  </a:cubicBezTo>
                  <a:cubicBezTo>
                    <a:pt x="11941" y="11556"/>
                    <a:pt x="12225" y="11291"/>
                    <a:pt x="12126" y="11158"/>
                  </a:cubicBezTo>
                  <a:cubicBezTo>
                    <a:pt x="12028" y="11026"/>
                    <a:pt x="11805" y="11158"/>
                    <a:pt x="11546" y="11189"/>
                  </a:cubicBezTo>
                  <a:cubicBezTo>
                    <a:pt x="11288" y="11220"/>
                    <a:pt x="11152" y="11228"/>
                    <a:pt x="11313" y="11337"/>
                  </a:cubicBezTo>
                  <a:cubicBezTo>
                    <a:pt x="11473" y="11446"/>
                    <a:pt x="11448" y="11602"/>
                    <a:pt x="11238" y="11579"/>
                  </a:cubicBezTo>
                  <a:cubicBezTo>
                    <a:pt x="11029" y="11556"/>
                    <a:pt x="10943" y="11579"/>
                    <a:pt x="10967" y="11704"/>
                  </a:cubicBezTo>
                  <a:cubicBezTo>
                    <a:pt x="10992" y="11828"/>
                    <a:pt x="10696" y="11836"/>
                    <a:pt x="10671" y="11727"/>
                  </a:cubicBezTo>
                  <a:cubicBezTo>
                    <a:pt x="10647" y="11618"/>
                    <a:pt x="10227" y="11649"/>
                    <a:pt x="10104" y="11774"/>
                  </a:cubicBezTo>
                  <a:cubicBezTo>
                    <a:pt x="9981" y="11899"/>
                    <a:pt x="9635" y="11992"/>
                    <a:pt x="9673" y="12133"/>
                  </a:cubicBezTo>
                  <a:cubicBezTo>
                    <a:pt x="9709" y="12273"/>
                    <a:pt x="9981" y="12062"/>
                    <a:pt x="10203" y="12109"/>
                  </a:cubicBezTo>
                  <a:cubicBezTo>
                    <a:pt x="10425" y="12156"/>
                    <a:pt x="10190" y="12226"/>
                    <a:pt x="10314" y="12296"/>
                  </a:cubicBezTo>
                  <a:cubicBezTo>
                    <a:pt x="10437" y="12367"/>
                    <a:pt x="10412" y="12538"/>
                    <a:pt x="10240" y="12437"/>
                  </a:cubicBezTo>
                  <a:cubicBezTo>
                    <a:pt x="10067" y="12336"/>
                    <a:pt x="9845" y="12304"/>
                    <a:pt x="9808" y="12468"/>
                  </a:cubicBezTo>
                  <a:cubicBezTo>
                    <a:pt x="9771" y="12631"/>
                    <a:pt x="9586" y="12444"/>
                    <a:pt x="9438" y="12327"/>
                  </a:cubicBezTo>
                  <a:cubicBezTo>
                    <a:pt x="9290" y="12210"/>
                    <a:pt x="9143" y="12546"/>
                    <a:pt x="8982" y="12468"/>
                  </a:cubicBezTo>
                  <a:cubicBezTo>
                    <a:pt x="8822" y="12390"/>
                    <a:pt x="9303" y="12148"/>
                    <a:pt x="9179" y="12031"/>
                  </a:cubicBezTo>
                  <a:cubicBezTo>
                    <a:pt x="9056" y="11914"/>
                    <a:pt x="8969" y="12101"/>
                    <a:pt x="8686" y="12281"/>
                  </a:cubicBezTo>
                  <a:cubicBezTo>
                    <a:pt x="8403" y="12460"/>
                    <a:pt x="8021" y="12452"/>
                    <a:pt x="8157" y="12538"/>
                  </a:cubicBezTo>
                  <a:cubicBezTo>
                    <a:pt x="8292" y="12624"/>
                    <a:pt x="7873" y="12671"/>
                    <a:pt x="7799" y="12818"/>
                  </a:cubicBezTo>
                  <a:cubicBezTo>
                    <a:pt x="7725" y="12967"/>
                    <a:pt x="7146" y="13022"/>
                    <a:pt x="6775" y="13177"/>
                  </a:cubicBezTo>
                  <a:cubicBezTo>
                    <a:pt x="6406" y="13333"/>
                    <a:pt x="6850" y="13341"/>
                    <a:pt x="7059" y="13193"/>
                  </a:cubicBezTo>
                  <a:cubicBezTo>
                    <a:pt x="7269" y="13045"/>
                    <a:pt x="7343" y="13131"/>
                    <a:pt x="7676" y="12998"/>
                  </a:cubicBezTo>
                  <a:cubicBezTo>
                    <a:pt x="8009" y="12865"/>
                    <a:pt x="8366" y="12756"/>
                    <a:pt x="8489" y="12811"/>
                  </a:cubicBezTo>
                  <a:cubicBezTo>
                    <a:pt x="8612" y="12865"/>
                    <a:pt x="8822" y="12904"/>
                    <a:pt x="8982" y="12764"/>
                  </a:cubicBezTo>
                  <a:cubicBezTo>
                    <a:pt x="9143" y="12624"/>
                    <a:pt x="9340" y="12655"/>
                    <a:pt x="9500" y="12741"/>
                  </a:cubicBezTo>
                  <a:cubicBezTo>
                    <a:pt x="9660" y="12827"/>
                    <a:pt x="9229" y="12897"/>
                    <a:pt x="9426" y="13022"/>
                  </a:cubicBezTo>
                  <a:cubicBezTo>
                    <a:pt x="9623" y="13146"/>
                    <a:pt x="9192" y="13216"/>
                    <a:pt x="9192" y="13107"/>
                  </a:cubicBezTo>
                  <a:cubicBezTo>
                    <a:pt x="9192" y="12998"/>
                    <a:pt x="8946" y="12904"/>
                    <a:pt x="8859" y="13006"/>
                  </a:cubicBezTo>
                  <a:cubicBezTo>
                    <a:pt x="8772" y="13107"/>
                    <a:pt x="8625" y="13216"/>
                    <a:pt x="8465" y="13224"/>
                  </a:cubicBezTo>
                  <a:cubicBezTo>
                    <a:pt x="8305" y="13232"/>
                    <a:pt x="8132" y="13419"/>
                    <a:pt x="8132" y="13606"/>
                  </a:cubicBezTo>
                  <a:cubicBezTo>
                    <a:pt x="8132" y="13793"/>
                    <a:pt x="7848" y="13606"/>
                    <a:pt x="7824" y="13770"/>
                  </a:cubicBezTo>
                  <a:cubicBezTo>
                    <a:pt x="7799" y="13934"/>
                    <a:pt x="7404" y="14222"/>
                    <a:pt x="7059" y="14432"/>
                  </a:cubicBezTo>
                  <a:cubicBezTo>
                    <a:pt x="6715" y="14643"/>
                    <a:pt x="7035" y="14690"/>
                    <a:pt x="6924" y="14822"/>
                  </a:cubicBezTo>
                  <a:cubicBezTo>
                    <a:pt x="6813" y="14955"/>
                    <a:pt x="6406" y="14838"/>
                    <a:pt x="6271" y="14892"/>
                  </a:cubicBezTo>
                  <a:cubicBezTo>
                    <a:pt x="6134" y="14947"/>
                    <a:pt x="6344" y="15275"/>
                    <a:pt x="6160" y="15376"/>
                  </a:cubicBezTo>
                  <a:cubicBezTo>
                    <a:pt x="5975" y="15477"/>
                    <a:pt x="6160" y="15618"/>
                    <a:pt x="6160" y="15735"/>
                  </a:cubicBezTo>
                  <a:cubicBezTo>
                    <a:pt x="6160" y="15851"/>
                    <a:pt x="5679" y="15664"/>
                    <a:pt x="5642" y="15781"/>
                  </a:cubicBezTo>
                  <a:cubicBezTo>
                    <a:pt x="5605" y="15898"/>
                    <a:pt x="5185" y="15867"/>
                    <a:pt x="5062" y="15898"/>
                  </a:cubicBezTo>
                  <a:cubicBezTo>
                    <a:pt x="4939" y="15929"/>
                    <a:pt x="5309" y="16116"/>
                    <a:pt x="5531" y="16226"/>
                  </a:cubicBezTo>
                  <a:cubicBezTo>
                    <a:pt x="5753" y="16335"/>
                    <a:pt x="5321" y="16421"/>
                    <a:pt x="5272" y="16296"/>
                  </a:cubicBezTo>
                  <a:cubicBezTo>
                    <a:pt x="5222" y="16171"/>
                    <a:pt x="4914" y="16374"/>
                    <a:pt x="4532" y="16483"/>
                  </a:cubicBezTo>
                  <a:cubicBezTo>
                    <a:pt x="4150" y="16592"/>
                    <a:pt x="4310" y="16810"/>
                    <a:pt x="4014" y="16818"/>
                  </a:cubicBezTo>
                  <a:cubicBezTo>
                    <a:pt x="3718" y="16826"/>
                    <a:pt x="3804" y="17122"/>
                    <a:pt x="3607" y="17216"/>
                  </a:cubicBezTo>
                  <a:cubicBezTo>
                    <a:pt x="3410" y="17309"/>
                    <a:pt x="3460" y="16998"/>
                    <a:pt x="3151" y="16990"/>
                  </a:cubicBezTo>
                  <a:cubicBezTo>
                    <a:pt x="2843" y="16982"/>
                    <a:pt x="2867" y="17122"/>
                    <a:pt x="3052" y="17286"/>
                  </a:cubicBezTo>
                  <a:cubicBezTo>
                    <a:pt x="3237" y="17449"/>
                    <a:pt x="2769" y="17325"/>
                    <a:pt x="2596" y="17465"/>
                  </a:cubicBezTo>
                  <a:cubicBezTo>
                    <a:pt x="2424" y="17606"/>
                    <a:pt x="1930" y="17536"/>
                    <a:pt x="1795" y="17653"/>
                  </a:cubicBezTo>
                  <a:cubicBezTo>
                    <a:pt x="1659" y="17769"/>
                    <a:pt x="2164" y="17769"/>
                    <a:pt x="2238" y="17863"/>
                  </a:cubicBezTo>
                  <a:cubicBezTo>
                    <a:pt x="2312" y="17957"/>
                    <a:pt x="1795" y="17910"/>
                    <a:pt x="1523" y="17871"/>
                  </a:cubicBezTo>
                  <a:cubicBezTo>
                    <a:pt x="1253" y="17832"/>
                    <a:pt x="1326" y="18089"/>
                    <a:pt x="1080" y="18058"/>
                  </a:cubicBezTo>
                  <a:cubicBezTo>
                    <a:pt x="833" y="18027"/>
                    <a:pt x="525" y="18190"/>
                    <a:pt x="698" y="18300"/>
                  </a:cubicBezTo>
                  <a:cubicBezTo>
                    <a:pt x="870" y="18409"/>
                    <a:pt x="562" y="18424"/>
                    <a:pt x="389" y="18354"/>
                  </a:cubicBezTo>
                  <a:cubicBezTo>
                    <a:pt x="217" y="18284"/>
                    <a:pt x="69" y="18455"/>
                    <a:pt x="7" y="18588"/>
                  </a:cubicBezTo>
                  <a:cubicBezTo>
                    <a:pt x="-55" y="18720"/>
                    <a:pt x="340" y="18791"/>
                    <a:pt x="328" y="18853"/>
                  </a:cubicBezTo>
                  <a:cubicBezTo>
                    <a:pt x="316" y="18915"/>
                    <a:pt x="7" y="19017"/>
                    <a:pt x="229" y="19048"/>
                  </a:cubicBezTo>
                  <a:cubicBezTo>
                    <a:pt x="451" y="19079"/>
                    <a:pt x="291" y="19204"/>
                    <a:pt x="143" y="19243"/>
                  </a:cubicBezTo>
                  <a:cubicBezTo>
                    <a:pt x="-5" y="19282"/>
                    <a:pt x="-5" y="19376"/>
                    <a:pt x="143" y="19492"/>
                  </a:cubicBezTo>
                  <a:cubicBezTo>
                    <a:pt x="291" y="19610"/>
                    <a:pt x="-116" y="19633"/>
                    <a:pt x="81" y="19812"/>
                  </a:cubicBezTo>
                  <a:cubicBezTo>
                    <a:pt x="278" y="19991"/>
                    <a:pt x="426" y="19765"/>
                    <a:pt x="513" y="19898"/>
                  </a:cubicBezTo>
                  <a:cubicBezTo>
                    <a:pt x="599" y="20031"/>
                    <a:pt x="833" y="19914"/>
                    <a:pt x="1104" y="19757"/>
                  </a:cubicBezTo>
                  <a:cubicBezTo>
                    <a:pt x="1376" y="19602"/>
                    <a:pt x="1475" y="19929"/>
                    <a:pt x="1253" y="19921"/>
                  </a:cubicBezTo>
                  <a:cubicBezTo>
                    <a:pt x="1031" y="19914"/>
                    <a:pt x="772" y="19999"/>
                    <a:pt x="821" y="20140"/>
                  </a:cubicBezTo>
                  <a:cubicBezTo>
                    <a:pt x="870" y="20280"/>
                    <a:pt x="476" y="20256"/>
                    <a:pt x="488" y="20085"/>
                  </a:cubicBezTo>
                  <a:cubicBezTo>
                    <a:pt x="500" y="19914"/>
                    <a:pt x="32" y="20116"/>
                    <a:pt x="204" y="20241"/>
                  </a:cubicBezTo>
                  <a:cubicBezTo>
                    <a:pt x="377" y="20365"/>
                    <a:pt x="143" y="20436"/>
                    <a:pt x="143" y="20553"/>
                  </a:cubicBezTo>
                  <a:cubicBezTo>
                    <a:pt x="143" y="20670"/>
                    <a:pt x="476" y="20646"/>
                    <a:pt x="611" y="20513"/>
                  </a:cubicBezTo>
                  <a:cubicBezTo>
                    <a:pt x="747" y="20381"/>
                    <a:pt x="969" y="20412"/>
                    <a:pt x="1055" y="20545"/>
                  </a:cubicBezTo>
                  <a:cubicBezTo>
                    <a:pt x="1141" y="20677"/>
                    <a:pt x="846" y="20576"/>
                    <a:pt x="846" y="20755"/>
                  </a:cubicBezTo>
                  <a:cubicBezTo>
                    <a:pt x="846" y="20935"/>
                    <a:pt x="661" y="20779"/>
                    <a:pt x="500" y="20919"/>
                  </a:cubicBezTo>
                  <a:cubicBezTo>
                    <a:pt x="340" y="21060"/>
                    <a:pt x="1129" y="21317"/>
                    <a:pt x="1376" y="21356"/>
                  </a:cubicBezTo>
                  <a:cubicBezTo>
                    <a:pt x="1623" y="21395"/>
                    <a:pt x="1856" y="21566"/>
                    <a:pt x="2349" y="21519"/>
                  </a:cubicBezTo>
                  <a:cubicBezTo>
                    <a:pt x="2843" y="21472"/>
                    <a:pt x="3780" y="20896"/>
                    <a:pt x="3903" y="20794"/>
                  </a:cubicBezTo>
                  <a:cubicBezTo>
                    <a:pt x="4027" y="20693"/>
                    <a:pt x="4298" y="20810"/>
                    <a:pt x="4482" y="20716"/>
                  </a:cubicBezTo>
                  <a:cubicBezTo>
                    <a:pt x="4667" y="20623"/>
                    <a:pt x="4556" y="20381"/>
                    <a:pt x="4692" y="20335"/>
                  </a:cubicBezTo>
                  <a:cubicBezTo>
                    <a:pt x="4828" y="20288"/>
                    <a:pt x="4901" y="20592"/>
                    <a:pt x="5025" y="20623"/>
                  </a:cubicBezTo>
                  <a:cubicBezTo>
                    <a:pt x="5137" y="20651"/>
                    <a:pt x="5217" y="20706"/>
                    <a:pt x="5222" y="20862"/>
                  </a:cubicBezTo>
                  <a:cubicBezTo>
                    <a:pt x="5320" y="20853"/>
                    <a:pt x="5420" y="20856"/>
                    <a:pt x="5483" y="20885"/>
                  </a:cubicBezTo>
                  <a:cubicBezTo>
                    <a:pt x="5641" y="20960"/>
                    <a:pt x="5681" y="20635"/>
                    <a:pt x="5681" y="20535"/>
                  </a:cubicBezTo>
                  <a:cubicBezTo>
                    <a:pt x="5681" y="20434"/>
                    <a:pt x="5839" y="20234"/>
                    <a:pt x="5800" y="20108"/>
                  </a:cubicBezTo>
                  <a:cubicBezTo>
                    <a:pt x="5760" y="19984"/>
                    <a:pt x="6275" y="20084"/>
                    <a:pt x="6354" y="19984"/>
                  </a:cubicBezTo>
                  <a:cubicBezTo>
                    <a:pt x="6433" y="19883"/>
                    <a:pt x="6473" y="19533"/>
                    <a:pt x="6315" y="19483"/>
                  </a:cubicBezTo>
                  <a:cubicBezTo>
                    <a:pt x="6156" y="19432"/>
                    <a:pt x="6117" y="19232"/>
                    <a:pt x="6275" y="19232"/>
                  </a:cubicBezTo>
                  <a:cubicBezTo>
                    <a:pt x="6433" y="19232"/>
                    <a:pt x="6631" y="19157"/>
                    <a:pt x="6592" y="18956"/>
                  </a:cubicBezTo>
                  <a:cubicBezTo>
                    <a:pt x="6552" y="18756"/>
                    <a:pt x="6077" y="18781"/>
                    <a:pt x="6038" y="18581"/>
                  </a:cubicBezTo>
                  <a:cubicBezTo>
                    <a:pt x="5998" y="18381"/>
                    <a:pt x="6275" y="18330"/>
                    <a:pt x="6077" y="18080"/>
                  </a:cubicBezTo>
                  <a:cubicBezTo>
                    <a:pt x="5879" y="17829"/>
                    <a:pt x="6156" y="17679"/>
                    <a:pt x="6077" y="17554"/>
                  </a:cubicBezTo>
                  <a:cubicBezTo>
                    <a:pt x="5998" y="17428"/>
                    <a:pt x="5919" y="17278"/>
                    <a:pt x="6156" y="17028"/>
                  </a:cubicBezTo>
                  <a:cubicBezTo>
                    <a:pt x="6394" y="16777"/>
                    <a:pt x="6830" y="16652"/>
                    <a:pt x="6988" y="16677"/>
                  </a:cubicBezTo>
                  <a:cubicBezTo>
                    <a:pt x="7147" y="16702"/>
                    <a:pt x="7424" y="16802"/>
                    <a:pt x="7543" y="16652"/>
                  </a:cubicBezTo>
                  <a:cubicBezTo>
                    <a:pt x="7661" y="16501"/>
                    <a:pt x="7661" y="16376"/>
                    <a:pt x="7543" y="16351"/>
                  </a:cubicBezTo>
                  <a:cubicBezTo>
                    <a:pt x="7424" y="16326"/>
                    <a:pt x="7107" y="16276"/>
                    <a:pt x="7345" y="16076"/>
                  </a:cubicBezTo>
                  <a:cubicBezTo>
                    <a:pt x="7582" y="15875"/>
                    <a:pt x="7860" y="15624"/>
                    <a:pt x="7900" y="15400"/>
                  </a:cubicBezTo>
                  <a:cubicBezTo>
                    <a:pt x="7939" y="15174"/>
                    <a:pt x="7820" y="14998"/>
                    <a:pt x="7939" y="14923"/>
                  </a:cubicBezTo>
                  <a:cubicBezTo>
                    <a:pt x="8058" y="14848"/>
                    <a:pt x="8336" y="14923"/>
                    <a:pt x="8572" y="14823"/>
                  </a:cubicBezTo>
                  <a:cubicBezTo>
                    <a:pt x="8810" y="14723"/>
                    <a:pt x="8612" y="14598"/>
                    <a:pt x="8731" y="14522"/>
                  </a:cubicBezTo>
                  <a:cubicBezTo>
                    <a:pt x="8850" y="14447"/>
                    <a:pt x="9008" y="14197"/>
                    <a:pt x="9167" y="14122"/>
                  </a:cubicBezTo>
                  <a:cubicBezTo>
                    <a:pt x="9325" y="14047"/>
                    <a:pt x="9483" y="13946"/>
                    <a:pt x="9365" y="13846"/>
                  </a:cubicBezTo>
                  <a:cubicBezTo>
                    <a:pt x="9246" y="13746"/>
                    <a:pt x="9602" y="13646"/>
                    <a:pt x="9602" y="13470"/>
                  </a:cubicBezTo>
                  <a:cubicBezTo>
                    <a:pt x="9602" y="13295"/>
                    <a:pt x="9998" y="13170"/>
                    <a:pt x="10236" y="13170"/>
                  </a:cubicBezTo>
                  <a:cubicBezTo>
                    <a:pt x="10474" y="13170"/>
                    <a:pt x="10870" y="13170"/>
                    <a:pt x="10870" y="13019"/>
                  </a:cubicBezTo>
                  <a:cubicBezTo>
                    <a:pt x="10870" y="12869"/>
                    <a:pt x="10712" y="12543"/>
                    <a:pt x="11068" y="12644"/>
                  </a:cubicBezTo>
                  <a:cubicBezTo>
                    <a:pt x="11424" y="12744"/>
                    <a:pt x="11702" y="12619"/>
                    <a:pt x="11940" y="12744"/>
                  </a:cubicBezTo>
                  <a:cubicBezTo>
                    <a:pt x="12177" y="12869"/>
                    <a:pt x="12494" y="12844"/>
                    <a:pt x="12494" y="12644"/>
                  </a:cubicBezTo>
                  <a:cubicBezTo>
                    <a:pt x="12494" y="12443"/>
                    <a:pt x="12613" y="12118"/>
                    <a:pt x="12970" y="12243"/>
                  </a:cubicBezTo>
                  <a:cubicBezTo>
                    <a:pt x="12998" y="12253"/>
                    <a:pt x="13023" y="12264"/>
                    <a:pt x="13050" y="12275"/>
                  </a:cubicBezTo>
                  <a:cubicBezTo>
                    <a:pt x="13168" y="12107"/>
                    <a:pt x="13393" y="12001"/>
                    <a:pt x="13603" y="12017"/>
                  </a:cubicBezTo>
                  <a:cubicBezTo>
                    <a:pt x="13921" y="12043"/>
                    <a:pt x="14118" y="12393"/>
                    <a:pt x="14515" y="12443"/>
                  </a:cubicBezTo>
                  <a:cubicBezTo>
                    <a:pt x="14911" y="12493"/>
                    <a:pt x="15307" y="12594"/>
                    <a:pt x="15426" y="12468"/>
                  </a:cubicBezTo>
                  <a:cubicBezTo>
                    <a:pt x="15545" y="12343"/>
                    <a:pt x="15822" y="12543"/>
                    <a:pt x="16059" y="12493"/>
                  </a:cubicBezTo>
                  <a:cubicBezTo>
                    <a:pt x="16297" y="12443"/>
                    <a:pt x="16297" y="12769"/>
                    <a:pt x="16535" y="12569"/>
                  </a:cubicBezTo>
                  <a:cubicBezTo>
                    <a:pt x="16772" y="12368"/>
                    <a:pt x="16495" y="12243"/>
                    <a:pt x="16891" y="12268"/>
                  </a:cubicBezTo>
                  <a:cubicBezTo>
                    <a:pt x="17288" y="12293"/>
                    <a:pt x="17050" y="11992"/>
                    <a:pt x="17050" y="11817"/>
                  </a:cubicBezTo>
                  <a:cubicBezTo>
                    <a:pt x="17050" y="11642"/>
                    <a:pt x="17565" y="11617"/>
                    <a:pt x="17565" y="11466"/>
                  </a:cubicBezTo>
                  <a:cubicBezTo>
                    <a:pt x="17565" y="11316"/>
                    <a:pt x="18278" y="11441"/>
                    <a:pt x="18397" y="11341"/>
                  </a:cubicBezTo>
                  <a:cubicBezTo>
                    <a:pt x="18516" y="11241"/>
                    <a:pt x="18911" y="11166"/>
                    <a:pt x="19071" y="11341"/>
                  </a:cubicBezTo>
                  <a:cubicBezTo>
                    <a:pt x="19229" y="11516"/>
                    <a:pt x="19902" y="11566"/>
                    <a:pt x="19942" y="11717"/>
                  </a:cubicBezTo>
                  <a:cubicBezTo>
                    <a:pt x="19961" y="11790"/>
                    <a:pt x="19943" y="11904"/>
                    <a:pt x="19942" y="12011"/>
                  </a:cubicBezTo>
                  <a:cubicBezTo>
                    <a:pt x="20051" y="11942"/>
                    <a:pt x="20191" y="11891"/>
                    <a:pt x="20325" y="11891"/>
                  </a:cubicBezTo>
                  <a:cubicBezTo>
                    <a:pt x="20571" y="11891"/>
                    <a:pt x="20793" y="11657"/>
                    <a:pt x="21015" y="11688"/>
                  </a:cubicBezTo>
                  <a:cubicBezTo>
                    <a:pt x="21200" y="11714"/>
                    <a:pt x="21383" y="11694"/>
                    <a:pt x="21439" y="11499"/>
                  </a:cubicBezTo>
                  <a:cubicBezTo>
                    <a:pt x="21240" y="11421"/>
                    <a:pt x="20863" y="11410"/>
                    <a:pt x="20818" y="1151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67" name="Shape 6466">
              <a:extLst>
                <a:ext uri="{FF2B5EF4-FFF2-40B4-BE49-F238E27FC236}">
                  <a16:creationId xmlns:a16="http://schemas.microsoft.com/office/drawing/2014/main" id="{1A75B889-09E7-601C-358F-77CAFAA5806E}"/>
                </a:ext>
              </a:extLst>
            </p:cNvPr>
            <p:cNvSpPr/>
            <p:nvPr/>
          </p:nvSpPr>
          <p:spPr>
            <a:xfrm>
              <a:off x="10005597" y="2074844"/>
              <a:ext cx="74647" cy="23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7" h="16736" extrusionOk="0">
                  <a:moveTo>
                    <a:pt x="8253" y="440"/>
                  </a:moveTo>
                  <a:cubicBezTo>
                    <a:pt x="6917" y="3025"/>
                    <a:pt x="-1523" y="1775"/>
                    <a:pt x="241" y="7140"/>
                  </a:cubicBezTo>
                  <a:cubicBezTo>
                    <a:pt x="1767" y="11763"/>
                    <a:pt x="9014" y="9204"/>
                    <a:pt x="12260" y="14332"/>
                  </a:cubicBezTo>
                  <a:cubicBezTo>
                    <a:pt x="15500" y="19480"/>
                    <a:pt x="20077" y="15365"/>
                    <a:pt x="20077" y="11250"/>
                  </a:cubicBezTo>
                  <a:cubicBezTo>
                    <a:pt x="20077" y="7140"/>
                    <a:pt x="9588" y="-2120"/>
                    <a:pt x="8253" y="44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68" name="Shape 6467">
              <a:extLst>
                <a:ext uri="{FF2B5EF4-FFF2-40B4-BE49-F238E27FC236}">
                  <a16:creationId xmlns:a16="http://schemas.microsoft.com/office/drawing/2014/main" id="{26A8D5E9-7A2A-4FAA-46A1-B967375A9DFA}"/>
                </a:ext>
              </a:extLst>
            </p:cNvPr>
            <p:cNvSpPr/>
            <p:nvPr/>
          </p:nvSpPr>
          <p:spPr>
            <a:xfrm>
              <a:off x="8579366" y="2680395"/>
              <a:ext cx="407372" cy="403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57" extrusionOk="0">
                  <a:moveTo>
                    <a:pt x="2629" y="18218"/>
                  </a:moveTo>
                  <a:cubicBezTo>
                    <a:pt x="2629" y="17846"/>
                    <a:pt x="1808" y="17920"/>
                    <a:pt x="1772" y="17585"/>
                  </a:cubicBezTo>
                  <a:cubicBezTo>
                    <a:pt x="1734" y="17251"/>
                    <a:pt x="1175" y="17437"/>
                    <a:pt x="615" y="17846"/>
                  </a:cubicBezTo>
                  <a:cubicBezTo>
                    <a:pt x="56" y="18254"/>
                    <a:pt x="-131" y="18329"/>
                    <a:pt x="93" y="18737"/>
                  </a:cubicBezTo>
                  <a:cubicBezTo>
                    <a:pt x="317" y="19146"/>
                    <a:pt x="652" y="18775"/>
                    <a:pt x="801" y="18366"/>
                  </a:cubicBezTo>
                  <a:cubicBezTo>
                    <a:pt x="950" y="17957"/>
                    <a:pt x="1324" y="18960"/>
                    <a:pt x="989" y="19629"/>
                  </a:cubicBezTo>
                  <a:cubicBezTo>
                    <a:pt x="652" y="20298"/>
                    <a:pt x="1031" y="21240"/>
                    <a:pt x="1473" y="21152"/>
                  </a:cubicBezTo>
                  <a:cubicBezTo>
                    <a:pt x="1846" y="21078"/>
                    <a:pt x="2331" y="19740"/>
                    <a:pt x="2891" y="19034"/>
                  </a:cubicBezTo>
                  <a:cubicBezTo>
                    <a:pt x="3450" y="18329"/>
                    <a:pt x="2629" y="18588"/>
                    <a:pt x="2629" y="18218"/>
                  </a:cubicBezTo>
                  <a:close/>
                  <a:moveTo>
                    <a:pt x="5204" y="16768"/>
                  </a:moveTo>
                  <a:cubicBezTo>
                    <a:pt x="5054" y="17177"/>
                    <a:pt x="4607" y="16991"/>
                    <a:pt x="4010" y="17103"/>
                  </a:cubicBezTo>
                  <a:cubicBezTo>
                    <a:pt x="3413" y="17214"/>
                    <a:pt x="3393" y="18631"/>
                    <a:pt x="3824" y="18775"/>
                  </a:cubicBezTo>
                  <a:cubicBezTo>
                    <a:pt x="4159" y="18886"/>
                    <a:pt x="4421" y="18886"/>
                    <a:pt x="4532" y="18440"/>
                  </a:cubicBezTo>
                  <a:cubicBezTo>
                    <a:pt x="4644" y="17995"/>
                    <a:pt x="5241" y="17846"/>
                    <a:pt x="5614" y="18031"/>
                  </a:cubicBezTo>
                  <a:cubicBezTo>
                    <a:pt x="5988" y="18218"/>
                    <a:pt x="6472" y="17474"/>
                    <a:pt x="6472" y="16916"/>
                  </a:cubicBezTo>
                  <a:cubicBezTo>
                    <a:pt x="6472" y="16359"/>
                    <a:pt x="5353" y="16359"/>
                    <a:pt x="5204" y="16768"/>
                  </a:cubicBezTo>
                  <a:close/>
                  <a:moveTo>
                    <a:pt x="13411" y="7108"/>
                  </a:moveTo>
                  <a:cubicBezTo>
                    <a:pt x="13038" y="7294"/>
                    <a:pt x="12776" y="8445"/>
                    <a:pt x="13188" y="8779"/>
                  </a:cubicBezTo>
                  <a:cubicBezTo>
                    <a:pt x="13597" y="9114"/>
                    <a:pt x="12516" y="9746"/>
                    <a:pt x="12553" y="10452"/>
                  </a:cubicBezTo>
                  <a:cubicBezTo>
                    <a:pt x="12590" y="11158"/>
                    <a:pt x="11881" y="11158"/>
                    <a:pt x="11769" y="11677"/>
                  </a:cubicBezTo>
                  <a:cubicBezTo>
                    <a:pt x="11657" y="12198"/>
                    <a:pt x="11247" y="12087"/>
                    <a:pt x="10613" y="12569"/>
                  </a:cubicBezTo>
                  <a:cubicBezTo>
                    <a:pt x="9979" y="13052"/>
                    <a:pt x="9643" y="12495"/>
                    <a:pt x="9792" y="12161"/>
                  </a:cubicBezTo>
                  <a:cubicBezTo>
                    <a:pt x="9941" y="11826"/>
                    <a:pt x="8822" y="12347"/>
                    <a:pt x="8859" y="13164"/>
                  </a:cubicBezTo>
                  <a:cubicBezTo>
                    <a:pt x="8897" y="13982"/>
                    <a:pt x="7815" y="14056"/>
                    <a:pt x="8076" y="14427"/>
                  </a:cubicBezTo>
                  <a:cubicBezTo>
                    <a:pt x="8338" y="14800"/>
                    <a:pt x="7256" y="15021"/>
                    <a:pt x="7292" y="14687"/>
                  </a:cubicBezTo>
                  <a:cubicBezTo>
                    <a:pt x="7330" y="14353"/>
                    <a:pt x="6620" y="14540"/>
                    <a:pt x="5764" y="14874"/>
                  </a:cubicBezTo>
                  <a:cubicBezTo>
                    <a:pt x="4906" y="15208"/>
                    <a:pt x="4382" y="14502"/>
                    <a:pt x="3898" y="14985"/>
                  </a:cubicBezTo>
                  <a:cubicBezTo>
                    <a:pt x="3413" y="15469"/>
                    <a:pt x="2592" y="16323"/>
                    <a:pt x="1958" y="16434"/>
                  </a:cubicBezTo>
                  <a:cubicBezTo>
                    <a:pt x="1324" y="16545"/>
                    <a:pt x="1690" y="17310"/>
                    <a:pt x="1958" y="17177"/>
                  </a:cubicBezTo>
                  <a:cubicBezTo>
                    <a:pt x="2406" y="16954"/>
                    <a:pt x="3115" y="17177"/>
                    <a:pt x="3339" y="16842"/>
                  </a:cubicBezTo>
                  <a:cubicBezTo>
                    <a:pt x="3563" y="16508"/>
                    <a:pt x="5390" y="16100"/>
                    <a:pt x="6509" y="16062"/>
                  </a:cubicBezTo>
                  <a:cubicBezTo>
                    <a:pt x="7628" y="16025"/>
                    <a:pt x="6957" y="16582"/>
                    <a:pt x="7032" y="17177"/>
                  </a:cubicBezTo>
                  <a:cubicBezTo>
                    <a:pt x="7106" y="17771"/>
                    <a:pt x="8039" y="17660"/>
                    <a:pt x="8524" y="17103"/>
                  </a:cubicBezTo>
                  <a:cubicBezTo>
                    <a:pt x="9008" y="16545"/>
                    <a:pt x="9382" y="16582"/>
                    <a:pt x="8971" y="16247"/>
                  </a:cubicBezTo>
                  <a:cubicBezTo>
                    <a:pt x="8561" y="15914"/>
                    <a:pt x="9047" y="15616"/>
                    <a:pt x="9345" y="16062"/>
                  </a:cubicBezTo>
                  <a:cubicBezTo>
                    <a:pt x="9643" y="16508"/>
                    <a:pt x="10575" y="16545"/>
                    <a:pt x="10949" y="15951"/>
                  </a:cubicBezTo>
                  <a:cubicBezTo>
                    <a:pt x="11322" y="15356"/>
                    <a:pt x="11433" y="16062"/>
                    <a:pt x="11881" y="16025"/>
                  </a:cubicBezTo>
                  <a:cubicBezTo>
                    <a:pt x="12329" y="15988"/>
                    <a:pt x="12590" y="14874"/>
                    <a:pt x="12628" y="15282"/>
                  </a:cubicBezTo>
                  <a:cubicBezTo>
                    <a:pt x="12665" y="15690"/>
                    <a:pt x="13374" y="15579"/>
                    <a:pt x="13821" y="15097"/>
                  </a:cubicBezTo>
                  <a:cubicBezTo>
                    <a:pt x="14269" y="14613"/>
                    <a:pt x="13859" y="13758"/>
                    <a:pt x="14157" y="13313"/>
                  </a:cubicBezTo>
                  <a:cubicBezTo>
                    <a:pt x="14455" y="12867"/>
                    <a:pt x="14754" y="11938"/>
                    <a:pt x="14455" y="11381"/>
                  </a:cubicBezTo>
                  <a:cubicBezTo>
                    <a:pt x="14157" y="10823"/>
                    <a:pt x="15127" y="10452"/>
                    <a:pt x="15612" y="10006"/>
                  </a:cubicBezTo>
                  <a:cubicBezTo>
                    <a:pt x="16097" y="9560"/>
                    <a:pt x="15052" y="7331"/>
                    <a:pt x="15015" y="6662"/>
                  </a:cubicBezTo>
                  <a:cubicBezTo>
                    <a:pt x="14978" y="5993"/>
                    <a:pt x="13784" y="6922"/>
                    <a:pt x="13411" y="7108"/>
                  </a:cubicBezTo>
                  <a:close/>
                  <a:moveTo>
                    <a:pt x="20275" y="2017"/>
                  </a:moveTo>
                  <a:cubicBezTo>
                    <a:pt x="20014" y="1684"/>
                    <a:pt x="19567" y="2204"/>
                    <a:pt x="19007" y="2315"/>
                  </a:cubicBezTo>
                  <a:cubicBezTo>
                    <a:pt x="18447" y="2426"/>
                    <a:pt x="16694" y="977"/>
                    <a:pt x="16246" y="308"/>
                  </a:cubicBezTo>
                  <a:cubicBezTo>
                    <a:pt x="15798" y="-360"/>
                    <a:pt x="15052" y="197"/>
                    <a:pt x="15426" y="680"/>
                  </a:cubicBezTo>
                  <a:cubicBezTo>
                    <a:pt x="15799" y="1163"/>
                    <a:pt x="15350" y="1311"/>
                    <a:pt x="15350" y="1981"/>
                  </a:cubicBezTo>
                  <a:cubicBezTo>
                    <a:pt x="15350" y="2649"/>
                    <a:pt x="14903" y="2649"/>
                    <a:pt x="14978" y="3095"/>
                  </a:cubicBezTo>
                  <a:cubicBezTo>
                    <a:pt x="15052" y="3541"/>
                    <a:pt x="14380" y="3467"/>
                    <a:pt x="13933" y="3541"/>
                  </a:cubicBezTo>
                  <a:cubicBezTo>
                    <a:pt x="13486" y="3616"/>
                    <a:pt x="13971" y="4062"/>
                    <a:pt x="13448" y="4285"/>
                  </a:cubicBezTo>
                  <a:cubicBezTo>
                    <a:pt x="12926" y="4508"/>
                    <a:pt x="12963" y="4879"/>
                    <a:pt x="13224" y="5028"/>
                  </a:cubicBezTo>
                  <a:cubicBezTo>
                    <a:pt x="13486" y="5176"/>
                    <a:pt x="13299" y="5659"/>
                    <a:pt x="13224" y="5993"/>
                  </a:cubicBezTo>
                  <a:cubicBezTo>
                    <a:pt x="13149" y="6328"/>
                    <a:pt x="13559" y="6068"/>
                    <a:pt x="13859" y="5733"/>
                  </a:cubicBezTo>
                  <a:cubicBezTo>
                    <a:pt x="14157" y="5399"/>
                    <a:pt x="14468" y="5894"/>
                    <a:pt x="14530" y="5584"/>
                  </a:cubicBezTo>
                  <a:cubicBezTo>
                    <a:pt x="14605" y="5214"/>
                    <a:pt x="13747" y="5028"/>
                    <a:pt x="13784" y="4655"/>
                  </a:cubicBezTo>
                  <a:cubicBezTo>
                    <a:pt x="13821" y="4285"/>
                    <a:pt x="14380" y="4767"/>
                    <a:pt x="14829" y="4544"/>
                  </a:cubicBezTo>
                  <a:cubicBezTo>
                    <a:pt x="15276" y="4321"/>
                    <a:pt x="16171" y="4508"/>
                    <a:pt x="16731" y="4990"/>
                  </a:cubicBezTo>
                  <a:cubicBezTo>
                    <a:pt x="17290" y="5473"/>
                    <a:pt x="17440" y="5288"/>
                    <a:pt x="17552" y="4693"/>
                  </a:cubicBezTo>
                  <a:cubicBezTo>
                    <a:pt x="17663" y="4098"/>
                    <a:pt x="18521" y="3839"/>
                    <a:pt x="19379" y="3839"/>
                  </a:cubicBezTo>
                  <a:cubicBezTo>
                    <a:pt x="20238" y="3839"/>
                    <a:pt x="20312" y="3429"/>
                    <a:pt x="20051" y="3244"/>
                  </a:cubicBezTo>
                  <a:cubicBezTo>
                    <a:pt x="19790" y="3058"/>
                    <a:pt x="21469" y="1981"/>
                    <a:pt x="21431" y="1684"/>
                  </a:cubicBezTo>
                  <a:cubicBezTo>
                    <a:pt x="21394" y="1386"/>
                    <a:pt x="20536" y="2352"/>
                    <a:pt x="20275" y="201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69" name="Shape 6468">
              <a:extLst>
                <a:ext uri="{FF2B5EF4-FFF2-40B4-BE49-F238E27FC236}">
                  <a16:creationId xmlns:a16="http://schemas.microsoft.com/office/drawing/2014/main" id="{7D52E70D-8A06-77B2-BE7A-01583F847B78}"/>
                </a:ext>
              </a:extLst>
            </p:cNvPr>
            <p:cNvSpPr/>
            <p:nvPr/>
          </p:nvSpPr>
          <p:spPr>
            <a:xfrm>
              <a:off x="7264684" y="2433394"/>
              <a:ext cx="1436350" cy="986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58" extrusionOk="0">
                  <a:moveTo>
                    <a:pt x="12477" y="20436"/>
                  </a:moveTo>
                  <a:cubicBezTo>
                    <a:pt x="12339" y="20436"/>
                    <a:pt x="11988" y="20727"/>
                    <a:pt x="12127" y="21141"/>
                  </a:cubicBezTo>
                  <a:cubicBezTo>
                    <a:pt x="12265" y="21556"/>
                    <a:pt x="12722" y="21280"/>
                    <a:pt x="12733" y="21095"/>
                  </a:cubicBezTo>
                  <a:cubicBezTo>
                    <a:pt x="12743" y="20911"/>
                    <a:pt x="12952" y="20622"/>
                    <a:pt x="12924" y="20482"/>
                  </a:cubicBezTo>
                  <a:cubicBezTo>
                    <a:pt x="12903" y="20374"/>
                    <a:pt x="12616" y="20436"/>
                    <a:pt x="12477" y="20436"/>
                  </a:cubicBezTo>
                  <a:close/>
                  <a:moveTo>
                    <a:pt x="16273" y="18348"/>
                  </a:moveTo>
                  <a:cubicBezTo>
                    <a:pt x="16156" y="18962"/>
                    <a:pt x="16429" y="19274"/>
                    <a:pt x="16465" y="19238"/>
                  </a:cubicBezTo>
                  <a:cubicBezTo>
                    <a:pt x="16571" y="19131"/>
                    <a:pt x="17007" y="17811"/>
                    <a:pt x="16911" y="17626"/>
                  </a:cubicBezTo>
                  <a:cubicBezTo>
                    <a:pt x="16815" y="17442"/>
                    <a:pt x="16390" y="17733"/>
                    <a:pt x="16273" y="18348"/>
                  </a:cubicBezTo>
                  <a:close/>
                  <a:moveTo>
                    <a:pt x="21483" y="3809"/>
                  </a:moveTo>
                  <a:cubicBezTo>
                    <a:pt x="21494" y="3533"/>
                    <a:pt x="21270" y="3625"/>
                    <a:pt x="21196" y="3702"/>
                  </a:cubicBezTo>
                  <a:cubicBezTo>
                    <a:pt x="21122" y="3779"/>
                    <a:pt x="20909" y="3702"/>
                    <a:pt x="20845" y="3886"/>
                  </a:cubicBezTo>
                  <a:cubicBezTo>
                    <a:pt x="20781" y="4070"/>
                    <a:pt x="20675" y="3963"/>
                    <a:pt x="20526" y="3994"/>
                  </a:cubicBezTo>
                  <a:cubicBezTo>
                    <a:pt x="20378" y="4024"/>
                    <a:pt x="20165" y="3932"/>
                    <a:pt x="20175" y="3794"/>
                  </a:cubicBezTo>
                  <a:cubicBezTo>
                    <a:pt x="20186" y="3656"/>
                    <a:pt x="20090" y="3518"/>
                    <a:pt x="20101" y="3349"/>
                  </a:cubicBezTo>
                  <a:cubicBezTo>
                    <a:pt x="20112" y="3180"/>
                    <a:pt x="19952" y="3257"/>
                    <a:pt x="19846" y="3103"/>
                  </a:cubicBezTo>
                  <a:cubicBezTo>
                    <a:pt x="19739" y="2950"/>
                    <a:pt x="19527" y="2842"/>
                    <a:pt x="19484" y="2873"/>
                  </a:cubicBezTo>
                  <a:cubicBezTo>
                    <a:pt x="19442" y="2904"/>
                    <a:pt x="19314" y="2704"/>
                    <a:pt x="19133" y="2689"/>
                  </a:cubicBezTo>
                  <a:cubicBezTo>
                    <a:pt x="18952" y="2673"/>
                    <a:pt x="18974" y="2504"/>
                    <a:pt x="18995" y="2397"/>
                  </a:cubicBezTo>
                  <a:cubicBezTo>
                    <a:pt x="19016" y="2290"/>
                    <a:pt x="18846" y="1952"/>
                    <a:pt x="18814" y="1767"/>
                  </a:cubicBezTo>
                  <a:cubicBezTo>
                    <a:pt x="18782" y="1583"/>
                    <a:pt x="18655" y="1553"/>
                    <a:pt x="18602" y="1153"/>
                  </a:cubicBezTo>
                  <a:cubicBezTo>
                    <a:pt x="18549" y="754"/>
                    <a:pt x="18400" y="862"/>
                    <a:pt x="18432" y="678"/>
                  </a:cubicBezTo>
                  <a:cubicBezTo>
                    <a:pt x="18464" y="494"/>
                    <a:pt x="18251" y="401"/>
                    <a:pt x="18198" y="294"/>
                  </a:cubicBezTo>
                  <a:cubicBezTo>
                    <a:pt x="18145" y="186"/>
                    <a:pt x="17921" y="232"/>
                    <a:pt x="17762" y="110"/>
                  </a:cubicBezTo>
                  <a:cubicBezTo>
                    <a:pt x="17602" y="-13"/>
                    <a:pt x="17507" y="79"/>
                    <a:pt x="17358" y="17"/>
                  </a:cubicBezTo>
                  <a:cubicBezTo>
                    <a:pt x="17209" y="-44"/>
                    <a:pt x="16868" y="79"/>
                    <a:pt x="16826" y="79"/>
                  </a:cubicBezTo>
                  <a:cubicBezTo>
                    <a:pt x="16784" y="79"/>
                    <a:pt x="16518" y="2"/>
                    <a:pt x="16369" y="294"/>
                  </a:cubicBezTo>
                  <a:cubicBezTo>
                    <a:pt x="16220" y="586"/>
                    <a:pt x="16337" y="570"/>
                    <a:pt x="16401" y="570"/>
                  </a:cubicBezTo>
                  <a:cubicBezTo>
                    <a:pt x="16465" y="570"/>
                    <a:pt x="16497" y="846"/>
                    <a:pt x="16507" y="939"/>
                  </a:cubicBezTo>
                  <a:cubicBezTo>
                    <a:pt x="16518" y="1031"/>
                    <a:pt x="16401" y="1169"/>
                    <a:pt x="16348" y="1200"/>
                  </a:cubicBezTo>
                  <a:cubicBezTo>
                    <a:pt x="16295" y="1231"/>
                    <a:pt x="16146" y="1568"/>
                    <a:pt x="16124" y="1691"/>
                  </a:cubicBezTo>
                  <a:cubicBezTo>
                    <a:pt x="16103" y="1814"/>
                    <a:pt x="15933" y="2121"/>
                    <a:pt x="15954" y="2228"/>
                  </a:cubicBezTo>
                  <a:cubicBezTo>
                    <a:pt x="15975" y="2336"/>
                    <a:pt x="15869" y="2443"/>
                    <a:pt x="15795" y="2458"/>
                  </a:cubicBezTo>
                  <a:cubicBezTo>
                    <a:pt x="15720" y="2474"/>
                    <a:pt x="15518" y="2689"/>
                    <a:pt x="15455" y="2719"/>
                  </a:cubicBezTo>
                  <a:cubicBezTo>
                    <a:pt x="15391" y="2750"/>
                    <a:pt x="15136" y="2689"/>
                    <a:pt x="15104" y="2581"/>
                  </a:cubicBezTo>
                  <a:cubicBezTo>
                    <a:pt x="15094" y="2546"/>
                    <a:pt x="15062" y="2518"/>
                    <a:pt x="15024" y="2495"/>
                  </a:cubicBezTo>
                  <a:lnTo>
                    <a:pt x="14736" y="3325"/>
                  </a:lnTo>
                  <a:lnTo>
                    <a:pt x="14713" y="3593"/>
                  </a:lnTo>
                  <a:cubicBezTo>
                    <a:pt x="14713" y="3593"/>
                    <a:pt x="14528" y="3660"/>
                    <a:pt x="14667" y="3860"/>
                  </a:cubicBezTo>
                  <a:cubicBezTo>
                    <a:pt x="14805" y="4061"/>
                    <a:pt x="14829" y="3894"/>
                    <a:pt x="15037" y="3894"/>
                  </a:cubicBezTo>
                  <a:cubicBezTo>
                    <a:pt x="15245" y="3894"/>
                    <a:pt x="15338" y="4128"/>
                    <a:pt x="15385" y="3961"/>
                  </a:cubicBezTo>
                  <a:cubicBezTo>
                    <a:pt x="15431" y="3794"/>
                    <a:pt x="15616" y="3693"/>
                    <a:pt x="15732" y="3894"/>
                  </a:cubicBezTo>
                  <a:cubicBezTo>
                    <a:pt x="15848" y="4094"/>
                    <a:pt x="16218" y="4429"/>
                    <a:pt x="16195" y="4596"/>
                  </a:cubicBezTo>
                  <a:cubicBezTo>
                    <a:pt x="16172" y="4763"/>
                    <a:pt x="15964" y="4730"/>
                    <a:pt x="15825" y="4663"/>
                  </a:cubicBezTo>
                  <a:cubicBezTo>
                    <a:pt x="15686" y="4596"/>
                    <a:pt x="15500" y="4797"/>
                    <a:pt x="15362" y="4797"/>
                  </a:cubicBezTo>
                  <a:cubicBezTo>
                    <a:pt x="15222" y="4797"/>
                    <a:pt x="15060" y="4864"/>
                    <a:pt x="14921" y="5065"/>
                  </a:cubicBezTo>
                  <a:cubicBezTo>
                    <a:pt x="14782" y="5265"/>
                    <a:pt x="14805" y="5466"/>
                    <a:pt x="14597" y="5499"/>
                  </a:cubicBezTo>
                  <a:cubicBezTo>
                    <a:pt x="14389" y="5533"/>
                    <a:pt x="14296" y="5499"/>
                    <a:pt x="14064" y="5733"/>
                  </a:cubicBezTo>
                  <a:cubicBezTo>
                    <a:pt x="13833" y="5968"/>
                    <a:pt x="13578" y="5867"/>
                    <a:pt x="13485" y="5800"/>
                  </a:cubicBezTo>
                  <a:cubicBezTo>
                    <a:pt x="13393" y="5733"/>
                    <a:pt x="13230" y="5700"/>
                    <a:pt x="13137" y="5934"/>
                  </a:cubicBezTo>
                  <a:cubicBezTo>
                    <a:pt x="13045" y="6168"/>
                    <a:pt x="13253" y="6268"/>
                    <a:pt x="13230" y="6536"/>
                  </a:cubicBezTo>
                  <a:cubicBezTo>
                    <a:pt x="13207" y="6804"/>
                    <a:pt x="12976" y="6737"/>
                    <a:pt x="12790" y="7038"/>
                  </a:cubicBezTo>
                  <a:cubicBezTo>
                    <a:pt x="12605" y="7339"/>
                    <a:pt x="12304" y="7473"/>
                    <a:pt x="12142" y="7439"/>
                  </a:cubicBezTo>
                  <a:cubicBezTo>
                    <a:pt x="11980" y="7406"/>
                    <a:pt x="11632" y="7272"/>
                    <a:pt x="11331" y="7473"/>
                  </a:cubicBezTo>
                  <a:cubicBezTo>
                    <a:pt x="11030" y="7673"/>
                    <a:pt x="10821" y="7974"/>
                    <a:pt x="10705" y="7941"/>
                  </a:cubicBezTo>
                  <a:cubicBezTo>
                    <a:pt x="10590" y="7907"/>
                    <a:pt x="10590" y="7706"/>
                    <a:pt x="10428" y="7740"/>
                  </a:cubicBezTo>
                  <a:cubicBezTo>
                    <a:pt x="10265" y="7774"/>
                    <a:pt x="10173" y="7706"/>
                    <a:pt x="10057" y="7606"/>
                  </a:cubicBezTo>
                  <a:cubicBezTo>
                    <a:pt x="9941" y="7506"/>
                    <a:pt x="9849" y="7673"/>
                    <a:pt x="9663" y="7473"/>
                  </a:cubicBezTo>
                  <a:cubicBezTo>
                    <a:pt x="9478" y="7272"/>
                    <a:pt x="9154" y="7305"/>
                    <a:pt x="9015" y="7272"/>
                  </a:cubicBezTo>
                  <a:cubicBezTo>
                    <a:pt x="8876" y="7239"/>
                    <a:pt x="8343" y="7272"/>
                    <a:pt x="8157" y="7239"/>
                  </a:cubicBezTo>
                  <a:cubicBezTo>
                    <a:pt x="7972" y="7205"/>
                    <a:pt x="7717" y="7305"/>
                    <a:pt x="7694" y="7172"/>
                  </a:cubicBezTo>
                  <a:cubicBezTo>
                    <a:pt x="7671" y="7038"/>
                    <a:pt x="7532" y="6937"/>
                    <a:pt x="7486" y="6637"/>
                  </a:cubicBezTo>
                  <a:cubicBezTo>
                    <a:pt x="7439" y="6335"/>
                    <a:pt x="7324" y="6235"/>
                    <a:pt x="7208" y="6202"/>
                  </a:cubicBezTo>
                  <a:cubicBezTo>
                    <a:pt x="7092" y="6168"/>
                    <a:pt x="7078" y="5992"/>
                    <a:pt x="6976" y="5968"/>
                  </a:cubicBezTo>
                  <a:cubicBezTo>
                    <a:pt x="6927" y="5956"/>
                    <a:pt x="6868" y="5733"/>
                    <a:pt x="6706" y="5733"/>
                  </a:cubicBezTo>
                  <a:cubicBezTo>
                    <a:pt x="6545" y="5733"/>
                    <a:pt x="5978" y="5637"/>
                    <a:pt x="5897" y="5446"/>
                  </a:cubicBezTo>
                  <a:cubicBezTo>
                    <a:pt x="5816" y="5255"/>
                    <a:pt x="5978" y="5212"/>
                    <a:pt x="5978" y="5021"/>
                  </a:cubicBezTo>
                  <a:cubicBezTo>
                    <a:pt x="5978" y="4830"/>
                    <a:pt x="6066" y="4575"/>
                    <a:pt x="6000" y="4500"/>
                  </a:cubicBezTo>
                  <a:cubicBezTo>
                    <a:pt x="5934" y="4426"/>
                    <a:pt x="5823" y="4256"/>
                    <a:pt x="5808" y="4107"/>
                  </a:cubicBezTo>
                  <a:cubicBezTo>
                    <a:pt x="5794" y="3958"/>
                    <a:pt x="5617" y="3757"/>
                    <a:pt x="5499" y="3746"/>
                  </a:cubicBezTo>
                  <a:cubicBezTo>
                    <a:pt x="5382" y="3735"/>
                    <a:pt x="5286" y="3629"/>
                    <a:pt x="5176" y="3491"/>
                  </a:cubicBezTo>
                  <a:cubicBezTo>
                    <a:pt x="5065" y="3353"/>
                    <a:pt x="4962" y="3363"/>
                    <a:pt x="4918" y="3013"/>
                  </a:cubicBezTo>
                  <a:cubicBezTo>
                    <a:pt x="4915" y="2990"/>
                    <a:pt x="4910" y="2971"/>
                    <a:pt x="4906" y="2950"/>
                  </a:cubicBezTo>
                  <a:cubicBezTo>
                    <a:pt x="4862" y="2944"/>
                    <a:pt x="4805" y="2919"/>
                    <a:pt x="4769" y="2919"/>
                  </a:cubicBezTo>
                  <a:cubicBezTo>
                    <a:pt x="4740" y="2919"/>
                    <a:pt x="4706" y="2884"/>
                    <a:pt x="4675" y="2838"/>
                  </a:cubicBezTo>
                  <a:cubicBezTo>
                    <a:pt x="4646" y="2984"/>
                    <a:pt x="4550" y="3057"/>
                    <a:pt x="4550" y="3172"/>
                  </a:cubicBezTo>
                  <a:cubicBezTo>
                    <a:pt x="4550" y="3299"/>
                    <a:pt x="4513" y="3459"/>
                    <a:pt x="4396" y="3459"/>
                  </a:cubicBezTo>
                  <a:cubicBezTo>
                    <a:pt x="4278" y="3459"/>
                    <a:pt x="4168" y="3586"/>
                    <a:pt x="4160" y="3852"/>
                  </a:cubicBezTo>
                  <a:cubicBezTo>
                    <a:pt x="4153" y="4118"/>
                    <a:pt x="4263" y="4150"/>
                    <a:pt x="4212" y="4267"/>
                  </a:cubicBezTo>
                  <a:cubicBezTo>
                    <a:pt x="4160" y="4384"/>
                    <a:pt x="3946" y="4500"/>
                    <a:pt x="3873" y="4447"/>
                  </a:cubicBezTo>
                  <a:cubicBezTo>
                    <a:pt x="3799" y="4394"/>
                    <a:pt x="3660" y="4426"/>
                    <a:pt x="3542" y="4405"/>
                  </a:cubicBezTo>
                  <a:cubicBezTo>
                    <a:pt x="3424" y="4384"/>
                    <a:pt x="3336" y="4171"/>
                    <a:pt x="3299" y="4405"/>
                  </a:cubicBezTo>
                  <a:cubicBezTo>
                    <a:pt x="3262" y="4639"/>
                    <a:pt x="3019" y="5329"/>
                    <a:pt x="3078" y="5403"/>
                  </a:cubicBezTo>
                  <a:cubicBezTo>
                    <a:pt x="3137" y="5478"/>
                    <a:pt x="3181" y="5648"/>
                    <a:pt x="3078" y="5648"/>
                  </a:cubicBezTo>
                  <a:cubicBezTo>
                    <a:pt x="2975" y="5648"/>
                    <a:pt x="2872" y="5627"/>
                    <a:pt x="2821" y="5552"/>
                  </a:cubicBezTo>
                  <a:cubicBezTo>
                    <a:pt x="2769" y="5478"/>
                    <a:pt x="2601" y="5656"/>
                    <a:pt x="2482" y="5648"/>
                  </a:cubicBezTo>
                  <a:cubicBezTo>
                    <a:pt x="2427" y="5644"/>
                    <a:pt x="2196" y="5794"/>
                    <a:pt x="2276" y="5851"/>
                  </a:cubicBezTo>
                  <a:cubicBezTo>
                    <a:pt x="2355" y="5909"/>
                    <a:pt x="2355" y="6185"/>
                    <a:pt x="2355" y="6300"/>
                  </a:cubicBezTo>
                  <a:cubicBezTo>
                    <a:pt x="2355" y="6415"/>
                    <a:pt x="2531" y="6761"/>
                    <a:pt x="2499" y="6876"/>
                  </a:cubicBezTo>
                  <a:cubicBezTo>
                    <a:pt x="2467" y="6991"/>
                    <a:pt x="2308" y="7118"/>
                    <a:pt x="2308" y="7267"/>
                  </a:cubicBezTo>
                  <a:cubicBezTo>
                    <a:pt x="2308" y="7417"/>
                    <a:pt x="2340" y="7555"/>
                    <a:pt x="2284" y="7590"/>
                  </a:cubicBezTo>
                  <a:cubicBezTo>
                    <a:pt x="2228" y="7624"/>
                    <a:pt x="2052" y="7728"/>
                    <a:pt x="1965" y="7820"/>
                  </a:cubicBezTo>
                  <a:cubicBezTo>
                    <a:pt x="1877" y="7912"/>
                    <a:pt x="1733" y="7912"/>
                    <a:pt x="1686" y="8050"/>
                  </a:cubicBezTo>
                  <a:cubicBezTo>
                    <a:pt x="1638" y="8188"/>
                    <a:pt x="1566" y="8308"/>
                    <a:pt x="1399" y="8281"/>
                  </a:cubicBezTo>
                  <a:cubicBezTo>
                    <a:pt x="1255" y="8257"/>
                    <a:pt x="1183" y="8223"/>
                    <a:pt x="1071" y="8419"/>
                  </a:cubicBezTo>
                  <a:cubicBezTo>
                    <a:pt x="960" y="8614"/>
                    <a:pt x="936" y="8534"/>
                    <a:pt x="856" y="8626"/>
                  </a:cubicBezTo>
                  <a:cubicBezTo>
                    <a:pt x="777" y="8718"/>
                    <a:pt x="697" y="8557"/>
                    <a:pt x="633" y="8522"/>
                  </a:cubicBezTo>
                  <a:cubicBezTo>
                    <a:pt x="569" y="8488"/>
                    <a:pt x="481" y="8626"/>
                    <a:pt x="418" y="8626"/>
                  </a:cubicBezTo>
                  <a:cubicBezTo>
                    <a:pt x="354" y="8626"/>
                    <a:pt x="298" y="8775"/>
                    <a:pt x="218" y="8810"/>
                  </a:cubicBezTo>
                  <a:cubicBezTo>
                    <a:pt x="138" y="8845"/>
                    <a:pt x="59" y="8810"/>
                    <a:pt x="59" y="8948"/>
                  </a:cubicBezTo>
                  <a:cubicBezTo>
                    <a:pt x="59" y="9033"/>
                    <a:pt x="44" y="9132"/>
                    <a:pt x="0" y="9206"/>
                  </a:cubicBezTo>
                  <a:lnTo>
                    <a:pt x="0" y="9206"/>
                  </a:lnTo>
                  <a:lnTo>
                    <a:pt x="57" y="9656"/>
                  </a:lnTo>
                  <a:cubicBezTo>
                    <a:pt x="57" y="9656"/>
                    <a:pt x="398" y="9820"/>
                    <a:pt x="412" y="9985"/>
                  </a:cubicBezTo>
                  <a:cubicBezTo>
                    <a:pt x="426" y="10149"/>
                    <a:pt x="483" y="10682"/>
                    <a:pt x="483" y="10682"/>
                  </a:cubicBezTo>
                  <a:cubicBezTo>
                    <a:pt x="483" y="10682"/>
                    <a:pt x="479" y="10682"/>
                    <a:pt x="473" y="10683"/>
                  </a:cubicBezTo>
                  <a:cubicBezTo>
                    <a:pt x="611" y="10840"/>
                    <a:pt x="800" y="11007"/>
                    <a:pt x="800" y="11067"/>
                  </a:cubicBezTo>
                  <a:cubicBezTo>
                    <a:pt x="800" y="11136"/>
                    <a:pt x="816" y="11343"/>
                    <a:pt x="984" y="11458"/>
                  </a:cubicBezTo>
                  <a:cubicBezTo>
                    <a:pt x="1090" y="11531"/>
                    <a:pt x="1199" y="11609"/>
                    <a:pt x="1265" y="11674"/>
                  </a:cubicBezTo>
                  <a:cubicBezTo>
                    <a:pt x="1273" y="11644"/>
                    <a:pt x="1278" y="11625"/>
                    <a:pt x="1278" y="11625"/>
                  </a:cubicBezTo>
                  <a:lnTo>
                    <a:pt x="1420" y="11604"/>
                  </a:lnTo>
                  <a:cubicBezTo>
                    <a:pt x="1420" y="11604"/>
                    <a:pt x="1462" y="11642"/>
                    <a:pt x="1501" y="11704"/>
                  </a:cubicBezTo>
                  <a:cubicBezTo>
                    <a:pt x="1536" y="11538"/>
                    <a:pt x="1781" y="11356"/>
                    <a:pt x="1909" y="11366"/>
                  </a:cubicBezTo>
                  <a:cubicBezTo>
                    <a:pt x="2044" y="11378"/>
                    <a:pt x="2355" y="11735"/>
                    <a:pt x="2323" y="11861"/>
                  </a:cubicBezTo>
                  <a:cubicBezTo>
                    <a:pt x="2292" y="11988"/>
                    <a:pt x="2068" y="12449"/>
                    <a:pt x="1965" y="12483"/>
                  </a:cubicBezTo>
                  <a:cubicBezTo>
                    <a:pt x="1926" y="12496"/>
                    <a:pt x="1868" y="12503"/>
                    <a:pt x="1811" y="12506"/>
                  </a:cubicBezTo>
                  <a:cubicBezTo>
                    <a:pt x="1802" y="12581"/>
                    <a:pt x="1789" y="12651"/>
                    <a:pt x="1789" y="12691"/>
                  </a:cubicBezTo>
                  <a:cubicBezTo>
                    <a:pt x="1789" y="12794"/>
                    <a:pt x="1917" y="12957"/>
                    <a:pt x="1988" y="13142"/>
                  </a:cubicBezTo>
                  <a:cubicBezTo>
                    <a:pt x="2059" y="13326"/>
                    <a:pt x="1874" y="13449"/>
                    <a:pt x="1775" y="13326"/>
                  </a:cubicBezTo>
                  <a:cubicBezTo>
                    <a:pt x="1676" y="13203"/>
                    <a:pt x="1633" y="13449"/>
                    <a:pt x="1690" y="13551"/>
                  </a:cubicBezTo>
                  <a:cubicBezTo>
                    <a:pt x="1746" y="13654"/>
                    <a:pt x="1718" y="13941"/>
                    <a:pt x="1818" y="13962"/>
                  </a:cubicBezTo>
                  <a:cubicBezTo>
                    <a:pt x="1917" y="13982"/>
                    <a:pt x="2002" y="14269"/>
                    <a:pt x="2116" y="14269"/>
                  </a:cubicBezTo>
                  <a:cubicBezTo>
                    <a:pt x="2229" y="14269"/>
                    <a:pt x="2329" y="14535"/>
                    <a:pt x="2329" y="14535"/>
                  </a:cubicBezTo>
                  <a:cubicBezTo>
                    <a:pt x="2329" y="14535"/>
                    <a:pt x="2485" y="14679"/>
                    <a:pt x="2485" y="14761"/>
                  </a:cubicBezTo>
                  <a:cubicBezTo>
                    <a:pt x="2485" y="14771"/>
                    <a:pt x="2482" y="14781"/>
                    <a:pt x="2478" y="14792"/>
                  </a:cubicBezTo>
                  <a:cubicBezTo>
                    <a:pt x="2602" y="14774"/>
                    <a:pt x="2684" y="14768"/>
                    <a:pt x="2698" y="14694"/>
                  </a:cubicBezTo>
                  <a:cubicBezTo>
                    <a:pt x="2714" y="14613"/>
                    <a:pt x="2874" y="14613"/>
                    <a:pt x="2985" y="14774"/>
                  </a:cubicBezTo>
                  <a:cubicBezTo>
                    <a:pt x="3097" y="14936"/>
                    <a:pt x="3552" y="15350"/>
                    <a:pt x="3719" y="15546"/>
                  </a:cubicBezTo>
                  <a:cubicBezTo>
                    <a:pt x="3887" y="15742"/>
                    <a:pt x="4277" y="15960"/>
                    <a:pt x="4413" y="15949"/>
                  </a:cubicBezTo>
                  <a:cubicBezTo>
                    <a:pt x="4548" y="15937"/>
                    <a:pt x="4676" y="16087"/>
                    <a:pt x="4883" y="16076"/>
                  </a:cubicBezTo>
                  <a:cubicBezTo>
                    <a:pt x="4914" y="16074"/>
                    <a:pt x="4941" y="16076"/>
                    <a:pt x="4966" y="16078"/>
                  </a:cubicBezTo>
                  <a:cubicBezTo>
                    <a:pt x="4995" y="16033"/>
                    <a:pt x="5045" y="16032"/>
                    <a:pt x="5083" y="15950"/>
                  </a:cubicBezTo>
                  <a:cubicBezTo>
                    <a:pt x="5140" y="15827"/>
                    <a:pt x="5225" y="16053"/>
                    <a:pt x="5197" y="16216"/>
                  </a:cubicBezTo>
                  <a:cubicBezTo>
                    <a:pt x="5183" y="16292"/>
                    <a:pt x="5195" y="16377"/>
                    <a:pt x="5217" y="16444"/>
                  </a:cubicBezTo>
                  <a:cubicBezTo>
                    <a:pt x="5245" y="16386"/>
                    <a:pt x="5274" y="16308"/>
                    <a:pt x="5298" y="16225"/>
                  </a:cubicBezTo>
                  <a:cubicBezTo>
                    <a:pt x="5370" y="15972"/>
                    <a:pt x="5481" y="15983"/>
                    <a:pt x="5553" y="15903"/>
                  </a:cubicBezTo>
                  <a:cubicBezTo>
                    <a:pt x="5625" y="15822"/>
                    <a:pt x="5697" y="15857"/>
                    <a:pt x="5848" y="15972"/>
                  </a:cubicBezTo>
                  <a:cubicBezTo>
                    <a:pt x="5991" y="16080"/>
                    <a:pt x="6049" y="15852"/>
                    <a:pt x="6263" y="16135"/>
                  </a:cubicBezTo>
                  <a:cubicBezTo>
                    <a:pt x="6308" y="16107"/>
                    <a:pt x="6365" y="16073"/>
                    <a:pt x="6389" y="16073"/>
                  </a:cubicBezTo>
                  <a:cubicBezTo>
                    <a:pt x="6431" y="16073"/>
                    <a:pt x="6489" y="15950"/>
                    <a:pt x="6559" y="15847"/>
                  </a:cubicBezTo>
                  <a:cubicBezTo>
                    <a:pt x="6630" y="15745"/>
                    <a:pt x="6616" y="15622"/>
                    <a:pt x="6701" y="15642"/>
                  </a:cubicBezTo>
                  <a:cubicBezTo>
                    <a:pt x="6787" y="15663"/>
                    <a:pt x="6829" y="15499"/>
                    <a:pt x="7014" y="15355"/>
                  </a:cubicBezTo>
                  <a:cubicBezTo>
                    <a:pt x="7198" y="15212"/>
                    <a:pt x="7354" y="15438"/>
                    <a:pt x="7440" y="15335"/>
                  </a:cubicBezTo>
                  <a:cubicBezTo>
                    <a:pt x="7525" y="15232"/>
                    <a:pt x="7624" y="15191"/>
                    <a:pt x="7624" y="15294"/>
                  </a:cubicBezTo>
                  <a:cubicBezTo>
                    <a:pt x="7624" y="15397"/>
                    <a:pt x="7738" y="15520"/>
                    <a:pt x="7766" y="15642"/>
                  </a:cubicBezTo>
                  <a:cubicBezTo>
                    <a:pt x="7792" y="15752"/>
                    <a:pt x="7941" y="15797"/>
                    <a:pt x="7973" y="15804"/>
                  </a:cubicBezTo>
                  <a:cubicBezTo>
                    <a:pt x="7999" y="15784"/>
                    <a:pt x="8021" y="15766"/>
                    <a:pt x="8033" y="15753"/>
                  </a:cubicBezTo>
                  <a:cubicBezTo>
                    <a:pt x="8121" y="15661"/>
                    <a:pt x="8272" y="15765"/>
                    <a:pt x="8272" y="15903"/>
                  </a:cubicBezTo>
                  <a:cubicBezTo>
                    <a:pt x="8272" y="16041"/>
                    <a:pt x="8280" y="16190"/>
                    <a:pt x="8352" y="16190"/>
                  </a:cubicBezTo>
                  <a:cubicBezTo>
                    <a:pt x="8424" y="16190"/>
                    <a:pt x="8496" y="16190"/>
                    <a:pt x="8496" y="16444"/>
                  </a:cubicBezTo>
                  <a:cubicBezTo>
                    <a:pt x="8496" y="16697"/>
                    <a:pt x="8559" y="16985"/>
                    <a:pt x="8408" y="17204"/>
                  </a:cubicBezTo>
                  <a:cubicBezTo>
                    <a:pt x="8256" y="17423"/>
                    <a:pt x="8081" y="17814"/>
                    <a:pt x="8113" y="17929"/>
                  </a:cubicBezTo>
                  <a:cubicBezTo>
                    <a:pt x="8145" y="18044"/>
                    <a:pt x="8065" y="18263"/>
                    <a:pt x="8177" y="18183"/>
                  </a:cubicBezTo>
                  <a:cubicBezTo>
                    <a:pt x="8288" y="18102"/>
                    <a:pt x="8543" y="18183"/>
                    <a:pt x="8503" y="18275"/>
                  </a:cubicBezTo>
                  <a:cubicBezTo>
                    <a:pt x="8464" y="18367"/>
                    <a:pt x="8512" y="18689"/>
                    <a:pt x="8615" y="18701"/>
                  </a:cubicBezTo>
                  <a:cubicBezTo>
                    <a:pt x="8719" y="18712"/>
                    <a:pt x="8783" y="18793"/>
                    <a:pt x="8751" y="18931"/>
                  </a:cubicBezTo>
                  <a:cubicBezTo>
                    <a:pt x="8719" y="19069"/>
                    <a:pt x="8663" y="19276"/>
                    <a:pt x="8751" y="19276"/>
                  </a:cubicBezTo>
                  <a:cubicBezTo>
                    <a:pt x="8839" y="19276"/>
                    <a:pt x="8966" y="19276"/>
                    <a:pt x="8950" y="19415"/>
                  </a:cubicBezTo>
                  <a:cubicBezTo>
                    <a:pt x="8934" y="19553"/>
                    <a:pt x="9014" y="19679"/>
                    <a:pt x="9173" y="19587"/>
                  </a:cubicBezTo>
                  <a:cubicBezTo>
                    <a:pt x="9267" y="19533"/>
                    <a:pt x="9314" y="19484"/>
                    <a:pt x="9335" y="19538"/>
                  </a:cubicBezTo>
                  <a:cubicBezTo>
                    <a:pt x="9399" y="19535"/>
                    <a:pt x="9403" y="19744"/>
                    <a:pt x="9513" y="19783"/>
                  </a:cubicBezTo>
                  <a:cubicBezTo>
                    <a:pt x="9626" y="19824"/>
                    <a:pt x="9569" y="19435"/>
                    <a:pt x="9527" y="19373"/>
                  </a:cubicBezTo>
                  <a:cubicBezTo>
                    <a:pt x="9484" y="19312"/>
                    <a:pt x="9541" y="19045"/>
                    <a:pt x="9584" y="19107"/>
                  </a:cubicBezTo>
                  <a:cubicBezTo>
                    <a:pt x="9626" y="19168"/>
                    <a:pt x="9754" y="19107"/>
                    <a:pt x="9825" y="18984"/>
                  </a:cubicBezTo>
                  <a:cubicBezTo>
                    <a:pt x="9896" y="18861"/>
                    <a:pt x="10038" y="19086"/>
                    <a:pt x="10095" y="18943"/>
                  </a:cubicBezTo>
                  <a:cubicBezTo>
                    <a:pt x="10152" y="18799"/>
                    <a:pt x="10279" y="19045"/>
                    <a:pt x="10407" y="18943"/>
                  </a:cubicBezTo>
                  <a:cubicBezTo>
                    <a:pt x="10535" y="18841"/>
                    <a:pt x="10592" y="19025"/>
                    <a:pt x="10648" y="18881"/>
                  </a:cubicBezTo>
                  <a:cubicBezTo>
                    <a:pt x="10705" y="18738"/>
                    <a:pt x="10890" y="18553"/>
                    <a:pt x="10932" y="18615"/>
                  </a:cubicBezTo>
                  <a:cubicBezTo>
                    <a:pt x="10975" y="18676"/>
                    <a:pt x="11003" y="18799"/>
                    <a:pt x="11230" y="18841"/>
                  </a:cubicBezTo>
                  <a:cubicBezTo>
                    <a:pt x="11458" y="18881"/>
                    <a:pt x="11330" y="19045"/>
                    <a:pt x="11330" y="19148"/>
                  </a:cubicBezTo>
                  <a:cubicBezTo>
                    <a:pt x="11330" y="19251"/>
                    <a:pt x="11585" y="19517"/>
                    <a:pt x="11685" y="19537"/>
                  </a:cubicBezTo>
                  <a:cubicBezTo>
                    <a:pt x="11703" y="19541"/>
                    <a:pt x="11729" y="19573"/>
                    <a:pt x="11758" y="19622"/>
                  </a:cubicBezTo>
                  <a:cubicBezTo>
                    <a:pt x="11827" y="19574"/>
                    <a:pt x="11951" y="19655"/>
                    <a:pt x="11978" y="19538"/>
                  </a:cubicBezTo>
                  <a:cubicBezTo>
                    <a:pt x="12010" y="19399"/>
                    <a:pt x="12127" y="19437"/>
                    <a:pt x="12174" y="19553"/>
                  </a:cubicBezTo>
                  <a:cubicBezTo>
                    <a:pt x="12222" y="19668"/>
                    <a:pt x="12275" y="19691"/>
                    <a:pt x="12382" y="19553"/>
                  </a:cubicBezTo>
                  <a:cubicBezTo>
                    <a:pt x="12488" y="19415"/>
                    <a:pt x="12541" y="19691"/>
                    <a:pt x="12477" y="19768"/>
                  </a:cubicBezTo>
                  <a:cubicBezTo>
                    <a:pt x="12414" y="19844"/>
                    <a:pt x="12456" y="20082"/>
                    <a:pt x="12557" y="20221"/>
                  </a:cubicBezTo>
                  <a:cubicBezTo>
                    <a:pt x="12658" y="20359"/>
                    <a:pt x="12674" y="20136"/>
                    <a:pt x="12653" y="19998"/>
                  </a:cubicBezTo>
                  <a:cubicBezTo>
                    <a:pt x="12632" y="19860"/>
                    <a:pt x="12823" y="19722"/>
                    <a:pt x="13158" y="19561"/>
                  </a:cubicBezTo>
                  <a:cubicBezTo>
                    <a:pt x="13493" y="19399"/>
                    <a:pt x="13854" y="19046"/>
                    <a:pt x="13860" y="18970"/>
                  </a:cubicBezTo>
                  <a:cubicBezTo>
                    <a:pt x="13865" y="18893"/>
                    <a:pt x="14099" y="19108"/>
                    <a:pt x="14211" y="18985"/>
                  </a:cubicBezTo>
                  <a:cubicBezTo>
                    <a:pt x="14322" y="18862"/>
                    <a:pt x="14726" y="18847"/>
                    <a:pt x="14833" y="18839"/>
                  </a:cubicBezTo>
                  <a:cubicBezTo>
                    <a:pt x="14939" y="18831"/>
                    <a:pt x="14934" y="18701"/>
                    <a:pt x="15045" y="18571"/>
                  </a:cubicBezTo>
                  <a:cubicBezTo>
                    <a:pt x="15157" y="18440"/>
                    <a:pt x="15130" y="18378"/>
                    <a:pt x="15258" y="18325"/>
                  </a:cubicBezTo>
                  <a:cubicBezTo>
                    <a:pt x="15385" y="18271"/>
                    <a:pt x="15465" y="18102"/>
                    <a:pt x="15465" y="18010"/>
                  </a:cubicBezTo>
                  <a:cubicBezTo>
                    <a:pt x="15465" y="17918"/>
                    <a:pt x="15704" y="17887"/>
                    <a:pt x="15710" y="17787"/>
                  </a:cubicBezTo>
                  <a:cubicBezTo>
                    <a:pt x="15715" y="17688"/>
                    <a:pt x="15891" y="17657"/>
                    <a:pt x="15891" y="17534"/>
                  </a:cubicBezTo>
                  <a:cubicBezTo>
                    <a:pt x="15891" y="17412"/>
                    <a:pt x="15997" y="17434"/>
                    <a:pt x="16045" y="17342"/>
                  </a:cubicBezTo>
                  <a:cubicBezTo>
                    <a:pt x="16093" y="17250"/>
                    <a:pt x="16007" y="16981"/>
                    <a:pt x="16093" y="16943"/>
                  </a:cubicBezTo>
                  <a:cubicBezTo>
                    <a:pt x="16177" y="16904"/>
                    <a:pt x="16061" y="16759"/>
                    <a:pt x="16045" y="16690"/>
                  </a:cubicBezTo>
                  <a:cubicBezTo>
                    <a:pt x="16029" y="16621"/>
                    <a:pt x="16204" y="16605"/>
                    <a:pt x="16294" y="16521"/>
                  </a:cubicBezTo>
                  <a:cubicBezTo>
                    <a:pt x="16385" y="16436"/>
                    <a:pt x="16443" y="16306"/>
                    <a:pt x="16459" y="16160"/>
                  </a:cubicBezTo>
                  <a:cubicBezTo>
                    <a:pt x="16475" y="16014"/>
                    <a:pt x="16624" y="15884"/>
                    <a:pt x="16693" y="15845"/>
                  </a:cubicBezTo>
                  <a:cubicBezTo>
                    <a:pt x="16762" y="15807"/>
                    <a:pt x="16789" y="15600"/>
                    <a:pt x="16768" y="15423"/>
                  </a:cubicBezTo>
                  <a:cubicBezTo>
                    <a:pt x="16746" y="15247"/>
                    <a:pt x="16890" y="15292"/>
                    <a:pt x="16826" y="15223"/>
                  </a:cubicBezTo>
                  <a:cubicBezTo>
                    <a:pt x="16762" y="15154"/>
                    <a:pt x="16853" y="14963"/>
                    <a:pt x="16980" y="14909"/>
                  </a:cubicBezTo>
                  <a:cubicBezTo>
                    <a:pt x="17108" y="14855"/>
                    <a:pt x="16900" y="14771"/>
                    <a:pt x="16831" y="14848"/>
                  </a:cubicBezTo>
                  <a:cubicBezTo>
                    <a:pt x="16762" y="14924"/>
                    <a:pt x="16688" y="14625"/>
                    <a:pt x="16624" y="14740"/>
                  </a:cubicBezTo>
                  <a:cubicBezTo>
                    <a:pt x="16560" y="14855"/>
                    <a:pt x="16380" y="14671"/>
                    <a:pt x="16497" y="14633"/>
                  </a:cubicBezTo>
                  <a:cubicBezTo>
                    <a:pt x="16613" y="14594"/>
                    <a:pt x="16794" y="14402"/>
                    <a:pt x="16874" y="14364"/>
                  </a:cubicBezTo>
                  <a:cubicBezTo>
                    <a:pt x="16954" y="14325"/>
                    <a:pt x="16757" y="14072"/>
                    <a:pt x="16656" y="14080"/>
                  </a:cubicBezTo>
                  <a:cubicBezTo>
                    <a:pt x="16555" y="14088"/>
                    <a:pt x="16443" y="13742"/>
                    <a:pt x="16337" y="13742"/>
                  </a:cubicBezTo>
                  <a:cubicBezTo>
                    <a:pt x="16231" y="13742"/>
                    <a:pt x="16417" y="13635"/>
                    <a:pt x="16539" y="13727"/>
                  </a:cubicBezTo>
                  <a:cubicBezTo>
                    <a:pt x="16661" y="13819"/>
                    <a:pt x="16805" y="13896"/>
                    <a:pt x="16858" y="13819"/>
                  </a:cubicBezTo>
                  <a:cubicBezTo>
                    <a:pt x="16911" y="13742"/>
                    <a:pt x="16651" y="13435"/>
                    <a:pt x="16555" y="13328"/>
                  </a:cubicBezTo>
                  <a:cubicBezTo>
                    <a:pt x="16459" y="13220"/>
                    <a:pt x="16550" y="13074"/>
                    <a:pt x="16491" y="13013"/>
                  </a:cubicBezTo>
                  <a:cubicBezTo>
                    <a:pt x="16433" y="12952"/>
                    <a:pt x="16305" y="12560"/>
                    <a:pt x="16263" y="12384"/>
                  </a:cubicBezTo>
                  <a:cubicBezTo>
                    <a:pt x="16220" y="12207"/>
                    <a:pt x="15997" y="12176"/>
                    <a:pt x="15944" y="12061"/>
                  </a:cubicBezTo>
                  <a:cubicBezTo>
                    <a:pt x="15891" y="11946"/>
                    <a:pt x="15949" y="11677"/>
                    <a:pt x="16114" y="11577"/>
                  </a:cubicBezTo>
                  <a:cubicBezTo>
                    <a:pt x="16278" y="11478"/>
                    <a:pt x="16209" y="11278"/>
                    <a:pt x="16284" y="11301"/>
                  </a:cubicBezTo>
                  <a:cubicBezTo>
                    <a:pt x="16359" y="11324"/>
                    <a:pt x="16422" y="11278"/>
                    <a:pt x="16481" y="11102"/>
                  </a:cubicBezTo>
                  <a:cubicBezTo>
                    <a:pt x="16539" y="10925"/>
                    <a:pt x="16640" y="11033"/>
                    <a:pt x="16699" y="10940"/>
                  </a:cubicBezTo>
                  <a:cubicBezTo>
                    <a:pt x="16757" y="10848"/>
                    <a:pt x="17017" y="10856"/>
                    <a:pt x="17108" y="10764"/>
                  </a:cubicBezTo>
                  <a:cubicBezTo>
                    <a:pt x="17198" y="10672"/>
                    <a:pt x="17023" y="10388"/>
                    <a:pt x="16900" y="10434"/>
                  </a:cubicBezTo>
                  <a:cubicBezTo>
                    <a:pt x="16778" y="10479"/>
                    <a:pt x="16635" y="10411"/>
                    <a:pt x="16550" y="10227"/>
                  </a:cubicBezTo>
                  <a:cubicBezTo>
                    <a:pt x="16465" y="10042"/>
                    <a:pt x="16241" y="10564"/>
                    <a:pt x="16071" y="10679"/>
                  </a:cubicBezTo>
                  <a:cubicBezTo>
                    <a:pt x="15901" y="10794"/>
                    <a:pt x="15790" y="10472"/>
                    <a:pt x="15848" y="10265"/>
                  </a:cubicBezTo>
                  <a:cubicBezTo>
                    <a:pt x="15906" y="10058"/>
                    <a:pt x="15715" y="10065"/>
                    <a:pt x="15476" y="10080"/>
                  </a:cubicBezTo>
                  <a:cubicBezTo>
                    <a:pt x="15237" y="10096"/>
                    <a:pt x="15327" y="9466"/>
                    <a:pt x="15471" y="9436"/>
                  </a:cubicBezTo>
                  <a:cubicBezTo>
                    <a:pt x="15614" y="9405"/>
                    <a:pt x="15827" y="9628"/>
                    <a:pt x="15917" y="9244"/>
                  </a:cubicBezTo>
                  <a:cubicBezTo>
                    <a:pt x="16007" y="8860"/>
                    <a:pt x="16135" y="9160"/>
                    <a:pt x="16337" y="8822"/>
                  </a:cubicBezTo>
                  <a:cubicBezTo>
                    <a:pt x="16539" y="8484"/>
                    <a:pt x="16773" y="8277"/>
                    <a:pt x="16948" y="8476"/>
                  </a:cubicBezTo>
                  <a:cubicBezTo>
                    <a:pt x="17124" y="8676"/>
                    <a:pt x="16762" y="8991"/>
                    <a:pt x="16704" y="9182"/>
                  </a:cubicBezTo>
                  <a:cubicBezTo>
                    <a:pt x="16646" y="9374"/>
                    <a:pt x="16757" y="9436"/>
                    <a:pt x="16651" y="9581"/>
                  </a:cubicBezTo>
                  <a:cubicBezTo>
                    <a:pt x="16544" y="9728"/>
                    <a:pt x="16693" y="9766"/>
                    <a:pt x="16900" y="9574"/>
                  </a:cubicBezTo>
                  <a:cubicBezTo>
                    <a:pt x="17108" y="9382"/>
                    <a:pt x="17363" y="9152"/>
                    <a:pt x="17565" y="9037"/>
                  </a:cubicBezTo>
                  <a:cubicBezTo>
                    <a:pt x="17619" y="9006"/>
                    <a:pt x="17678" y="8998"/>
                    <a:pt x="17738" y="9005"/>
                  </a:cubicBezTo>
                  <a:cubicBezTo>
                    <a:pt x="17767" y="8894"/>
                    <a:pt x="17801" y="8805"/>
                    <a:pt x="17840" y="8777"/>
                  </a:cubicBezTo>
                  <a:cubicBezTo>
                    <a:pt x="17979" y="8677"/>
                    <a:pt x="18442" y="8376"/>
                    <a:pt x="18512" y="8242"/>
                  </a:cubicBezTo>
                  <a:cubicBezTo>
                    <a:pt x="18581" y="8108"/>
                    <a:pt x="18651" y="7874"/>
                    <a:pt x="18743" y="7874"/>
                  </a:cubicBezTo>
                  <a:cubicBezTo>
                    <a:pt x="18836" y="7874"/>
                    <a:pt x="18836" y="8008"/>
                    <a:pt x="18975" y="8008"/>
                  </a:cubicBezTo>
                  <a:cubicBezTo>
                    <a:pt x="19114" y="8008"/>
                    <a:pt x="19276" y="8075"/>
                    <a:pt x="19206" y="7907"/>
                  </a:cubicBezTo>
                  <a:cubicBezTo>
                    <a:pt x="19137" y="7740"/>
                    <a:pt x="19184" y="7740"/>
                    <a:pt x="19346" y="7706"/>
                  </a:cubicBezTo>
                  <a:cubicBezTo>
                    <a:pt x="19508" y="7673"/>
                    <a:pt x="19484" y="7439"/>
                    <a:pt x="19601" y="7439"/>
                  </a:cubicBezTo>
                  <a:cubicBezTo>
                    <a:pt x="19716" y="7439"/>
                    <a:pt x="19693" y="7038"/>
                    <a:pt x="19809" y="7038"/>
                  </a:cubicBezTo>
                  <a:cubicBezTo>
                    <a:pt x="19925" y="7038"/>
                    <a:pt x="19971" y="7272"/>
                    <a:pt x="20110" y="7205"/>
                  </a:cubicBezTo>
                  <a:cubicBezTo>
                    <a:pt x="20136" y="7192"/>
                    <a:pt x="20171" y="7202"/>
                    <a:pt x="20209" y="7226"/>
                  </a:cubicBezTo>
                  <a:cubicBezTo>
                    <a:pt x="20239" y="7192"/>
                    <a:pt x="20268" y="7160"/>
                    <a:pt x="20297" y="7130"/>
                  </a:cubicBezTo>
                  <a:cubicBezTo>
                    <a:pt x="20283" y="6921"/>
                    <a:pt x="20300" y="6733"/>
                    <a:pt x="20271" y="6634"/>
                  </a:cubicBezTo>
                  <a:cubicBezTo>
                    <a:pt x="20218" y="6450"/>
                    <a:pt x="20271" y="6312"/>
                    <a:pt x="20250" y="6204"/>
                  </a:cubicBezTo>
                  <a:cubicBezTo>
                    <a:pt x="20228" y="6097"/>
                    <a:pt x="20218" y="5836"/>
                    <a:pt x="20303" y="5836"/>
                  </a:cubicBezTo>
                  <a:cubicBezTo>
                    <a:pt x="20388" y="5836"/>
                    <a:pt x="20494" y="5529"/>
                    <a:pt x="20600" y="5636"/>
                  </a:cubicBezTo>
                  <a:cubicBezTo>
                    <a:pt x="20707" y="5744"/>
                    <a:pt x="20919" y="5774"/>
                    <a:pt x="20919" y="5636"/>
                  </a:cubicBezTo>
                  <a:cubicBezTo>
                    <a:pt x="20919" y="5498"/>
                    <a:pt x="21068" y="5483"/>
                    <a:pt x="21090" y="5298"/>
                  </a:cubicBezTo>
                  <a:cubicBezTo>
                    <a:pt x="21111" y="5114"/>
                    <a:pt x="21270" y="5068"/>
                    <a:pt x="21302" y="4899"/>
                  </a:cubicBezTo>
                  <a:cubicBezTo>
                    <a:pt x="21334" y="4731"/>
                    <a:pt x="21387" y="4331"/>
                    <a:pt x="21494" y="4239"/>
                  </a:cubicBezTo>
                  <a:cubicBezTo>
                    <a:pt x="21600" y="4147"/>
                    <a:pt x="21472" y="4086"/>
                    <a:pt x="21483" y="380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70" name="Shape 6469">
              <a:extLst>
                <a:ext uri="{FF2B5EF4-FFF2-40B4-BE49-F238E27FC236}">
                  <a16:creationId xmlns:a16="http://schemas.microsoft.com/office/drawing/2014/main" id="{0A0FD90D-BFB4-F0F9-0719-CA2636E09D97}"/>
                </a:ext>
              </a:extLst>
            </p:cNvPr>
            <p:cNvSpPr/>
            <p:nvPr/>
          </p:nvSpPr>
          <p:spPr>
            <a:xfrm>
              <a:off x="8284559" y="3413430"/>
              <a:ext cx="223547" cy="32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330" extrusionOk="0">
                  <a:moveTo>
                    <a:pt x="20544" y="18588"/>
                  </a:moveTo>
                  <a:cubicBezTo>
                    <a:pt x="21336" y="17926"/>
                    <a:pt x="20016" y="16178"/>
                    <a:pt x="20016" y="15045"/>
                  </a:cubicBezTo>
                  <a:cubicBezTo>
                    <a:pt x="20016" y="13910"/>
                    <a:pt x="17839" y="14240"/>
                    <a:pt x="18433" y="14949"/>
                  </a:cubicBezTo>
                  <a:cubicBezTo>
                    <a:pt x="19027" y="15658"/>
                    <a:pt x="17313" y="15091"/>
                    <a:pt x="17179" y="15800"/>
                  </a:cubicBezTo>
                  <a:cubicBezTo>
                    <a:pt x="17048" y="16508"/>
                    <a:pt x="15793" y="15942"/>
                    <a:pt x="15861" y="16508"/>
                  </a:cubicBezTo>
                  <a:cubicBezTo>
                    <a:pt x="15928" y="17076"/>
                    <a:pt x="14542" y="16508"/>
                    <a:pt x="13881" y="16178"/>
                  </a:cubicBezTo>
                  <a:cubicBezTo>
                    <a:pt x="13221" y="15847"/>
                    <a:pt x="12298" y="17076"/>
                    <a:pt x="11308" y="17265"/>
                  </a:cubicBezTo>
                  <a:cubicBezTo>
                    <a:pt x="10319" y="17455"/>
                    <a:pt x="9794" y="18960"/>
                    <a:pt x="10450" y="18919"/>
                  </a:cubicBezTo>
                  <a:cubicBezTo>
                    <a:pt x="11243" y="18873"/>
                    <a:pt x="11637" y="18115"/>
                    <a:pt x="12429" y="18164"/>
                  </a:cubicBezTo>
                  <a:cubicBezTo>
                    <a:pt x="13221" y="18210"/>
                    <a:pt x="12958" y="17596"/>
                    <a:pt x="14079" y="17738"/>
                  </a:cubicBezTo>
                  <a:cubicBezTo>
                    <a:pt x="15200" y="17880"/>
                    <a:pt x="14408" y="20291"/>
                    <a:pt x="15928" y="20479"/>
                  </a:cubicBezTo>
                  <a:cubicBezTo>
                    <a:pt x="17444" y="20669"/>
                    <a:pt x="17510" y="21330"/>
                    <a:pt x="18235" y="21330"/>
                  </a:cubicBezTo>
                  <a:cubicBezTo>
                    <a:pt x="18959" y="21330"/>
                    <a:pt x="18105" y="19818"/>
                    <a:pt x="18170" y="19298"/>
                  </a:cubicBezTo>
                  <a:cubicBezTo>
                    <a:pt x="18235" y="18777"/>
                    <a:pt x="19752" y="19251"/>
                    <a:pt x="20544" y="18588"/>
                  </a:cubicBezTo>
                  <a:close/>
                  <a:moveTo>
                    <a:pt x="14607" y="14902"/>
                  </a:moveTo>
                  <a:cubicBezTo>
                    <a:pt x="14871" y="15375"/>
                    <a:pt x="16783" y="14619"/>
                    <a:pt x="16256" y="14146"/>
                  </a:cubicBezTo>
                  <a:cubicBezTo>
                    <a:pt x="15730" y="13674"/>
                    <a:pt x="14411" y="14548"/>
                    <a:pt x="14607" y="14902"/>
                  </a:cubicBezTo>
                  <a:close/>
                  <a:moveTo>
                    <a:pt x="2865" y="13956"/>
                  </a:moveTo>
                  <a:cubicBezTo>
                    <a:pt x="1942" y="14807"/>
                    <a:pt x="-264" y="16220"/>
                    <a:pt x="26" y="16604"/>
                  </a:cubicBezTo>
                  <a:cubicBezTo>
                    <a:pt x="423" y="17123"/>
                    <a:pt x="2865" y="14524"/>
                    <a:pt x="4053" y="13910"/>
                  </a:cubicBezTo>
                  <a:cubicBezTo>
                    <a:pt x="5239" y="13296"/>
                    <a:pt x="5042" y="12776"/>
                    <a:pt x="4646" y="12209"/>
                  </a:cubicBezTo>
                  <a:cubicBezTo>
                    <a:pt x="4249" y="11641"/>
                    <a:pt x="3788" y="13106"/>
                    <a:pt x="2865" y="13956"/>
                  </a:cubicBezTo>
                  <a:close/>
                  <a:moveTo>
                    <a:pt x="10648" y="13059"/>
                  </a:moveTo>
                  <a:cubicBezTo>
                    <a:pt x="10979" y="13011"/>
                    <a:pt x="11771" y="13059"/>
                    <a:pt x="11836" y="12586"/>
                  </a:cubicBezTo>
                  <a:cubicBezTo>
                    <a:pt x="11902" y="12114"/>
                    <a:pt x="12628" y="13437"/>
                    <a:pt x="12034" y="13862"/>
                  </a:cubicBezTo>
                  <a:cubicBezTo>
                    <a:pt x="11440" y="14288"/>
                    <a:pt x="11440" y="15469"/>
                    <a:pt x="12364" y="15611"/>
                  </a:cubicBezTo>
                  <a:cubicBezTo>
                    <a:pt x="13288" y="15754"/>
                    <a:pt x="15002" y="13485"/>
                    <a:pt x="14739" y="13059"/>
                  </a:cubicBezTo>
                  <a:cubicBezTo>
                    <a:pt x="14476" y="12633"/>
                    <a:pt x="13683" y="13342"/>
                    <a:pt x="13881" y="12776"/>
                  </a:cubicBezTo>
                  <a:cubicBezTo>
                    <a:pt x="14079" y="12209"/>
                    <a:pt x="11506" y="10742"/>
                    <a:pt x="10517" y="10884"/>
                  </a:cubicBezTo>
                  <a:cubicBezTo>
                    <a:pt x="9527" y="11027"/>
                    <a:pt x="9871" y="13170"/>
                    <a:pt x="10648" y="13059"/>
                  </a:cubicBezTo>
                  <a:close/>
                  <a:moveTo>
                    <a:pt x="6955" y="8474"/>
                  </a:moveTo>
                  <a:cubicBezTo>
                    <a:pt x="7153" y="9136"/>
                    <a:pt x="7615" y="10507"/>
                    <a:pt x="9065" y="10175"/>
                  </a:cubicBezTo>
                  <a:cubicBezTo>
                    <a:pt x="10517" y="9845"/>
                    <a:pt x="6811" y="7999"/>
                    <a:pt x="6955" y="8474"/>
                  </a:cubicBezTo>
                  <a:close/>
                  <a:moveTo>
                    <a:pt x="11176" y="8049"/>
                  </a:moveTo>
                  <a:cubicBezTo>
                    <a:pt x="12431" y="7906"/>
                    <a:pt x="14146" y="9041"/>
                    <a:pt x="13881" y="9467"/>
                  </a:cubicBezTo>
                  <a:cubicBezTo>
                    <a:pt x="13617" y="9891"/>
                    <a:pt x="13947" y="11262"/>
                    <a:pt x="14542" y="10884"/>
                  </a:cubicBezTo>
                  <a:cubicBezTo>
                    <a:pt x="15135" y="10507"/>
                    <a:pt x="16059" y="10978"/>
                    <a:pt x="15465" y="11592"/>
                  </a:cubicBezTo>
                  <a:cubicBezTo>
                    <a:pt x="14871" y="12209"/>
                    <a:pt x="16388" y="12822"/>
                    <a:pt x="16585" y="13579"/>
                  </a:cubicBezTo>
                  <a:cubicBezTo>
                    <a:pt x="16783" y="14335"/>
                    <a:pt x="17444" y="13720"/>
                    <a:pt x="17313" y="13154"/>
                  </a:cubicBezTo>
                  <a:cubicBezTo>
                    <a:pt x="17182" y="12586"/>
                    <a:pt x="17444" y="12633"/>
                    <a:pt x="18302" y="12209"/>
                  </a:cubicBezTo>
                  <a:cubicBezTo>
                    <a:pt x="19160" y="11783"/>
                    <a:pt x="18235" y="11073"/>
                    <a:pt x="17708" y="10270"/>
                  </a:cubicBezTo>
                  <a:cubicBezTo>
                    <a:pt x="17182" y="9467"/>
                    <a:pt x="15200" y="9750"/>
                    <a:pt x="15200" y="8993"/>
                  </a:cubicBezTo>
                  <a:cubicBezTo>
                    <a:pt x="15200" y="8238"/>
                    <a:pt x="13750" y="8001"/>
                    <a:pt x="13683" y="7576"/>
                  </a:cubicBezTo>
                  <a:cubicBezTo>
                    <a:pt x="13617" y="7150"/>
                    <a:pt x="11705" y="6724"/>
                    <a:pt x="10584" y="7197"/>
                  </a:cubicBezTo>
                  <a:cubicBezTo>
                    <a:pt x="9462" y="7671"/>
                    <a:pt x="10252" y="6346"/>
                    <a:pt x="9461" y="5732"/>
                  </a:cubicBezTo>
                  <a:cubicBezTo>
                    <a:pt x="8669" y="5118"/>
                    <a:pt x="10055" y="4219"/>
                    <a:pt x="10979" y="3463"/>
                  </a:cubicBezTo>
                  <a:cubicBezTo>
                    <a:pt x="11902" y="2708"/>
                    <a:pt x="10715" y="1431"/>
                    <a:pt x="10846" y="864"/>
                  </a:cubicBezTo>
                  <a:cubicBezTo>
                    <a:pt x="10979" y="297"/>
                    <a:pt x="10912" y="108"/>
                    <a:pt x="10450" y="297"/>
                  </a:cubicBezTo>
                  <a:cubicBezTo>
                    <a:pt x="9990" y="486"/>
                    <a:pt x="8075" y="-270"/>
                    <a:pt x="7219" y="108"/>
                  </a:cubicBezTo>
                  <a:cubicBezTo>
                    <a:pt x="6361" y="486"/>
                    <a:pt x="7153" y="3605"/>
                    <a:pt x="6756" y="3842"/>
                  </a:cubicBezTo>
                  <a:cubicBezTo>
                    <a:pt x="6361" y="4077"/>
                    <a:pt x="5848" y="3336"/>
                    <a:pt x="5699" y="3653"/>
                  </a:cubicBezTo>
                  <a:cubicBezTo>
                    <a:pt x="5502" y="4077"/>
                    <a:pt x="5767" y="5827"/>
                    <a:pt x="6294" y="5827"/>
                  </a:cubicBezTo>
                  <a:cubicBezTo>
                    <a:pt x="6824" y="5827"/>
                    <a:pt x="7219" y="6300"/>
                    <a:pt x="6889" y="7056"/>
                  </a:cubicBezTo>
                  <a:cubicBezTo>
                    <a:pt x="6559" y="7812"/>
                    <a:pt x="7877" y="7906"/>
                    <a:pt x="9131" y="7576"/>
                  </a:cubicBezTo>
                  <a:cubicBezTo>
                    <a:pt x="10386" y="7245"/>
                    <a:pt x="9923" y="8190"/>
                    <a:pt x="11176" y="804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71" name="Shape 6470">
              <a:extLst>
                <a:ext uri="{FF2B5EF4-FFF2-40B4-BE49-F238E27FC236}">
                  <a16:creationId xmlns:a16="http://schemas.microsoft.com/office/drawing/2014/main" id="{2413367E-0C45-8937-1906-2DDFE244E2BE}"/>
                </a:ext>
              </a:extLst>
            </p:cNvPr>
            <p:cNvSpPr/>
            <p:nvPr/>
          </p:nvSpPr>
          <p:spPr>
            <a:xfrm>
              <a:off x="8850271" y="3931335"/>
              <a:ext cx="297225" cy="193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523" extrusionOk="0">
                  <a:moveTo>
                    <a:pt x="20090" y="2794"/>
                  </a:moveTo>
                  <a:cubicBezTo>
                    <a:pt x="19285" y="2002"/>
                    <a:pt x="18579" y="1451"/>
                    <a:pt x="19585" y="2950"/>
                  </a:cubicBezTo>
                  <a:cubicBezTo>
                    <a:pt x="20593" y="4452"/>
                    <a:pt x="20051" y="5726"/>
                    <a:pt x="20643" y="5480"/>
                  </a:cubicBezTo>
                  <a:cubicBezTo>
                    <a:pt x="21600" y="5086"/>
                    <a:pt x="20895" y="3584"/>
                    <a:pt x="20090" y="2794"/>
                  </a:cubicBezTo>
                  <a:close/>
                  <a:moveTo>
                    <a:pt x="18377" y="5796"/>
                  </a:moveTo>
                  <a:cubicBezTo>
                    <a:pt x="18377" y="6506"/>
                    <a:pt x="17573" y="6903"/>
                    <a:pt x="16313" y="7691"/>
                  </a:cubicBezTo>
                  <a:cubicBezTo>
                    <a:pt x="15056" y="8481"/>
                    <a:pt x="12769" y="6786"/>
                    <a:pt x="12688" y="7929"/>
                  </a:cubicBezTo>
                  <a:cubicBezTo>
                    <a:pt x="12639" y="8640"/>
                    <a:pt x="14099" y="9906"/>
                    <a:pt x="15458" y="9906"/>
                  </a:cubicBezTo>
                  <a:cubicBezTo>
                    <a:pt x="16817" y="9906"/>
                    <a:pt x="18982" y="7771"/>
                    <a:pt x="18982" y="7139"/>
                  </a:cubicBezTo>
                  <a:cubicBezTo>
                    <a:pt x="18982" y="6509"/>
                    <a:pt x="19838" y="5402"/>
                    <a:pt x="19486" y="4769"/>
                  </a:cubicBezTo>
                  <a:cubicBezTo>
                    <a:pt x="19134" y="4137"/>
                    <a:pt x="18377" y="5084"/>
                    <a:pt x="18377" y="5796"/>
                  </a:cubicBezTo>
                  <a:close/>
                  <a:moveTo>
                    <a:pt x="15507" y="19861"/>
                  </a:moveTo>
                  <a:cubicBezTo>
                    <a:pt x="15156" y="19623"/>
                    <a:pt x="14249" y="18676"/>
                    <a:pt x="14299" y="18043"/>
                  </a:cubicBezTo>
                  <a:cubicBezTo>
                    <a:pt x="14349" y="17413"/>
                    <a:pt x="13292" y="17490"/>
                    <a:pt x="12588" y="16779"/>
                  </a:cubicBezTo>
                  <a:cubicBezTo>
                    <a:pt x="11883" y="16068"/>
                    <a:pt x="12134" y="13777"/>
                    <a:pt x="11380" y="13223"/>
                  </a:cubicBezTo>
                  <a:cubicBezTo>
                    <a:pt x="10624" y="12669"/>
                    <a:pt x="10069" y="10932"/>
                    <a:pt x="10976" y="11010"/>
                  </a:cubicBezTo>
                  <a:cubicBezTo>
                    <a:pt x="11881" y="11090"/>
                    <a:pt x="12034" y="10298"/>
                    <a:pt x="11329" y="9274"/>
                  </a:cubicBezTo>
                  <a:cubicBezTo>
                    <a:pt x="10624" y="8245"/>
                    <a:pt x="8056" y="7851"/>
                    <a:pt x="7954" y="6350"/>
                  </a:cubicBezTo>
                  <a:cubicBezTo>
                    <a:pt x="7854" y="4847"/>
                    <a:pt x="3273" y="1292"/>
                    <a:pt x="1259" y="579"/>
                  </a:cubicBezTo>
                  <a:cubicBezTo>
                    <a:pt x="901" y="454"/>
                    <a:pt x="470" y="248"/>
                    <a:pt x="0" y="0"/>
                  </a:cubicBezTo>
                  <a:lnTo>
                    <a:pt x="0" y="16865"/>
                  </a:lnTo>
                  <a:cubicBezTo>
                    <a:pt x="467" y="17357"/>
                    <a:pt x="1048" y="17751"/>
                    <a:pt x="1812" y="17808"/>
                  </a:cubicBezTo>
                  <a:cubicBezTo>
                    <a:pt x="4027" y="17965"/>
                    <a:pt x="3475" y="15989"/>
                    <a:pt x="3876" y="15989"/>
                  </a:cubicBezTo>
                  <a:cubicBezTo>
                    <a:pt x="4280" y="15989"/>
                    <a:pt x="4431" y="14883"/>
                    <a:pt x="4884" y="14014"/>
                  </a:cubicBezTo>
                  <a:cubicBezTo>
                    <a:pt x="5337" y="13147"/>
                    <a:pt x="7301" y="13855"/>
                    <a:pt x="8459" y="15276"/>
                  </a:cubicBezTo>
                  <a:cubicBezTo>
                    <a:pt x="9617" y="16700"/>
                    <a:pt x="10976" y="20889"/>
                    <a:pt x="12184" y="20493"/>
                  </a:cubicBezTo>
                  <a:cubicBezTo>
                    <a:pt x="13393" y="20098"/>
                    <a:pt x="14652" y="21600"/>
                    <a:pt x="15760" y="21519"/>
                  </a:cubicBezTo>
                  <a:cubicBezTo>
                    <a:pt x="16868" y="21440"/>
                    <a:pt x="15860" y="20098"/>
                    <a:pt x="15507" y="1986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72" name="Shape 6471">
              <a:extLst>
                <a:ext uri="{FF2B5EF4-FFF2-40B4-BE49-F238E27FC236}">
                  <a16:creationId xmlns:a16="http://schemas.microsoft.com/office/drawing/2014/main" id="{EA97500D-ED29-46C4-249F-23B977A5975D}"/>
                </a:ext>
              </a:extLst>
            </p:cNvPr>
            <p:cNvSpPr/>
            <p:nvPr/>
          </p:nvSpPr>
          <p:spPr>
            <a:xfrm>
              <a:off x="7400136" y="3628559"/>
              <a:ext cx="50107" cy="9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19960" extrusionOk="0">
                  <a:moveTo>
                    <a:pt x="4624" y="1"/>
                  </a:moveTo>
                  <a:cubicBezTo>
                    <a:pt x="1962" y="155"/>
                    <a:pt x="2553" y="2922"/>
                    <a:pt x="1072" y="4920"/>
                  </a:cubicBezTo>
                  <a:cubicBezTo>
                    <a:pt x="-405" y="6922"/>
                    <a:pt x="-103" y="8916"/>
                    <a:pt x="485" y="11839"/>
                  </a:cubicBezTo>
                  <a:cubicBezTo>
                    <a:pt x="1072" y="14765"/>
                    <a:pt x="485" y="17840"/>
                    <a:pt x="5514" y="19529"/>
                  </a:cubicBezTo>
                  <a:cubicBezTo>
                    <a:pt x="11289" y="21473"/>
                    <a:pt x="20601" y="16454"/>
                    <a:pt x="20903" y="12148"/>
                  </a:cubicBezTo>
                  <a:cubicBezTo>
                    <a:pt x="21195" y="7843"/>
                    <a:pt x="6861" y="-127"/>
                    <a:pt x="4624" y="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73" name="Shape 6472">
              <a:extLst>
                <a:ext uri="{FF2B5EF4-FFF2-40B4-BE49-F238E27FC236}">
                  <a16:creationId xmlns:a16="http://schemas.microsoft.com/office/drawing/2014/main" id="{5313615F-FFB3-BE3F-C369-98F29803C8E8}"/>
                </a:ext>
              </a:extLst>
            </p:cNvPr>
            <p:cNvSpPr/>
            <p:nvPr/>
          </p:nvSpPr>
          <p:spPr>
            <a:xfrm>
              <a:off x="6515715" y="4146465"/>
              <a:ext cx="173477" cy="340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0854" extrusionOk="0">
                  <a:moveTo>
                    <a:pt x="17765" y="257"/>
                  </a:moveTo>
                  <a:cubicBezTo>
                    <a:pt x="17382" y="-455"/>
                    <a:pt x="17078" y="518"/>
                    <a:pt x="16737" y="691"/>
                  </a:cubicBezTo>
                  <a:cubicBezTo>
                    <a:pt x="16393" y="864"/>
                    <a:pt x="16223" y="1386"/>
                    <a:pt x="16306" y="1734"/>
                  </a:cubicBezTo>
                  <a:cubicBezTo>
                    <a:pt x="16393" y="2081"/>
                    <a:pt x="15278" y="2428"/>
                    <a:pt x="14594" y="2385"/>
                  </a:cubicBezTo>
                  <a:cubicBezTo>
                    <a:pt x="13908" y="2341"/>
                    <a:pt x="12793" y="2559"/>
                    <a:pt x="13136" y="3036"/>
                  </a:cubicBezTo>
                  <a:cubicBezTo>
                    <a:pt x="13478" y="3514"/>
                    <a:pt x="12623" y="3427"/>
                    <a:pt x="13050" y="3817"/>
                  </a:cubicBezTo>
                  <a:cubicBezTo>
                    <a:pt x="13478" y="4209"/>
                    <a:pt x="12109" y="4687"/>
                    <a:pt x="10906" y="4729"/>
                  </a:cubicBezTo>
                  <a:cubicBezTo>
                    <a:pt x="9707" y="4773"/>
                    <a:pt x="8164" y="5860"/>
                    <a:pt x="6879" y="5772"/>
                  </a:cubicBezTo>
                  <a:cubicBezTo>
                    <a:pt x="5592" y="5685"/>
                    <a:pt x="4306" y="6206"/>
                    <a:pt x="3192" y="6120"/>
                  </a:cubicBezTo>
                  <a:cubicBezTo>
                    <a:pt x="2076" y="6032"/>
                    <a:pt x="2849" y="7293"/>
                    <a:pt x="1991" y="8075"/>
                  </a:cubicBezTo>
                  <a:cubicBezTo>
                    <a:pt x="1134" y="8856"/>
                    <a:pt x="1563" y="9767"/>
                    <a:pt x="2334" y="10722"/>
                  </a:cubicBezTo>
                  <a:cubicBezTo>
                    <a:pt x="3105" y="11678"/>
                    <a:pt x="3707" y="12460"/>
                    <a:pt x="1648" y="13719"/>
                  </a:cubicBezTo>
                  <a:cubicBezTo>
                    <a:pt x="-408" y="14979"/>
                    <a:pt x="-238" y="16368"/>
                    <a:pt x="534" y="17237"/>
                  </a:cubicBezTo>
                  <a:cubicBezTo>
                    <a:pt x="1306" y="18105"/>
                    <a:pt x="1306" y="19408"/>
                    <a:pt x="2421" y="20017"/>
                  </a:cubicBezTo>
                  <a:cubicBezTo>
                    <a:pt x="3536" y="20625"/>
                    <a:pt x="6622" y="21145"/>
                    <a:pt x="7563" y="20668"/>
                  </a:cubicBezTo>
                  <a:cubicBezTo>
                    <a:pt x="8506" y="20191"/>
                    <a:pt x="9498" y="20733"/>
                    <a:pt x="10563" y="20103"/>
                  </a:cubicBezTo>
                  <a:cubicBezTo>
                    <a:pt x="11591" y="19495"/>
                    <a:pt x="13307" y="16152"/>
                    <a:pt x="14763" y="13936"/>
                  </a:cubicBezTo>
                  <a:cubicBezTo>
                    <a:pt x="16220" y="11722"/>
                    <a:pt x="18107" y="8811"/>
                    <a:pt x="17935" y="8204"/>
                  </a:cubicBezTo>
                  <a:cubicBezTo>
                    <a:pt x="17765" y="7596"/>
                    <a:pt x="18965" y="7205"/>
                    <a:pt x="18450" y="6553"/>
                  </a:cubicBezTo>
                  <a:cubicBezTo>
                    <a:pt x="17935" y="5902"/>
                    <a:pt x="18621" y="5121"/>
                    <a:pt x="19221" y="5642"/>
                  </a:cubicBezTo>
                  <a:cubicBezTo>
                    <a:pt x="19822" y="6163"/>
                    <a:pt x="20678" y="6163"/>
                    <a:pt x="20936" y="5469"/>
                  </a:cubicBezTo>
                  <a:cubicBezTo>
                    <a:pt x="21192" y="4773"/>
                    <a:pt x="19906" y="3687"/>
                    <a:pt x="19822" y="2689"/>
                  </a:cubicBezTo>
                  <a:cubicBezTo>
                    <a:pt x="19736" y="1690"/>
                    <a:pt x="18022" y="735"/>
                    <a:pt x="17765" y="25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74" name="Shape 6473">
              <a:extLst>
                <a:ext uri="{FF2B5EF4-FFF2-40B4-BE49-F238E27FC236}">
                  <a16:creationId xmlns:a16="http://schemas.microsoft.com/office/drawing/2014/main" id="{2FEDDE49-1023-9DE4-0A56-6EBCF4397730}"/>
                </a:ext>
              </a:extLst>
            </p:cNvPr>
            <p:cNvSpPr/>
            <p:nvPr/>
          </p:nvSpPr>
          <p:spPr>
            <a:xfrm>
              <a:off x="6507747" y="3397494"/>
              <a:ext cx="285089" cy="168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0982" extrusionOk="0">
                  <a:moveTo>
                    <a:pt x="19639" y="20579"/>
                  </a:moveTo>
                  <a:cubicBezTo>
                    <a:pt x="20238" y="21600"/>
                    <a:pt x="21414" y="20409"/>
                    <a:pt x="21476" y="20001"/>
                  </a:cubicBezTo>
                  <a:cubicBezTo>
                    <a:pt x="21539" y="19591"/>
                    <a:pt x="18964" y="19427"/>
                    <a:pt x="19639" y="20579"/>
                  </a:cubicBezTo>
                  <a:close/>
                  <a:moveTo>
                    <a:pt x="15237" y="834"/>
                  </a:moveTo>
                  <a:cubicBezTo>
                    <a:pt x="14308" y="1174"/>
                    <a:pt x="11984" y="919"/>
                    <a:pt x="11674" y="1174"/>
                  </a:cubicBezTo>
                  <a:cubicBezTo>
                    <a:pt x="11363" y="1431"/>
                    <a:pt x="9197" y="3987"/>
                    <a:pt x="8887" y="5178"/>
                  </a:cubicBezTo>
                  <a:cubicBezTo>
                    <a:pt x="8577" y="6370"/>
                    <a:pt x="8112" y="6540"/>
                    <a:pt x="7648" y="5945"/>
                  </a:cubicBezTo>
                  <a:cubicBezTo>
                    <a:pt x="7184" y="5348"/>
                    <a:pt x="5272" y="5519"/>
                    <a:pt x="5119" y="5262"/>
                  </a:cubicBezTo>
                  <a:cubicBezTo>
                    <a:pt x="4963" y="5007"/>
                    <a:pt x="3570" y="4753"/>
                    <a:pt x="2898" y="4922"/>
                  </a:cubicBezTo>
                  <a:cubicBezTo>
                    <a:pt x="2227" y="5092"/>
                    <a:pt x="1865" y="4411"/>
                    <a:pt x="1557" y="4582"/>
                  </a:cubicBezTo>
                  <a:cubicBezTo>
                    <a:pt x="1246" y="4750"/>
                    <a:pt x="936" y="5348"/>
                    <a:pt x="783" y="5688"/>
                  </a:cubicBezTo>
                  <a:cubicBezTo>
                    <a:pt x="627" y="6027"/>
                    <a:pt x="936" y="6966"/>
                    <a:pt x="834" y="7308"/>
                  </a:cubicBezTo>
                  <a:cubicBezTo>
                    <a:pt x="807" y="7395"/>
                    <a:pt x="475" y="7684"/>
                    <a:pt x="0" y="8059"/>
                  </a:cubicBezTo>
                  <a:cubicBezTo>
                    <a:pt x="163" y="8718"/>
                    <a:pt x="258" y="9402"/>
                    <a:pt x="154" y="9897"/>
                  </a:cubicBezTo>
                  <a:cubicBezTo>
                    <a:pt x="-61" y="10913"/>
                    <a:pt x="127" y="13291"/>
                    <a:pt x="688" y="14656"/>
                  </a:cubicBezTo>
                  <a:cubicBezTo>
                    <a:pt x="1249" y="16021"/>
                    <a:pt x="1035" y="18533"/>
                    <a:pt x="1301" y="19019"/>
                  </a:cubicBezTo>
                  <a:cubicBezTo>
                    <a:pt x="1569" y="19503"/>
                    <a:pt x="3652" y="19416"/>
                    <a:pt x="4586" y="18401"/>
                  </a:cubicBezTo>
                  <a:cubicBezTo>
                    <a:pt x="5521" y="17390"/>
                    <a:pt x="6163" y="17211"/>
                    <a:pt x="6912" y="17211"/>
                  </a:cubicBezTo>
                  <a:cubicBezTo>
                    <a:pt x="7659" y="17211"/>
                    <a:pt x="8647" y="16154"/>
                    <a:pt x="8887" y="15625"/>
                  </a:cubicBezTo>
                  <a:cubicBezTo>
                    <a:pt x="9128" y="15096"/>
                    <a:pt x="10223" y="15052"/>
                    <a:pt x="10677" y="15142"/>
                  </a:cubicBezTo>
                  <a:cubicBezTo>
                    <a:pt x="11131" y="15229"/>
                    <a:pt x="11585" y="14393"/>
                    <a:pt x="12093" y="13555"/>
                  </a:cubicBezTo>
                  <a:cubicBezTo>
                    <a:pt x="12600" y="12716"/>
                    <a:pt x="14204" y="12366"/>
                    <a:pt x="15913" y="11484"/>
                  </a:cubicBezTo>
                  <a:cubicBezTo>
                    <a:pt x="17622" y="10604"/>
                    <a:pt x="17247" y="9280"/>
                    <a:pt x="17648" y="8486"/>
                  </a:cubicBezTo>
                  <a:cubicBezTo>
                    <a:pt x="17984" y="7823"/>
                    <a:pt x="18454" y="8016"/>
                    <a:pt x="19194" y="7529"/>
                  </a:cubicBezTo>
                  <a:cubicBezTo>
                    <a:pt x="18363" y="4724"/>
                    <a:pt x="17442" y="1579"/>
                    <a:pt x="16980" y="0"/>
                  </a:cubicBezTo>
                  <a:cubicBezTo>
                    <a:pt x="16158" y="417"/>
                    <a:pt x="15495" y="740"/>
                    <a:pt x="15237" y="83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75" name="Shape 6474">
              <a:extLst>
                <a:ext uri="{FF2B5EF4-FFF2-40B4-BE49-F238E27FC236}">
                  <a16:creationId xmlns:a16="http://schemas.microsoft.com/office/drawing/2014/main" id="{B39312A9-B9AD-E0F7-9065-3BF82D6450FA}"/>
                </a:ext>
              </a:extLst>
            </p:cNvPr>
            <p:cNvSpPr/>
            <p:nvPr/>
          </p:nvSpPr>
          <p:spPr>
            <a:xfrm>
              <a:off x="7121265" y="5150404"/>
              <a:ext cx="48587" cy="3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61" h="16951" extrusionOk="0">
                  <a:moveTo>
                    <a:pt x="5560" y="714"/>
                  </a:moveTo>
                  <a:cubicBezTo>
                    <a:pt x="4496" y="-3262"/>
                    <a:pt x="-4365" y="10429"/>
                    <a:pt x="2724" y="15500"/>
                  </a:cubicBezTo>
                  <a:cubicBezTo>
                    <a:pt x="5910" y="17763"/>
                    <a:pt x="7326" y="12649"/>
                    <a:pt x="9451" y="15500"/>
                  </a:cubicBezTo>
                  <a:cubicBezTo>
                    <a:pt x="11567" y="18338"/>
                    <a:pt x="15816" y="17205"/>
                    <a:pt x="16527" y="10382"/>
                  </a:cubicBezTo>
                  <a:cubicBezTo>
                    <a:pt x="17235" y="3552"/>
                    <a:pt x="6621" y="4694"/>
                    <a:pt x="5560" y="71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76" name="Shape 6475">
              <a:extLst>
                <a:ext uri="{FF2B5EF4-FFF2-40B4-BE49-F238E27FC236}">
                  <a16:creationId xmlns:a16="http://schemas.microsoft.com/office/drawing/2014/main" id="{EFE45D5A-0019-2109-9780-DE2EB9F06753}"/>
                </a:ext>
              </a:extLst>
            </p:cNvPr>
            <p:cNvSpPr/>
            <p:nvPr/>
          </p:nvSpPr>
          <p:spPr>
            <a:xfrm>
              <a:off x="9184918" y="3995077"/>
              <a:ext cx="187394" cy="131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0177" extrusionOk="0">
                  <a:moveTo>
                    <a:pt x="16196" y="11094"/>
                  </a:moveTo>
                  <a:cubicBezTo>
                    <a:pt x="15605" y="12895"/>
                    <a:pt x="17967" y="16005"/>
                    <a:pt x="18321" y="16085"/>
                  </a:cubicBezTo>
                  <a:cubicBezTo>
                    <a:pt x="18674" y="16168"/>
                    <a:pt x="16652" y="9708"/>
                    <a:pt x="16196" y="11094"/>
                  </a:cubicBezTo>
                  <a:close/>
                  <a:moveTo>
                    <a:pt x="18261" y="18377"/>
                  </a:moveTo>
                  <a:cubicBezTo>
                    <a:pt x="18379" y="18786"/>
                    <a:pt x="19915" y="20750"/>
                    <a:pt x="20681" y="20013"/>
                  </a:cubicBezTo>
                  <a:cubicBezTo>
                    <a:pt x="21448" y="19276"/>
                    <a:pt x="18060" y="17676"/>
                    <a:pt x="18261" y="18377"/>
                  </a:cubicBezTo>
                  <a:close/>
                  <a:moveTo>
                    <a:pt x="13422" y="14777"/>
                  </a:moveTo>
                  <a:cubicBezTo>
                    <a:pt x="13658" y="16414"/>
                    <a:pt x="15428" y="17395"/>
                    <a:pt x="16138" y="16824"/>
                  </a:cubicBezTo>
                  <a:cubicBezTo>
                    <a:pt x="16844" y="16250"/>
                    <a:pt x="13179" y="13085"/>
                    <a:pt x="13422" y="14777"/>
                  </a:cubicBezTo>
                  <a:close/>
                  <a:moveTo>
                    <a:pt x="13893" y="11258"/>
                  </a:moveTo>
                  <a:cubicBezTo>
                    <a:pt x="14544" y="10687"/>
                    <a:pt x="10241" y="7418"/>
                    <a:pt x="10174" y="8475"/>
                  </a:cubicBezTo>
                  <a:cubicBezTo>
                    <a:pt x="10117" y="9458"/>
                    <a:pt x="13245" y="11832"/>
                    <a:pt x="13893" y="11258"/>
                  </a:cubicBezTo>
                  <a:close/>
                  <a:moveTo>
                    <a:pt x="5042" y="4713"/>
                  </a:moveTo>
                  <a:cubicBezTo>
                    <a:pt x="4983" y="5121"/>
                    <a:pt x="6871" y="7659"/>
                    <a:pt x="7285" y="7249"/>
                  </a:cubicBezTo>
                  <a:cubicBezTo>
                    <a:pt x="7697" y="6841"/>
                    <a:pt x="5149" y="3974"/>
                    <a:pt x="5042" y="4713"/>
                  </a:cubicBezTo>
                  <a:close/>
                  <a:moveTo>
                    <a:pt x="8" y="130"/>
                  </a:moveTo>
                  <a:cubicBezTo>
                    <a:pt x="-152" y="1113"/>
                    <a:pt x="2373" y="6306"/>
                    <a:pt x="3311" y="5478"/>
                  </a:cubicBezTo>
                  <a:cubicBezTo>
                    <a:pt x="5042" y="3953"/>
                    <a:pt x="164" y="-850"/>
                    <a:pt x="8" y="13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77" name="Shape 6476">
              <a:extLst>
                <a:ext uri="{FF2B5EF4-FFF2-40B4-BE49-F238E27FC236}">
                  <a16:creationId xmlns:a16="http://schemas.microsoft.com/office/drawing/2014/main" id="{B9C8C73E-A90D-DE24-FF41-8E96C17882C4}"/>
                </a:ext>
              </a:extLst>
            </p:cNvPr>
            <p:cNvSpPr/>
            <p:nvPr/>
          </p:nvSpPr>
          <p:spPr>
            <a:xfrm>
              <a:off x="9184918" y="3995077"/>
              <a:ext cx="187394" cy="131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0177" extrusionOk="0">
                  <a:moveTo>
                    <a:pt x="16196" y="11094"/>
                  </a:moveTo>
                  <a:cubicBezTo>
                    <a:pt x="15605" y="12895"/>
                    <a:pt x="17967" y="16005"/>
                    <a:pt x="18321" y="16085"/>
                  </a:cubicBezTo>
                  <a:cubicBezTo>
                    <a:pt x="18674" y="16168"/>
                    <a:pt x="16652" y="9708"/>
                    <a:pt x="16196" y="11094"/>
                  </a:cubicBezTo>
                  <a:close/>
                  <a:moveTo>
                    <a:pt x="18261" y="18377"/>
                  </a:moveTo>
                  <a:cubicBezTo>
                    <a:pt x="18379" y="18786"/>
                    <a:pt x="19915" y="20750"/>
                    <a:pt x="20681" y="20013"/>
                  </a:cubicBezTo>
                  <a:cubicBezTo>
                    <a:pt x="21448" y="19276"/>
                    <a:pt x="18060" y="17676"/>
                    <a:pt x="18261" y="18377"/>
                  </a:cubicBezTo>
                  <a:close/>
                  <a:moveTo>
                    <a:pt x="13422" y="14777"/>
                  </a:moveTo>
                  <a:cubicBezTo>
                    <a:pt x="13658" y="16414"/>
                    <a:pt x="15428" y="17395"/>
                    <a:pt x="16138" y="16824"/>
                  </a:cubicBezTo>
                  <a:cubicBezTo>
                    <a:pt x="16844" y="16250"/>
                    <a:pt x="13179" y="13085"/>
                    <a:pt x="13422" y="14777"/>
                  </a:cubicBezTo>
                  <a:close/>
                  <a:moveTo>
                    <a:pt x="13893" y="11258"/>
                  </a:moveTo>
                  <a:cubicBezTo>
                    <a:pt x="14544" y="10687"/>
                    <a:pt x="10241" y="7418"/>
                    <a:pt x="10174" y="8475"/>
                  </a:cubicBezTo>
                  <a:cubicBezTo>
                    <a:pt x="10117" y="9458"/>
                    <a:pt x="13245" y="11832"/>
                    <a:pt x="13893" y="11258"/>
                  </a:cubicBezTo>
                  <a:close/>
                  <a:moveTo>
                    <a:pt x="5042" y="4713"/>
                  </a:moveTo>
                  <a:cubicBezTo>
                    <a:pt x="4983" y="5121"/>
                    <a:pt x="6871" y="7659"/>
                    <a:pt x="7285" y="7249"/>
                  </a:cubicBezTo>
                  <a:cubicBezTo>
                    <a:pt x="7697" y="6841"/>
                    <a:pt x="5149" y="3974"/>
                    <a:pt x="5042" y="4713"/>
                  </a:cubicBezTo>
                  <a:close/>
                  <a:moveTo>
                    <a:pt x="8" y="130"/>
                  </a:moveTo>
                  <a:cubicBezTo>
                    <a:pt x="-152" y="1113"/>
                    <a:pt x="2373" y="6306"/>
                    <a:pt x="3311" y="5478"/>
                  </a:cubicBezTo>
                  <a:cubicBezTo>
                    <a:pt x="5042" y="3953"/>
                    <a:pt x="164" y="-850"/>
                    <a:pt x="8" y="13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78" name="Shape 6477">
              <a:extLst>
                <a:ext uri="{FF2B5EF4-FFF2-40B4-BE49-F238E27FC236}">
                  <a16:creationId xmlns:a16="http://schemas.microsoft.com/office/drawing/2014/main" id="{2AAFE615-B916-89F9-2A5C-25484FE8F65D}"/>
                </a:ext>
              </a:extLst>
            </p:cNvPr>
            <p:cNvSpPr/>
            <p:nvPr/>
          </p:nvSpPr>
          <p:spPr>
            <a:xfrm>
              <a:off x="8173010" y="4122562"/>
              <a:ext cx="979538" cy="871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98" extrusionOk="0">
                  <a:moveTo>
                    <a:pt x="17620" y="19683"/>
                  </a:moveTo>
                  <a:cubicBezTo>
                    <a:pt x="17306" y="19722"/>
                    <a:pt x="16834" y="19360"/>
                    <a:pt x="16724" y="19394"/>
                  </a:cubicBezTo>
                  <a:cubicBezTo>
                    <a:pt x="16595" y="19434"/>
                    <a:pt x="17131" y="20339"/>
                    <a:pt x="16968" y="20575"/>
                  </a:cubicBezTo>
                  <a:cubicBezTo>
                    <a:pt x="16805" y="20811"/>
                    <a:pt x="17446" y="21454"/>
                    <a:pt x="17667" y="21494"/>
                  </a:cubicBezTo>
                  <a:cubicBezTo>
                    <a:pt x="17888" y="21533"/>
                    <a:pt x="17806" y="21244"/>
                    <a:pt x="17958" y="21257"/>
                  </a:cubicBezTo>
                  <a:cubicBezTo>
                    <a:pt x="18109" y="21271"/>
                    <a:pt x="18051" y="21087"/>
                    <a:pt x="18074" y="20955"/>
                  </a:cubicBezTo>
                  <a:cubicBezTo>
                    <a:pt x="18098" y="20825"/>
                    <a:pt x="18249" y="21100"/>
                    <a:pt x="18377" y="21021"/>
                  </a:cubicBezTo>
                  <a:cubicBezTo>
                    <a:pt x="18505" y="20943"/>
                    <a:pt x="18342" y="20378"/>
                    <a:pt x="18529" y="20378"/>
                  </a:cubicBezTo>
                  <a:cubicBezTo>
                    <a:pt x="18715" y="20378"/>
                    <a:pt x="18564" y="19696"/>
                    <a:pt x="18505" y="19473"/>
                  </a:cubicBezTo>
                  <a:cubicBezTo>
                    <a:pt x="18447" y="19249"/>
                    <a:pt x="17935" y="19643"/>
                    <a:pt x="17620" y="19683"/>
                  </a:cubicBezTo>
                  <a:close/>
                  <a:moveTo>
                    <a:pt x="12357" y="16035"/>
                  </a:moveTo>
                  <a:cubicBezTo>
                    <a:pt x="12485" y="16166"/>
                    <a:pt x="12916" y="16126"/>
                    <a:pt x="12986" y="15943"/>
                  </a:cubicBezTo>
                  <a:cubicBezTo>
                    <a:pt x="13056" y="15759"/>
                    <a:pt x="12242" y="15917"/>
                    <a:pt x="12357" y="16035"/>
                  </a:cubicBezTo>
                  <a:close/>
                  <a:moveTo>
                    <a:pt x="9737" y="497"/>
                  </a:moveTo>
                  <a:cubicBezTo>
                    <a:pt x="9714" y="340"/>
                    <a:pt x="8885" y="522"/>
                    <a:pt x="9062" y="681"/>
                  </a:cubicBezTo>
                  <a:cubicBezTo>
                    <a:pt x="9178" y="786"/>
                    <a:pt x="9761" y="655"/>
                    <a:pt x="9737" y="497"/>
                  </a:cubicBezTo>
                  <a:close/>
                  <a:moveTo>
                    <a:pt x="21405" y="10772"/>
                  </a:moveTo>
                  <a:cubicBezTo>
                    <a:pt x="21498" y="10694"/>
                    <a:pt x="21358" y="10274"/>
                    <a:pt x="21276" y="10339"/>
                  </a:cubicBezTo>
                  <a:cubicBezTo>
                    <a:pt x="21195" y="10405"/>
                    <a:pt x="21195" y="9683"/>
                    <a:pt x="21253" y="9355"/>
                  </a:cubicBezTo>
                  <a:cubicBezTo>
                    <a:pt x="21311" y="9027"/>
                    <a:pt x="21276" y="9066"/>
                    <a:pt x="21125" y="9237"/>
                  </a:cubicBezTo>
                  <a:cubicBezTo>
                    <a:pt x="20974" y="9408"/>
                    <a:pt x="20811" y="8909"/>
                    <a:pt x="20776" y="8778"/>
                  </a:cubicBezTo>
                  <a:cubicBezTo>
                    <a:pt x="20741" y="8647"/>
                    <a:pt x="20566" y="8279"/>
                    <a:pt x="20368" y="8331"/>
                  </a:cubicBezTo>
                  <a:cubicBezTo>
                    <a:pt x="20170" y="8384"/>
                    <a:pt x="20298" y="8016"/>
                    <a:pt x="20112" y="8056"/>
                  </a:cubicBezTo>
                  <a:cubicBezTo>
                    <a:pt x="19926" y="8095"/>
                    <a:pt x="19891" y="7754"/>
                    <a:pt x="19926" y="7439"/>
                  </a:cubicBezTo>
                  <a:cubicBezTo>
                    <a:pt x="19961" y="7124"/>
                    <a:pt x="19798" y="7374"/>
                    <a:pt x="19716" y="7243"/>
                  </a:cubicBezTo>
                  <a:cubicBezTo>
                    <a:pt x="19635" y="7111"/>
                    <a:pt x="19542" y="7216"/>
                    <a:pt x="19413" y="7268"/>
                  </a:cubicBezTo>
                  <a:cubicBezTo>
                    <a:pt x="19285" y="7321"/>
                    <a:pt x="19250" y="6993"/>
                    <a:pt x="19285" y="6862"/>
                  </a:cubicBezTo>
                  <a:cubicBezTo>
                    <a:pt x="19320" y="6731"/>
                    <a:pt x="19262" y="6573"/>
                    <a:pt x="19087" y="6429"/>
                  </a:cubicBezTo>
                  <a:cubicBezTo>
                    <a:pt x="18913" y="6284"/>
                    <a:pt x="18901" y="6166"/>
                    <a:pt x="18913" y="5995"/>
                  </a:cubicBezTo>
                  <a:cubicBezTo>
                    <a:pt x="18924" y="5825"/>
                    <a:pt x="17923" y="5247"/>
                    <a:pt x="17702" y="5195"/>
                  </a:cubicBezTo>
                  <a:cubicBezTo>
                    <a:pt x="17481" y="5143"/>
                    <a:pt x="17667" y="4880"/>
                    <a:pt x="17574" y="4789"/>
                  </a:cubicBezTo>
                  <a:cubicBezTo>
                    <a:pt x="17481" y="4697"/>
                    <a:pt x="17446" y="4355"/>
                    <a:pt x="17446" y="4067"/>
                  </a:cubicBezTo>
                  <a:cubicBezTo>
                    <a:pt x="17446" y="3778"/>
                    <a:pt x="17120" y="3686"/>
                    <a:pt x="17131" y="3450"/>
                  </a:cubicBezTo>
                  <a:cubicBezTo>
                    <a:pt x="17143" y="3213"/>
                    <a:pt x="17038" y="2990"/>
                    <a:pt x="17061" y="2728"/>
                  </a:cubicBezTo>
                  <a:cubicBezTo>
                    <a:pt x="17085" y="2465"/>
                    <a:pt x="16724" y="2400"/>
                    <a:pt x="16712" y="2256"/>
                  </a:cubicBezTo>
                  <a:cubicBezTo>
                    <a:pt x="16701" y="2111"/>
                    <a:pt x="16502" y="2242"/>
                    <a:pt x="16305" y="2269"/>
                  </a:cubicBezTo>
                  <a:cubicBezTo>
                    <a:pt x="16107" y="2295"/>
                    <a:pt x="16118" y="1980"/>
                    <a:pt x="16141" y="1678"/>
                  </a:cubicBezTo>
                  <a:cubicBezTo>
                    <a:pt x="16165" y="1376"/>
                    <a:pt x="16060" y="878"/>
                    <a:pt x="15897" y="733"/>
                  </a:cubicBezTo>
                  <a:cubicBezTo>
                    <a:pt x="15734" y="589"/>
                    <a:pt x="15722" y="90"/>
                    <a:pt x="15641" y="11"/>
                  </a:cubicBezTo>
                  <a:cubicBezTo>
                    <a:pt x="15559" y="-67"/>
                    <a:pt x="15291" y="274"/>
                    <a:pt x="15303" y="445"/>
                  </a:cubicBezTo>
                  <a:cubicBezTo>
                    <a:pt x="15315" y="615"/>
                    <a:pt x="15280" y="812"/>
                    <a:pt x="15175" y="917"/>
                  </a:cubicBezTo>
                  <a:cubicBezTo>
                    <a:pt x="15070" y="1022"/>
                    <a:pt x="15245" y="1429"/>
                    <a:pt x="15105" y="1573"/>
                  </a:cubicBezTo>
                  <a:cubicBezTo>
                    <a:pt x="14965" y="1718"/>
                    <a:pt x="15094" y="2295"/>
                    <a:pt x="15059" y="2623"/>
                  </a:cubicBezTo>
                  <a:cubicBezTo>
                    <a:pt x="15024" y="2951"/>
                    <a:pt x="15035" y="3305"/>
                    <a:pt x="14896" y="3528"/>
                  </a:cubicBezTo>
                  <a:cubicBezTo>
                    <a:pt x="14756" y="3751"/>
                    <a:pt x="14733" y="4106"/>
                    <a:pt x="14453" y="4224"/>
                  </a:cubicBezTo>
                  <a:cubicBezTo>
                    <a:pt x="14174" y="4342"/>
                    <a:pt x="13801" y="4093"/>
                    <a:pt x="13812" y="3922"/>
                  </a:cubicBezTo>
                  <a:cubicBezTo>
                    <a:pt x="13824" y="3751"/>
                    <a:pt x="13510" y="3647"/>
                    <a:pt x="13347" y="3673"/>
                  </a:cubicBezTo>
                  <a:cubicBezTo>
                    <a:pt x="13184" y="3699"/>
                    <a:pt x="13091" y="3437"/>
                    <a:pt x="12834" y="3213"/>
                  </a:cubicBezTo>
                  <a:cubicBezTo>
                    <a:pt x="12578" y="2990"/>
                    <a:pt x="12380" y="3266"/>
                    <a:pt x="12299" y="3004"/>
                  </a:cubicBezTo>
                  <a:cubicBezTo>
                    <a:pt x="12217" y="2741"/>
                    <a:pt x="12136" y="2702"/>
                    <a:pt x="11949" y="2557"/>
                  </a:cubicBezTo>
                  <a:cubicBezTo>
                    <a:pt x="11764" y="2413"/>
                    <a:pt x="11821" y="2413"/>
                    <a:pt x="11996" y="2269"/>
                  </a:cubicBezTo>
                  <a:cubicBezTo>
                    <a:pt x="12171" y="2125"/>
                    <a:pt x="12136" y="1941"/>
                    <a:pt x="12043" y="1770"/>
                  </a:cubicBezTo>
                  <a:cubicBezTo>
                    <a:pt x="11949" y="1599"/>
                    <a:pt x="12147" y="1639"/>
                    <a:pt x="12380" y="1494"/>
                  </a:cubicBezTo>
                  <a:cubicBezTo>
                    <a:pt x="12613" y="1350"/>
                    <a:pt x="12380" y="1180"/>
                    <a:pt x="12555" y="1101"/>
                  </a:cubicBezTo>
                  <a:cubicBezTo>
                    <a:pt x="12730" y="1022"/>
                    <a:pt x="12625" y="851"/>
                    <a:pt x="12439" y="812"/>
                  </a:cubicBezTo>
                  <a:cubicBezTo>
                    <a:pt x="12252" y="773"/>
                    <a:pt x="12311" y="1022"/>
                    <a:pt x="12241" y="1048"/>
                  </a:cubicBezTo>
                  <a:cubicBezTo>
                    <a:pt x="12171" y="1075"/>
                    <a:pt x="12101" y="720"/>
                    <a:pt x="12043" y="733"/>
                  </a:cubicBezTo>
                  <a:cubicBezTo>
                    <a:pt x="11984" y="746"/>
                    <a:pt x="11764" y="1087"/>
                    <a:pt x="11647" y="917"/>
                  </a:cubicBezTo>
                  <a:cubicBezTo>
                    <a:pt x="11530" y="746"/>
                    <a:pt x="10878" y="602"/>
                    <a:pt x="10622" y="563"/>
                  </a:cubicBezTo>
                  <a:cubicBezTo>
                    <a:pt x="10366" y="523"/>
                    <a:pt x="10285" y="156"/>
                    <a:pt x="10133" y="222"/>
                  </a:cubicBezTo>
                  <a:cubicBezTo>
                    <a:pt x="9982" y="287"/>
                    <a:pt x="10156" y="405"/>
                    <a:pt x="10331" y="615"/>
                  </a:cubicBezTo>
                  <a:cubicBezTo>
                    <a:pt x="10506" y="825"/>
                    <a:pt x="9749" y="969"/>
                    <a:pt x="9528" y="891"/>
                  </a:cubicBezTo>
                  <a:cubicBezTo>
                    <a:pt x="9306" y="812"/>
                    <a:pt x="9563" y="1075"/>
                    <a:pt x="9376" y="1061"/>
                  </a:cubicBezTo>
                  <a:cubicBezTo>
                    <a:pt x="9190" y="1048"/>
                    <a:pt x="9155" y="1416"/>
                    <a:pt x="9004" y="1599"/>
                  </a:cubicBezTo>
                  <a:cubicBezTo>
                    <a:pt x="8852" y="1783"/>
                    <a:pt x="8957" y="1915"/>
                    <a:pt x="8794" y="2032"/>
                  </a:cubicBezTo>
                  <a:cubicBezTo>
                    <a:pt x="8631" y="2151"/>
                    <a:pt x="8619" y="2282"/>
                    <a:pt x="8817" y="2531"/>
                  </a:cubicBezTo>
                  <a:cubicBezTo>
                    <a:pt x="9015" y="2780"/>
                    <a:pt x="8724" y="2794"/>
                    <a:pt x="8549" y="2597"/>
                  </a:cubicBezTo>
                  <a:cubicBezTo>
                    <a:pt x="8375" y="2400"/>
                    <a:pt x="8200" y="2400"/>
                    <a:pt x="8212" y="2623"/>
                  </a:cubicBezTo>
                  <a:cubicBezTo>
                    <a:pt x="8223" y="2846"/>
                    <a:pt x="8002" y="2741"/>
                    <a:pt x="8037" y="2492"/>
                  </a:cubicBezTo>
                  <a:cubicBezTo>
                    <a:pt x="8072" y="2242"/>
                    <a:pt x="7793" y="2361"/>
                    <a:pt x="7746" y="2216"/>
                  </a:cubicBezTo>
                  <a:cubicBezTo>
                    <a:pt x="7699" y="2072"/>
                    <a:pt x="7455" y="1836"/>
                    <a:pt x="7303" y="1849"/>
                  </a:cubicBezTo>
                  <a:cubicBezTo>
                    <a:pt x="7152" y="1862"/>
                    <a:pt x="7152" y="2046"/>
                    <a:pt x="7001" y="2046"/>
                  </a:cubicBezTo>
                  <a:cubicBezTo>
                    <a:pt x="6849" y="2046"/>
                    <a:pt x="6814" y="2137"/>
                    <a:pt x="6838" y="2321"/>
                  </a:cubicBezTo>
                  <a:cubicBezTo>
                    <a:pt x="6861" y="2505"/>
                    <a:pt x="6605" y="2308"/>
                    <a:pt x="6430" y="2334"/>
                  </a:cubicBezTo>
                  <a:cubicBezTo>
                    <a:pt x="6256" y="2361"/>
                    <a:pt x="6430" y="2584"/>
                    <a:pt x="6337" y="2597"/>
                  </a:cubicBezTo>
                  <a:cubicBezTo>
                    <a:pt x="6244" y="2610"/>
                    <a:pt x="6244" y="2794"/>
                    <a:pt x="6093" y="2794"/>
                  </a:cubicBezTo>
                  <a:cubicBezTo>
                    <a:pt x="5941" y="2794"/>
                    <a:pt x="5964" y="3174"/>
                    <a:pt x="5988" y="3371"/>
                  </a:cubicBezTo>
                  <a:cubicBezTo>
                    <a:pt x="6011" y="3568"/>
                    <a:pt x="5755" y="3279"/>
                    <a:pt x="5604" y="3332"/>
                  </a:cubicBezTo>
                  <a:cubicBezTo>
                    <a:pt x="5452" y="3384"/>
                    <a:pt x="5638" y="3555"/>
                    <a:pt x="5685" y="3778"/>
                  </a:cubicBezTo>
                  <a:cubicBezTo>
                    <a:pt x="5732" y="4001"/>
                    <a:pt x="5604" y="3988"/>
                    <a:pt x="5522" y="4080"/>
                  </a:cubicBezTo>
                  <a:cubicBezTo>
                    <a:pt x="5441" y="4172"/>
                    <a:pt x="5312" y="3830"/>
                    <a:pt x="5312" y="3633"/>
                  </a:cubicBezTo>
                  <a:cubicBezTo>
                    <a:pt x="5312" y="3437"/>
                    <a:pt x="5114" y="3620"/>
                    <a:pt x="4905" y="3870"/>
                  </a:cubicBezTo>
                  <a:cubicBezTo>
                    <a:pt x="4695" y="4119"/>
                    <a:pt x="4975" y="4500"/>
                    <a:pt x="4882" y="4565"/>
                  </a:cubicBezTo>
                  <a:cubicBezTo>
                    <a:pt x="4788" y="4631"/>
                    <a:pt x="4369" y="5077"/>
                    <a:pt x="4125" y="5405"/>
                  </a:cubicBezTo>
                  <a:cubicBezTo>
                    <a:pt x="3880" y="5733"/>
                    <a:pt x="3356" y="5536"/>
                    <a:pt x="3193" y="5694"/>
                  </a:cubicBezTo>
                  <a:cubicBezTo>
                    <a:pt x="3030" y="5851"/>
                    <a:pt x="2856" y="5733"/>
                    <a:pt x="2692" y="5877"/>
                  </a:cubicBezTo>
                  <a:cubicBezTo>
                    <a:pt x="2529" y="6022"/>
                    <a:pt x="2227" y="6297"/>
                    <a:pt x="2192" y="6127"/>
                  </a:cubicBezTo>
                  <a:cubicBezTo>
                    <a:pt x="2157" y="5956"/>
                    <a:pt x="1738" y="6088"/>
                    <a:pt x="1563" y="6297"/>
                  </a:cubicBezTo>
                  <a:cubicBezTo>
                    <a:pt x="1388" y="6508"/>
                    <a:pt x="1109" y="6691"/>
                    <a:pt x="911" y="6704"/>
                  </a:cubicBezTo>
                  <a:cubicBezTo>
                    <a:pt x="713" y="6717"/>
                    <a:pt x="713" y="7058"/>
                    <a:pt x="632" y="7137"/>
                  </a:cubicBezTo>
                  <a:cubicBezTo>
                    <a:pt x="550" y="7216"/>
                    <a:pt x="573" y="6862"/>
                    <a:pt x="573" y="6770"/>
                  </a:cubicBezTo>
                  <a:cubicBezTo>
                    <a:pt x="573" y="6678"/>
                    <a:pt x="387" y="6928"/>
                    <a:pt x="305" y="7203"/>
                  </a:cubicBezTo>
                  <a:cubicBezTo>
                    <a:pt x="224" y="7479"/>
                    <a:pt x="503" y="7583"/>
                    <a:pt x="329" y="7872"/>
                  </a:cubicBezTo>
                  <a:cubicBezTo>
                    <a:pt x="154" y="8161"/>
                    <a:pt x="-9" y="8449"/>
                    <a:pt x="236" y="8817"/>
                  </a:cubicBezTo>
                  <a:cubicBezTo>
                    <a:pt x="480" y="9185"/>
                    <a:pt x="620" y="9421"/>
                    <a:pt x="538" y="9604"/>
                  </a:cubicBezTo>
                  <a:cubicBezTo>
                    <a:pt x="457" y="9788"/>
                    <a:pt x="282" y="9237"/>
                    <a:pt x="224" y="9303"/>
                  </a:cubicBezTo>
                  <a:cubicBezTo>
                    <a:pt x="166" y="9368"/>
                    <a:pt x="445" y="9604"/>
                    <a:pt x="375" y="9722"/>
                  </a:cubicBezTo>
                  <a:cubicBezTo>
                    <a:pt x="305" y="9840"/>
                    <a:pt x="55" y="9276"/>
                    <a:pt x="3" y="9408"/>
                  </a:cubicBezTo>
                  <a:cubicBezTo>
                    <a:pt x="-44" y="9526"/>
                    <a:pt x="527" y="10418"/>
                    <a:pt x="538" y="10746"/>
                  </a:cubicBezTo>
                  <a:cubicBezTo>
                    <a:pt x="550" y="11074"/>
                    <a:pt x="1004" y="11389"/>
                    <a:pt x="981" y="11862"/>
                  </a:cubicBezTo>
                  <a:cubicBezTo>
                    <a:pt x="958" y="12334"/>
                    <a:pt x="1377" y="13095"/>
                    <a:pt x="1447" y="13213"/>
                  </a:cubicBezTo>
                  <a:cubicBezTo>
                    <a:pt x="1516" y="13331"/>
                    <a:pt x="1283" y="13646"/>
                    <a:pt x="1330" y="14001"/>
                  </a:cubicBezTo>
                  <a:cubicBezTo>
                    <a:pt x="1377" y="14355"/>
                    <a:pt x="1225" y="14486"/>
                    <a:pt x="1027" y="14486"/>
                  </a:cubicBezTo>
                  <a:cubicBezTo>
                    <a:pt x="830" y="14486"/>
                    <a:pt x="946" y="14854"/>
                    <a:pt x="1167" y="14880"/>
                  </a:cubicBezTo>
                  <a:cubicBezTo>
                    <a:pt x="1388" y="14906"/>
                    <a:pt x="1307" y="15077"/>
                    <a:pt x="1551" y="15261"/>
                  </a:cubicBezTo>
                  <a:cubicBezTo>
                    <a:pt x="1796" y="15444"/>
                    <a:pt x="2378" y="15378"/>
                    <a:pt x="2576" y="15378"/>
                  </a:cubicBezTo>
                  <a:cubicBezTo>
                    <a:pt x="2774" y="15378"/>
                    <a:pt x="2832" y="15037"/>
                    <a:pt x="3100" y="15024"/>
                  </a:cubicBezTo>
                  <a:cubicBezTo>
                    <a:pt x="3368" y="15011"/>
                    <a:pt x="3344" y="14919"/>
                    <a:pt x="3473" y="14735"/>
                  </a:cubicBezTo>
                  <a:cubicBezTo>
                    <a:pt x="3601" y="14552"/>
                    <a:pt x="4206" y="14604"/>
                    <a:pt x="4823" y="14644"/>
                  </a:cubicBezTo>
                  <a:cubicBezTo>
                    <a:pt x="5441" y="14683"/>
                    <a:pt x="5708" y="14473"/>
                    <a:pt x="5802" y="14184"/>
                  </a:cubicBezTo>
                  <a:cubicBezTo>
                    <a:pt x="5881" y="13938"/>
                    <a:pt x="6325" y="13922"/>
                    <a:pt x="6500" y="13738"/>
                  </a:cubicBezTo>
                  <a:cubicBezTo>
                    <a:pt x="6675" y="13554"/>
                    <a:pt x="6826" y="13541"/>
                    <a:pt x="7280" y="13567"/>
                  </a:cubicBezTo>
                  <a:cubicBezTo>
                    <a:pt x="7734" y="13594"/>
                    <a:pt x="8154" y="13318"/>
                    <a:pt x="8445" y="13187"/>
                  </a:cubicBezTo>
                  <a:cubicBezTo>
                    <a:pt x="8736" y="13056"/>
                    <a:pt x="9272" y="13108"/>
                    <a:pt x="9551" y="13029"/>
                  </a:cubicBezTo>
                  <a:cubicBezTo>
                    <a:pt x="9830" y="12951"/>
                    <a:pt x="9877" y="13423"/>
                    <a:pt x="10191" y="13384"/>
                  </a:cubicBezTo>
                  <a:cubicBezTo>
                    <a:pt x="10506" y="13344"/>
                    <a:pt x="10646" y="13489"/>
                    <a:pt x="10808" y="13476"/>
                  </a:cubicBezTo>
                  <a:cubicBezTo>
                    <a:pt x="10971" y="13463"/>
                    <a:pt x="10948" y="13607"/>
                    <a:pt x="11111" y="13646"/>
                  </a:cubicBezTo>
                  <a:cubicBezTo>
                    <a:pt x="11274" y="13686"/>
                    <a:pt x="11251" y="13843"/>
                    <a:pt x="11146" y="14014"/>
                  </a:cubicBezTo>
                  <a:cubicBezTo>
                    <a:pt x="11041" y="14184"/>
                    <a:pt x="11391" y="14171"/>
                    <a:pt x="11612" y="14512"/>
                  </a:cubicBezTo>
                  <a:cubicBezTo>
                    <a:pt x="11833" y="14854"/>
                    <a:pt x="11624" y="14906"/>
                    <a:pt x="11740" y="15169"/>
                  </a:cubicBezTo>
                  <a:cubicBezTo>
                    <a:pt x="11856" y="15431"/>
                    <a:pt x="11938" y="15365"/>
                    <a:pt x="12171" y="14998"/>
                  </a:cubicBezTo>
                  <a:cubicBezTo>
                    <a:pt x="12404" y="14630"/>
                    <a:pt x="12660" y="14867"/>
                    <a:pt x="12695" y="14552"/>
                  </a:cubicBezTo>
                  <a:cubicBezTo>
                    <a:pt x="12730" y="14237"/>
                    <a:pt x="12975" y="13869"/>
                    <a:pt x="13137" y="14027"/>
                  </a:cubicBezTo>
                  <a:cubicBezTo>
                    <a:pt x="13300" y="14184"/>
                    <a:pt x="13021" y="14263"/>
                    <a:pt x="12916" y="14867"/>
                  </a:cubicBezTo>
                  <a:cubicBezTo>
                    <a:pt x="12811" y="15470"/>
                    <a:pt x="12625" y="15155"/>
                    <a:pt x="12590" y="15326"/>
                  </a:cubicBezTo>
                  <a:cubicBezTo>
                    <a:pt x="12555" y="15497"/>
                    <a:pt x="13079" y="15589"/>
                    <a:pt x="13079" y="15273"/>
                  </a:cubicBezTo>
                  <a:cubicBezTo>
                    <a:pt x="13079" y="14958"/>
                    <a:pt x="13172" y="14814"/>
                    <a:pt x="13370" y="15103"/>
                  </a:cubicBezTo>
                  <a:cubicBezTo>
                    <a:pt x="13568" y="15392"/>
                    <a:pt x="13254" y="15628"/>
                    <a:pt x="13300" y="15759"/>
                  </a:cubicBezTo>
                  <a:cubicBezTo>
                    <a:pt x="13347" y="15890"/>
                    <a:pt x="13568" y="15719"/>
                    <a:pt x="13685" y="15733"/>
                  </a:cubicBezTo>
                  <a:cubicBezTo>
                    <a:pt x="13892" y="15756"/>
                    <a:pt x="14174" y="16271"/>
                    <a:pt x="14127" y="16546"/>
                  </a:cubicBezTo>
                  <a:cubicBezTo>
                    <a:pt x="14080" y="16822"/>
                    <a:pt x="14011" y="17084"/>
                    <a:pt x="14407" y="17308"/>
                  </a:cubicBezTo>
                  <a:cubicBezTo>
                    <a:pt x="14802" y="17531"/>
                    <a:pt x="14651" y="17570"/>
                    <a:pt x="14942" y="17570"/>
                  </a:cubicBezTo>
                  <a:cubicBezTo>
                    <a:pt x="15233" y="17570"/>
                    <a:pt x="15839" y="17832"/>
                    <a:pt x="16002" y="17990"/>
                  </a:cubicBezTo>
                  <a:cubicBezTo>
                    <a:pt x="16165" y="18147"/>
                    <a:pt x="16584" y="17872"/>
                    <a:pt x="16665" y="17557"/>
                  </a:cubicBezTo>
                  <a:cubicBezTo>
                    <a:pt x="16747" y="17242"/>
                    <a:pt x="17050" y="17544"/>
                    <a:pt x="16887" y="17649"/>
                  </a:cubicBezTo>
                  <a:cubicBezTo>
                    <a:pt x="16724" y="17754"/>
                    <a:pt x="16968" y="18003"/>
                    <a:pt x="16980" y="17832"/>
                  </a:cubicBezTo>
                  <a:cubicBezTo>
                    <a:pt x="16991" y="17662"/>
                    <a:pt x="17061" y="17517"/>
                    <a:pt x="17120" y="17715"/>
                  </a:cubicBezTo>
                  <a:cubicBezTo>
                    <a:pt x="17178" y="17911"/>
                    <a:pt x="17388" y="17911"/>
                    <a:pt x="17469" y="18069"/>
                  </a:cubicBezTo>
                  <a:cubicBezTo>
                    <a:pt x="17551" y="18226"/>
                    <a:pt x="17644" y="18344"/>
                    <a:pt x="17644" y="18213"/>
                  </a:cubicBezTo>
                  <a:cubicBezTo>
                    <a:pt x="17644" y="18082"/>
                    <a:pt x="17690" y="17963"/>
                    <a:pt x="17877" y="17885"/>
                  </a:cubicBezTo>
                  <a:cubicBezTo>
                    <a:pt x="18063" y="17806"/>
                    <a:pt x="18179" y="17662"/>
                    <a:pt x="18377" y="17478"/>
                  </a:cubicBezTo>
                  <a:cubicBezTo>
                    <a:pt x="18575" y="17294"/>
                    <a:pt x="19390" y="17255"/>
                    <a:pt x="19472" y="17255"/>
                  </a:cubicBezTo>
                  <a:cubicBezTo>
                    <a:pt x="19553" y="17255"/>
                    <a:pt x="19600" y="16468"/>
                    <a:pt x="19646" y="16061"/>
                  </a:cubicBezTo>
                  <a:cubicBezTo>
                    <a:pt x="19693" y="15654"/>
                    <a:pt x="19996" y="15589"/>
                    <a:pt x="20042" y="15155"/>
                  </a:cubicBezTo>
                  <a:cubicBezTo>
                    <a:pt x="20089" y="14722"/>
                    <a:pt x="20496" y="13922"/>
                    <a:pt x="20601" y="13883"/>
                  </a:cubicBezTo>
                  <a:cubicBezTo>
                    <a:pt x="20706" y="13843"/>
                    <a:pt x="20904" y="13725"/>
                    <a:pt x="20916" y="13476"/>
                  </a:cubicBezTo>
                  <a:cubicBezTo>
                    <a:pt x="20927" y="13226"/>
                    <a:pt x="21195" y="12951"/>
                    <a:pt x="21195" y="12649"/>
                  </a:cubicBezTo>
                  <a:cubicBezTo>
                    <a:pt x="21195" y="12347"/>
                    <a:pt x="21347" y="11993"/>
                    <a:pt x="21323" y="11901"/>
                  </a:cubicBezTo>
                  <a:cubicBezTo>
                    <a:pt x="21300" y="11809"/>
                    <a:pt x="21207" y="11520"/>
                    <a:pt x="21382" y="11310"/>
                  </a:cubicBezTo>
                  <a:cubicBezTo>
                    <a:pt x="21556" y="11100"/>
                    <a:pt x="21311" y="10851"/>
                    <a:pt x="21405" y="10772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79" name="Shape 6478">
              <a:extLst>
                <a:ext uri="{FF2B5EF4-FFF2-40B4-BE49-F238E27FC236}">
                  <a16:creationId xmlns:a16="http://schemas.microsoft.com/office/drawing/2014/main" id="{659F95AD-27BE-E591-FDC7-C33958734740}"/>
                </a:ext>
              </a:extLst>
            </p:cNvPr>
            <p:cNvSpPr/>
            <p:nvPr/>
          </p:nvSpPr>
          <p:spPr>
            <a:xfrm>
              <a:off x="9471756" y="4744048"/>
              <a:ext cx="290244" cy="356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548" extrusionOk="0">
                  <a:moveTo>
                    <a:pt x="19204" y="5271"/>
                  </a:moveTo>
                  <a:cubicBezTo>
                    <a:pt x="18859" y="5753"/>
                    <a:pt x="18169" y="5142"/>
                    <a:pt x="17517" y="5142"/>
                  </a:cubicBezTo>
                  <a:cubicBezTo>
                    <a:pt x="16865" y="5142"/>
                    <a:pt x="16481" y="4757"/>
                    <a:pt x="16481" y="4274"/>
                  </a:cubicBezTo>
                  <a:cubicBezTo>
                    <a:pt x="16481" y="3792"/>
                    <a:pt x="16328" y="3085"/>
                    <a:pt x="15714" y="3117"/>
                  </a:cubicBezTo>
                  <a:cubicBezTo>
                    <a:pt x="15101" y="3150"/>
                    <a:pt x="15906" y="3663"/>
                    <a:pt x="15676" y="3921"/>
                  </a:cubicBezTo>
                  <a:cubicBezTo>
                    <a:pt x="15446" y="4178"/>
                    <a:pt x="15292" y="3632"/>
                    <a:pt x="14985" y="3632"/>
                  </a:cubicBezTo>
                  <a:cubicBezTo>
                    <a:pt x="14680" y="3632"/>
                    <a:pt x="14334" y="3278"/>
                    <a:pt x="14334" y="2635"/>
                  </a:cubicBezTo>
                  <a:cubicBezTo>
                    <a:pt x="14334" y="1992"/>
                    <a:pt x="13682" y="2057"/>
                    <a:pt x="13682" y="1317"/>
                  </a:cubicBezTo>
                  <a:cubicBezTo>
                    <a:pt x="13682" y="578"/>
                    <a:pt x="12301" y="0"/>
                    <a:pt x="11534" y="0"/>
                  </a:cubicBezTo>
                  <a:cubicBezTo>
                    <a:pt x="10767" y="0"/>
                    <a:pt x="11687" y="1156"/>
                    <a:pt x="12071" y="1543"/>
                  </a:cubicBezTo>
                  <a:cubicBezTo>
                    <a:pt x="12454" y="1928"/>
                    <a:pt x="13298" y="2282"/>
                    <a:pt x="13260" y="2571"/>
                  </a:cubicBezTo>
                  <a:cubicBezTo>
                    <a:pt x="13221" y="2860"/>
                    <a:pt x="13835" y="3600"/>
                    <a:pt x="14296" y="3728"/>
                  </a:cubicBezTo>
                  <a:cubicBezTo>
                    <a:pt x="14755" y="3857"/>
                    <a:pt x="14026" y="4982"/>
                    <a:pt x="14026" y="5881"/>
                  </a:cubicBezTo>
                  <a:cubicBezTo>
                    <a:pt x="14026" y="6782"/>
                    <a:pt x="13183" y="6622"/>
                    <a:pt x="12608" y="7200"/>
                  </a:cubicBezTo>
                  <a:cubicBezTo>
                    <a:pt x="12032" y="7778"/>
                    <a:pt x="14065" y="8357"/>
                    <a:pt x="14909" y="8935"/>
                  </a:cubicBezTo>
                  <a:cubicBezTo>
                    <a:pt x="15753" y="9514"/>
                    <a:pt x="14185" y="10936"/>
                    <a:pt x="14410" y="11250"/>
                  </a:cubicBezTo>
                  <a:cubicBezTo>
                    <a:pt x="14525" y="11410"/>
                    <a:pt x="15101" y="11636"/>
                    <a:pt x="15983" y="11443"/>
                  </a:cubicBezTo>
                  <a:cubicBezTo>
                    <a:pt x="16865" y="11250"/>
                    <a:pt x="17287" y="9643"/>
                    <a:pt x="17901" y="9193"/>
                  </a:cubicBezTo>
                  <a:cubicBezTo>
                    <a:pt x="18513" y="8743"/>
                    <a:pt x="18130" y="8035"/>
                    <a:pt x="18438" y="7682"/>
                  </a:cubicBezTo>
                  <a:cubicBezTo>
                    <a:pt x="18744" y="7328"/>
                    <a:pt x="19165" y="7361"/>
                    <a:pt x="19588" y="7361"/>
                  </a:cubicBezTo>
                  <a:cubicBezTo>
                    <a:pt x="20009" y="7361"/>
                    <a:pt x="19779" y="6493"/>
                    <a:pt x="20316" y="6493"/>
                  </a:cubicBezTo>
                  <a:cubicBezTo>
                    <a:pt x="20853" y="6493"/>
                    <a:pt x="20585" y="5881"/>
                    <a:pt x="20892" y="5207"/>
                  </a:cubicBezTo>
                  <a:cubicBezTo>
                    <a:pt x="21198" y="4532"/>
                    <a:pt x="19549" y="4789"/>
                    <a:pt x="19204" y="5271"/>
                  </a:cubicBezTo>
                  <a:close/>
                  <a:moveTo>
                    <a:pt x="1870" y="21536"/>
                  </a:moveTo>
                  <a:cubicBezTo>
                    <a:pt x="2138" y="21600"/>
                    <a:pt x="3020" y="21407"/>
                    <a:pt x="2521" y="20894"/>
                  </a:cubicBezTo>
                  <a:cubicBezTo>
                    <a:pt x="2023" y="20379"/>
                    <a:pt x="1235" y="21384"/>
                    <a:pt x="1870" y="21536"/>
                  </a:cubicBezTo>
                  <a:close/>
                  <a:moveTo>
                    <a:pt x="12953" y="10446"/>
                  </a:moveTo>
                  <a:cubicBezTo>
                    <a:pt x="12416" y="10125"/>
                    <a:pt x="12148" y="10575"/>
                    <a:pt x="11572" y="10800"/>
                  </a:cubicBezTo>
                  <a:cubicBezTo>
                    <a:pt x="10997" y="11025"/>
                    <a:pt x="10614" y="9739"/>
                    <a:pt x="9885" y="10222"/>
                  </a:cubicBezTo>
                  <a:cubicBezTo>
                    <a:pt x="9156" y="10704"/>
                    <a:pt x="9808" y="10896"/>
                    <a:pt x="9003" y="11475"/>
                  </a:cubicBezTo>
                  <a:cubicBezTo>
                    <a:pt x="8197" y="12054"/>
                    <a:pt x="8542" y="12246"/>
                    <a:pt x="7583" y="13500"/>
                  </a:cubicBezTo>
                  <a:cubicBezTo>
                    <a:pt x="6625" y="14753"/>
                    <a:pt x="3326" y="15460"/>
                    <a:pt x="2829" y="16136"/>
                  </a:cubicBezTo>
                  <a:cubicBezTo>
                    <a:pt x="2330" y="16811"/>
                    <a:pt x="681" y="17357"/>
                    <a:pt x="642" y="17871"/>
                  </a:cubicBezTo>
                  <a:cubicBezTo>
                    <a:pt x="603" y="18386"/>
                    <a:pt x="-402" y="18753"/>
                    <a:pt x="182" y="19447"/>
                  </a:cubicBezTo>
                  <a:cubicBezTo>
                    <a:pt x="642" y="19993"/>
                    <a:pt x="1255" y="19606"/>
                    <a:pt x="1754" y="20025"/>
                  </a:cubicBezTo>
                  <a:cubicBezTo>
                    <a:pt x="2253" y="20443"/>
                    <a:pt x="2751" y="20089"/>
                    <a:pt x="2982" y="20443"/>
                  </a:cubicBezTo>
                  <a:cubicBezTo>
                    <a:pt x="3212" y="20797"/>
                    <a:pt x="4899" y="20797"/>
                    <a:pt x="6165" y="19833"/>
                  </a:cubicBezTo>
                  <a:cubicBezTo>
                    <a:pt x="7430" y="18868"/>
                    <a:pt x="6817" y="18418"/>
                    <a:pt x="7315" y="18160"/>
                  </a:cubicBezTo>
                  <a:cubicBezTo>
                    <a:pt x="7813" y="17904"/>
                    <a:pt x="7890" y="17133"/>
                    <a:pt x="8197" y="16650"/>
                  </a:cubicBezTo>
                  <a:cubicBezTo>
                    <a:pt x="8504" y="16168"/>
                    <a:pt x="8734" y="15653"/>
                    <a:pt x="10115" y="15653"/>
                  </a:cubicBezTo>
                  <a:cubicBezTo>
                    <a:pt x="11496" y="15653"/>
                    <a:pt x="10767" y="15429"/>
                    <a:pt x="10690" y="14883"/>
                  </a:cubicBezTo>
                  <a:cubicBezTo>
                    <a:pt x="10614" y="14336"/>
                    <a:pt x="11841" y="14240"/>
                    <a:pt x="11841" y="13532"/>
                  </a:cubicBezTo>
                  <a:cubicBezTo>
                    <a:pt x="11841" y="12825"/>
                    <a:pt x="13528" y="12182"/>
                    <a:pt x="13183" y="11636"/>
                  </a:cubicBezTo>
                  <a:cubicBezTo>
                    <a:pt x="12837" y="11089"/>
                    <a:pt x="13489" y="10768"/>
                    <a:pt x="12953" y="1044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80" name="Shape 6479">
              <a:extLst>
                <a:ext uri="{FF2B5EF4-FFF2-40B4-BE49-F238E27FC236}">
                  <a16:creationId xmlns:a16="http://schemas.microsoft.com/office/drawing/2014/main" id="{396B2C5A-E194-D404-2D43-7F9E6C5C6BBA}"/>
                </a:ext>
              </a:extLst>
            </p:cNvPr>
            <p:cNvSpPr/>
            <p:nvPr/>
          </p:nvSpPr>
          <p:spPr>
            <a:xfrm>
              <a:off x="9734694" y="4265981"/>
              <a:ext cx="59131" cy="49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8073" extrusionOk="0">
                  <a:moveTo>
                    <a:pt x="11168" y="5742"/>
                  </a:moveTo>
                  <a:cubicBezTo>
                    <a:pt x="13085" y="6522"/>
                    <a:pt x="19345" y="4188"/>
                    <a:pt x="19345" y="879"/>
                  </a:cubicBezTo>
                  <a:cubicBezTo>
                    <a:pt x="19345" y="-2426"/>
                    <a:pt x="8279" y="4572"/>
                    <a:pt x="11168" y="5742"/>
                  </a:cubicBezTo>
                  <a:close/>
                  <a:moveTo>
                    <a:pt x="382" y="16057"/>
                  </a:moveTo>
                  <a:cubicBezTo>
                    <a:pt x="3340" y="19174"/>
                    <a:pt x="9254" y="18978"/>
                    <a:pt x="9427" y="13335"/>
                  </a:cubicBezTo>
                  <a:cubicBezTo>
                    <a:pt x="9605" y="7686"/>
                    <a:pt x="-2255" y="13284"/>
                    <a:pt x="382" y="1605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81" name="Shape 6480">
              <a:extLst>
                <a:ext uri="{FF2B5EF4-FFF2-40B4-BE49-F238E27FC236}">
                  <a16:creationId xmlns:a16="http://schemas.microsoft.com/office/drawing/2014/main" id="{C2408DC9-A210-427E-3F92-4947C9B5E4EB}"/>
                </a:ext>
              </a:extLst>
            </p:cNvPr>
            <p:cNvSpPr/>
            <p:nvPr/>
          </p:nvSpPr>
          <p:spPr>
            <a:xfrm>
              <a:off x="6754748" y="2760072"/>
              <a:ext cx="339370" cy="211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048" extrusionOk="0">
                  <a:moveTo>
                    <a:pt x="21263" y="13370"/>
                  </a:moveTo>
                  <a:cubicBezTo>
                    <a:pt x="21263" y="13370"/>
                    <a:pt x="20280" y="12596"/>
                    <a:pt x="19923" y="12665"/>
                  </a:cubicBezTo>
                  <a:cubicBezTo>
                    <a:pt x="19565" y="12736"/>
                    <a:pt x="18985" y="11400"/>
                    <a:pt x="18359" y="11046"/>
                  </a:cubicBezTo>
                  <a:cubicBezTo>
                    <a:pt x="17734" y="10694"/>
                    <a:pt x="16886" y="10062"/>
                    <a:pt x="16618" y="9427"/>
                  </a:cubicBezTo>
                  <a:cubicBezTo>
                    <a:pt x="16349" y="8794"/>
                    <a:pt x="15233" y="8160"/>
                    <a:pt x="15098" y="7667"/>
                  </a:cubicBezTo>
                  <a:cubicBezTo>
                    <a:pt x="14965" y="7174"/>
                    <a:pt x="14742" y="6328"/>
                    <a:pt x="14428" y="5695"/>
                  </a:cubicBezTo>
                  <a:cubicBezTo>
                    <a:pt x="14116" y="5061"/>
                    <a:pt x="14117" y="4216"/>
                    <a:pt x="13804" y="4146"/>
                  </a:cubicBezTo>
                  <a:cubicBezTo>
                    <a:pt x="13491" y="4077"/>
                    <a:pt x="11570" y="4146"/>
                    <a:pt x="11570" y="3725"/>
                  </a:cubicBezTo>
                  <a:cubicBezTo>
                    <a:pt x="11570" y="3303"/>
                    <a:pt x="11435" y="1330"/>
                    <a:pt x="11034" y="1190"/>
                  </a:cubicBezTo>
                  <a:cubicBezTo>
                    <a:pt x="10632" y="1047"/>
                    <a:pt x="10096" y="908"/>
                    <a:pt x="9873" y="556"/>
                  </a:cubicBezTo>
                  <a:cubicBezTo>
                    <a:pt x="9650" y="202"/>
                    <a:pt x="8934" y="-220"/>
                    <a:pt x="8800" y="134"/>
                  </a:cubicBezTo>
                  <a:cubicBezTo>
                    <a:pt x="8667" y="484"/>
                    <a:pt x="8310" y="625"/>
                    <a:pt x="8176" y="625"/>
                  </a:cubicBezTo>
                  <a:cubicBezTo>
                    <a:pt x="8042" y="625"/>
                    <a:pt x="8087" y="1612"/>
                    <a:pt x="7640" y="1541"/>
                  </a:cubicBezTo>
                  <a:cubicBezTo>
                    <a:pt x="7193" y="1471"/>
                    <a:pt x="6567" y="2316"/>
                    <a:pt x="6567" y="2808"/>
                  </a:cubicBezTo>
                  <a:cubicBezTo>
                    <a:pt x="6567" y="3303"/>
                    <a:pt x="6612" y="4005"/>
                    <a:pt x="6032" y="3936"/>
                  </a:cubicBezTo>
                  <a:cubicBezTo>
                    <a:pt x="5741" y="3899"/>
                    <a:pt x="5326" y="3812"/>
                    <a:pt x="4969" y="3538"/>
                  </a:cubicBezTo>
                  <a:cubicBezTo>
                    <a:pt x="4885" y="3640"/>
                    <a:pt x="4401" y="4169"/>
                    <a:pt x="3912" y="3141"/>
                  </a:cubicBezTo>
                  <a:cubicBezTo>
                    <a:pt x="3376" y="2011"/>
                    <a:pt x="2540" y="883"/>
                    <a:pt x="2064" y="883"/>
                  </a:cubicBezTo>
                  <a:cubicBezTo>
                    <a:pt x="1635" y="883"/>
                    <a:pt x="154" y="888"/>
                    <a:pt x="503" y="2182"/>
                  </a:cubicBezTo>
                  <a:cubicBezTo>
                    <a:pt x="607" y="1893"/>
                    <a:pt x="808" y="1700"/>
                    <a:pt x="1208" y="1753"/>
                  </a:cubicBezTo>
                  <a:cubicBezTo>
                    <a:pt x="2279" y="1893"/>
                    <a:pt x="1788" y="3864"/>
                    <a:pt x="2368" y="3936"/>
                  </a:cubicBezTo>
                  <a:cubicBezTo>
                    <a:pt x="2950" y="4005"/>
                    <a:pt x="3620" y="5415"/>
                    <a:pt x="3083" y="5343"/>
                  </a:cubicBezTo>
                  <a:cubicBezTo>
                    <a:pt x="2547" y="5273"/>
                    <a:pt x="2100" y="6118"/>
                    <a:pt x="1565" y="5837"/>
                  </a:cubicBezTo>
                  <a:cubicBezTo>
                    <a:pt x="1029" y="5554"/>
                    <a:pt x="359" y="4850"/>
                    <a:pt x="179" y="5837"/>
                  </a:cubicBezTo>
                  <a:cubicBezTo>
                    <a:pt x="1" y="6821"/>
                    <a:pt x="-223" y="7878"/>
                    <a:pt x="492" y="7807"/>
                  </a:cubicBezTo>
                  <a:cubicBezTo>
                    <a:pt x="1208" y="7738"/>
                    <a:pt x="1072" y="8512"/>
                    <a:pt x="582" y="9286"/>
                  </a:cubicBezTo>
                  <a:cubicBezTo>
                    <a:pt x="91" y="10062"/>
                    <a:pt x="1341" y="9145"/>
                    <a:pt x="1430" y="9850"/>
                  </a:cubicBezTo>
                  <a:cubicBezTo>
                    <a:pt x="1519" y="10553"/>
                    <a:pt x="1921" y="10624"/>
                    <a:pt x="1744" y="11750"/>
                  </a:cubicBezTo>
                  <a:cubicBezTo>
                    <a:pt x="1630" y="12463"/>
                    <a:pt x="1714" y="13885"/>
                    <a:pt x="1745" y="14938"/>
                  </a:cubicBezTo>
                  <a:cubicBezTo>
                    <a:pt x="2219" y="14932"/>
                    <a:pt x="2857" y="14868"/>
                    <a:pt x="2994" y="14565"/>
                  </a:cubicBezTo>
                  <a:cubicBezTo>
                    <a:pt x="3217" y="14074"/>
                    <a:pt x="3931" y="13087"/>
                    <a:pt x="4333" y="13087"/>
                  </a:cubicBezTo>
                  <a:cubicBezTo>
                    <a:pt x="4736" y="13087"/>
                    <a:pt x="5182" y="13370"/>
                    <a:pt x="5406" y="12876"/>
                  </a:cubicBezTo>
                  <a:cubicBezTo>
                    <a:pt x="5629" y="12384"/>
                    <a:pt x="6924" y="12524"/>
                    <a:pt x="7148" y="12948"/>
                  </a:cubicBezTo>
                  <a:cubicBezTo>
                    <a:pt x="7372" y="13370"/>
                    <a:pt x="8085" y="13721"/>
                    <a:pt x="8264" y="13721"/>
                  </a:cubicBezTo>
                  <a:cubicBezTo>
                    <a:pt x="8443" y="13721"/>
                    <a:pt x="8533" y="14354"/>
                    <a:pt x="8980" y="14286"/>
                  </a:cubicBezTo>
                  <a:cubicBezTo>
                    <a:pt x="9426" y="14215"/>
                    <a:pt x="10275" y="14497"/>
                    <a:pt x="10275" y="14919"/>
                  </a:cubicBezTo>
                  <a:cubicBezTo>
                    <a:pt x="10275" y="15342"/>
                    <a:pt x="10587" y="15763"/>
                    <a:pt x="10945" y="15763"/>
                  </a:cubicBezTo>
                  <a:cubicBezTo>
                    <a:pt x="11302" y="15763"/>
                    <a:pt x="11615" y="17172"/>
                    <a:pt x="11972" y="17101"/>
                  </a:cubicBezTo>
                  <a:cubicBezTo>
                    <a:pt x="12330" y="17031"/>
                    <a:pt x="13043" y="17031"/>
                    <a:pt x="13043" y="17383"/>
                  </a:cubicBezTo>
                  <a:cubicBezTo>
                    <a:pt x="13043" y="17678"/>
                    <a:pt x="13109" y="19344"/>
                    <a:pt x="13313" y="20297"/>
                  </a:cubicBezTo>
                  <a:cubicBezTo>
                    <a:pt x="13436" y="20193"/>
                    <a:pt x="13562" y="20177"/>
                    <a:pt x="13634" y="20250"/>
                  </a:cubicBezTo>
                  <a:cubicBezTo>
                    <a:pt x="13813" y="20439"/>
                    <a:pt x="14589" y="20063"/>
                    <a:pt x="14708" y="20721"/>
                  </a:cubicBezTo>
                  <a:cubicBezTo>
                    <a:pt x="14827" y="21380"/>
                    <a:pt x="16079" y="21002"/>
                    <a:pt x="16020" y="19968"/>
                  </a:cubicBezTo>
                  <a:cubicBezTo>
                    <a:pt x="15960" y="18934"/>
                    <a:pt x="17988" y="18934"/>
                    <a:pt x="18167" y="17995"/>
                  </a:cubicBezTo>
                  <a:cubicBezTo>
                    <a:pt x="18346" y="17054"/>
                    <a:pt x="18585" y="15361"/>
                    <a:pt x="19063" y="15643"/>
                  </a:cubicBezTo>
                  <a:cubicBezTo>
                    <a:pt x="19538" y="15926"/>
                    <a:pt x="19837" y="14422"/>
                    <a:pt x="20255" y="14516"/>
                  </a:cubicBezTo>
                  <a:cubicBezTo>
                    <a:pt x="20637" y="14601"/>
                    <a:pt x="20920" y="15072"/>
                    <a:pt x="21377" y="14938"/>
                  </a:cubicBezTo>
                  <a:cubicBezTo>
                    <a:pt x="21377" y="14938"/>
                    <a:pt x="21263" y="13370"/>
                    <a:pt x="21263" y="1337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82" name="Shape 6481">
              <a:extLst>
                <a:ext uri="{FF2B5EF4-FFF2-40B4-BE49-F238E27FC236}">
                  <a16:creationId xmlns:a16="http://schemas.microsoft.com/office/drawing/2014/main" id="{860B744D-CB44-3DD1-FC7E-34D389439323}"/>
                </a:ext>
              </a:extLst>
            </p:cNvPr>
            <p:cNvSpPr/>
            <p:nvPr/>
          </p:nvSpPr>
          <p:spPr>
            <a:xfrm>
              <a:off x="6539618" y="2839750"/>
              <a:ext cx="467020" cy="399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507" extrusionOk="0">
                  <a:moveTo>
                    <a:pt x="20860" y="18532"/>
                  </a:moveTo>
                  <a:cubicBezTo>
                    <a:pt x="20601" y="18429"/>
                    <a:pt x="20860" y="17358"/>
                    <a:pt x="20343" y="17103"/>
                  </a:cubicBezTo>
                  <a:cubicBezTo>
                    <a:pt x="19825" y="16847"/>
                    <a:pt x="19366" y="16433"/>
                    <a:pt x="19222" y="15981"/>
                  </a:cubicBezTo>
                  <a:cubicBezTo>
                    <a:pt x="19092" y="15572"/>
                    <a:pt x="18446" y="15163"/>
                    <a:pt x="18489" y="14858"/>
                  </a:cubicBezTo>
                  <a:cubicBezTo>
                    <a:pt x="18532" y="14552"/>
                    <a:pt x="19782" y="13582"/>
                    <a:pt x="19610" y="13020"/>
                  </a:cubicBezTo>
                  <a:cubicBezTo>
                    <a:pt x="19437" y="12460"/>
                    <a:pt x="18618" y="12562"/>
                    <a:pt x="18532" y="12358"/>
                  </a:cubicBezTo>
                  <a:cubicBezTo>
                    <a:pt x="18446" y="12154"/>
                    <a:pt x="18576" y="11439"/>
                    <a:pt x="18359" y="10878"/>
                  </a:cubicBezTo>
                  <a:cubicBezTo>
                    <a:pt x="18144" y="10316"/>
                    <a:pt x="18532" y="9806"/>
                    <a:pt x="18359" y="9500"/>
                  </a:cubicBezTo>
                  <a:cubicBezTo>
                    <a:pt x="18187" y="9195"/>
                    <a:pt x="18446" y="8582"/>
                    <a:pt x="18489" y="8377"/>
                  </a:cubicBezTo>
                  <a:cubicBezTo>
                    <a:pt x="18532" y="8173"/>
                    <a:pt x="18962" y="7868"/>
                    <a:pt x="18920" y="7358"/>
                  </a:cubicBezTo>
                  <a:cubicBezTo>
                    <a:pt x="18894" y="7049"/>
                    <a:pt x="19025" y="6855"/>
                    <a:pt x="19162" y="6770"/>
                  </a:cubicBezTo>
                  <a:cubicBezTo>
                    <a:pt x="19014" y="6253"/>
                    <a:pt x="18967" y="5349"/>
                    <a:pt x="18967" y="5188"/>
                  </a:cubicBezTo>
                  <a:cubicBezTo>
                    <a:pt x="18967" y="4998"/>
                    <a:pt x="18451" y="4998"/>
                    <a:pt x="18193" y="5035"/>
                  </a:cubicBezTo>
                  <a:cubicBezTo>
                    <a:pt x="17934" y="5074"/>
                    <a:pt x="17708" y="4310"/>
                    <a:pt x="17450" y="4310"/>
                  </a:cubicBezTo>
                  <a:cubicBezTo>
                    <a:pt x="17192" y="4310"/>
                    <a:pt x="16966" y="4081"/>
                    <a:pt x="16966" y="3852"/>
                  </a:cubicBezTo>
                  <a:cubicBezTo>
                    <a:pt x="16966" y="3622"/>
                    <a:pt x="16352" y="3469"/>
                    <a:pt x="16030" y="3507"/>
                  </a:cubicBezTo>
                  <a:cubicBezTo>
                    <a:pt x="15707" y="3545"/>
                    <a:pt x="15642" y="3201"/>
                    <a:pt x="15512" y="3201"/>
                  </a:cubicBezTo>
                  <a:cubicBezTo>
                    <a:pt x="15383" y="3201"/>
                    <a:pt x="14868" y="3010"/>
                    <a:pt x="14705" y="2781"/>
                  </a:cubicBezTo>
                  <a:cubicBezTo>
                    <a:pt x="14544" y="2551"/>
                    <a:pt x="13608" y="2476"/>
                    <a:pt x="13447" y="2742"/>
                  </a:cubicBezTo>
                  <a:cubicBezTo>
                    <a:pt x="13285" y="3010"/>
                    <a:pt x="12962" y="2857"/>
                    <a:pt x="12671" y="2857"/>
                  </a:cubicBezTo>
                  <a:cubicBezTo>
                    <a:pt x="12381" y="2857"/>
                    <a:pt x="11864" y="3393"/>
                    <a:pt x="11703" y="3659"/>
                  </a:cubicBezTo>
                  <a:cubicBezTo>
                    <a:pt x="11604" y="3824"/>
                    <a:pt x="11143" y="3858"/>
                    <a:pt x="10800" y="3862"/>
                  </a:cubicBezTo>
                  <a:cubicBezTo>
                    <a:pt x="10814" y="4191"/>
                    <a:pt x="10814" y="4455"/>
                    <a:pt x="10766" y="4539"/>
                  </a:cubicBezTo>
                  <a:cubicBezTo>
                    <a:pt x="10598" y="4840"/>
                    <a:pt x="9346" y="5112"/>
                    <a:pt x="8409" y="5150"/>
                  </a:cubicBezTo>
                  <a:cubicBezTo>
                    <a:pt x="7473" y="5188"/>
                    <a:pt x="7408" y="3737"/>
                    <a:pt x="6408" y="3737"/>
                  </a:cubicBezTo>
                  <a:cubicBezTo>
                    <a:pt x="5680" y="3737"/>
                    <a:pt x="5125" y="2949"/>
                    <a:pt x="5087" y="2210"/>
                  </a:cubicBezTo>
                  <a:cubicBezTo>
                    <a:pt x="4655" y="2015"/>
                    <a:pt x="4245" y="1681"/>
                    <a:pt x="4305" y="1540"/>
                  </a:cubicBezTo>
                  <a:cubicBezTo>
                    <a:pt x="4391" y="1337"/>
                    <a:pt x="4606" y="60"/>
                    <a:pt x="4089" y="366"/>
                  </a:cubicBezTo>
                  <a:cubicBezTo>
                    <a:pt x="3572" y="673"/>
                    <a:pt x="2839" y="1642"/>
                    <a:pt x="1891" y="1489"/>
                  </a:cubicBezTo>
                  <a:cubicBezTo>
                    <a:pt x="942" y="1336"/>
                    <a:pt x="1631" y="1234"/>
                    <a:pt x="1157" y="979"/>
                  </a:cubicBezTo>
                  <a:cubicBezTo>
                    <a:pt x="683" y="724"/>
                    <a:pt x="985" y="111"/>
                    <a:pt x="511" y="9"/>
                  </a:cubicBezTo>
                  <a:cubicBezTo>
                    <a:pt x="37" y="-93"/>
                    <a:pt x="381" y="673"/>
                    <a:pt x="123" y="673"/>
                  </a:cubicBezTo>
                  <a:cubicBezTo>
                    <a:pt x="-136" y="673"/>
                    <a:pt x="80" y="1540"/>
                    <a:pt x="166" y="1744"/>
                  </a:cubicBezTo>
                  <a:cubicBezTo>
                    <a:pt x="253" y="1948"/>
                    <a:pt x="-7" y="3071"/>
                    <a:pt x="166" y="3121"/>
                  </a:cubicBezTo>
                  <a:cubicBezTo>
                    <a:pt x="339" y="3172"/>
                    <a:pt x="726" y="3989"/>
                    <a:pt x="683" y="4143"/>
                  </a:cubicBezTo>
                  <a:cubicBezTo>
                    <a:pt x="640" y="4296"/>
                    <a:pt x="1071" y="4806"/>
                    <a:pt x="1071" y="5162"/>
                  </a:cubicBezTo>
                  <a:cubicBezTo>
                    <a:pt x="1071" y="5520"/>
                    <a:pt x="1459" y="5929"/>
                    <a:pt x="1675" y="5929"/>
                  </a:cubicBezTo>
                  <a:cubicBezTo>
                    <a:pt x="1891" y="5929"/>
                    <a:pt x="2192" y="6082"/>
                    <a:pt x="2106" y="6387"/>
                  </a:cubicBezTo>
                  <a:cubicBezTo>
                    <a:pt x="2019" y="6694"/>
                    <a:pt x="2235" y="7153"/>
                    <a:pt x="1977" y="7153"/>
                  </a:cubicBezTo>
                  <a:cubicBezTo>
                    <a:pt x="1718" y="7153"/>
                    <a:pt x="1760" y="8021"/>
                    <a:pt x="1546" y="8173"/>
                  </a:cubicBezTo>
                  <a:cubicBezTo>
                    <a:pt x="1330" y="8326"/>
                    <a:pt x="1503" y="9245"/>
                    <a:pt x="1675" y="9347"/>
                  </a:cubicBezTo>
                  <a:cubicBezTo>
                    <a:pt x="1848" y="9449"/>
                    <a:pt x="2235" y="9704"/>
                    <a:pt x="2192" y="10061"/>
                  </a:cubicBezTo>
                  <a:cubicBezTo>
                    <a:pt x="2148" y="10419"/>
                    <a:pt x="3098" y="10979"/>
                    <a:pt x="3400" y="11030"/>
                  </a:cubicBezTo>
                  <a:cubicBezTo>
                    <a:pt x="3701" y="11081"/>
                    <a:pt x="3744" y="11592"/>
                    <a:pt x="3917" y="11796"/>
                  </a:cubicBezTo>
                  <a:cubicBezTo>
                    <a:pt x="4089" y="12000"/>
                    <a:pt x="3787" y="12409"/>
                    <a:pt x="3830" y="12663"/>
                  </a:cubicBezTo>
                  <a:cubicBezTo>
                    <a:pt x="3873" y="12919"/>
                    <a:pt x="4261" y="13123"/>
                    <a:pt x="4219" y="13531"/>
                  </a:cubicBezTo>
                  <a:cubicBezTo>
                    <a:pt x="4193" y="13778"/>
                    <a:pt x="4543" y="14190"/>
                    <a:pt x="4835" y="14548"/>
                  </a:cubicBezTo>
                  <a:cubicBezTo>
                    <a:pt x="4931" y="14513"/>
                    <a:pt x="5024" y="14492"/>
                    <a:pt x="5100" y="14492"/>
                  </a:cubicBezTo>
                  <a:cubicBezTo>
                    <a:pt x="5391" y="14492"/>
                    <a:pt x="5375" y="14111"/>
                    <a:pt x="5600" y="14341"/>
                  </a:cubicBezTo>
                  <a:cubicBezTo>
                    <a:pt x="5827" y="14570"/>
                    <a:pt x="6132" y="14320"/>
                    <a:pt x="6359" y="14302"/>
                  </a:cubicBezTo>
                  <a:cubicBezTo>
                    <a:pt x="6585" y="14283"/>
                    <a:pt x="7199" y="15659"/>
                    <a:pt x="7473" y="16327"/>
                  </a:cubicBezTo>
                  <a:cubicBezTo>
                    <a:pt x="7748" y="16996"/>
                    <a:pt x="7731" y="17226"/>
                    <a:pt x="8103" y="17512"/>
                  </a:cubicBezTo>
                  <a:cubicBezTo>
                    <a:pt x="8474" y="17799"/>
                    <a:pt x="8894" y="17645"/>
                    <a:pt x="9426" y="18295"/>
                  </a:cubicBezTo>
                  <a:cubicBezTo>
                    <a:pt x="9959" y="18945"/>
                    <a:pt x="11331" y="19385"/>
                    <a:pt x="11912" y="19422"/>
                  </a:cubicBezTo>
                  <a:cubicBezTo>
                    <a:pt x="12493" y="19461"/>
                    <a:pt x="12929" y="18677"/>
                    <a:pt x="13673" y="18849"/>
                  </a:cubicBezTo>
                  <a:cubicBezTo>
                    <a:pt x="14414" y="19021"/>
                    <a:pt x="14237" y="20148"/>
                    <a:pt x="14512" y="20550"/>
                  </a:cubicBezTo>
                  <a:cubicBezTo>
                    <a:pt x="14786" y="20951"/>
                    <a:pt x="17805" y="21219"/>
                    <a:pt x="18322" y="21391"/>
                  </a:cubicBezTo>
                  <a:cubicBezTo>
                    <a:pt x="18510" y="21454"/>
                    <a:pt x="18962" y="21493"/>
                    <a:pt x="19465" y="21507"/>
                  </a:cubicBezTo>
                  <a:cubicBezTo>
                    <a:pt x="19453" y="21380"/>
                    <a:pt x="19443" y="21265"/>
                    <a:pt x="19437" y="21185"/>
                  </a:cubicBezTo>
                  <a:cubicBezTo>
                    <a:pt x="19394" y="20572"/>
                    <a:pt x="19782" y="20062"/>
                    <a:pt x="20127" y="19859"/>
                  </a:cubicBezTo>
                  <a:cubicBezTo>
                    <a:pt x="20472" y="19654"/>
                    <a:pt x="20773" y="19552"/>
                    <a:pt x="21119" y="19501"/>
                  </a:cubicBezTo>
                  <a:cubicBezTo>
                    <a:pt x="21464" y="19450"/>
                    <a:pt x="21119" y="18634"/>
                    <a:pt x="20860" y="18532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83" name="Shape 6482">
              <a:extLst>
                <a:ext uri="{FF2B5EF4-FFF2-40B4-BE49-F238E27FC236}">
                  <a16:creationId xmlns:a16="http://schemas.microsoft.com/office/drawing/2014/main" id="{C8A62A1E-0DE5-5341-5A46-40AEFEBB4970}"/>
                </a:ext>
              </a:extLst>
            </p:cNvPr>
            <p:cNvSpPr/>
            <p:nvPr/>
          </p:nvSpPr>
          <p:spPr>
            <a:xfrm>
              <a:off x="6603360" y="2369651"/>
              <a:ext cx="975276" cy="45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329" extrusionOk="0">
                  <a:moveTo>
                    <a:pt x="16936" y="13503"/>
                  </a:moveTo>
                  <a:cubicBezTo>
                    <a:pt x="16498" y="13503"/>
                    <a:pt x="15525" y="13037"/>
                    <a:pt x="15133" y="13937"/>
                  </a:cubicBezTo>
                  <a:cubicBezTo>
                    <a:pt x="14741" y="14836"/>
                    <a:pt x="15024" y="15303"/>
                    <a:pt x="14851" y="15369"/>
                  </a:cubicBezTo>
                  <a:cubicBezTo>
                    <a:pt x="14666" y="15441"/>
                    <a:pt x="14569" y="14003"/>
                    <a:pt x="14788" y="13537"/>
                  </a:cubicBezTo>
                  <a:cubicBezTo>
                    <a:pt x="15008" y="13071"/>
                    <a:pt x="15714" y="12871"/>
                    <a:pt x="16152" y="13104"/>
                  </a:cubicBezTo>
                  <a:cubicBezTo>
                    <a:pt x="16592" y="13338"/>
                    <a:pt x="17375" y="12905"/>
                    <a:pt x="17485" y="12972"/>
                  </a:cubicBezTo>
                  <a:cubicBezTo>
                    <a:pt x="17595" y="13037"/>
                    <a:pt x="17376" y="13503"/>
                    <a:pt x="16936" y="13503"/>
                  </a:cubicBezTo>
                  <a:close/>
                  <a:moveTo>
                    <a:pt x="8033" y="13623"/>
                  </a:moveTo>
                  <a:cubicBezTo>
                    <a:pt x="7971" y="13806"/>
                    <a:pt x="7351" y="13465"/>
                    <a:pt x="7299" y="13196"/>
                  </a:cubicBezTo>
                  <a:cubicBezTo>
                    <a:pt x="7243" y="12908"/>
                    <a:pt x="8169" y="13231"/>
                    <a:pt x="8033" y="13623"/>
                  </a:cubicBezTo>
                  <a:close/>
                  <a:moveTo>
                    <a:pt x="21452" y="8741"/>
                  </a:moveTo>
                  <a:cubicBezTo>
                    <a:pt x="21437" y="8508"/>
                    <a:pt x="21342" y="8607"/>
                    <a:pt x="21264" y="8707"/>
                  </a:cubicBezTo>
                  <a:cubicBezTo>
                    <a:pt x="21186" y="8806"/>
                    <a:pt x="20934" y="8874"/>
                    <a:pt x="20841" y="8874"/>
                  </a:cubicBezTo>
                  <a:cubicBezTo>
                    <a:pt x="20746" y="8874"/>
                    <a:pt x="20574" y="8607"/>
                    <a:pt x="20574" y="8407"/>
                  </a:cubicBezTo>
                  <a:cubicBezTo>
                    <a:pt x="20574" y="8207"/>
                    <a:pt x="20554" y="7983"/>
                    <a:pt x="20460" y="7983"/>
                  </a:cubicBezTo>
                  <a:cubicBezTo>
                    <a:pt x="20366" y="7983"/>
                    <a:pt x="20225" y="7882"/>
                    <a:pt x="20131" y="7408"/>
                  </a:cubicBezTo>
                  <a:cubicBezTo>
                    <a:pt x="20037" y="6933"/>
                    <a:pt x="19896" y="6933"/>
                    <a:pt x="19790" y="6809"/>
                  </a:cubicBezTo>
                  <a:cubicBezTo>
                    <a:pt x="19684" y="6683"/>
                    <a:pt x="19390" y="7033"/>
                    <a:pt x="19261" y="7133"/>
                  </a:cubicBezTo>
                  <a:cubicBezTo>
                    <a:pt x="19131" y="7233"/>
                    <a:pt x="18908" y="7033"/>
                    <a:pt x="18744" y="6958"/>
                  </a:cubicBezTo>
                  <a:cubicBezTo>
                    <a:pt x="18579" y="6883"/>
                    <a:pt x="18485" y="6259"/>
                    <a:pt x="18332" y="6334"/>
                  </a:cubicBezTo>
                  <a:cubicBezTo>
                    <a:pt x="18179" y="6409"/>
                    <a:pt x="18144" y="7058"/>
                    <a:pt x="18026" y="7058"/>
                  </a:cubicBezTo>
                  <a:cubicBezTo>
                    <a:pt x="17908" y="7058"/>
                    <a:pt x="17697" y="5759"/>
                    <a:pt x="17473" y="5034"/>
                  </a:cubicBezTo>
                  <a:cubicBezTo>
                    <a:pt x="17250" y="4310"/>
                    <a:pt x="16850" y="2861"/>
                    <a:pt x="16498" y="2586"/>
                  </a:cubicBezTo>
                  <a:cubicBezTo>
                    <a:pt x="16145" y="2311"/>
                    <a:pt x="16250" y="1936"/>
                    <a:pt x="16345" y="1737"/>
                  </a:cubicBezTo>
                  <a:cubicBezTo>
                    <a:pt x="16438" y="1537"/>
                    <a:pt x="16133" y="1487"/>
                    <a:pt x="15992" y="1662"/>
                  </a:cubicBezTo>
                  <a:cubicBezTo>
                    <a:pt x="15851" y="1836"/>
                    <a:pt x="15674" y="2161"/>
                    <a:pt x="15510" y="2236"/>
                  </a:cubicBezTo>
                  <a:cubicBezTo>
                    <a:pt x="15345" y="2311"/>
                    <a:pt x="15110" y="2861"/>
                    <a:pt x="14933" y="2736"/>
                  </a:cubicBezTo>
                  <a:cubicBezTo>
                    <a:pt x="14757" y="2611"/>
                    <a:pt x="14675" y="3211"/>
                    <a:pt x="14534" y="2936"/>
                  </a:cubicBezTo>
                  <a:cubicBezTo>
                    <a:pt x="14393" y="2661"/>
                    <a:pt x="14722" y="2461"/>
                    <a:pt x="14722" y="2212"/>
                  </a:cubicBezTo>
                  <a:cubicBezTo>
                    <a:pt x="14722" y="1962"/>
                    <a:pt x="14498" y="2287"/>
                    <a:pt x="14440" y="2137"/>
                  </a:cubicBezTo>
                  <a:cubicBezTo>
                    <a:pt x="14381" y="1987"/>
                    <a:pt x="14192" y="1836"/>
                    <a:pt x="14192" y="2062"/>
                  </a:cubicBezTo>
                  <a:cubicBezTo>
                    <a:pt x="14192" y="2287"/>
                    <a:pt x="14040" y="2161"/>
                    <a:pt x="14040" y="1987"/>
                  </a:cubicBezTo>
                  <a:cubicBezTo>
                    <a:pt x="14040" y="1812"/>
                    <a:pt x="13934" y="1487"/>
                    <a:pt x="13840" y="1712"/>
                  </a:cubicBezTo>
                  <a:cubicBezTo>
                    <a:pt x="13746" y="1936"/>
                    <a:pt x="13428" y="2062"/>
                    <a:pt x="13358" y="1887"/>
                  </a:cubicBezTo>
                  <a:cubicBezTo>
                    <a:pt x="13287" y="1712"/>
                    <a:pt x="13405" y="1637"/>
                    <a:pt x="13417" y="1412"/>
                  </a:cubicBezTo>
                  <a:cubicBezTo>
                    <a:pt x="13428" y="1187"/>
                    <a:pt x="13299" y="888"/>
                    <a:pt x="13322" y="613"/>
                  </a:cubicBezTo>
                  <a:cubicBezTo>
                    <a:pt x="13346" y="338"/>
                    <a:pt x="13099" y="63"/>
                    <a:pt x="12981" y="162"/>
                  </a:cubicBezTo>
                  <a:cubicBezTo>
                    <a:pt x="12864" y="263"/>
                    <a:pt x="12699" y="162"/>
                    <a:pt x="12570" y="38"/>
                  </a:cubicBezTo>
                  <a:cubicBezTo>
                    <a:pt x="12441" y="-87"/>
                    <a:pt x="11935" y="113"/>
                    <a:pt x="11911" y="363"/>
                  </a:cubicBezTo>
                  <a:cubicBezTo>
                    <a:pt x="11888" y="613"/>
                    <a:pt x="11253" y="813"/>
                    <a:pt x="11135" y="912"/>
                  </a:cubicBezTo>
                  <a:cubicBezTo>
                    <a:pt x="11018" y="1012"/>
                    <a:pt x="10547" y="1162"/>
                    <a:pt x="10383" y="1212"/>
                  </a:cubicBezTo>
                  <a:cubicBezTo>
                    <a:pt x="10218" y="1262"/>
                    <a:pt x="10053" y="1562"/>
                    <a:pt x="9842" y="1562"/>
                  </a:cubicBezTo>
                  <a:cubicBezTo>
                    <a:pt x="9630" y="1562"/>
                    <a:pt x="9230" y="1612"/>
                    <a:pt x="9042" y="1911"/>
                  </a:cubicBezTo>
                  <a:cubicBezTo>
                    <a:pt x="8854" y="2212"/>
                    <a:pt x="8548" y="1962"/>
                    <a:pt x="8407" y="2062"/>
                  </a:cubicBezTo>
                  <a:cubicBezTo>
                    <a:pt x="8266" y="2161"/>
                    <a:pt x="8031" y="2012"/>
                    <a:pt x="7960" y="2112"/>
                  </a:cubicBezTo>
                  <a:cubicBezTo>
                    <a:pt x="7889" y="2212"/>
                    <a:pt x="7913" y="2811"/>
                    <a:pt x="7984" y="3061"/>
                  </a:cubicBezTo>
                  <a:cubicBezTo>
                    <a:pt x="8054" y="3311"/>
                    <a:pt x="8431" y="3411"/>
                    <a:pt x="8454" y="3561"/>
                  </a:cubicBezTo>
                  <a:cubicBezTo>
                    <a:pt x="8477" y="3710"/>
                    <a:pt x="8078" y="3710"/>
                    <a:pt x="7889" y="3760"/>
                  </a:cubicBezTo>
                  <a:cubicBezTo>
                    <a:pt x="7702" y="3811"/>
                    <a:pt x="7749" y="4310"/>
                    <a:pt x="7795" y="4560"/>
                  </a:cubicBezTo>
                  <a:cubicBezTo>
                    <a:pt x="7843" y="4810"/>
                    <a:pt x="7607" y="5060"/>
                    <a:pt x="7466" y="5159"/>
                  </a:cubicBezTo>
                  <a:cubicBezTo>
                    <a:pt x="7325" y="5259"/>
                    <a:pt x="7466" y="5759"/>
                    <a:pt x="7607" y="5759"/>
                  </a:cubicBezTo>
                  <a:cubicBezTo>
                    <a:pt x="7749" y="5759"/>
                    <a:pt x="7866" y="6009"/>
                    <a:pt x="7984" y="6009"/>
                  </a:cubicBezTo>
                  <a:cubicBezTo>
                    <a:pt x="8101" y="6009"/>
                    <a:pt x="8125" y="6508"/>
                    <a:pt x="8125" y="6809"/>
                  </a:cubicBezTo>
                  <a:cubicBezTo>
                    <a:pt x="8125" y="7108"/>
                    <a:pt x="7984" y="7208"/>
                    <a:pt x="7795" y="7208"/>
                  </a:cubicBezTo>
                  <a:cubicBezTo>
                    <a:pt x="7607" y="7208"/>
                    <a:pt x="7513" y="6908"/>
                    <a:pt x="7396" y="6858"/>
                  </a:cubicBezTo>
                  <a:cubicBezTo>
                    <a:pt x="7278" y="6809"/>
                    <a:pt x="7302" y="7308"/>
                    <a:pt x="7207" y="7408"/>
                  </a:cubicBezTo>
                  <a:cubicBezTo>
                    <a:pt x="7114" y="7508"/>
                    <a:pt x="7090" y="7058"/>
                    <a:pt x="6949" y="7058"/>
                  </a:cubicBezTo>
                  <a:cubicBezTo>
                    <a:pt x="6808" y="7058"/>
                    <a:pt x="6643" y="7008"/>
                    <a:pt x="6596" y="6708"/>
                  </a:cubicBezTo>
                  <a:cubicBezTo>
                    <a:pt x="6549" y="6409"/>
                    <a:pt x="6220" y="6358"/>
                    <a:pt x="6079" y="6659"/>
                  </a:cubicBezTo>
                  <a:cubicBezTo>
                    <a:pt x="5938" y="6958"/>
                    <a:pt x="5891" y="6809"/>
                    <a:pt x="5773" y="6608"/>
                  </a:cubicBezTo>
                  <a:cubicBezTo>
                    <a:pt x="5655" y="6409"/>
                    <a:pt x="5302" y="6708"/>
                    <a:pt x="5256" y="6958"/>
                  </a:cubicBezTo>
                  <a:cubicBezTo>
                    <a:pt x="5209" y="7208"/>
                    <a:pt x="4950" y="7308"/>
                    <a:pt x="4762" y="7058"/>
                  </a:cubicBezTo>
                  <a:cubicBezTo>
                    <a:pt x="4573" y="6809"/>
                    <a:pt x="4456" y="6708"/>
                    <a:pt x="4456" y="7058"/>
                  </a:cubicBezTo>
                  <a:cubicBezTo>
                    <a:pt x="4456" y="7408"/>
                    <a:pt x="4315" y="7108"/>
                    <a:pt x="4315" y="6908"/>
                  </a:cubicBezTo>
                  <a:cubicBezTo>
                    <a:pt x="4315" y="6708"/>
                    <a:pt x="4009" y="6309"/>
                    <a:pt x="3868" y="6109"/>
                  </a:cubicBezTo>
                  <a:cubicBezTo>
                    <a:pt x="3727" y="5909"/>
                    <a:pt x="3280" y="5909"/>
                    <a:pt x="3256" y="5709"/>
                  </a:cubicBezTo>
                  <a:cubicBezTo>
                    <a:pt x="3233" y="5509"/>
                    <a:pt x="2951" y="5359"/>
                    <a:pt x="2880" y="5709"/>
                  </a:cubicBezTo>
                  <a:cubicBezTo>
                    <a:pt x="2810" y="6059"/>
                    <a:pt x="2692" y="5809"/>
                    <a:pt x="2598" y="5709"/>
                  </a:cubicBezTo>
                  <a:cubicBezTo>
                    <a:pt x="2504" y="5609"/>
                    <a:pt x="2292" y="5859"/>
                    <a:pt x="2198" y="5959"/>
                  </a:cubicBezTo>
                  <a:cubicBezTo>
                    <a:pt x="2104" y="6059"/>
                    <a:pt x="1798" y="6508"/>
                    <a:pt x="1634" y="6508"/>
                  </a:cubicBezTo>
                  <a:cubicBezTo>
                    <a:pt x="1469" y="6508"/>
                    <a:pt x="1563" y="6958"/>
                    <a:pt x="1352" y="7058"/>
                  </a:cubicBezTo>
                  <a:cubicBezTo>
                    <a:pt x="1140" y="7158"/>
                    <a:pt x="1187" y="7458"/>
                    <a:pt x="1210" y="7658"/>
                  </a:cubicBezTo>
                  <a:cubicBezTo>
                    <a:pt x="1234" y="7858"/>
                    <a:pt x="1352" y="8207"/>
                    <a:pt x="1163" y="8357"/>
                  </a:cubicBezTo>
                  <a:cubicBezTo>
                    <a:pt x="975" y="8507"/>
                    <a:pt x="904" y="7858"/>
                    <a:pt x="740" y="7608"/>
                  </a:cubicBezTo>
                  <a:cubicBezTo>
                    <a:pt x="575" y="7358"/>
                    <a:pt x="434" y="7658"/>
                    <a:pt x="434" y="8007"/>
                  </a:cubicBezTo>
                  <a:cubicBezTo>
                    <a:pt x="434" y="8357"/>
                    <a:pt x="246" y="8357"/>
                    <a:pt x="152" y="8707"/>
                  </a:cubicBezTo>
                  <a:cubicBezTo>
                    <a:pt x="58" y="9056"/>
                    <a:pt x="317" y="9107"/>
                    <a:pt x="317" y="9257"/>
                  </a:cubicBezTo>
                  <a:cubicBezTo>
                    <a:pt x="317" y="9407"/>
                    <a:pt x="175" y="9556"/>
                    <a:pt x="129" y="9606"/>
                  </a:cubicBezTo>
                  <a:cubicBezTo>
                    <a:pt x="82" y="9657"/>
                    <a:pt x="-36" y="10156"/>
                    <a:pt x="11" y="10306"/>
                  </a:cubicBezTo>
                  <a:cubicBezTo>
                    <a:pt x="58" y="10456"/>
                    <a:pt x="340" y="10406"/>
                    <a:pt x="317" y="10755"/>
                  </a:cubicBezTo>
                  <a:cubicBezTo>
                    <a:pt x="293" y="11105"/>
                    <a:pt x="270" y="11455"/>
                    <a:pt x="411" y="11355"/>
                  </a:cubicBezTo>
                  <a:cubicBezTo>
                    <a:pt x="552" y="11255"/>
                    <a:pt x="693" y="11305"/>
                    <a:pt x="787" y="11305"/>
                  </a:cubicBezTo>
                  <a:cubicBezTo>
                    <a:pt x="881" y="11305"/>
                    <a:pt x="952" y="11705"/>
                    <a:pt x="1116" y="12105"/>
                  </a:cubicBezTo>
                  <a:cubicBezTo>
                    <a:pt x="1281" y="12504"/>
                    <a:pt x="1352" y="12704"/>
                    <a:pt x="1187" y="12804"/>
                  </a:cubicBezTo>
                  <a:cubicBezTo>
                    <a:pt x="1022" y="12904"/>
                    <a:pt x="1093" y="13104"/>
                    <a:pt x="1305" y="13304"/>
                  </a:cubicBezTo>
                  <a:cubicBezTo>
                    <a:pt x="1360" y="13357"/>
                    <a:pt x="1419" y="13437"/>
                    <a:pt x="1476" y="13521"/>
                  </a:cubicBezTo>
                  <a:cubicBezTo>
                    <a:pt x="1510" y="13473"/>
                    <a:pt x="1543" y="13424"/>
                    <a:pt x="1571" y="13370"/>
                  </a:cubicBezTo>
                  <a:cubicBezTo>
                    <a:pt x="1838" y="12871"/>
                    <a:pt x="2324" y="12404"/>
                    <a:pt x="2684" y="12604"/>
                  </a:cubicBezTo>
                  <a:cubicBezTo>
                    <a:pt x="3045" y="12804"/>
                    <a:pt x="3343" y="12471"/>
                    <a:pt x="3500" y="12938"/>
                  </a:cubicBezTo>
                  <a:cubicBezTo>
                    <a:pt x="3656" y="13403"/>
                    <a:pt x="3499" y="14270"/>
                    <a:pt x="3562" y="14603"/>
                  </a:cubicBezTo>
                  <a:cubicBezTo>
                    <a:pt x="3625" y="14936"/>
                    <a:pt x="3280" y="14970"/>
                    <a:pt x="3045" y="14902"/>
                  </a:cubicBezTo>
                  <a:cubicBezTo>
                    <a:pt x="2810" y="14836"/>
                    <a:pt x="2323" y="15103"/>
                    <a:pt x="2386" y="15402"/>
                  </a:cubicBezTo>
                  <a:cubicBezTo>
                    <a:pt x="2449" y="15702"/>
                    <a:pt x="2622" y="16402"/>
                    <a:pt x="2308" y="16035"/>
                  </a:cubicBezTo>
                  <a:cubicBezTo>
                    <a:pt x="1995" y="15669"/>
                    <a:pt x="1869" y="16401"/>
                    <a:pt x="2042" y="16401"/>
                  </a:cubicBezTo>
                  <a:cubicBezTo>
                    <a:pt x="2214" y="16401"/>
                    <a:pt x="2449" y="16835"/>
                    <a:pt x="2449" y="17134"/>
                  </a:cubicBezTo>
                  <a:cubicBezTo>
                    <a:pt x="2449" y="17434"/>
                    <a:pt x="2465" y="18100"/>
                    <a:pt x="2622" y="18000"/>
                  </a:cubicBezTo>
                  <a:cubicBezTo>
                    <a:pt x="2778" y="17901"/>
                    <a:pt x="2778" y="18500"/>
                    <a:pt x="2998" y="18467"/>
                  </a:cubicBezTo>
                  <a:cubicBezTo>
                    <a:pt x="3218" y="18434"/>
                    <a:pt x="3421" y="18600"/>
                    <a:pt x="3249" y="19033"/>
                  </a:cubicBezTo>
                  <a:cubicBezTo>
                    <a:pt x="3076" y="19467"/>
                    <a:pt x="3358" y="20665"/>
                    <a:pt x="3421" y="20399"/>
                  </a:cubicBezTo>
                  <a:cubicBezTo>
                    <a:pt x="3461" y="20232"/>
                    <a:pt x="3426" y="19868"/>
                    <a:pt x="3488" y="19636"/>
                  </a:cubicBezTo>
                  <a:cubicBezTo>
                    <a:pt x="3365" y="19024"/>
                    <a:pt x="3885" y="19022"/>
                    <a:pt x="4036" y="19022"/>
                  </a:cubicBezTo>
                  <a:cubicBezTo>
                    <a:pt x="4203" y="19022"/>
                    <a:pt x="4496" y="19555"/>
                    <a:pt x="4684" y="20090"/>
                  </a:cubicBezTo>
                  <a:cubicBezTo>
                    <a:pt x="4873" y="20623"/>
                    <a:pt x="5061" y="20268"/>
                    <a:pt x="5061" y="20268"/>
                  </a:cubicBezTo>
                  <a:lnTo>
                    <a:pt x="5124" y="15286"/>
                  </a:lnTo>
                  <a:lnTo>
                    <a:pt x="6465" y="14527"/>
                  </a:lnTo>
                  <a:cubicBezTo>
                    <a:pt x="6478" y="14455"/>
                    <a:pt x="6493" y="14390"/>
                    <a:pt x="6510" y="14337"/>
                  </a:cubicBezTo>
                  <a:cubicBezTo>
                    <a:pt x="6682" y="13803"/>
                    <a:pt x="6915" y="14244"/>
                    <a:pt x="6996" y="14370"/>
                  </a:cubicBezTo>
                  <a:cubicBezTo>
                    <a:pt x="7064" y="14475"/>
                    <a:pt x="7027" y="13804"/>
                    <a:pt x="7215" y="13837"/>
                  </a:cubicBezTo>
                  <a:cubicBezTo>
                    <a:pt x="7403" y="13870"/>
                    <a:pt x="7200" y="14503"/>
                    <a:pt x="7341" y="14503"/>
                  </a:cubicBezTo>
                  <a:cubicBezTo>
                    <a:pt x="7451" y="14503"/>
                    <a:pt x="7702" y="15331"/>
                    <a:pt x="7623" y="15981"/>
                  </a:cubicBezTo>
                  <a:cubicBezTo>
                    <a:pt x="7832" y="16346"/>
                    <a:pt x="8210" y="17204"/>
                    <a:pt x="8243" y="17421"/>
                  </a:cubicBezTo>
                  <a:cubicBezTo>
                    <a:pt x="8285" y="17687"/>
                    <a:pt x="8830" y="17243"/>
                    <a:pt x="8934" y="17331"/>
                  </a:cubicBezTo>
                  <a:cubicBezTo>
                    <a:pt x="9039" y="17421"/>
                    <a:pt x="9856" y="17421"/>
                    <a:pt x="10002" y="17421"/>
                  </a:cubicBezTo>
                  <a:cubicBezTo>
                    <a:pt x="10149" y="17421"/>
                    <a:pt x="10253" y="17998"/>
                    <a:pt x="10421" y="18088"/>
                  </a:cubicBezTo>
                  <a:cubicBezTo>
                    <a:pt x="10588" y="18177"/>
                    <a:pt x="10526" y="18755"/>
                    <a:pt x="10546" y="19155"/>
                  </a:cubicBezTo>
                  <a:cubicBezTo>
                    <a:pt x="10568" y="19555"/>
                    <a:pt x="10819" y="19956"/>
                    <a:pt x="10840" y="20313"/>
                  </a:cubicBezTo>
                  <a:cubicBezTo>
                    <a:pt x="10861" y="20667"/>
                    <a:pt x="11133" y="20490"/>
                    <a:pt x="11300" y="20579"/>
                  </a:cubicBezTo>
                  <a:cubicBezTo>
                    <a:pt x="11468" y="20668"/>
                    <a:pt x="11718" y="20801"/>
                    <a:pt x="11740" y="21157"/>
                  </a:cubicBezTo>
                  <a:cubicBezTo>
                    <a:pt x="11760" y="21513"/>
                    <a:pt x="11970" y="21246"/>
                    <a:pt x="11991" y="20978"/>
                  </a:cubicBezTo>
                  <a:cubicBezTo>
                    <a:pt x="12012" y="20713"/>
                    <a:pt x="12222" y="20357"/>
                    <a:pt x="12535" y="20090"/>
                  </a:cubicBezTo>
                  <a:cubicBezTo>
                    <a:pt x="12677" y="19969"/>
                    <a:pt x="12770" y="19970"/>
                    <a:pt x="12841" y="20027"/>
                  </a:cubicBezTo>
                  <a:cubicBezTo>
                    <a:pt x="12899" y="19708"/>
                    <a:pt x="12959" y="19438"/>
                    <a:pt x="13001" y="19399"/>
                  </a:cubicBezTo>
                  <a:cubicBezTo>
                    <a:pt x="13111" y="19300"/>
                    <a:pt x="13315" y="18967"/>
                    <a:pt x="13331" y="18634"/>
                  </a:cubicBezTo>
                  <a:cubicBezTo>
                    <a:pt x="13346" y="18301"/>
                    <a:pt x="13769" y="18301"/>
                    <a:pt x="14052" y="18600"/>
                  </a:cubicBezTo>
                  <a:cubicBezTo>
                    <a:pt x="14334" y="18900"/>
                    <a:pt x="14506" y="18901"/>
                    <a:pt x="14522" y="18434"/>
                  </a:cubicBezTo>
                  <a:cubicBezTo>
                    <a:pt x="14538" y="17967"/>
                    <a:pt x="14945" y="17834"/>
                    <a:pt x="15071" y="17967"/>
                  </a:cubicBezTo>
                  <a:cubicBezTo>
                    <a:pt x="15196" y="18100"/>
                    <a:pt x="15588" y="18568"/>
                    <a:pt x="15776" y="18400"/>
                  </a:cubicBezTo>
                  <a:cubicBezTo>
                    <a:pt x="15965" y="18234"/>
                    <a:pt x="16905" y="18434"/>
                    <a:pt x="17141" y="18568"/>
                  </a:cubicBezTo>
                  <a:cubicBezTo>
                    <a:pt x="17376" y="18699"/>
                    <a:pt x="17438" y="18367"/>
                    <a:pt x="17642" y="18867"/>
                  </a:cubicBezTo>
                  <a:cubicBezTo>
                    <a:pt x="17813" y="19287"/>
                    <a:pt x="17897" y="18909"/>
                    <a:pt x="18086" y="19232"/>
                  </a:cubicBezTo>
                  <a:cubicBezTo>
                    <a:pt x="18086" y="19105"/>
                    <a:pt x="18073" y="18945"/>
                    <a:pt x="18073" y="18774"/>
                  </a:cubicBezTo>
                  <a:cubicBezTo>
                    <a:pt x="18073" y="18450"/>
                    <a:pt x="18308" y="18175"/>
                    <a:pt x="18355" y="17925"/>
                  </a:cubicBezTo>
                  <a:cubicBezTo>
                    <a:pt x="18403" y="17676"/>
                    <a:pt x="18144" y="16926"/>
                    <a:pt x="18144" y="16676"/>
                  </a:cubicBezTo>
                  <a:cubicBezTo>
                    <a:pt x="18144" y="16426"/>
                    <a:pt x="18144" y="15827"/>
                    <a:pt x="18026" y="15702"/>
                  </a:cubicBezTo>
                  <a:cubicBezTo>
                    <a:pt x="17908" y="15577"/>
                    <a:pt x="18249" y="15252"/>
                    <a:pt x="18331" y="15261"/>
                  </a:cubicBezTo>
                  <a:cubicBezTo>
                    <a:pt x="18505" y="15279"/>
                    <a:pt x="18754" y="14893"/>
                    <a:pt x="18830" y="15053"/>
                  </a:cubicBezTo>
                  <a:cubicBezTo>
                    <a:pt x="18906" y="15215"/>
                    <a:pt x="19058" y="15261"/>
                    <a:pt x="19210" y="15261"/>
                  </a:cubicBezTo>
                  <a:cubicBezTo>
                    <a:pt x="19361" y="15261"/>
                    <a:pt x="19296" y="14893"/>
                    <a:pt x="19210" y="14731"/>
                  </a:cubicBezTo>
                  <a:cubicBezTo>
                    <a:pt x="19123" y="14569"/>
                    <a:pt x="19481" y="13071"/>
                    <a:pt x="19535" y="12564"/>
                  </a:cubicBezTo>
                  <a:cubicBezTo>
                    <a:pt x="19589" y="12056"/>
                    <a:pt x="19720" y="12518"/>
                    <a:pt x="19893" y="12564"/>
                  </a:cubicBezTo>
                  <a:cubicBezTo>
                    <a:pt x="20067" y="12609"/>
                    <a:pt x="20273" y="12540"/>
                    <a:pt x="20382" y="12656"/>
                  </a:cubicBezTo>
                  <a:cubicBezTo>
                    <a:pt x="20490" y="12770"/>
                    <a:pt x="20805" y="12518"/>
                    <a:pt x="20881" y="12264"/>
                  </a:cubicBezTo>
                  <a:cubicBezTo>
                    <a:pt x="20957" y="12010"/>
                    <a:pt x="20794" y="11941"/>
                    <a:pt x="20805" y="11364"/>
                  </a:cubicBezTo>
                  <a:cubicBezTo>
                    <a:pt x="20816" y="10788"/>
                    <a:pt x="20979" y="10511"/>
                    <a:pt x="21152" y="10511"/>
                  </a:cubicBezTo>
                  <a:cubicBezTo>
                    <a:pt x="21326" y="10511"/>
                    <a:pt x="21380" y="10166"/>
                    <a:pt x="21380" y="9889"/>
                  </a:cubicBezTo>
                  <a:cubicBezTo>
                    <a:pt x="21380" y="9639"/>
                    <a:pt x="21521" y="9481"/>
                    <a:pt x="21564" y="9164"/>
                  </a:cubicBezTo>
                  <a:cubicBezTo>
                    <a:pt x="21508" y="9037"/>
                    <a:pt x="21461" y="8869"/>
                    <a:pt x="21452" y="874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84" name="Shape 6483">
              <a:extLst>
                <a:ext uri="{FF2B5EF4-FFF2-40B4-BE49-F238E27FC236}">
                  <a16:creationId xmlns:a16="http://schemas.microsoft.com/office/drawing/2014/main" id="{D02143FA-4E76-FDFE-C1E9-B91AC3BBC581}"/>
                </a:ext>
              </a:extLst>
            </p:cNvPr>
            <p:cNvSpPr/>
            <p:nvPr/>
          </p:nvSpPr>
          <p:spPr>
            <a:xfrm>
              <a:off x="6141229" y="1445390"/>
              <a:ext cx="3909442" cy="1357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44" extrusionOk="0">
                  <a:moveTo>
                    <a:pt x="21552" y="8410"/>
                  </a:moveTo>
                  <a:cubicBezTo>
                    <a:pt x="21513" y="8371"/>
                    <a:pt x="21388" y="8140"/>
                    <a:pt x="21356" y="8011"/>
                  </a:cubicBezTo>
                  <a:cubicBezTo>
                    <a:pt x="21325" y="7881"/>
                    <a:pt x="21174" y="7819"/>
                    <a:pt x="21174" y="7887"/>
                  </a:cubicBezTo>
                  <a:cubicBezTo>
                    <a:pt x="21174" y="7954"/>
                    <a:pt x="21125" y="7870"/>
                    <a:pt x="21114" y="7797"/>
                  </a:cubicBezTo>
                  <a:cubicBezTo>
                    <a:pt x="21102" y="7724"/>
                    <a:pt x="20943" y="7713"/>
                    <a:pt x="20941" y="7791"/>
                  </a:cubicBezTo>
                  <a:cubicBezTo>
                    <a:pt x="20939" y="7870"/>
                    <a:pt x="20979" y="7876"/>
                    <a:pt x="21002" y="7966"/>
                  </a:cubicBezTo>
                  <a:cubicBezTo>
                    <a:pt x="21026" y="8056"/>
                    <a:pt x="20971" y="8106"/>
                    <a:pt x="20982" y="8207"/>
                  </a:cubicBezTo>
                  <a:cubicBezTo>
                    <a:pt x="20994" y="8309"/>
                    <a:pt x="20924" y="8157"/>
                    <a:pt x="20898" y="8101"/>
                  </a:cubicBezTo>
                  <a:cubicBezTo>
                    <a:pt x="20873" y="8045"/>
                    <a:pt x="20885" y="7825"/>
                    <a:pt x="20893" y="7713"/>
                  </a:cubicBezTo>
                  <a:cubicBezTo>
                    <a:pt x="20900" y="7600"/>
                    <a:pt x="20848" y="7622"/>
                    <a:pt x="20842" y="7510"/>
                  </a:cubicBezTo>
                  <a:cubicBezTo>
                    <a:pt x="20836" y="7397"/>
                    <a:pt x="20660" y="7167"/>
                    <a:pt x="20585" y="7077"/>
                  </a:cubicBezTo>
                  <a:cubicBezTo>
                    <a:pt x="20511" y="6987"/>
                    <a:pt x="20415" y="6908"/>
                    <a:pt x="20390" y="6796"/>
                  </a:cubicBezTo>
                  <a:cubicBezTo>
                    <a:pt x="20364" y="6683"/>
                    <a:pt x="20231" y="6672"/>
                    <a:pt x="20180" y="6520"/>
                  </a:cubicBezTo>
                  <a:cubicBezTo>
                    <a:pt x="20129" y="6368"/>
                    <a:pt x="19906" y="6098"/>
                    <a:pt x="19810" y="6081"/>
                  </a:cubicBezTo>
                  <a:cubicBezTo>
                    <a:pt x="19715" y="6064"/>
                    <a:pt x="19736" y="5912"/>
                    <a:pt x="19689" y="5935"/>
                  </a:cubicBezTo>
                  <a:cubicBezTo>
                    <a:pt x="19642" y="5957"/>
                    <a:pt x="19441" y="5929"/>
                    <a:pt x="19378" y="5901"/>
                  </a:cubicBezTo>
                  <a:cubicBezTo>
                    <a:pt x="19315" y="5873"/>
                    <a:pt x="19302" y="6008"/>
                    <a:pt x="19257" y="5957"/>
                  </a:cubicBezTo>
                  <a:cubicBezTo>
                    <a:pt x="19212" y="5907"/>
                    <a:pt x="18979" y="5665"/>
                    <a:pt x="18951" y="5755"/>
                  </a:cubicBezTo>
                  <a:cubicBezTo>
                    <a:pt x="18924" y="5845"/>
                    <a:pt x="18936" y="5974"/>
                    <a:pt x="18908" y="5997"/>
                  </a:cubicBezTo>
                  <a:cubicBezTo>
                    <a:pt x="18881" y="6019"/>
                    <a:pt x="18908" y="6132"/>
                    <a:pt x="18973" y="6301"/>
                  </a:cubicBezTo>
                  <a:cubicBezTo>
                    <a:pt x="19038" y="6469"/>
                    <a:pt x="18998" y="6599"/>
                    <a:pt x="18940" y="6672"/>
                  </a:cubicBezTo>
                  <a:cubicBezTo>
                    <a:pt x="18881" y="6745"/>
                    <a:pt x="18787" y="6604"/>
                    <a:pt x="18758" y="6475"/>
                  </a:cubicBezTo>
                  <a:cubicBezTo>
                    <a:pt x="18728" y="6346"/>
                    <a:pt x="18648" y="6402"/>
                    <a:pt x="18629" y="6233"/>
                  </a:cubicBezTo>
                  <a:cubicBezTo>
                    <a:pt x="18609" y="6064"/>
                    <a:pt x="18652" y="6036"/>
                    <a:pt x="18691" y="6132"/>
                  </a:cubicBezTo>
                  <a:cubicBezTo>
                    <a:pt x="18730" y="6227"/>
                    <a:pt x="18783" y="6149"/>
                    <a:pt x="18789" y="6025"/>
                  </a:cubicBezTo>
                  <a:cubicBezTo>
                    <a:pt x="18795" y="5901"/>
                    <a:pt x="18683" y="5817"/>
                    <a:pt x="18623" y="5828"/>
                  </a:cubicBezTo>
                  <a:cubicBezTo>
                    <a:pt x="18562" y="5839"/>
                    <a:pt x="18529" y="6081"/>
                    <a:pt x="18466" y="6182"/>
                  </a:cubicBezTo>
                  <a:cubicBezTo>
                    <a:pt x="18404" y="6284"/>
                    <a:pt x="18161" y="6143"/>
                    <a:pt x="18135" y="6076"/>
                  </a:cubicBezTo>
                  <a:cubicBezTo>
                    <a:pt x="18110" y="6008"/>
                    <a:pt x="17771" y="6076"/>
                    <a:pt x="17736" y="6143"/>
                  </a:cubicBezTo>
                  <a:cubicBezTo>
                    <a:pt x="17701" y="6211"/>
                    <a:pt x="17727" y="6475"/>
                    <a:pt x="17709" y="6498"/>
                  </a:cubicBezTo>
                  <a:cubicBezTo>
                    <a:pt x="17691" y="6520"/>
                    <a:pt x="17674" y="6194"/>
                    <a:pt x="17674" y="6132"/>
                  </a:cubicBezTo>
                  <a:cubicBezTo>
                    <a:pt x="17674" y="6070"/>
                    <a:pt x="17633" y="6025"/>
                    <a:pt x="17572" y="6025"/>
                  </a:cubicBezTo>
                  <a:cubicBezTo>
                    <a:pt x="17511" y="6025"/>
                    <a:pt x="17476" y="6019"/>
                    <a:pt x="17501" y="5946"/>
                  </a:cubicBezTo>
                  <a:cubicBezTo>
                    <a:pt x="17527" y="5873"/>
                    <a:pt x="17478" y="5800"/>
                    <a:pt x="17525" y="5704"/>
                  </a:cubicBezTo>
                  <a:cubicBezTo>
                    <a:pt x="17572" y="5609"/>
                    <a:pt x="17439" y="5311"/>
                    <a:pt x="17310" y="5164"/>
                  </a:cubicBezTo>
                  <a:cubicBezTo>
                    <a:pt x="17181" y="5018"/>
                    <a:pt x="16887" y="5102"/>
                    <a:pt x="16809" y="5170"/>
                  </a:cubicBezTo>
                  <a:cubicBezTo>
                    <a:pt x="16731" y="5237"/>
                    <a:pt x="16574" y="5215"/>
                    <a:pt x="16500" y="5221"/>
                  </a:cubicBezTo>
                  <a:cubicBezTo>
                    <a:pt x="16425" y="5226"/>
                    <a:pt x="16486" y="5136"/>
                    <a:pt x="16465" y="5035"/>
                  </a:cubicBezTo>
                  <a:cubicBezTo>
                    <a:pt x="16443" y="4934"/>
                    <a:pt x="16316" y="4810"/>
                    <a:pt x="16298" y="4894"/>
                  </a:cubicBezTo>
                  <a:cubicBezTo>
                    <a:pt x="16281" y="4979"/>
                    <a:pt x="16247" y="4894"/>
                    <a:pt x="16247" y="4832"/>
                  </a:cubicBezTo>
                  <a:cubicBezTo>
                    <a:pt x="16247" y="4771"/>
                    <a:pt x="16128" y="4647"/>
                    <a:pt x="16081" y="4675"/>
                  </a:cubicBezTo>
                  <a:cubicBezTo>
                    <a:pt x="16034" y="4703"/>
                    <a:pt x="16013" y="4551"/>
                    <a:pt x="16067" y="4551"/>
                  </a:cubicBezTo>
                  <a:cubicBezTo>
                    <a:pt x="16122" y="4551"/>
                    <a:pt x="16216" y="4585"/>
                    <a:pt x="16175" y="4405"/>
                  </a:cubicBezTo>
                  <a:cubicBezTo>
                    <a:pt x="16134" y="4225"/>
                    <a:pt x="15782" y="4169"/>
                    <a:pt x="15748" y="4202"/>
                  </a:cubicBezTo>
                  <a:cubicBezTo>
                    <a:pt x="15715" y="4236"/>
                    <a:pt x="15746" y="4365"/>
                    <a:pt x="15670" y="4574"/>
                  </a:cubicBezTo>
                  <a:cubicBezTo>
                    <a:pt x="15594" y="4782"/>
                    <a:pt x="15519" y="4641"/>
                    <a:pt x="15529" y="4540"/>
                  </a:cubicBezTo>
                  <a:cubicBezTo>
                    <a:pt x="15539" y="4439"/>
                    <a:pt x="15633" y="4456"/>
                    <a:pt x="15633" y="4354"/>
                  </a:cubicBezTo>
                  <a:cubicBezTo>
                    <a:pt x="15633" y="4253"/>
                    <a:pt x="15504" y="4309"/>
                    <a:pt x="15484" y="4225"/>
                  </a:cubicBezTo>
                  <a:cubicBezTo>
                    <a:pt x="15465" y="4141"/>
                    <a:pt x="15512" y="4084"/>
                    <a:pt x="15558" y="4124"/>
                  </a:cubicBezTo>
                  <a:cubicBezTo>
                    <a:pt x="15605" y="4163"/>
                    <a:pt x="15688" y="4186"/>
                    <a:pt x="15692" y="4124"/>
                  </a:cubicBezTo>
                  <a:cubicBezTo>
                    <a:pt x="15696" y="4062"/>
                    <a:pt x="15643" y="4051"/>
                    <a:pt x="15564" y="4011"/>
                  </a:cubicBezTo>
                  <a:cubicBezTo>
                    <a:pt x="15486" y="3972"/>
                    <a:pt x="15296" y="3842"/>
                    <a:pt x="15197" y="3871"/>
                  </a:cubicBezTo>
                  <a:cubicBezTo>
                    <a:pt x="15097" y="3899"/>
                    <a:pt x="15052" y="3764"/>
                    <a:pt x="14997" y="3752"/>
                  </a:cubicBezTo>
                  <a:cubicBezTo>
                    <a:pt x="14942" y="3741"/>
                    <a:pt x="14942" y="3837"/>
                    <a:pt x="14968" y="3927"/>
                  </a:cubicBezTo>
                  <a:cubicBezTo>
                    <a:pt x="14993" y="4017"/>
                    <a:pt x="14915" y="4073"/>
                    <a:pt x="14850" y="4045"/>
                  </a:cubicBezTo>
                  <a:cubicBezTo>
                    <a:pt x="14786" y="4017"/>
                    <a:pt x="14692" y="4146"/>
                    <a:pt x="14729" y="4281"/>
                  </a:cubicBezTo>
                  <a:cubicBezTo>
                    <a:pt x="14766" y="4416"/>
                    <a:pt x="14803" y="4242"/>
                    <a:pt x="14835" y="4287"/>
                  </a:cubicBezTo>
                  <a:cubicBezTo>
                    <a:pt x="14866" y="4332"/>
                    <a:pt x="14752" y="4427"/>
                    <a:pt x="14799" y="4489"/>
                  </a:cubicBezTo>
                  <a:cubicBezTo>
                    <a:pt x="14846" y="4551"/>
                    <a:pt x="14838" y="4681"/>
                    <a:pt x="14840" y="4748"/>
                  </a:cubicBezTo>
                  <a:cubicBezTo>
                    <a:pt x="14842" y="4815"/>
                    <a:pt x="14762" y="4849"/>
                    <a:pt x="14733" y="4748"/>
                  </a:cubicBezTo>
                  <a:cubicBezTo>
                    <a:pt x="14703" y="4647"/>
                    <a:pt x="14662" y="4737"/>
                    <a:pt x="14608" y="4726"/>
                  </a:cubicBezTo>
                  <a:cubicBezTo>
                    <a:pt x="14553" y="4714"/>
                    <a:pt x="14512" y="4787"/>
                    <a:pt x="14570" y="4810"/>
                  </a:cubicBezTo>
                  <a:cubicBezTo>
                    <a:pt x="14629" y="4832"/>
                    <a:pt x="14649" y="4939"/>
                    <a:pt x="14570" y="4962"/>
                  </a:cubicBezTo>
                  <a:cubicBezTo>
                    <a:pt x="14492" y="4984"/>
                    <a:pt x="14512" y="4754"/>
                    <a:pt x="14465" y="4782"/>
                  </a:cubicBezTo>
                  <a:cubicBezTo>
                    <a:pt x="14418" y="4810"/>
                    <a:pt x="14316" y="4675"/>
                    <a:pt x="14261" y="4681"/>
                  </a:cubicBezTo>
                  <a:cubicBezTo>
                    <a:pt x="14206" y="4686"/>
                    <a:pt x="14181" y="4810"/>
                    <a:pt x="14109" y="4827"/>
                  </a:cubicBezTo>
                  <a:cubicBezTo>
                    <a:pt x="14036" y="4844"/>
                    <a:pt x="13938" y="4720"/>
                    <a:pt x="13909" y="4607"/>
                  </a:cubicBezTo>
                  <a:cubicBezTo>
                    <a:pt x="13880" y="4495"/>
                    <a:pt x="13870" y="4461"/>
                    <a:pt x="13835" y="4591"/>
                  </a:cubicBezTo>
                  <a:cubicBezTo>
                    <a:pt x="13799" y="4720"/>
                    <a:pt x="13797" y="4967"/>
                    <a:pt x="13762" y="4984"/>
                  </a:cubicBezTo>
                  <a:cubicBezTo>
                    <a:pt x="13727" y="5001"/>
                    <a:pt x="13713" y="5221"/>
                    <a:pt x="13678" y="5277"/>
                  </a:cubicBezTo>
                  <a:cubicBezTo>
                    <a:pt x="13643" y="5333"/>
                    <a:pt x="13641" y="5192"/>
                    <a:pt x="13596" y="5204"/>
                  </a:cubicBezTo>
                  <a:cubicBezTo>
                    <a:pt x="13551" y="5215"/>
                    <a:pt x="13406" y="4810"/>
                    <a:pt x="13398" y="4692"/>
                  </a:cubicBezTo>
                  <a:cubicBezTo>
                    <a:pt x="13390" y="4574"/>
                    <a:pt x="13300" y="4349"/>
                    <a:pt x="13277" y="4304"/>
                  </a:cubicBezTo>
                  <a:cubicBezTo>
                    <a:pt x="13254" y="4259"/>
                    <a:pt x="13300" y="4236"/>
                    <a:pt x="13330" y="4309"/>
                  </a:cubicBezTo>
                  <a:cubicBezTo>
                    <a:pt x="13359" y="4382"/>
                    <a:pt x="13396" y="4382"/>
                    <a:pt x="13426" y="4338"/>
                  </a:cubicBezTo>
                  <a:cubicBezTo>
                    <a:pt x="13455" y="4292"/>
                    <a:pt x="13451" y="4084"/>
                    <a:pt x="13400" y="4079"/>
                  </a:cubicBezTo>
                  <a:cubicBezTo>
                    <a:pt x="13349" y="4073"/>
                    <a:pt x="13369" y="3949"/>
                    <a:pt x="13394" y="3927"/>
                  </a:cubicBezTo>
                  <a:cubicBezTo>
                    <a:pt x="13420" y="3904"/>
                    <a:pt x="13336" y="3685"/>
                    <a:pt x="13367" y="3663"/>
                  </a:cubicBezTo>
                  <a:cubicBezTo>
                    <a:pt x="13398" y="3640"/>
                    <a:pt x="13385" y="3544"/>
                    <a:pt x="13342" y="3527"/>
                  </a:cubicBezTo>
                  <a:cubicBezTo>
                    <a:pt x="13299" y="3511"/>
                    <a:pt x="13254" y="3409"/>
                    <a:pt x="13252" y="3347"/>
                  </a:cubicBezTo>
                  <a:cubicBezTo>
                    <a:pt x="13250" y="3286"/>
                    <a:pt x="13068" y="3263"/>
                    <a:pt x="13075" y="3353"/>
                  </a:cubicBezTo>
                  <a:cubicBezTo>
                    <a:pt x="13083" y="3443"/>
                    <a:pt x="13017" y="3415"/>
                    <a:pt x="13027" y="3342"/>
                  </a:cubicBezTo>
                  <a:cubicBezTo>
                    <a:pt x="13036" y="3269"/>
                    <a:pt x="12962" y="3291"/>
                    <a:pt x="12876" y="3224"/>
                  </a:cubicBezTo>
                  <a:cubicBezTo>
                    <a:pt x="12790" y="3156"/>
                    <a:pt x="12788" y="2982"/>
                    <a:pt x="12758" y="2971"/>
                  </a:cubicBezTo>
                  <a:cubicBezTo>
                    <a:pt x="12729" y="2959"/>
                    <a:pt x="12739" y="3212"/>
                    <a:pt x="12696" y="3156"/>
                  </a:cubicBezTo>
                  <a:cubicBezTo>
                    <a:pt x="12653" y="3100"/>
                    <a:pt x="12606" y="3207"/>
                    <a:pt x="12629" y="3353"/>
                  </a:cubicBezTo>
                  <a:cubicBezTo>
                    <a:pt x="12653" y="3499"/>
                    <a:pt x="12631" y="3522"/>
                    <a:pt x="12627" y="3640"/>
                  </a:cubicBezTo>
                  <a:cubicBezTo>
                    <a:pt x="12623" y="3758"/>
                    <a:pt x="12600" y="3707"/>
                    <a:pt x="12549" y="3657"/>
                  </a:cubicBezTo>
                  <a:cubicBezTo>
                    <a:pt x="12498" y="3606"/>
                    <a:pt x="12498" y="3781"/>
                    <a:pt x="12389" y="3702"/>
                  </a:cubicBezTo>
                  <a:cubicBezTo>
                    <a:pt x="12279" y="3623"/>
                    <a:pt x="12230" y="3707"/>
                    <a:pt x="12211" y="3606"/>
                  </a:cubicBezTo>
                  <a:cubicBezTo>
                    <a:pt x="12191" y="3505"/>
                    <a:pt x="12158" y="3494"/>
                    <a:pt x="12154" y="3578"/>
                  </a:cubicBezTo>
                  <a:cubicBezTo>
                    <a:pt x="12150" y="3663"/>
                    <a:pt x="11982" y="3629"/>
                    <a:pt x="11968" y="3505"/>
                  </a:cubicBezTo>
                  <a:cubicBezTo>
                    <a:pt x="11954" y="3381"/>
                    <a:pt x="11997" y="3359"/>
                    <a:pt x="12023" y="3325"/>
                  </a:cubicBezTo>
                  <a:cubicBezTo>
                    <a:pt x="12048" y="3291"/>
                    <a:pt x="11995" y="3241"/>
                    <a:pt x="11903" y="3257"/>
                  </a:cubicBezTo>
                  <a:cubicBezTo>
                    <a:pt x="11811" y="3274"/>
                    <a:pt x="11753" y="3123"/>
                    <a:pt x="11659" y="3150"/>
                  </a:cubicBezTo>
                  <a:cubicBezTo>
                    <a:pt x="11565" y="3179"/>
                    <a:pt x="11356" y="3235"/>
                    <a:pt x="11326" y="3274"/>
                  </a:cubicBezTo>
                  <a:cubicBezTo>
                    <a:pt x="11297" y="3314"/>
                    <a:pt x="11354" y="3465"/>
                    <a:pt x="11309" y="3477"/>
                  </a:cubicBezTo>
                  <a:cubicBezTo>
                    <a:pt x="11264" y="3488"/>
                    <a:pt x="11295" y="3229"/>
                    <a:pt x="11287" y="3106"/>
                  </a:cubicBezTo>
                  <a:cubicBezTo>
                    <a:pt x="11279" y="2982"/>
                    <a:pt x="11211" y="2965"/>
                    <a:pt x="11220" y="3061"/>
                  </a:cubicBezTo>
                  <a:cubicBezTo>
                    <a:pt x="11230" y="3156"/>
                    <a:pt x="11113" y="3190"/>
                    <a:pt x="11084" y="3117"/>
                  </a:cubicBezTo>
                  <a:cubicBezTo>
                    <a:pt x="11054" y="3044"/>
                    <a:pt x="11007" y="2948"/>
                    <a:pt x="10931" y="2892"/>
                  </a:cubicBezTo>
                  <a:cubicBezTo>
                    <a:pt x="10855" y="2836"/>
                    <a:pt x="10761" y="3072"/>
                    <a:pt x="10782" y="3139"/>
                  </a:cubicBezTo>
                  <a:cubicBezTo>
                    <a:pt x="10804" y="3207"/>
                    <a:pt x="10860" y="3156"/>
                    <a:pt x="10862" y="3201"/>
                  </a:cubicBezTo>
                  <a:cubicBezTo>
                    <a:pt x="10866" y="3294"/>
                    <a:pt x="10700" y="3257"/>
                    <a:pt x="10700" y="3336"/>
                  </a:cubicBezTo>
                  <a:cubicBezTo>
                    <a:pt x="10700" y="3415"/>
                    <a:pt x="10545" y="3522"/>
                    <a:pt x="10498" y="3539"/>
                  </a:cubicBezTo>
                  <a:cubicBezTo>
                    <a:pt x="10370" y="3585"/>
                    <a:pt x="10342" y="3584"/>
                    <a:pt x="10281" y="3730"/>
                  </a:cubicBezTo>
                  <a:cubicBezTo>
                    <a:pt x="10221" y="3876"/>
                    <a:pt x="10268" y="3601"/>
                    <a:pt x="10315" y="3465"/>
                  </a:cubicBezTo>
                  <a:cubicBezTo>
                    <a:pt x="10362" y="3331"/>
                    <a:pt x="10410" y="3387"/>
                    <a:pt x="10438" y="3280"/>
                  </a:cubicBezTo>
                  <a:cubicBezTo>
                    <a:pt x="10465" y="3173"/>
                    <a:pt x="10508" y="3184"/>
                    <a:pt x="10583" y="3150"/>
                  </a:cubicBezTo>
                  <a:cubicBezTo>
                    <a:pt x="10657" y="3117"/>
                    <a:pt x="10653" y="2993"/>
                    <a:pt x="10688" y="2948"/>
                  </a:cubicBezTo>
                  <a:cubicBezTo>
                    <a:pt x="10724" y="2903"/>
                    <a:pt x="10810" y="2807"/>
                    <a:pt x="10825" y="2706"/>
                  </a:cubicBezTo>
                  <a:cubicBezTo>
                    <a:pt x="10841" y="2605"/>
                    <a:pt x="11017" y="2436"/>
                    <a:pt x="11052" y="2442"/>
                  </a:cubicBezTo>
                  <a:cubicBezTo>
                    <a:pt x="11087" y="2447"/>
                    <a:pt x="11095" y="2239"/>
                    <a:pt x="11115" y="2239"/>
                  </a:cubicBezTo>
                  <a:cubicBezTo>
                    <a:pt x="11134" y="2239"/>
                    <a:pt x="11236" y="2110"/>
                    <a:pt x="11275" y="2059"/>
                  </a:cubicBezTo>
                  <a:cubicBezTo>
                    <a:pt x="11314" y="2009"/>
                    <a:pt x="11334" y="1902"/>
                    <a:pt x="11336" y="1829"/>
                  </a:cubicBezTo>
                  <a:cubicBezTo>
                    <a:pt x="11338" y="1756"/>
                    <a:pt x="11283" y="1767"/>
                    <a:pt x="11277" y="1699"/>
                  </a:cubicBezTo>
                  <a:cubicBezTo>
                    <a:pt x="11271" y="1632"/>
                    <a:pt x="11303" y="1677"/>
                    <a:pt x="11344" y="1632"/>
                  </a:cubicBezTo>
                  <a:cubicBezTo>
                    <a:pt x="11385" y="1587"/>
                    <a:pt x="11344" y="1429"/>
                    <a:pt x="11311" y="1457"/>
                  </a:cubicBezTo>
                  <a:cubicBezTo>
                    <a:pt x="11277" y="1486"/>
                    <a:pt x="11328" y="1373"/>
                    <a:pt x="11299" y="1272"/>
                  </a:cubicBezTo>
                  <a:cubicBezTo>
                    <a:pt x="11269" y="1170"/>
                    <a:pt x="11211" y="1334"/>
                    <a:pt x="11213" y="1227"/>
                  </a:cubicBezTo>
                  <a:cubicBezTo>
                    <a:pt x="11215" y="1120"/>
                    <a:pt x="11209" y="985"/>
                    <a:pt x="11185" y="917"/>
                  </a:cubicBezTo>
                  <a:cubicBezTo>
                    <a:pt x="11162" y="850"/>
                    <a:pt x="11119" y="1035"/>
                    <a:pt x="11070" y="929"/>
                  </a:cubicBezTo>
                  <a:cubicBezTo>
                    <a:pt x="11021" y="822"/>
                    <a:pt x="10878" y="754"/>
                    <a:pt x="10878" y="799"/>
                  </a:cubicBezTo>
                  <a:cubicBezTo>
                    <a:pt x="10878" y="844"/>
                    <a:pt x="10810" y="732"/>
                    <a:pt x="10796" y="777"/>
                  </a:cubicBezTo>
                  <a:cubicBezTo>
                    <a:pt x="10782" y="822"/>
                    <a:pt x="10669" y="816"/>
                    <a:pt x="10633" y="788"/>
                  </a:cubicBezTo>
                  <a:cubicBezTo>
                    <a:pt x="10598" y="760"/>
                    <a:pt x="10549" y="827"/>
                    <a:pt x="10547" y="929"/>
                  </a:cubicBezTo>
                  <a:cubicBezTo>
                    <a:pt x="10545" y="1030"/>
                    <a:pt x="10407" y="990"/>
                    <a:pt x="10381" y="974"/>
                  </a:cubicBezTo>
                  <a:cubicBezTo>
                    <a:pt x="10356" y="957"/>
                    <a:pt x="10477" y="670"/>
                    <a:pt x="10477" y="619"/>
                  </a:cubicBezTo>
                  <a:cubicBezTo>
                    <a:pt x="10477" y="569"/>
                    <a:pt x="10272" y="630"/>
                    <a:pt x="10260" y="574"/>
                  </a:cubicBezTo>
                  <a:cubicBezTo>
                    <a:pt x="10248" y="518"/>
                    <a:pt x="10148" y="501"/>
                    <a:pt x="10103" y="507"/>
                  </a:cubicBezTo>
                  <a:cubicBezTo>
                    <a:pt x="10058" y="512"/>
                    <a:pt x="10101" y="473"/>
                    <a:pt x="10142" y="462"/>
                  </a:cubicBezTo>
                  <a:cubicBezTo>
                    <a:pt x="10183" y="450"/>
                    <a:pt x="10221" y="349"/>
                    <a:pt x="10266" y="327"/>
                  </a:cubicBezTo>
                  <a:cubicBezTo>
                    <a:pt x="10311" y="304"/>
                    <a:pt x="10301" y="259"/>
                    <a:pt x="10281" y="180"/>
                  </a:cubicBezTo>
                  <a:cubicBezTo>
                    <a:pt x="10262" y="102"/>
                    <a:pt x="10215" y="141"/>
                    <a:pt x="10170" y="102"/>
                  </a:cubicBezTo>
                  <a:cubicBezTo>
                    <a:pt x="10125" y="63"/>
                    <a:pt x="10070" y="6"/>
                    <a:pt x="10031" y="1"/>
                  </a:cubicBezTo>
                  <a:cubicBezTo>
                    <a:pt x="9992" y="-5"/>
                    <a:pt x="9949" y="57"/>
                    <a:pt x="9857" y="107"/>
                  </a:cubicBezTo>
                  <a:cubicBezTo>
                    <a:pt x="9765" y="158"/>
                    <a:pt x="9757" y="361"/>
                    <a:pt x="9710" y="422"/>
                  </a:cubicBezTo>
                  <a:cubicBezTo>
                    <a:pt x="9663" y="484"/>
                    <a:pt x="9581" y="732"/>
                    <a:pt x="9620" y="754"/>
                  </a:cubicBezTo>
                  <a:cubicBezTo>
                    <a:pt x="9659" y="777"/>
                    <a:pt x="9639" y="844"/>
                    <a:pt x="9645" y="917"/>
                  </a:cubicBezTo>
                  <a:cubicBezTo>
                    <a:pt x="9651" y="990"/>
                    <a:pt x="9616" y="1007"/>
                    <a:pt x="9571" y="985"/>
                  </a:cubicBezTo>
                  <a:cubicBezTo>
                    <a:pt x="9526" y="962"/>
                    <a:pt x="9368" y="968"/>
                    <a:pt x="9369" y="1064"/>
                  </a:cubicBezTo>
                  <a:cubicBezTo>
                    <a:pt x="9371" y="1159"/>
                    <a:pt x="9462" y="1204"/>
                    <a:pt x="9456" y="1255"/>
                  </a:cubicBezTo>
                  <a:cubicBezTo>
                    <a:pt x="9450" y="1305"/>
                    <a:pt x="9387" y="1249"/>
                    <a:pt x="9356" y="1199"/>
                  </a:cubicBezTo>
                  <a:cubicBezTo>
                    <a:pt x="9325" y="1148"/>
                    <a:pt x="9254" y="1176"/>
                    <a:pt x="9240" y="1272"/>
                  </a:cubicBezTo>
                  <a:cubicBezTo>
                    <a:pt x="9227" y="1367"/>
                    <a:pt x="9172" y="1345"/>
                    <a:pt x="9154" y="1322"/>
                  </a:cubicBezTo>
                  <a:cubicBezTo>
                    <a:pt x="9137" y="1300"/>
                    <a:pt x="9097" y="1367"/>
                    <a:pt x="9068" y="1339"/>
                  </a:cubicBezTo>
                  <a:cubicBezTo>
                    <a:pt x="9039" y="1311"/>
                    <a:pt x="9127" y="1187"/>
                    <a:pt x="9105" y="1125"/>
                  </a:cubicBezTo>
                  <a:cubicBezTo>
                    <a:pt x="9084" y="1064"/>
                    <a:pt x="8990" y="1120"/>
                    <a:pt x="8980" y="1221"/>
                  </a:cubicBezTo>
                  <a:cubicBezTo>
                    <a:pt x="8970" y="1322"/>
                    <a:pt x="8914" y="1148"/>
                    <a:pt x="8892" y="1182"/>
                  </a:cubicBezTo>
                  <a:cubicBezTo>
                    <a:pt x="8871" y="1216"/>
                    <a:pt x="8847" y="1255"/>
                    <a:pt x="8806" y="1305"/>
                  </a:cubicBezTo>
                  <a:cubicBezTo>
                    <a:pt x="8765" y="1356"/>
                    <a:pt x="8694" y="1249"/>
                    <a:pt x="8679" y="1339"/>
                  </a:cubicBezTo>
                  <a:cubicBezTo>
                    <a:pt x="8663" y="1429"/>
                    <a:pt x="8757" y="1457"/>
                    <a:pt x="8759" y="1497"/>
                  </a:cubicBezTo>
                  <a:cubicBezTo>
                    <a:pt x="8761" y="1536"/>
                    <a:pt x="8546" y="1530"/>
                    <a:pt x="8540" y="1592"/>
                  </a:cubicBezTo>
                  <a:cubicBezTo>
                    <a:pt x="8534" y="1654"/>
                    <a:pt x="8462" y="1654"/>
                    <a:pt x="8373" y="1660"/>
                  </a:cubicBezTo>
                  <a:cubicBezTo>
                    <a:pt x="8285" y="1666"/>
                    <a:pt x="8321" y="1789"/>
                    <a:pt x="8250" y="1829"/>
                  </a:cubicBezTo>
                  <a:cubicBezTo>
                    <a:pt x="8180" y="1868"/>
                    <a:pt x="8148" y="1874"/>
                    <a:pt x="8125" y="1975"/>
                  </a:cubicBezTo>
                  <a:cubicBezTo>
                    <a:pt x="8102" y="2076"/>
                    <a:pt x="8047" y="2093"/>
                    <a:pt x="8023" y="2014"/>
                  </a:cubicBezTo>
                  <a:cubicBezTo>
                    <a:pt x="8000" y="1936"/>
                    <a:pt x="7935" y="2054"/>
                    <a:pt x="7970" y="2065"/>
                  </a:cubicBezTo>
                  <a:cubicBezTo>
                    <a:pt x="8006" y="2076"/>
                    <a:pt x="7972" y="2177"/>
                    <a:pt x="7951" y="2155"/>
                  </a:cubicBezTo>
                  <a:cubicBezTo>
                    <a:pt x="7929" y="2132"/>
                    <a:pt x="7867" y="2262"/>
                    <a:pt x="7902" y="2250"/>
                  </a:cubicBezTo>
                  <a:cubicBezTo>
                    <a:pt x="7937" y="2239"/>
                    <a:pt x="7955" y="2324"/>
                    <a:pt x="7937" y="2386"/>
                  </a:cubicBezTo>
                  <a:cubicBezTo>
                    <a:pt x="7920" y="2447"/>
                    <a:pt x="7843" y="2312"/>
                    <a:pt x="7824" y="2369"/>
                  </a:cubicBezTo>
                  <a:cubicBezTo>
                    <a:pt x="7804" y="2425"/>
                    <a:pt x="7861" y="2498"/>
                    <a:pt x="7896" y="2487"/>
                  </a:cubicBezTo>
                  <a:cubicBezTo>
                    <a:pt x="7931" y="2476"/>
                    <a:pt x="7951" y="2543"/>
                    <a:pt x="7955" y="2616"/>
                  </a:cubicBezTo>
                  <a:cubicBezTo>
                    <a:pt x="7959" y="2689"/>
                    <a:pt x="7873" y="2571"/>
                    <a:pt x="7855" y="2633"/>
                  </a:cubicBezTo>
                  <a:cubicBezTo>
                    <a:pt x="7837" y="2695"/>
                    <a:pt x="7869" y="2723"/>
                    <a:pt x="7906" y="2734"/>
                  </a:cubicBezTo>
                  <a:cubicBezTo>
                    <a:pt x="7943" y="2745"/>
                    <a:pt x="7916" y="2785"/>
                    <a:pt x="7949" y="2869"/>
                  </a:cubicBezTo>
                  <a:cubicBezTo>
                    <a:pt x="7951" y="2876"/>
                    <a:pt x="7954" y="2882"/>
                    <a:pt x="7955" y="2888"/>
                  </a:cubicBezTo>
                  <a:cubicBezTo>
                    <a:pt x="7975" y="2957"/>
                    <a:pt x="7937" y="2982"/>
                    <a:pt x="7941" y="3049"/>
                  </a:cubicBezTo>
                  <a:cubicBezTo>
                    <a:pt x="7945" y="3123"/>
                    <a:pt x="7904" y="3150"/>
                    <a:pt x="7904" y="3083"/>
                  </a:cubicBezTo>
                  <a:cubicBezTo>
                    <a:pt x="7904" y="3015"/>
                    <a:pt x="7800" y="2993"/>
                    <a:pt x="7779" y="3066"/>
                  </a:cubicBezTo>
                  <a:cubicBezTo>
                    <a:pt x="7757" y="3139"/>
                    <a:pt x="7742" y="3195"/>
                    <a:pt x="7716" y="3128"/>
                  </a:cubicBezTo>
                  <a:cubicBezTo>
                    <a:pt x="7691" y="3061"/>
                    <a:pt x="7616" y="3145"/>
                    <a:pt x="7520" y="3156"/>
                  </a:cubicBezTo>
                  <a:cubicBezTo>
                    <a:pt x="7425" y="3167"/>
                    <a:pt x="7227" y="3190"/>
                    <a:pt x="7178" y="3241"/>
                  </a:cubicBezTo>
                  <a:cubicBezTo>
                    <a:pt x="7129" y="3291"/>
                    <a:pt x="7088" y="3488"/>
                    <a:pt x="7133" y="3617"/>
                  </a:cubicBezTo>
                  <a:cubicBezTo>
                    <a:pt x="7178" y="3747"/>
                    <a:pt x="7135" y="3803"/>
                    <a:pt x="7135" y="3887"/>
                  </a:cubicBezTo>
                  <a:cubicBezTo>
                    <a:pt x="7135" y="3972"/>
                    <a:pt x="7252" y="4146"/>
                    <a:pt x="7315" y="4163"/>
                  </a:cubicBezTo>
                  <a:cubicBezTo>
                    <a:pt x="7378" y="4180"/>
                    <a:pt x="7428" y="4399"/>
                    <a:pt x="7391" y="4534"/>
                  </a:cubicBezTo>
                  <a:cubicBezTo>
                    <a:pt x="7354" y="4669"/>
                    <a:pt x="7241" y="4495"/>
                    <a:pt x="7166" y="4326"/>
                  </a:cubicBezTo>
                  <a:cubicBezTo>
                    <a:pt x="7092" y="4157"/>
                    <a:pt x="6920" y="4090"/>
                    <a:pt x="6863" y="4101"/>
                  </a:cubicBezTo>
                  <a:cubicBezTo>
                    <a:pt x="6806" y="4112"/>
                    <a:pt x="6839" y="3955"/>
                    <a:pt x="6767" y="3960"/>
                  </a:cubicBezTo>
                  <a:cubicBezTo>
                    <a:pt x="6695" y="3966"/>
                    <a:pt x="6634" y="4152"/>
                    <a:pt x="6683" y="4152"/>
                  </a:cubicBezTo>
                  <a:cubicBezTo>
                    <a:pt x="6732" y="4152"/>
                    <a:pt x="6763" y="4141"/>
                    <a:pt x="6738" y="4208"/>
                  </a:cubicBezTo>
                  <a:cubicBezTo>
                    <a:pt x="6712" y="4275"/>
                    <a:pt x="6751" y="4259"/>
                    <a:pt x="6810" y="4332"/>
                  </a:cubicBezTo>
                  <a:cubicBezTo>
                    <a:pt x="6869" y="4405"/>
                    <a:pt x="6761" y="4506"/>
                    <a:pt x="6700" y="4388"/>
                  </a:cubicBezTo>
                  <a:cubicBezTo>
                    <a:pt x="6640" y="4270"/>
                    <a:pt x="6575" y="4382"/>
                    <a:pt x="6558" y="4473"/>
                  </a:cubicBezTo>
                  <a:cubicBezTo>
                    <a:pt x="6540" y="4562"/>
                    <a:pt x="6628" y="4821"/>
                    <a:pt x="6734" y="4866"/>
                  </a:cubicBezTo>
                  <a:cubicBezTo>
                    <a:pt x="6839" y="4911"/>
                    <a:pt x="6804" y="5007"/>
                    <a:pt x="6853" y="5057"/>
                  </a:cubicBezTo>
                  <a:cubicBezTo>
                    <a:pt x="6902" y="5108"/>
                    <a:pt x="6867" y="5164"/>
                    <a:pt x="6834" y="5170"/>
                  </a:cubicBezTo>
                  <a:cubicBezTo>
                    <a:pt x="6800" y="5176"/>
                    <a:pt x="6734" y="5024"/>
                    <a:pt x="6681" y="4945"/>
                  </a:cubicBezTo>
                  <a:cubicBezTo>
                    <a:pt x="6628" y="4866"/>
                    <a:pt x="6485" y="4979"/>
                    <a:pt x="6456" y="4889"/>
                  </a:cubicBezTo>
                  <a:cubicBezTo>
                    <a:pt x="6427" y="4799"/>
                    <a:pt x="6475" y="4709"/>
                    <a:pt x="6448" y="4641"/>
                  </a:cubicBezTo>
                  <a:cubicBezTo>
                    <a:pt x="6421" y="4574"/>
                    <a:pt x="6444" y="4422"/>
                    <a:pt x="6479" y="4264"/>
                  </a:cubicBezTo>
                  <a:cubicBezTo>
                    <a:pt x="6515" y="4107"/>
                    <a:pt x="6474" y="3837"/>
                    <a:pt x="6423" y="3792"/>
                  </a:cubicBezTo>
                  <a:cubicBezTo>
                    <a:pt x="6372" y="3747"/>
                    <a:pt x="6376" y="3899"/>
                    <a:pt x="6387" y="3944"/>
                  </a:cubicBezTo>
                  <a:cubicBezTo>
                    <a:pt x="6399" y="3989"/>
                    <a:pt x="6393" y="4202"/>
                    <a:pt x="6354" y="4343"/>
                  </a:cubicBezTo>
                  <a:cubicBezTo>
                    <a:pt x="6315" y="4484"/>
                    <a:pt x="6196" y="4484"/>
                    <a:pt x="6196" y="4579"/>
                  </a:cubicBezTo>
                  <a:cubicBezTo>
                    <a:pt x="6196" y="4675"/>
                    <a:pt x="6115" y="4748"/>
                    <a:pt x="6143" y="4815"/>
                  </a:cubicBezTo>
                  <a:cubicBezTo>
                    <a:pt x="6170" y="4883"/>
                    <a:pt x="6278" y="5232"/>
                    <a:pt x="6294" y="5339"/>
                  </a:cubicBezTo>
                  <a:cubicBezTo>
                    <a:pt x="6309" y="5445"/>
                    <a:pt x="6198" y="5783"/>
                    <a:pt x="6215" y="5980"/>
                  </a:cubicBezTo>
                  <a:cubicBezTo>
                    <a:pt x="6233" y="6177"/>
                    <a:pt x="6200" y="6267"/>
                    <a:pt x="6221" y="6363"/>
                  </a:cubicBezTo>
                  <a:cubicBezTo>
                    <a:pt x="6243" y="6458"/>
                    <a:pt x="6291" y="6374"/>
                    <a:pt x="6323" y="6413"/>
                  </a:cubicBezTo>
                  <a:cubicBezTo>
                    <a:pt x="6354" y="6453"/>
                    <a:pt x="6405" y="6357"/>
                    <a:pt x="6477" y="6317"/>
                  </a:cubicBezTo>
                  <a:cubicBezTo>
                    <a:pt x="6550" y="6278"/>
                    <a:pt x="6683" y="6498"/>
                    <a:pt x="6732" y="6565"/>
                  </a:cubicBezTo>
                  <a:cubicBezTo>
                    <a:pt x="6781" y="6632"/>
                    <a:pt x="6755" y="6745"/>
                    <a:pt x="6781" y="6857"/>
                  </a:cubicBezTo>
                  <a:cubicBezTo>
                    <a:pt x="6806" y="6970"/>
                    <a:pt x="6722" y="6970"/>
                    <a:pt x="6720" y="7139"/>
                  </a:cubicBezTo>
                  <a:cubicBezTo>
                    <a:pt x="6718" y="7308"/>
                    <a:pt x="6867" y="7381"/>
                    <a:pt x="6873" y="7431"/>
                  </a:cubicBezTo>
                  <a:cubicBezTo>
                    <a:pt x="6879" y="7482"/>
                    <a:pt x="6767" y="7442"/>
                    <a:pt x="6724" y="7397"/>
                  </a:cubicBezTo>
                  <a:cubicBezTo>
                    <a:pt x="6681" y="7352"/>
                    <a:pt x="6677" y="7189"/>
                    <a:pt x="6663" y="7156"/>
                  </a:cubicBezTo>
                  <a:cubicBezTo>
                    <a:pt x="6650" y="7122"/>
                    <a:pt x="6693" y="6987"/>
                    <a:pt x="6697" y="6880"/>
                  </a:cubicBezTo>
                  <a:cubicBezTo>
                    <a:pt x="6700" y="6773"/>
                    <a:pt x="6648" y="6711"/>
                    <a:pt x="6630" y="6638"/>
                  </a:cubicBezTo>
                  <a:cubicBezTo>
                    <a:pt x="6612" y="6565"/>
                    <a:pt x="6581" y="6458"/>
                    <a:pt x="6546" y="6481"/>
                  </a:cubicBezTo>
                  <a:cubicBezTo>
                    <a:pt x="6511" y="6503"/>
                    <a:pt x="6382" y="6537"/>
                    <a:pt x="6342" y="6638"/>
                  </a:cubicBezTo>
                  <a:cubicBezTo>
                    <a:pt x="6303" y="6739"/>
                    <a:pt x="6348" y="7026"/>
                    <a:pt x="6370" y="7167"/>
                  </a:cubicBezTo>
                  <a:cubicBezTo>
                    <a:pt x="6391" y="7308"/>
                    <a:pt x="6256" y="7504"/>
                    <a:pt x="6260" y="7617"/>
                  </a:cubicBezTo>
                  <a:cubicBezTo>
                    <a:pt x="6264" y="7729"/>
                    <a:pt x="6219" y="7780"/>
                    <a:pt x="6160" y="7870"/>
                  </a:cubicBezTo>
                  <a:cubicBezTo>
                    <a:pt x="6102" y="7960"/>
                    <a:pt x="6037" y="8027"/>
                    <a:pt x="6039" y="8174"/>
                  </a:cubicBezTo>
                  <a:cubicBezTo>
                    <a:pt x="6041" y="8320"/>
                    <a:pt x="5961" y="8241"/>
                    <a:pt x="5920" y="8174"/>
                  </a:cubicBezTo>
                  <a:cubicBezTo>
                    <a:pt x="5879" y="8106"/>
                    <a:pt x="5826" y="8213"/>
                    <a:pt x="5767" y="8207"/>
                  </a:cubicBezTo>
                  <a:cubicBezTo>
                    <a:pt x="5708" y="8202"/>
                    <a:pt x="5708" y="8061"/>
                    <a:pt x="5661" y="8112"/>
                  </a:cubicBezTo>
                  <a:cubicBezTo>
                    <a:pt x="5615" y="8162"/>
                    <a:pt x="5583" y="8050"/>
                    <a:pt x="5597" y="7949"/>
                  </a:cubicBezTo>
                  <a:cubicBezTo>
                    <a:pt x="5611" y="7848"/>
                    <a:pt x="5663" y="7926"/>
                    <a:pt x="5667" y="7999"/>
                  </a:cubicBezTo>
                  <a:cubicBezTo>
                    <a:pt x="5671" y="8072"/>
                    <a:pt x="5704" y="8039"/>
                    <a:pt x="5744" y="7977"/>
                  </a:cubicBezTo>
                  <a:cubicBezTo>
                    <a:pt x="5783" y="7915"/>
                    <a:pt x="5763" y="8056"/>
                    <a:pt x="5820" y="8067"/>
                  </a:cubicBezTo>
                  <a:cubicBezTo>
                    <a:pt x="5877" y="8078"/>
                    <a:pt x="5845" y="7983"/>
                    <a:pt x="5888" y="7994"/>
                  </a:cubicBezTo>
                  <a:cubicBezTo>
                    <a:pt x="5932" y="8005"/>
                    <a:pt x="5933" y="7966"/>
                    <a:pt x="5920" y="7904"/>
                  </a:cubicBezTo>
                  <a:cubicBezTo>
                    <a:pt x="5906" y="7842"/>
                    <a:pt x="5951" y="7797"/>
                    <a:pt x="5978" y="7763"/>
                  </a:cubicBezTo>
                  <a:cubicBezTo>
                    <a:pt x="6009" y="7725"/>
                    <a:pt x="5994" y="7600"/>
                    <a:pt x="6020" y="7561"/>
                  </a:cubicBezTo>
                  <a:cubicBezTo>
                    <a:pt x="6045" y="7521"/>
                    <a:pt x="6027" y="7442"/>
                    <a:pt x="6055" y="7437"/>
                  </a:cubicBezTo>
                  <a:cubicBezTo>
                    <a:pt x="6082" y="7431"/>
                    <a:pt x="6094" y="7313"/>
                    <a:pt x="6119" y="7313"/>
                  </a:cubicBezTo>
                  <a:cubicBezTo>
                    <a:pt x="6145" y="7313"/>
                    <a:pt x="6159" y="7195"/>
                    <a:pt x="6143" y="7133"/>
                  </a:cubicBezTo>
                  <a:cubicBezTo>
                    <a:pt x="6127" y="7071"/>
                    <a:pt x="6153" y="6903"/>
                    <a:pt x="6178" y="6880"/>
                  </a:cubicBezTo>
                  <a:cubicBezTo>
                    <a:pt x="6203" y="6857"/>
                    <a:pt x="6205" y="6790"/>
                    <a:pt x="6182" y="6739"/>
                  </a:cubicBezTo>
                  <a:cubicBezTo>
                    <a:pt x="6159" y="6689"/>
                    <a:pt x="6072" y="6520"/>
                    <a:pt x="6078" y="6413"/>
                  </a:cubicBezTo>
                  <a:cubicBezTo>
                    <a:pt x="6084" y="6306"/>
                    <a:pt x="6063" y="6109"/>
                    <a:pt x="6074" y="6025"/>
                  </a:cubicBezTo>
                  <a:cubicBezTo>
                    <a:pt x="6086" y="5941"/>
                    <a:pt x="6076" y="5766"/>
                    <a:pt x="6072" y="5665"/>
                  </a:cubicBezTo>
                  <a:cubicBezTo>
                    <a:pt x="6069" y="5564"/>
                    <a:pt x="6094" y="5451"/>
                    <a:pt x="6106" y="5266"/>
                  </a:cubicBezTo>
                  <a:cubicBezTo>
                    <a:pt x="6117" y="5080"/>
                    <a:pt x="6037" y="4883"/>
                    <a:pt x="5998" y="4832"/>
                  </a:cubicBezTo>
                  <a:cubicBezTo>
                    <a:pt x="5959" y="4782"/>
                    <a:pt x="5984" y="4681"/>
                    <a:pt x="6041" y="4545"/>
                  </a:cubicBezTo>
                  <a:cubicBezTo>
                    <a:pt x="6098" y="4411"/>
                    <a:pt x="6102" y="3989"/>
                    <a:pt x="6098" y="3899"/>
                  </a:cubicBezTo>
                  <a:cubicBezTo>
                    <a:pt x="6094" y="3809"/>
                    <a:pt x="5978" y="3730"/>
                    <a:pt x="5934" y="3741"/>
                  </a:cubicBezTo>
                  <a:cubicBezTo>
                    <a:pt x="5888" y="3752"/>
                    <a:pt x="5722" y="3730"/>
                    <a:pt x="5681" y="3707"/>
                  </a:cubicBezTo>
                  <a:cubicBezTo>
                    <a:pt x="5640" y="3685"/>
                    <a:pt x="5626" y="3809"/>
                    <a:pt x="5607" y="3921"/>
                  </a:cubicBezTo>
                  <a:cubicBezTo>
                    <a:pt x="5587" y="4034"/>
                    <a:pt x="5544" y="4208"/>
                    <a:pt x="5519" y="4461"/>
                  </a:cubicBezTo>
                  <a:cubicBezTo>
                    <a:pt x="5493" y="4714"/>
                    <a:pt x="5390" y="4793"/>
                    <a:pt x="5343" y="4849"/>
                  </a:cubicBezTo>
                  <a:cubicBezTo>
                    <a:pt x="5296" y="4906"/>
                    <a:pt x="5266" y="5091"/>
                    <a:pt x="5288" y="5181"/>
                  </a:cubicBezTo>
                  <a:cubicBezTo>
                    <a:pt x="5309" y="5271"/>
                    <a:pt x="5341" y="5198"/>
                    <a:pt x="5362" y="5232"/>
                  </a:cubicBezTo>
                  <a:cubicBezTo>
                    <a:pt x="5384" y="5266"/>
                    <a:pt x="5360" y="5502"/>
                    <a:pt x="5346" y="5536"/>
                  </a:cubicBezTo>
                  <a:cubicBezTo>
                    <a:pt x="5333" y="5569"/>
                    <a:pt x="5372" y="5654"/>
                    <a:pt x="5339" y="5715"/>
                  </a:cubicBezTo>
                  <a:cubicBezTo>
                    <a:pt x="5305" y="5777"/>
                    <a:pt x="5274" y="5907"/>
                    <a:pt x="5294" y="5974"/>
                  </a:cubicBezTo>
                  <a:cubicBezTo>
                    <a:pt x="5313" y="6042"/>
                    <a:pt x="5409" y="6076"/>
                    <a:pt x="5450" y="6143"/>
                  </a:cubicBezTo>
                  <a:cubicBezTo>
                    <a:pt x="5491" y="6211"/>
                    <a:pt x="5476" y="6334"/>
                    <a:pt x="5507" y="6453"/>
                  </a:cubicBezTo>
                  <a:cubicBezTo>
                    <a:pt x="5538" y="6571"/>
                    <a:pt x="5572" y="6498"/>
                    <a:pt x="5587" y="6571"/>
                  </a:cubicBezTo>
                  <a:cubicBezTo>
                    <a:pt x="5603" y="6644"/>
                    <a:pt x="5530" y="6936"/>
                    <a:pt x="5505" y="6947"/>
                  </a:cubicBezTo>
                  <a:cubicBezTo>
                    <a:pt x="5480" y="6959"/>
                    <a:pt x="5376" y="6649"/>
                    <a:pt x="5345" y="6582"/>
                  </a:cubicBezTo>
                  <a:cubicBezTo>
                    <a:pt x="5313" y="6514"/>
                    <a:pt x="5192" y="6407"/>
                    <a:pt x="5131" y="6317"/>
                  </a:cubicBezTo>
                  <a:cubicBezTo>
                    <a:pt x="5071" y="6227"/>
                    <a:pt x="5022" y="6239"/>
                    <a:pt x="4955" y="6109"/>
                  </a:cubicBezTo>
                  <a:cubicBezTo>
                    <a:pt x="4889" y="5980"/>
                    <a:pt x="4832" y="5918"/>
                    <a:pt x="4711" y="5924"/>
                  </a:cubicBezTo>
                  <a:cubicBezTo>
                    <a:pt x="4589" y="5929"/>
                    <a:pt x="4511" y="5845"/>
                    <a:pt x="4470" y="5862"/>
                  </a:cubicBezTo>
                  <a:cubicBezTo>
                    <a:pt x="4429" y="5879"/>
                    <a:pt x="4444" y="5744"/>
                    <a:pt x="4372" y="5654"/>
                  </a:cubicBezTo>
                  <a:cubicBezTo>
                    <a:pt x="4300" y="5564"/>
                    <a:pt x="4253" y="5440"/>
                    <a:pt x="4212" y="5502"/>
                  </a:cubicBezTo>
                  <a:cubicBezTo>
                    <a:pt x="4170" y="5564"/>
                    <a:pt x="4186" y="5789"/>
                    <a:pt x="4249" y="5817"/>
                  </a:cubicBezTo>
                  <a:cubicBezTo>
                    <a:pt x="4311" y="5845"/>
                    <a:pt x="4280" y="5941"/>
                    <a:pt x="4347" y="5929"/>
                  </a:cubicBezTo>
                  <a:cubicBezTo>
                    <a:pt x="4413" y="5918"/>
                    <a:pt x="4433" y="5986"/>
                    <a:pt x="4431" y="6104"/>
                  </a:cubicBezTo>
                  <a:cubicBezTo>
                    <a:pt x="4429" y="6222"/>
                    <a:pt x="4462" y="6340"/>
                    <a:pt x="4491" y="6419"/>
                  </a:cubicBezTo>
                  <a:cubicBezTo>
                    <a:pt x="4521" y="6498"/>
                    <a:pt x="4503" y="6627"/>
                    <a:pt x="4450" y="6627"/>
                  </a:cubicBezTo>
                  <a:cubicBezTo>
                    <a:pt x="4397" y="6627"/>
                    <a:pt x="4337" y="6649"/>
                    <a:pt x="4360" y="6756"/>
                  </a:cubicBezTo>
                  <a:cubicBezTo>
                    <a:pt x="4384" y="6863"/>
                    <a:pt x="4345" y="6891"/>
                    <a:pt x="4292" y="6835"/>
                  </a:cubicBezTo>
                  <a:cubicBezTo>
                    <a:pt x="4239" y="6779"/>
                    <a:pt x="4270" y="6672"/>
                    <a:pt x="4292" y="6610"/>
                  </a:cubicBezTo>
                  <a:cubicBezTo>
                    <a:pt x="4313" y="6548"/>
                    <a:pt x="4245" y="6469"/>
                    <a:pt x="4212" y="6435"/>
                  </a:cubicBezTo>
                  <a:cubicBezTo>
                    <a:pt x="4178" y="6402"/>
                    <a:pt x="4045" y="6683"/>
                    <a:pt x="4008" y="6728"/>
                  </a:cubicBezTo>
                  <a:cubicBezTo>
                    <a:pt x="3971" y="6773"/>
                    <a:pt x="3879" y="6660"/>
                    <a:pt x="3785" y="6728"/>
                  </a:cubicBezTo>
                  <a:cubicBezTo>
                    <a:pt x="3691" y="6796"/>
                    <a:pt x="3697" y="7009"/>
                    <a:pt x="3662" y="6987"/>
                  </a:cubicBezTo>
                  <a:cubicBezTo>
                    <a:pt x="3627" y="6965"/>
                    <a:pt x="3523" y="7015"/>
                    <a:pt x="3484" y="6947"/>
                  </a:cubicBezTo>
                  <a:cubicBezTo>
                    <a:pt x="3444" y="6880"/>
                    <a:pt x="3476" y="6841"/>
                    <a:pt x="3517" y="6846"/>
                  </a:cubicBezTo>
                  <a:cubicBezTo>
                    <a:pt x="3558" y="6852"/>
                    <a:pt x="3572" y="6812"/>
                    <a:pt x="3548" y="6734"/>
                  </a:cubicBezTo>
                  <a:cubicBezTo>
                    <a:pt x="3525" y="6655"/>
                    <a:pt x="3580" y="6531"/>
                    <a:pt x="3578" y="6475"/>
                  </a:cubicBezTo>
                  <a:cubicBezTo>
                    <a:pt x="3576" y="6419"/>
                    <a:pt x="3423" y="6565"/>
                    <a:pt x="3398" y="6627"/>
                  </a:cubicBezTo>
                  <a:cubicBezTo>
                    <a:pt x="3372" y="6689"/>
                    <a:pt x="3400" y="6801"/>
                    <a:pt x="3372" y="6841"/>
                  </a:cubicBezTo>
                  <a:cubicBezTo>
                    <a:pt x="3345" y="6880"/>
                    <a:pt x="3345" y="6773"/>
                    <a:pt x="3313" y="6739"/>
                  </a:cubicBezTo>
                  <a:cubicBezTo>
                    <a:pt x="3282" y="6706"/>
                    <a:pt x="3053" y="6857"/>
                    <a:pt x="3010" y="6998"/>
                  </a:cubicBezTo>
                  <a:cubicBezTo>
                    <a:pt x="2967" y="7139"/>
                    <a:pt x="2883" y="7144"/>
                    <a:pt x="2883" y="7223"/>
                  </a:cubicBezTo>
                  <a:cubicBezTo>
                    <a:pt x="2883" y="7302"/>
                    <a:pt x="2779" y="7296"/>
                    <a:pt x="2738" y="7352"/>
                  </a:cubicBezTo>
                  <a:cubicBezTo>
                    <a:pt x="2697" y="7409"/>
                    <a:pt x="2725" y="7639"/>
                    <a:pt x="2709" y="7752"/>
                  </a:cubicBezTo>
                  <a:cubicBezTo>
                    <a:pt x="2693" y="7864"/>
                    <a:pt x="2533" y="7831"/>
                    <a:pt x="2484" y="7836"/>
                  </a:cubicBezTo>
                  <a:cubicBezTo>
                    <a:pt x="2435" y="7842"/>
                    <a:pt x="2417" y="7566"/>
                    <a:pt x="2378" y="7549"/>
                  </a:cubicBezTo>
                  <a:cubicBezTo>
                    <a:pt x="2339" y="7532"/>
                    <a:pt x="2362" y="7375"/>
                    <a:pt x="2374" y="7308"/>
                  </a:cubicBezTo>
                  <a:cubicBezTo>
                    <a:pt x="2386" y="7240"/>
                    <a:pt x="2417" y="7296"/>
                    <a:pt x="2466" y="7206"/>
                  </a:cubicBezTo>
                  <a:cubicBezTo>
                    <a:pt x="2515" y="7116"/>
                    <a:pt x="2564" y="7251"/>
                    <a:pt x="2584" y="7189"/>
                  </a:cubicBezTo>
                  <a:cubicBezTo>
                    <a:pt x="2603" y="7127"/>
                    <a:pt x="2509" y="6964"/>
                    <a:pt x="2503" y="6824"/>
                  </a:cubicBezTo>
                  <a:cubicBezTo>
                    <a:pt x="2497" y="6683"/>
                    <a:pt x="2394" y="6644"/>
                    <a:pt x="2335" y="6689"/>
                  </a:cubicBezTo>
                  <a:cubicBezTo>
                    <a:pt x="2276" y="6734"/>
                    <a:pt x="2212" y="6694"/>
                    <a:pt x="2171" y="6638"/>
                  </a:cubicBezTo>
                  <a:cubicBezTo>
                    <a:pt x="2130" y="6582"/>
                    <a:pt x="2134" y="6739"/>
                    <a:pt x="2194" y="6784"/>
                  </a:cubicBezTo>
                  <a:cubicBezTo>
                    <a:pt x="2255" y="6829"/>
                    <a:pt x="2224" y="6964"/>
                    <a:pt x="2233" y="7049"/>
                  </a:cubicBezTo>
                  <a:cubicBezTo>
                    <a:pt x="2243" y="7133"/>
                    <a:pt x="2218" y="7324"/>
                    <a:pt x="2182" y="7471"/>
                  </a:cubicBezTo>
                  <a:cubicBezTo>
                    <a:pt x="2147" y="7617"/>
                    <a:pt x="2173" y="7611"/>
                    <a:pt x="2226" y="7605"/>
                  </a:cubicBezTo>
                  <a:cubicBezTo>
                    <a:pt x="2278" y="7600"/>
                    <a:pt x="2274" y="7797"/>
                    <a:pt x="2274" y="7943"/>
                  </a:cubicBezTo>
                  <a:cubicBezTo>
                    <a:pt x="2274" y="8089"/>
                    <a:pt x="2233" y="8129"/>
                    <a:pt x="2233" y="8236"/>
                  </a:cubicBezTo>
                  <a:cubicBezTo>
                    <a:pt x="2233" y="8343"/>
                    <a:pt x="2190" y="8185"/>
                    <a:pt x="2177" y="8230"/>
                  </a:cubicBezTo>
                  <a:cubicBezTo>
                    <a:pt x="2163" y="8275"/>
                    <a:pt x="2145" y="8207"/>
                    <a:pt x="2137" y="8117"/>
                  </a:cubicBezTo>
                  <a:cubicBezTo>
                    <a:pt x="2130" y="8028"/>
                    <a:pt x="2049" y="8078"/>
                    <a:pt x="2004" y="8044"/>
                  </a:cubicBezTo>
                  <a:cubicBezTo>
                    <a:pt x="1959" y="8011"/>
                    <a:pt x="1942" y="8067"/>
                    <a:pt x="1920" y="8162"/>
                  </a:cubicBezTo>
                  <a:cubicBezTo>
                    <a:pt x="1899" y="8258"/>
                    <a:pt x="1836" y="8297"/>
                    <a:pt x="1803" y="8309"/>
                  </a:cubicBezTo>
                  <a:cubicBezTo>
                    <a:pt x="1766" y="8321"/>
                    <a:pt x="1711" y="8506"/>
                    <a:pt x="1676" y="8573"/>
                  </a:cubicBezTo>
                  <a:cubicBezTo>
                    <a:pt x="1640" y="8641"/>
                    <a:pt x="1635" y="8770"/>
                    <a:pt x="1683" y="8905"/>
                  </a:cubicBezTo>
                  <a:cubicBezTo>
                    <a:pt x="1732" y="9040"/>
                    <a:pt x="1742" y="9130"/>
                    <a:pt x="1738" y="9203"/>
                  </a:cubicBezTo>
                  <a:cubicBezTo>
                    <a:pt x="1734" y="9276"/>
                    <a:pt x="1601" y="9254"/>
                    <a:pt x="1580" y="9175"/>
                  </a:cubicBezTo>
                  <a:cubicBezTo>
                    <a:pt x="1558" y="9096"/>
                    <a:pt x="1472" y="9068"/>
                    <a:pt x="1443" y="9085"/>
                  </a:cubicBezTo>
                  <a:cubicBezTo>
                    <a:pt x="1413" y="9102"/>
                    <a:pt x="1333" y="8832"/>
                    <a:pt x="1292" y="8826"/>
                  </a:cubicBezTo>
                  <a:cubicBezTo>
                    <a:pt x="1251" y="8821"/>
                    <a:pt x="1226" y="8967"/>
                    <a:pt x="1212" y="9040"/>
                  </a:cubicBezTo>
                  <a:cubicBezTo>
                    <a:pt x="1198" y="9113"/>
                    <a:pt x="1231" y="9136"/>
                    <a:pt x="1251" y="9259"/>
                  </a:cubicBezTo>
                  <a:cubicBezTo>
                    <a:pt x="1271" y="9383"/>
                    <a:pt x="1343" y="9389"/>
                    <a:pt x="1380" y="9389"/>
                  </a:cubicBezTo>
                  <a:cubicBezTo>
                    <a:pt x="1417" y="9389"/>
                    <a:pt x="1404" y="9552"/>
                    <a:pt x="1392" y="9619"/>
                  </a:cubicBezTo>
                  <a:cubicBezTo>
                    <a:pt x="1380" y="9687"/>
                    <a:pt x="1312" y="9737"/>
                    <a:pt x="1292" y="9664"/>
                  </a:cubicBezTo>
                  <a:cubicBezTo>
                    <a:pt x="1273" y="9591"/>
                    <a:pt x="1190" y="9664"/>
                    <a:pt x="1188" y="9574"/>
                  </a:cubicBezTo>
                  <a:cubicBezTo>
                    <a:pt x="1187" y="9484"/>
                    <a:pt x="1128" y="9350"/>
                    <a:pt x="1067" y="9377"/>
                  </a:cubicBezTo>
                  <a:cubicBezTo>
                    <a:pt x="1007" y="9406"/>
                    <a:pt x="995" y="9293"/>
                    <a:pt x="999" y="9158"/>
                  </a:cubicBezTo>
                  <a:cubicBezTo>
                    <a:pt x="1003" y="9023"/>
                    <a:pt x="965" y="8944"/>
                    <a:pt x="967" y="8883"/>
                  </a:cubicBezTo>
                  <a:cubicBezTo>
                    <a:pt x="969" y="8820"/>
                    <a:pt x="940" y="8697"/>
                    <a:pt x="971" y="8635"/>
                  </a:cubicBezTo>
                  <a:cubicBezTo>
                    <a:pt x="1003" y="8573"/>
                    <a:pt x="979" y="8478"/>
                    <a:pt x="981" y="8393"/>
                  </a:cubicBezTo>
                  <a:cubicBezTo>
                    <a:pt x="983" y="8309"/>
                    <a:pt x="928" y="8179"/>
                    <a:pt x="879" y="8179"/>
                  </a:cubicBezTo>
                  <a:cubicBezTo>
                    <a:pt x="830" y="8179"/>
                    <a:pt x="840" y="8039"/>
                    <a:pt x="799" y="8011"/>
                  </a:cubicBezTo>
                  <a:cubicBezTo>
                    <a:pt x="758" y="7983"/>
                    <a:pt x="676" y="7785"/>
                    <a:pt x="670" y="7701"/>
                  </a:cubicBezTo>
                  <a:cubicBezTo>
                    <a:pt x="664" y="7617"/>
                    <a:pt x="601" y="7605"/>
                    <a:pt x="623" y="7577"/>
                  </a:cubicBezTo>
                  <a:cubicBezTo>
                    <a:pt x="645" y="7549"/>
                    <a:pt x="693" y="7589"/>
                    <a:pt x="729" y="7690"/>
                  </a:cubicBezTo>
                  <a:cubicBezTo>
                    <a:pt x="764" y="7791"/>
                    <a:pt x="821" y="7881"/>
                    <a:pt x="913" y="7915"/>
                  </a:cubicBezTo>
                  <a:cubicBezTo>
                    <a:pt x="1005" y="7949"/>
                    <a:pt x="1042" y="8072"/>
                    <a:pt x="1143" y="8123"/>
                  </a:cubicBezTo>
                  <a:cubicBezTo>
                    <a:pt x="1245" y="8174"/>
                    <a:pt x="1306" y="8207"/>
                    <a:pt x="1453" y="8270"/>
                  </a:cubicBezTo>
                  <a:cubicBezTo>
                    <a:pt x="1599" y="8331"/>
                    <a:pt x="1795" y="7904"/>
                    <a:pt x="1836" y="7785"/>
                  </a:cubicBezTo>
                  <a:cubicBezTo>
                    <a:pt x="1877" y="7667"/>
                    <a:pt x="1824" y="7426"/>
                    <a:pt x="1824" y="7336"/>
                  </a:cubicBezTo>
                  <a:cubicBezTo>
                    <a:pt x="1824" y="7246"/>
                    <a:pt x="1758" y="7234"/>
                    <a:pt x="1748" y="7167"/>
                  </a:cubicBezTo>
                  <a:cubicBezTo>
                    <a:pt x="1738" y="7099"/>
                    <a:pt x="1695" y="6976"/>
                    <a:pt x="1639" y="6976"/>
                  </a:cubicBezTo>
                  <a:cubicBezTo>
                    <a:pt x="1582" y="6976"/>
                    <a:pt x="1574" y="6790"/>
                    <a:pt x="1529" y="6801"/>
                  </a:cubicBezTo>
                  <a:cubicBezTo>
                    <a:pt x="1484" y="6812"/>
                    <a:pt x="1453" y="6745"/>
                    <a:pt x="1335" y="6520"/>
                  </a:cubicBezTo>
                  <a:cubicBezTo>
                    <a:pt x="1218" y="6295"/>
                    <a:pt x="1055" y="6132"/>
                    <a:pt x="1026" y="6171"/>
                  </a:cubicBezTo>
                  <a:cubicBezTo>
                    <a:pt x="997" y="6211"/>
                    <a:pt x="977" y="6233"/>
                    <a:pt x="958" y="6149"/>
                  </a:cubicBezTo>
                  <a:cubicBezTo>
                    <a:pt x="938" y="6064"/>
                    <a:pt x="893" y="6076"/>
                    <a:pt x="862" y="6143"/>
                  </a:cubicBezTo>
                  <a:cubicBezTo>
                    <a:pt x="830" y="6211"/>
                    <a:pt x="799" y="6081"/>
                    <a:pt x="740" y="6120"/>
                  </a:cubicBezTo>
                  <a:cubicBezTo>
                    <a:pt x="682" y="6160"/>
                    <a:pt x="650" y="6047"/>
                    <a:pt x="666" y="5997"/>
                  </a:cubicBezTo>
                  <a:cubicBezTo>
                    <a:pt x="682" y="5946"/>
                    <a:pt x="768" y="5991"/>
                    <a:pt x="764" y="5907"/>
                  </a:cubicBezTo>
                  <a:cubicBezTo>
                    <a:pt x="760" y="5823"/>
                    <a:pt x="729" y="5907"/>
                    <a:pt x="676" y="5806"/>
                  </a:cubicBezTo>
                  <a:cubicBezTo>
                    <a:pt x="623" y="5704"/>
                    <a:pt x="594" y="5772"/>
                    <a:pt x="582" y="5856"/>
                  </a:cubicBezTo>
                  <a:cubicBezTo>
                    <a:pt x="570" y="5941"/>
                    <a:pt x="529" y="5918"/>
                    <a:pt x="502" y="5845"/>
                  </a:cubicBezTo>
                  <a:cubicBezTo>
                    <a:pt x="499" y="5838"/>
                    <a:pt x="496" y="5833"/>
                    <a:pt x="493" y="5827"/>
                  </a:cubicBezTo>
                  <a:cubicBezTo>
                    <a:pt x="484" y="5968"/>
                    <a:pt x="455" y="5982"/>
                    <a:pt x="425" y="5963"/>
                  </a:cubicBezTo>
                  <a:cubicBezTo>
                    <a:pt x="390" y="5941"/>
                    <a:pt x="355" y="6109"/>
                    <a:pt x="316" y="6109"/>
                  </a:cubicBezTo>
                  <a:cubicBezTo>
                    <a:pt x="277" y="6109"/>
                    <a:pt x="234" y="6233"/>
                    <a:pt x="226" y="6334"/>
                  </a:cubicBezTo>
                  <a:cubicBezTo>
                    <a:pt x="218" y="6435"/>
                    <a:pt x="175" y="6379"/>
                    <a:pt x="175" y="6447"/>
                  </a:cubicBezTo>
                  <a:cubicBezTo>
                    <a:pt x="175" y="6514"/>
                    <a:pt x="175" y="6582"/>
                    <a:pt x="155" y="6649"/>
                  </a:cubicBezTo>
                  <a:cubicBezTo>
                    <a:pt x="136" y="6717"/>
                    <a:pt x="155" y="6751"/>
                    <a:pt x="175" y="6863"/>
                  </a:cubicBezTo>
                  <a:cubicBezTo>
                    <a:pt x="195" y="6976"/>
                    <a:pt x="238" y="6964"/>
                    <a:pt x="257" y="6998"/>
                  </a:cubicBezTo>
                  <a:cubicBezTo>
                    <a:pt x="277" y="7032"/>
                    <a:pt x="351" y="7212"/>
                    <a:pt x="351" y="7279"/>
                  </a:cubicBezTo>
                  <a:cubicBezTo>
                    <a:pt x="351" y="7347"/>
                    <a:pt x="292" y="7516"/>
                    <a:pt x="269" y="7561"/>
                  </a:cubicBezTo>
                  <a:cubicBezTo>
                    <a:pt x="245" y="7605"/>
                    <a:pt x="214" y="7718"/>
                    <a:pt x="230" y="7785"/>
                  </a:cubicBezTo>
                  <a:cubicBezTo>
                    <a:pt x="245" y="7853"/>
                    <a:pt x="312" y="8134"/>
                    <a:pt x="355" y="8359"/>
                  </a:cubicBezTo>
                  <a:cubicBezTo>
                    <a:pt x="398" y="8584"/>
                    <a:pt x="339" y="8483"/>
                    <a:pt x="312" y="8584"/>
                  </a:cubicBezTo>
                  <a:cubicBezTo>
                    <a:pt x="285" y="8686"/>
                    <a:pt x="324" y="8810"/>
                    <a:pt x="331" y="8877"/>
                  </a:cubicBezTo>
                  <a:cubicBezTo>
                    <a:pt x="339" y="8944"/>
                    <a:pt x="296" y="8933"/>
                    <a:pt x="300" y="8989"/>
                  </a:cubicBezTo>
                  <a:cubicBezTo>
                    <a:pt x="304" y="9046"/>
                    <a:pt x="363" y="9068"/>
                    <a:pt x="367" y="9113"/>
                  </a:cubicBezTo>
                  <a:cubicBezTo>
                    <a:pt x="371" y="9158"/>
                    <a:pt x="328" y="9214"/>
                    <a:pt x="347" y="9304"/>
                  </a:cubicBezTo>
                  <a:cubicBezTo>
                    <a:pt x="367" y="9395"/>
                    <a:pt x="414" y="9394"/>
                    <a:pt x="418" y="9507"/>
                  </a:cubicBezTo>
                  <a:cubicBezTo>
                    <a:pt x="422" y="9619"/>
                    <a:pt x="331" y="9630"/>
                    <a:pt x="335" y="9721"/>
                  </a:cubicBezTo>
                  <a:cubicBezTo>
                    <a:pt x="339" y="9811"/>
                    <a:pt x="453" y="9923"/>
                    <a:pt x="504" y="10092"/>
                  </a:cubicBezTo>
                  <a:cubicBezTo>
                    <a:pt x="555" y="10261"/>
                    <a:pt x="551" y="10306"/>
                    <a:pt x="539" y="10396"/>
                  </a:cubicBezTo>
                  <a:cubicBezTo>
                    <a:pt x="515" y="10577"/>
                    <a:pt x="375" y="10733"/>
                    <a:pt x="343" y="10936"/>
                  </a:cubicBezTo>
                  <a:cubicBezTo>
                    <a:pt x="312" y="11138"/>
                    <a:pt x="195" y="11250"/>
                    <a:pt x="140" y="11408"/>
                  </a:cubicBezTo>
                  <a:cubicBezTo>
                    <a:pt x="117" y="11473"/>
                    <a:pt x="95" y="11559"/>
                    <a:pt x="77" y="11639"/>
                  </a:cubicBezTo>
                  <a:cubicBezTo>
                    <a:pt x="100" y="11622"/>
                    <a:pt x="118" y="11602"/>
                    <a:pt x="132" y="11583"/>
                  </a:cubicBezTo>
                  <a:cubicBezTo>
                    <a:pt x="163" y="11537"/>
                    <a:pt x="185" y="11757"/>
                    <a:pt x="216" y="11830"/>
                  </a:cubicBezTo>
                  <a:cubicBezTo>
                    <a:pt x="247" y="11903"/>
                    <a:pt x="310" y="11836"/>
                    <a:pt x="331" y="11903"/>
                  </a:cubicBezTo>
                  <a:cubicBezTo>
                    <a:pt x="353" y="11971"/>
                    <a:pt x="314" y="11976"/>
                    <a:pt x="269" y="11954"/>
                  </a:cubicBezTo>
                  <a:cubicBezTo>
                    <a:pt x="224" y="11931"/>
                    <a:pt x="212" y="12010"/>
                    <a:pt x="142" y="12077"/>
                  </a:cubicBezTo>
                  <a:cubicBezTo>
                    <a:pt x="89" y="12128"/>
                    <a:pt x="94" y="12182"/>
                    <a:pt x="77" y="12224"/>
                  </a:cubicBezTo>
                  <a:cubicBezTo>
                    <a:pt x="108" y="12356"/>
                    <a:pt x="66" y="12373"/>
                    <a:pt x="50" y="12474"/>
                  </a:cubicBezTo>
                  <a:cubicBezTo>
                    <a:pt x="32" y="12583"/>
                    <a:pt x="9" y="12600"/>
                    <a:pt x="6" y="12668"/>
                  </a:cubicBezTo>
                  <a:cubicBezTo>
                    <a:pt x="3" y="12736"/>
                    <a:pt x="12" y="12786"/>
                    <a:pt x="14" y="12887"/>
                  </a:cubicBezTo>
                  <a:cubicBezTo>
                    <a:pt x="17" y="12989"/>
                    <a:pt x="23" y="13005"/>
                    <a:pt x="44" y="13090"/>
                  </a:cubicBezTo>
                  <a:cubicBezTo>
                    <a:pt x="64" y="13174"/>
                    <a:pt x="26" y="13174"/>
                    <a:pt x="9" y="13216"/>
                  </a:cubicBezTo>
                  <a:cubicBezTo>
                    <a:pt x="-9" y="13259"/>
                    <a:pt x="3" y="13351"/>
                    <a:pt x="26" y="13419"/>
                  </a:cubicBezTo>
                  <a:cubicBezTo>
                    <a:pt x="50" y="13486"/>
                    <a:pt x="50" y="13571"/>
                    <a:pt x="41" y="13630"/>
                  </a:cubicBezTo>
                  <a:cubicBezTo>
                    <a:pt x="32" y="13689"/>
                    <a:pt x="61" y="13790"/>
                    <a:pt x="82" y="13849"/>
                  </a:cubicBezTo>
                  <a:cubicBezTo>
                    <a:pt x="102" y="13908"/>
                    <a:pt x="100" y="14069"/>
                    <a:pt x="117" y="14111"/>
                  </a:cubicBezTo>
                  <a:cubicBezTo>
                    <a:pt x="135" y="14153"/>
                    <a:pt x="155" y="14195"/>
                    <a:pt x="188" y="14170"/>
                  </a:cubicBezTo>
                  <a:cubicBezTo>
                    <a:pt x="220" y="14144"/>
                    <a:pt x="240" y="14187"/>
                    <a:pt x="255" y="14263"/>
                  </a:cubicBezTo>
                  <a:cubicBezTo>
                    <a:pt x="270" y="14339"/>
                    <a:pt x="293" y="14305"/>
                    <a:pt x="326" y="14263"/>
                  </a:cubicBezTo>
                  <a:cubicBezTo>
                    <a:pt x="358" y="14220"/>
                    <a:pt x="431" y="14339"/>
                    <a:pt x="449" y="14364"/>
                  </a:cubicBezTo>
                  <a:cubicBezTo>
                    <a:pt x="466" y="14389"/>
                    <a:pt x="458" y="14533"/>
                    <a:pt x="461" y="14625"/>
                  </a:cubicBezTo>
                  <a:cubicBezTo>
                    <a:pt x="463" y="14718"/>
                    <a:pt x="443" y="14836"/>
                    <a:pt x="475" y="14896"/>
                  </a:cubicBezTo>
                  <a:cubicBezTo>
                    <a:pt x="508" y="14955"/>
                    <a:pt x="499" y="15090"/>
                    <a:pt x="537" y="15132"/>
                  </a:cubicBezTo>
                  <a:cubicBezTo>
                    <a:pt x="575" y="15174"/>
                    <a:pt x="590" y="15326"/>
                    <a:pt x="613" y="15343"/>
                  </a:cubicBezTo>
                  <a:cubicBezTo>
                    <a:pt x="637" y="15359"/>
                    <a:pt x="681" y="15461"/>
                    <a:pt x="687" y="15537"/>
                  </a:cubicBezTo>
                  <a:cubicBezTo>
                    <a:pt x="692" y="15613"/>
                    <a:pt x="646" y="15680"/>
                    <a:pt x="619" y="15714"/>
                  </a:cubicBezTo>
                  <a:cubicBezTo>
                    <a:pt x="593" y="15748"/>
                    <a:pt x="543" y="15613"/>
                    <a:pt x="525" y="15672"/>
                  </a:cubicBezTo>
                  <a:cubicBezTo>
                    <a:pt x="508" y="15731"/>
                    <a:pt x="531" y="15840"/>
                    <a:pt x="546" y="16026"/>
                  </a:cubicBezTo>
                  <a:cubicBezTo>
                    <a:pt x="560" y="16212"/>
                    <a:pt x="572" y="16229"/>
                    <a:pt x="601" y="16229"/>
                  </a:cubicBezTo>
                  <a:cubicBezTo>
                    <a:pt x="631" y="16229"/>
                    <a:pt x="643" y="16170"/>
                    <a:pt x="663" y="16136"/>
                  </a:cubicBezTo>
                  <a:cubicBezTo>
                    <a:pt x="684" y="16102"/>
                    <a:pt x="731" y="16153"/>
                    <a:pt x="751" y="16127"/>
                  </a:cubicBezTo>
                  <a:cubicBezTo>
                    <a:pt x="772" y="16102"/>
                    <a:pt x="845" y="16094"/>
                    <a:pt x="860" y="16161"/>
                  </a:cubicBezTo>
                  <a:cubicBezTo>
                    <a:pt x="874" y="16229"/>
                    <a:pt x="889" y="16389"/>
                    <a:pt x="877" y="16448"/>
                  </a:cubicBezTo>
                  <a:cubicBezTo>
                    <a:pt x="866" y="16507"/>
                    <a:pt x="892" y="16575"/>
                    <a:pt x="907" y="16659"/>
                  </a:cubicBezTo>
                  <a:cubicBezTo>
                    <a:pt x="921" y="16743"/>
                    <a:pt x="983" y="16701"/>
                    <a:pt x="1004" y="16727"/>
                  </a:cubicBezTo>
                  <a:cubicBezTo>
                    <a:pt x="1024" y="16752"/>
                    <a:pt x="1071" y="16937"/>
                    <a:pt x="1062" y="17022"/>
                  </a:cubicBezTo>
                  <a:cubicBezTo>
                    <a:pt x="1053" y="17106"/>
                    <a:pt x="1092" y="17123"/>
                    <a:pt x="1112" y="17098"/>
                  </a:cubicBezTo>
                  <a:cubicBezTo>
                    <a:pt x="1133" y="17072"/>
                    <a:pt x="1153" y="17140"/>
                    <a:pt x="1177" y="17182"/>
                  </a:cubicBezTo>
                  <a:cubicBezTo>
                    <a:pt x="1200" y="17224"/>
                    <a:pt x="1221" y="17207"/>
                    <a:pt x="1244" y="17165"/>
                  </a:cubicBezTo>
                  <a:cubicBezTo>
                    <a:pt x="1268" y="17123"/>
                    <a:pt x="1306" y="17089"/>
                    <a:pt x="1318" y="17148"/>
                  </a:cubicBezTo>
                  <a:cubicBezTo>
                    <a:pt x="1329" y="17207"/>
                    <a:pt x="1376" y="17317"/>
                    <a:pt x="1376" y="17351"/>
                  </a:cubicBezTo>
                  <a:cubicBezTo>
                    <a:pt x="1376" y="17385"/>
                    <a:pt x="1450" y="17351"/>
                    <a:pt x="1485" y="17402"/>
                  </a:cubicBezTo>
                  <a:cubicBezTo>
                    <a:pt x="1520" y="17452"/>
                    <a:pt x="1558" y="17427"/>
                    <a:pt x="1596" y="17486"/>
                  </a:cubicBezTo>
                  <a:cubicBezTo>
                    <a:pt x="1635" y="17545"/>
                    <a:pt x="1670" y="17553"/>
                    <a:pt x="1673" y="17621"/>
                  </a:cubicBezTo>
                  <a:cubicBezTo>
                    <a:pt x="1676" y="17688"/>
                    <a:pt x="1635" y="17748"/>
                    <a:pt x="1635" y="17781"/>
                  </a:cubicBezTo>
                  <a:cubicBezTo>
                    <a:pt x="1635" y="17815"/>
                    <a:pt x="1667" y="17840"/>
                    <a:pt x="1667" y="17891"/>
                  </a:cubicBezTo>
                  <a:cubicBezTo>
                    <a:pt x="1667" y="17942"/>
                    <a:pt x="1626" y="17942"/>
                    <a:pt x="1620" y="17984"/>
                  </a:cubicBezTo>
                  <a:cubicBezTo>
                    <a:pt x="1614" y="18026"/>
                    <a:pt x="1643" y="18085"/>
                    <a:pt x="1649" y="18127"/>
                  </a:cubicBezTo>
                  <a:cubicBezTo>
                    <a:pt x="1655" y="18169"/>
                    <a:pt x="1626" y="18313"/>
                    <a:pt x="1626" y="18355"/>
                  </a:cubicBezTo>
                  <a:cubicBezTo>
                    <a:pt x="1626" y="18397"/>
                    <a:pt x="1538" y="18346"/>
                    <a:pt x="1517" y="18346"/>
                  </a:cubicBezTo>
                  <a:cubicBezTo>
                    <a:pt x="1497" y="18346"/>
                    <a:pt x="1435" y="18541"/>
                    <a:pt x="1414" y="18549"/>
                  </a:cubicBezTo>
                  <a:cubicBezTo>
                    <a:pt x="1397" y="18556"/>
                    <a:pt x="1405" y="18650"/>
                    <a:pt x="1411" y="18729"/>
                  </a:cubicBezTo>
                  <a:cubicBezTo>
                    <a:pt x="1475" y="18695"/>
                    <a:pt x="1540" y="18680"/>
                    <a:pt x="1547" y="18721"/>
                  </a:cubicBezTo>
                  <a:cubicBezTo>
                    <a:pt x="1558" y="18788"/>
                    <a:pt x="1410" y="18968"/>
                    <a:pt x="1382" y="18996"/>
                  </a:cubicBezTo>
                  <a:cubicBezTo>
                    <a:pt x="1355" y="19024"/>
                    <a:pt x="1435" y="19142"/>
                    <a:pt x="1433" y="19210"/>
                  </a:cubicBezTo>
                  <a:cubicBezTo>
                    <a:pt x="1431" y="19277"/>
                    <a:pt x="1347" y="19295"/>
                    <a:pt x="1355" y="19429"/>
                  </a:cubicBezTo>
                  <a:cubicBezTo>
                    <a:pt x="1363" y="19564"/>
                    <a:pt x="1327" y="19593"/>
                    <a:pt x="1282" y="19593"/>
                  </a:cubicBezTo>
                  <a:cubicBezTo>
                    <a:pt x="1237" y="19593"/>
                    <a:pt x="1226" y="19671"/>
                    <a:pt x="1247" y="19682"/>
                  </a:cubicBezTo>
                  <a:cubicBezTo>
                    <a:pt x="1269" y="19694"/>
                    <a:pt x="1267" y="19863"/>
                    <a:pt x="1351" y="19924"/>
                  </a:cubicBezTo>
                  <a:cubicBezTo>
                    <a:pt x="1435" y="19986"/>
                    <a:pt x="1525" y="20211"/>
                    <a:pt x="1597" y="20436"/>
                  </a:cubicBezTo>
                  <a:cubicBezTo>
                    <a:pt x="1608" y="20468"/>
                    <a:pt x="1619" y="20493"/>
                    <a:pt x="1632" y="20514"/>
                  </a:cubicBezTo>
                  <a:cubicBezTo>
                    <a:pt x="1653" y="20478"/>
                    <a:pt x="1671" y="20452"/>
                    <a:pt x="1682" y="20448"/>
                  </a:cubicBezTo>
                  <a:cubicBezTo>
                    <a:pt x="1723" y="20431"/>
                    <a:pt x="1799" y="20498"/>
                    <a:pt x="1840" y="20582"/>
                  </a:cubicBezTo>
                  <a:cubicBezTo>
                    <a:pt x="1881" y="20667"/>
                    <a:pt x="2028" y="20566"/>
                    <a:pt x="2046" y="20633"/>
                  </a:cubicBezTo>
                  <a:cubicBezTo>
                    <a:pt x="2063" y="20701"/>
                    <a:pt x="2098" y="20785"/>
                    <a:pt x="2128" y="20785"/>
                  </a:cubicBezTo>
                  <a:cubicBezTo>
                    <a:pt x="2157" y="20785"/>
                    <a:pt x="2186" y="20954"/>
                    <a:pt x="2210" y="20903"/>
                  </a:cubicBezTo>
                  <a:cubicBezTo>
                    <a:pt x="2233" y="20852"/>
                    <a:pt x="2321" y="20852"/>
                    <a:pt x="2345" y="20852"/>
                  </a:cubicBezTo>
                  <a:cubicBezTo>
                    <a:pt x="2368" y="20852"/>
                    <a:pt x="2368" y="20903"/>
                    <a:pt x="2392" y="20903"/>
                  </a:cubicBezTo>
                  <a:cubicBezTo>
                    <a:pt x="2415" y="20903"/>
                    <a:pt x="2415" y="21156"/>
                    <a:pt x="2433" y="21139"/>
                  </a:cubicBezTo>
                  <a:cubicBezTo>
                    <a:pt x="2450" y="21122"/>
                    <a:pt x="2515" y="21291"/>
                    <a:pt x="2556" y="21308"/>
                  </a:cubicBezTo>
                  <a:cubicBezTo>
                    <a:pt x="2597" y="21325"/>
                    <a:pt x="2638" y="21527"/>
                    <a:pt x="2656" y="21511"/>
                  </a:cubicBezTo>
                  <a:cubicBezTo>
                    <a:pt x="2674" y="21494"/>
                    <a:pt x="2703" y="21595"/>
                    <a:pt x="2715" y="21511"/>
                  </a:cubicBezTo>
                  <a:cubicBezTo>
                    <a:pt x="2726" y="21431"/>
                    <a:pt x="2784" y="21470"/>
                    <a:pt x="2800" y="21331"/>
                  </a:cubicBezTo>
                  <a:cubicBezTo>
                    <a:pt x="2726" y="21069"/>
                    <a:pt x="2646" y="20779"/>
                    <a:pt x="2648" y="20667"/>
                  </a:cubicBezTo>
                  <a:cubicBezTo>
                    <a:pt x="2652" y="20476"/>
                    <a:pt x="2680" y="20352"/>
                    <a:pt x="2597" y="20149"/>
                  </a:cubicBezTo>
                  <a:cubicBezTo>
                    <a:pt x="2515" y="19947"/>
                    <a:pt x="2605" y="19812"/>
                    <a:pt x="2664" y="19598"/>
                  </a:cubicBezTo>
                  <a:cubicBezTo>
                    <a:pt x="2716" y="19407"/>
                    <a:pt x="2828" y="19324"/>
                    <a:pt x="2899" y="19187"/>
                  </a:cubicBezTo>
                  <a:cubicBezTo>
                    <a:pt x="2884" y="19159"/>
                    <a:pt x="2870" y="19132"/>
                    <a:pt x="2856" y="19114"/>
                  </a:cubicBezTo>
                  <a:cubicBezTo>
                    <a:pt x="2803" y="19047"/>
                    <a:pt x="2785" y="18979"/>
                    <a:pt x="2826" y="18946"/>
                  </a:cubicBezTo>
                  <a:cubicBezTo>
                    <a:pt x="2867" y="18912"/>
                    <a:pt x="2850" y="18844"/>
                    <a:pt x="2809" y="18709"/>
                  </a:cubicBezTo>
                  <a:cubicBezTo>
                    <a:pt x="2768" y="18574"/>
                    <a:pt x="2750" y="18439"/>
                    <a:pt x="2726" y="18439"/>
                  </a:cubicBezTo>
                  <a:cubicBezTo>
                    <a:pt x="2703" y="18439"/>
                    <a:pt x="2668" y="18423"/>
                    <a:pt x="2632" y="18456"/>
                  </a:cubicBezTo>
                  <a:cubicBezTo>
                    <a:pt x="2597" y="18490"/>
                    <a:pt x="2603" y="18372"/>
                    <a:pt x="2609" y="18254"/>
                  </a:cubicBezTo>
                  <a:cubicBezTo>
                    <a:pt x="2615" y="18136"/>
                    <a:pt x="2544" y="18152"/>
                    <a:pt x="2533" y="18102"/>
                  </a:cubicBezTo>
                  <a:cubicBezTo>
                    <a:pt x="2521" y="18051"/>
                    <a:pt x="2550" y="17883"/>
                    <a:pt x="2562" y="17866"/>
                  </a:cubicBezTo>
                  <a:cubicBezTo>
                    <a:pt x="2574" y="17849"/>
                    <a:pt x="2609" y="17798"/>
                    <a:pt x="2609" y="17748"/>
                  </a:cubicBezTo>
                  <a:cubicBezTo>
                    <a:pt x="2609" y="17697"/>
                    <a:pt x="2544" y="17680"/>
                    <a:pt x="2568" y="17562"/>
                  </a:cubicBezTo>
                  <a:cubicBezTo>
                    <a:pt x="2591" y="17444"/>
                    <a:pt x="2638" y="17444"/>
                    <a:pt x="2638" y="17326"/>
                  </a:cubicBezTo>
                  <a:cubicBezTo>
                    <a:pt x="2638" y="17207"/>
                    <a:pt x="2674" y="17106"/>
                    <a:pt x="2715" y="17191"/>
                  </a:cubicBezTo>
                  <a:cubicBezTo>
                    <a:pt x="2756" y="17275"/>
                    <a:pt x="2773" y="17494"/>
                    <a:pt x="2820" y="17444"/>
                  </a:cubicBezTo>
                  <a:cubicBezTo>
                    <a:pt x="2867" y="17393"/>
                    <a:pt x="2838" y="17275"/>
                    <a:pt x="2832" y="17207"/>
                  </a:cubicBezTo>
                  <a:cubicBezTo>
                    <a:pt x="2826" y="17140"/>
                    <a:pt x="2814" y="17039"/>
                    <a:pt x="2867" y="17005"/>
                  </a:cubicBezTo>
                  <a:cubicBezTo>
                    <a:pt x="2920" y="16971"/>
                    <a:pt x="2897" y="16819"/>
                    <a:pt x="2938" y="16819"/>
                  </a:cubicBezTo>
                  <a:cubicBezTo>
                    <a:pt x="2979" y="16819"/>
                    <a:pt x="3055" y="16667"/>
                    <a:pt x="3079" y="16634"/>
                  </a:cubicBezTo>
                  <a:cubicBezTo>
                    <a:pt x="3102" y="16600"/>
                    <a:pt x="3155" y="16516"/>
                    <a:pt x="3178" y="16549"/>
                  </a:cubicBezTo>
                  <a:cubicBezTo>
                    <a:pt x="3202" y="16583"/>
                    <a:pt x="3231" y="16667"/>
                    <a:pt x="3249" y="16549"/>
                  </a:cubicBezTo>
                  <a:cubicBezTo>
                    <a:pt x="3266" y="16431"/>
                    <a:pt x="3337" y="16482"/>
                    <a:pt x="3343" y="16549"/>
                  </a:cubicBezTo>
                  <a:cubicBezTo>
                    <a:pt x="3349" y="16617"/>
                    <a:pt x="3460" y="16617"/>
                    <a:pt x="3495" y="16684"/>
                  </a:cubicBezTo>
                  <a:cubicBezTo>
                    <a:pt x="3531" y="16752"/>
                    <a:pt x="3607" y="16887"/>
                    <a:pt x="3607" y="16954"/>
                  </a:cubicBezTo>
                  <a:cubicBezTo>
                    <a:pt x="3607" y="17022"/>
                    <a:pt x="3642" y="17123"/>
                    <a:pt x="3642" y="17005"/>
                  </a:cubicBezTo>
                  <a:cubicBezTo>
                    <a:pt x="3642" y="16887"/>
                    <a:pt x="3671" y="16921"/>
                    <a:pt x="3718" y="17005"/>
                  </a:cubicBezTo>
                  <a:cubicBezTo>
                    <a:pt x="3765" y="17089"/>
                    <a:pt x="3830" y="17055"/>
                    <a:pt x="3842" y="16971"/>
                  </a:cubicBezTo>
                  <a:cubicBezTo>
                    <a:pt x="3853" y="16887"/>
                    <a:pt x="3942" y="16786"/>
                    <a:pt x="3971" y="16853"/>
                  </a:cubicBezTo>
                  <a:cubicBezTo>
                    <a:pt x="4000" y="16921"/>
                    <a:pt x="4012" y="16971"/>
                    <a:pt x="4047" y="16870"/>
                  </a:cubicBezTo>
                  <a:cubicBezTo>
                    <a:pt x="4082" y="16769"/>
                    <a:pt x="4165" y="16786"/>
                    <a:pt x="4176" y="16887"/>
                  </a:cubicBezTo>
                  <a:cubicBezTo>
                    <a:pt x="4188" y="16988"/>
                    <a:pt x="4229" y="17005"/>
                    <a:pt x="4264" y="17005"/>
                  </a:cubicBezTo>
                  <a:cubicBezTo>
                    <a:pt x="4300" y="17005"/>
                    <a:pt x="4306" y="17157"/>
                    <a:pt x="4329" y="17123"/>
                  </a:cubicBezTo>
                  <a:cubicBezTo>
                    <a:pt x="4352" y="17089"/>
                    <a:pt x="4347" y="16921"/>
                    <a:pt x="4376" y="16937"/>
                  </a:cubicBezTo>
                  <a:cubicBezTo>
                    <a:pt x="4405" y="16954"/>
                    <a:pt x="4429" y="17055"/>
                    <a:pt x="4476" y="17055"/>
                  </a:cubicBezTo>
                  <a:cubicBezTo>
                    <a:pt x="4523" y="17055"/>
                    <a:pt x="4558" y="17022"/>
                    <a:pt x="4558" y="16921"/>
                  </a:cubicBezTo>
                  <a:cubicBezTo>
                    <a:pt x="4558" y="16819"/>
                    <a:pt x="4552" y="16650"/>
                    <a:pt x="4523" y="16650"/>
                  </a:cubicBezTo>
                  <a:cubicBezTo>
                    <a:pt x="4493" y="16650"/>
                    <a:pt x="4464" y="16566"/>
                    <a:pt x="4429" y="16566"/>
                  </a:cubicBezTo>
                  <a:cubicBezTo>
                    <a:pt x="4394" y="16566"/>
                    <a:pt x="4358" y="16397"/>
                    <a:pt x="4394" y="16364"/>
                  </a:cubicBezTo>
                  <a:cubicBezTo>
                    <a:pt x="4429" y="16330"/>
                    <a:pt x="4487" y="16246"/>
                    <a:pt x="4476" y="16161"/>
                  </a:cubicBezTo>
                  <a:cubicBezTo>
                    <a:pt x="4464" y="16077"/>
                    <a:pt x="4452" y="15908"/>
                    <a:pt x="4499" y="15891"/>
                  </a:cubicBezTo>
                  <a:cubicBezTo>
                    <a:pt x="4546" y="15874"/>
                    <a:pt x="4646" y="15874"/>
                    <a:pt x="4640" y="15824"/>
                  </a:cubicBezTo>
                  <a:cubicBezTo>
                    <a:pt x="4634" y="15773"/>
                    <a:pt x="4540" y="15739"/>
                    <a:pt x="4523" y="15655"/>
                  </a:cubicBezTo>
                  <a:cubicBezTo>
                    <a:pt x="4505" y="15570"/>
                    <a:pt x="4499" y="15368"/>
                    <a:pt x="4517" y="15334"/>
                  </a:cubicBezTo>
                  <a:cubicBezTo>
                    <a:pt x="4534" y="15300"/>
                    <a:pt x="4593" y="15351"/>
                    <a:pt x="4628" y="15317"/>
                  </a:cubicBezTo>
                  <a:cubicBezTo>
                    <a:pt x="4664" y="15284"/>
                    <a:pt x="4740" y="15368"/>
                    <a:pt x="4787" y="15267"/>
                  </a:cubicBezTo>
                  <a:cubicBezTo>
                    <a:pt x="4834" y="15166"/>
                    <a:pt x="4934" y="15149"/>
                    <a:pt x="4986" y="15149"/>
                  </a:cubicBezTo>
                  <a:cubicBezTo>
                    <a:pt x="5039" y="15149"/>
                    <a:pt x="5080" y="15047"/>
                    <a:pt x="5121" y="15030"/>
                  </a:cubicBezTo>
                  <a:cubicBezTo>
                    <a:pt x="5163" y="15014"/>
                    <a:pt x="5280" y="14963"/>
                    <a:pt x="5309" y="14929"/>
                  </a:cubicBezTo>
                  <a:cubicBezTo>
                    <a:pt x="5339" y="14896"/>
                    <a:pt x="5497" y="14828"/>
                    <a:pt x="5503" y="14744"/>
                  </a:cubicBezTo>
                  <a:cubicBezTo>
                    <a:pt x="5509" y="14659"/>
                    <a:pt x="5635" y="14592"/>
                    <a:pt x="5667" y="14634"/>
                  </a:cubicBezTo>
                  <a:cubicBezTo>
                    <a:pt x="5700" y="14676"/>
                    <a:pt x="5741" y="14710"/>
                    <a:pt x="5770" y="14676"/>
                  </a:cubicBezTo>
                  <a:cubicBezTo>
                    <a:pt x="5799" y="14642"/>
                    <a:pt x="5861" y="14735"/>
                    <a:pt x="5855" y="14828"/>
                  </a:cubicBezTo>
                  <a:cubicBezTo>
                    <a:pt x="5849" y="14921"/>
                    <a:pt x="5882" y="15022"/>
                    <a:pt x="5879" y="15098"/>
                  </a:cubicBezTo>
                  <a:cubicBezTo>
                    <a:pt x="5876" y="15174"/>
                    <a:pt x="5846" y="15199"/>
                    <a:pt x="5864" y="15258"/>
                  </a:cubicBezTo>
                  <a:cubicBezTo>
                    <a:pt x="5882" y="15317"/>
                    <a:pt x="5961" y="15275"/>
                    <a:pt x="5984" y="15199"/>
                  </a:cubicBezTo>
                  <a:cubicBezTo>
                    <a:pt x="6008" y="15123"/>
                    <a:pt x="6034" y="15233"/>
                    <a:pt x="6034" y="15292"/>
                  </a:cubicBezTo>
                  <a:cubicBezTo>
                    <a:pt x="6034" y="15351"/>
                    <a:pt x="6072" y="15393"/>
                    <a:pt x="6072" y="15317"/>
                  </a:cubicBezTo>
                  <a:cubicBezTo>
                    <a:pt x="6072" y="15241"/>
                    <a:pt x="6119" y="15292"/>
                    <a:pt x="6134" y="15343"/>
                  </a:cubicBezTo>
                  <a:cubicBezTo>
                    <a:pt x="6149" y="15393"/>
                    <a:pt x="6205" y="15284"/>
                    <a:pt x="6205" y="15368"/>
                  </a:cubicBezTo>
                  <a:cubicBezTo>
                    <a:pt x="6205" y="15452"/>
                    <a:pt x="6122" y="15520"/>
                    <a:pt x="6158" y="15613"/>
                  </a:cubicBezTo>
                  <a:cubicBezTo>
                    <a:pt x="6193" y="15706"/>
                    <a:pt x="6213" y="15503"/>
                    <a:pt x="6257" y="15545"/>
                  </a:cubicBezTo>
                  <a:cubicBezTo>
                    <a:pt x="6301" y="15588"/>
                    <a:pt x="6360" y="15402"/>
                    <a:pt x="6401" y="15376"/>
                  </a:cubicBezTo>
                  <a:cubicBezTo>
                    <a:pt x="6442" y="15351"/>
                    <a:pt x="6486" y="15241"/>
                    <a:pt x="6521" y="15182"/>
                  </a:cubicBezTo>
                  <a:cubicBezTo>
                    <a:pt x="6557" y="15123"/>
                    <a:pt x="6633" y="15140"/>
                    <a:pt x="6610" y="15208"/>
                  </a:cubicBezTo>
                  <a:cubicBezTo>
                    <a:pt x="6586" y="15275"/>
                    <a:pt x="6560" y="15402"/>
                    <a:pt x="6648" y="15494"/>
                  </a:cubicBezTo>
                  <a:cubicBezTo>
                    <a:pt x="6736" y="15588"/>
                    <a:pt x="6836" y="16077"/>
                    <a:pt x="6891" y="16321"/>
                  </a:cubicBezTo>
                  <a:cubicBezTo>
                    <a:pt x="6947" y="16566"/>
                    <a:pt x="7000" y="17005"/>
                    <a:pt x="7029" y="17005"/>
                  </a:cubicBezTo>
                  <a:cubicBezTo>
                    <a:pt x="7059" y="17005"/>
                    <a:pt x="7067" y="16786"/>
                    <a:pt x="7106" y="16760"/>
                  </a:cubicBezTo>
                  <a:cubicBezTo>
                    <a:pt x="7144" y="16735"/>
                    <a:pt x="7167" y="16946"/>
                    <a:pt x="7208" y="16971"/>
                  </a:cubicBezTo>
                  <a:cubicBezTo>
                    <a:pt x="7249" y="16996"/>
                    <a:pt x="7305" y="17064"/>
                    <a:pt x="7337" y="17030"/>
                  </a:cubicBezTo>
                  <a:cubicBezTo>
                    <a:pt x="7370" y="16996"/>
                    <a:pt x="7443" y="16878"/>
                    <a:pt x="7469" y="16921"/>
                  </a:cubicBezTo>
                  <a:cubicBezTo>
                    <a:pt x="7496" y="16963"/>
                    <a:pt x="7531" y="16963"/>
                    <a:pt x="7555" y="17123"/>
                  </a:cubicBezTo>
                  <a:cubicBezTo>
                    <a:pt x="7578" y="17283"/>
                    <a:pt x="7613" y="17317"/>
                    <a:pt x="7637" y="17317"/>
                  </a:cubicBezTo>
                  <a:cubicBezTo>
                    <a:pt x="7660" y="17317"/>
                    <a:pt x="7665" y="17393"/>
                    <a:pt x="7665" y="17461"/>
                  </a:cubicBezTo>
                  <a:cubicBezTo>
                    <a:pt x="7665" y="17528"/>
                    <a:pt x="7708" y="17618"/>
                    <a:pt x="7732" y="17618"/>
                  </a:cubicBezTo>
                  <a:cubicBezTo>
                    <a:pt x="7755" y="17618"/>
                    <a:pt x="7818" y="17595"/>
                    <a:pt x="7837" y="17562"/>
                  </a:cubicBezTo>
                  <a:cubicBezTo>
                    <a:pt x="7857" y="17528"/>
                    <a:pt x="7880" y="17495"/>
                    <a:pt x="7884" y="17573"/>
                  </a:cubicBezTo>
                  <a:cubicBezTo>
                    <a:pt x="7888" y="17652"/>
                    <a:pt x="7924" y="17776"/>
                    <a:pt x="7947" y="17776"/>
                  </a:cubicBezTo>
                  <a:cubicBezTo>
                    <a:pt x="7970" y="17776"/>
                    <a:pt x="8017" y="17832"/>
                    <a:pt x="8021" y="17776"/>
                  </a:cubicBezTo>
                  <a:cubicBezTo>
                    <a:pt x="8025" y="17719"/>
                    <a:pt x="8088" y="17686"/>
                    <a:pt x="8111" y="17674"/>
                  </a:cubicBezTo>
                  <a:cubicBezTo>
                    <a:pt x="8135" y="17663"/>
                    <a:pt x="8217" y="17618"/>
                    <a:pt x="8233" y="17517"/>
                  </a:cubicBezTo>
                  <a:cubicBezTo>
                    <a:pt x="8248" y="17416"/>
                    <a:pt x="8315" y="17416"/>
                    <a:pt x="8334" y="17348"/>
                  </a:cubicBezTo>
                  <a:cubicBezTo>
                    <a:pt x="8354" y="17281"/>
                    <a:pt x="8409" y="17247"/>
                    <a:pt x="8420" y="17179"/>
                  </a:cubicBezTo>
                  <a:cubicBezTo>
                    <a:pt x="8432" y="17112"/>
                    <a:pt x="8503" y="17123"/>
                    <a:pt x="8511" y="17067"/>
                  </a:cubicBezTo>
                  <a:cubicBezTo>
                    <a:pt x="8518" y="17011"/>
                    <a:pt x="8577" y="16999"/>
                    <a:pt x="8604" y="17022"/>
                  </a:cubicBezTo>
                  <a:cubicBezTo>
                    <a:pt x="8632" y="17044"/>
                    <a:pt x="8769" y="17123"/>
                    <a:pt x="8788" y="17112"/>
                  </a:cubicBezTo>
                  <a:cubicBezTo>
                    <a:pt x="8808" y="17101"/>
                    <a:pt x="8812" y="17315"/>
                    <a:pt x="8831" y="17326"/>
                  </a:cubicBezTo>
                  <a:cubicBezTo>
                    <a:pt x="8851" y="17337"/>
                    <a:pt x="8921" y="17494"/>
                    <a:pt x="8941" y="17450"/>
                  </a:cubicBezTo>
                  <a:cubicBezTo>
                    <a:pt x="8960" y="17404"/>
                    <a:pt x="9007" y="17359"/>
                    <a:pt x="9047" y="17427"/>
                  </a:cubicBezTo>
                  <a:cubicBezTo>
                    <a:pt x="9086" y="17494"/>
                    <a:pt x="9125" y="17584"/>
                    <a:pt x="9141" y="17506"/>
                  </a:cubicBezTo>
                  <a:cubicBezTo>
                    <a:pt x="9156" y="17427"/>
                    <a:pt x="9238" y="17393"/>
                    <a:pt x="9250" y="17348"/>
                  </a:cubicBezTo>
                  <a:cubicBezTo>
                    <a:pt x="9262" y="17303"/>
                    <a:pt x="9274" y="17168"/>
                    <a:pt x="9254" y="17123"/>
                  </a:cubicBezTo>
                  <a:cubicBezTo>
                    <a:pt x="9235" y="17078"/>
                    <a:pt x="9215" y="16898"/>
                    <a:pt x="9207" y="16808"/>
                  </a:cubicBezTo>
                  <a:cubicBezTo>
                    <a:pt x="9199" y="16718"/>
                    <a:pt x="9254" y="16696"/>
                    <a:pt x="9262" y="16617"/>
                  </a:cubicBezTo>
                  <a:cubicBezTo>
                    <a:pt x="9270" y="16538"/>
                    <a:pt x="9317" y="16527"/>
                    <a:pt x="9332" y="16482"/>
                  </a:cubicBezTo>
                  <a:cubicBezTo>
                    <a:pt x="9348" y="16437"/>
                    <a:pt x="9352" y="16336"/>
                    <a:pt x="9379" y="16358"/>
                  </a:cubicBezTo>
                  <a:cubicBezTo>
                    <a:pt x="9407" y="16381"/>
                    <a:pt x="9465" y="16437"/>
                    <a:pt x="9477" y="16471"/>
                  </a:cubicBezTo>
                  <a:cubicBezTo>
                    <a:pt x="9489" y="16504"/>
                    <a:pt x="9532" y="16527"/>
                    <a:pt x="9559" y="16527"/>
                  </a:cubicBezTo>
                  <a:cubicBezTo>
                    <a:pt x="9587" y="16527"/>
                    <a:pt x="9630" y="16594"/>
                    <a:pt x="9657" y="16639"/>
                  </a:cubicBezTo>
                  <a:cubicBezTo>
                    <a:pt x="9685" y="16684"/>
                    <a:pt x="9771" y="16684"/>
                    <a:pt x="9786" y="16752"/>
                  </a:cubicBezTo>
                  <a:cubicBezTo>
                    <a:pt x="9802" y="16819"/>
                    <a:pt x="9782" y="17011"/>
                    <a:pt x="9802" y="17078"/>
                  </a:cubicBezTo>
                  <a:cubicBezTo>
                    <a:pt x="9821" y="17146"/>
                    <a:pt x="9868" y="17292"/>
                    <a:pt x="9884" y="17258"/>
                  </a:cubicBezTo>
                  <a:cubicBezTo>
                    <a:pt x="9900" y="17224"/>
                    <a:pt x="9974" y="17371"/>
                    <a:pt x="10002" y="17359"/>
                  </a:cubicBezTo>
                  <a:cubicBezTo>
                    <a:pt x="10029" y="17348"/>
                    <a:pt x="10072" y="17224"/>
                    <a:pt x="10095" y="17224"/>
                  </a:cubicBezTo>
                  <a:cubicBezTo>
                    <a:pt x="10119" y="17224"/>
                    <a:pt x="10193" y="17168"/>
                    <a:pt x="10217" y="17179"/>
                  </a:cubicBezTo>
                  <a:cubicBezTo>
                    <a:pt x="10240" y="17191"/>
                    <a:pt x="10326" y="17281"/>
                    <a:pt x="10338" y="17258"/>
                  </a:cubicBezTo>
                  <a:cubicBezTo>
                    <a:pt x="10350" y="17236"/>
                    <a:pt x="10428" y="17269"/>
                    <a:pt x="10440" y="17337"/>
                  </a:cubicBezTo>
                  <a:cubicBezTo>
                    <a:pt x="10452" y="17404"/>
                    <a:pt x="10549" y="17404"/>
                    <a:pt x="10549" y="17483"/>
                  </a:cubicBezTo>
                  <a:cubicBezTo>
                    <a:pt x="10549" y="17562"/>
                    <a:pt x="10604" y="17607"/>
                    <a:pt x="10620" y="17697"/>
                  </a:cubicBezTo>
                  <a:cubicBezTo>
                    <a:pt x="10635" y="17787"/>
                    <a:pt x="10765" y="17731"/>
                    <a:pt x="10788" y="17787"/>
                  </a:cubicBezTo>
                  <a:cubicBezTo>
                    <a:pt x="10812" y="17843"/>
                    <a:pt x="10960" y="17832"/>
                    <a:pt x="10964" y="17787"/>
                  </a:cubicBezTo>
                  <a:cubicBezTo>
                    <a:pt x="10968" y="17742"/>
                    <a:pt x="11109" y="17719"/>
                    <a:pt x="11136" y="17663"/>
                  </a:cubicBezTo>
                  <a:cubicBezTo>
                    <a:pt x="11164" y="17607"/>
                    <a:pt x="11238" y="17630"/>
                    <a:pt x="11242" y="17551"/>
                  </a:cubicBezTo>
                  <a:cubicBezTo>
                    <a:pt x="11246" y="17472"/>
                    <a:pt x="11316" y="17416"/>
                    <a:pt x="11348" y="17348"/>
                  </a:cubicBezTo>
                  <a:cubicBezTo>
                    <a:pt x="11379" y="17281"/>
                    <a:pt x="11504" y="17292"/>
                    <a:pt x="11512" y="17371"/>
                  </a:cubicBezTo>
                  <a:cubicBezTo>
                    <a:pt x="11520" y="17450"/>
                    <a:pt x="11594" y="17472"/>
                    <a:pt x="11626" y="17438"/>
                  </a:cubicBezTo>
                  <a:cubicBezTo>
                    <a:pt x="11657" y="17404"/>
                    <a:pt x="11739" y="17450"/>
                    <a:pt x="11751" y="17528"/>
                  </a:cubicBezTo>
                  <a:cubicBezTo>
                    <a:pt x="11763" y="17607"/>
                    <a:pt x="11856" y="17652"/>
                    <a:pt x="11880" y="17629"/>
                  </a:cubicBezTo>
                  <a:cubicBezTo>
                    <a:pt x="11903" y="17607"/>
                    <a:pt x="11978" y="17450"/>
                    <a:pt x="12005" y="17438"/>
                  </a:cubicBezTo>
                  <a:cubicBezTo>
                    <a:pt x="12033" y="17427"/>
                    <a:pt x="12072" y="17348"/>
                    <a:pt x="12064" y="17269"/>
                  </a:cubicBezTo>
                  <a:cubicBezTo>
                    <a:pt x="12056" y="17191"/>
                    <a:pt x="12119" y="16966"/>
                    <a:pt x="12127" y="16876"/>
                  </a:cubicBezTo>
                  <a:cubicBezTo>
                    <a:pt x="12134" y="16786"/>
                    <a:pt x="12189" y="16538"/>
                    <a:pt x="12209" y="16516"/>
                  </a:cubicBezTo>
                  <a:cubicBezTo>
                    <a:pt x="12228" y="16493"/>
                    <a:pt x="12271" y="16392"/>
                    <a:pt x="12267" y="16324"/>
                  </a:cubicBezTo>
                  <a:cubicBezTo>
                    <a:pt x="12263" y="16257"/>
                    <a:pt x="12252" y="16054"/>
                    <a:pt x="12228" y="16054"/>
                  </a:cubicBezTo>
                  <a:cubicBezTo>
                    <a:pt x="12205" y="16054"/>
                    <a:pt x="12162" y="16066"/>
                    <a:pt x="12217" y="15852"/>
                  </a:cubicBezTo>
                  <a:cubicBezTo>
                    <a:pt x="12271" y="15638"/>
                    <a:pt x="12369" y="15694"/>
                    <a:pt x="12385" y="15694"/>
                  </a:cubicBezTo>
                  <a:cubicBezTo>
                    <a:pt x="12400" y="15694"/>
                    <a:pt x="12526" y="15604"/>
                    <a:pt x="12580" y="15649"/>
                  </a:cubicBezTo>
                  <a:cubicBezTo>
                    <a:pt x="12635" y="15694"/>
                    <a:pt x="12670" y="15627"/>
                    <a:pt x="12729" y="15717"/>
                  </a:cubicBezTo>
                  <a:cubicBezTo>
                    <a:pt x="12788" y="15807"/>
                    <a:pt x="12870" y="15773"/>
                    <a:pt x="12890" y="15852"/>
                  </a:cubicBezTo>
                  <a:cubicBezTo>
                    <a:pt x="12909" y="15931"/>
                    <a:pt x="12987" y="15998"/>
                    <a:pt x="12976" y="16133"/>
                  </a:cubicBezTo>
                  <a:cubicBezTo>
                    <a:pt x="12964" y="16268"/>
                    <a:pt x="13019" y="16189"/>
                    <a:pt x="13038" y="16482"/>
                  </a:cubicBezTo>
                  <a:cubicBezTo>
                    <a:pt x="13058" y="16775"/>
                    <a:pt x="13105" y="16797"/>
                    <a:pt x="13117" y="16932"/>
                  </a:cubicBezTo>
                  <a:cubicBezTo>
                    <a:pt x="13128" y="17067"/>
                    <a:pt x="13191" y="17315"/>
                    <a:pt x="13183" y="17393"/>
                  </a:cubicBezTo>
                  <a:cubicBezTo>
                    <a:pt x="13175" y="17472"/>
                    <a:pt x="13167" y="17595"/>
                    <a:pt x="13234" y="17607"/>
                  </a:cubicBezTo>
                  <a:cubicBezTo>
                    <a:pt x="13300" y="17618"/>
                    <a:pt x="13348" y="17764"/>
                    <a:pt x="13363" y="17742"/>
                  </a:cubicBezTo>
                  <a:cubicBezTo>
                    <a:pt x="13379" y="17719"/>
                    <a:pt x="13457" y="17798"/>
                    <a:pt x="13496" y="17911"/>
                  </a:cubicBezTo>
                  <a:cubicBezTo>
                    <a:pt x="13535" y="18023"/>
                    <a:pt x="13594" y="17967"/>
                    <a:pt x="13590" y="18091"/>
                  </a:cubicBezTo>
                  <a:cubicBezTo>
                    <a:pt x="13586" y="18214"/>
                    <a:pt x="13621" y="18316"/>
                    <a:pt x="13617" y="18417"/>
                  </a:cubicBezTo>
                  <a:cubicBezTo>
                    <a:pt x="13614" y="18518"/>
                    <a:pt x="13692" y="18586"/>
                    <a:pt x="13747" y="18563"/>
                  </a:cubicBezTo>
                  <a:cubicBezTo>
                    <a:pt x="13801" y="18541"/>
                    <a:pt x="13841" y="18619"/>
                    <a:pt x="13864" y="18484"/>
                  </a:cubicBezTo>
                  <a:cubicBezTo>
                    <a:pt x="13888" y="18349"/>
                    <a:pt x="13966" y="18406"/>
                    <a:pt x="13993" y="18349"/>
                  </a:cubicBezTo>
                  <a:cubicBezTo>
                    <a:pt x="14020" y="18293"/>
                    <a:pt x="14103" y="18226"/>
                    <a:pt x="14099" y="18428"/>
                  </a:cubicBezTo>
                  <a:cubicBezTo>
                    <a:pt x="14095" y="18631"/>
                    <a:pt x="14142" y="18676"/>
                    <a:pt x="14103" y="18743"/>
                  </a:cubicBezTo>
                  <a:cubicBezTo>
                    <a:pt x="14064" y="18810"/>
                    <a:pt x="14044" y="19103"/>
                    <a:pt x="14032" y="19227"/>
                  </a:cubicBezTo>
                  <a:cubicBezTo>
                    <a:pt x="14020" y="19351"/>
                    <a:pt x="13962" y="19384"/>
                    <a:pt x="13954" y="19519"/>
                  </a:cubicBezTo>
                  <a:cubicBezTo>
                    <a:pt x="13946" y="19654"/>
                    <a:pt x="13891" y="19666"/>
                    <a:pt x="13891" y="19767"/>
                  </a:cubicBezTo>
                  <a:cubicBezTo>
                    <a:pt x="13891" y="19868"/>
                    <a:pt x="13813" y="19846"/>
                    <a:pt x="13774" y="19767"/>
                  </a:cubicBezTo>
                  <a:cubicBezTo>
                    <a:pt x="13735" y="19688"/>
                    <a:pt x="13696" y="19913"/>
                    <a:pt x="13664" y="19913"/>
                  </a:cubicBezTo>
                  <a:cubicBezTo>
                    <a:pt x="13633" y="19913"/>
                    <a:pt x="13637" y="20104"/>
                    <a:pt x="13645" y="20183"/>
                  </a:cubicBezTo>
                  <a:cubicBezTo>
                    <a:pt x="13653" y="20262"/>
                    <a:pt x="13633" y="20363"/>
                    <a:pt x="13653" y="20498"/>
                  </a:cubicBezTo>
                  <a:cubicBezTo>
                    <a:pt x="13663" y="20571"/>
                    <a:pt x="13657" y="20708"/>
                    <a:pt x="13662" y="20862"/>
                  </a:cubicBezTo>
                  <a:cubicBezTo>
                    <a:pt x="13710" y="20763"/>
                    <a:pt x="13753" y="20689"/>
                    <a:pt x="13772" y="20689"/>
                  </a:cubicBezTo>
                  <a:cubicBezTo>
                    <a:pt x="13821" y="20689"/>
                    <a:pt x="13870" y="20931"/>
                    <a:pt x="13925" y="20937"/>
                  </a:cubicBezTo>
                  <a:cubicBezTo>
                    <a:pt x="13980" y="20943"/>
                    <a:pt x="14228" y="20464"/>
                    <a:pt x="14230" y="20386"/>
                  </a:cubicBezTo>
                  <a:cubicBezTo>
                    <a:pt x="14232" y="20307"/>
                    <a:pt x="14377" y="19907"/>
                    <a:pt x="14445" y="19699"/>
                  </a:cubicBezTo>
                  <a:cubicBezTo>
                    <a:pt x="14514" y="19491"/>
                    <a:pt x="14604" y="19187"/>
                    <a:pt x="14639" y="18951"/>
                  </a:cubicBezTo>
                  <a:cubicBezTo>
                    <a:pt x="14661" y="18806"/>
                    <a:pt x="14756" y="18524"/>
                    <a:pt x="14780" y="18411"/>
                  </a:cubicBezTo>
                  <a:cubicBezTo>
                    <a:pt x="14803" y="18299"/>
                    <a:pt x="14819" y="18288"/>
                    <a:pt x="14862" y="18023"/>
                  </a:cubicBezTo>
                  <a:cubicBezTo>
                    <a:pt x="14905" y="17759"/>
                    <a:pt x="14905" y="17067"/>
                    <a:pt x="14919" y="17022"/>
                  </a:cubicBezTo>
                  <a:cubicBezTo>
                    <a:pt x="14932" y="16977"/>
                    <a:pt x="14925" y="16859"/>
                    <a:pt x="14944" y="16786"/>
                  </a:cubicBezTo>
                  <a:cubicBezTo>
                    <a:pt x="14964" y="16713"/>
                    <a:pt x="14954" y="16611"/>
                    <a:pt x="14993" y="16516"/>
                  </a:cubicBezTo>
                  <a:cubicBezTo>
                    <a:pt x="15032" y="16420"/>
                    <a:pt x="15024" y="16336"/>
                    <a:pt x="15015" y="16262"/>
                  </a:cubicBezTo>
                  <a:cubicBezTo>
                    <a:pt x="15005" y="16189"/>
                    <a:pt x="15017" y="16026"/>
                    <a:pt x="15007" y="15976"/>
                  </a:cubicBezTo>
                  <a:cubicBezTo>
                    <a:pt x="14997" y="15925"/>
                    <a:pt x="14999" y="15903"/>
                    <a:pt x="15022" y="15863"/>
                  </a:cubicBezTo>
                  <a:cubicBezTo>
                    <a:pt x="15046" y="15824"/>
                    <a:pt x="15007" y="15722"/>
                    <a:pt x="14974" y="15677"/>
                  </a:cubicBezTo>
                  <a:cubicBezTo>
                    <a:pt x="14940" y="15632"/>
                    <a:pt x="14897" y="15593"/>
                    <a:pt x="14893" y="15486"/>
                  </a:cubicBezTo>
                  <a:cubicBezTo>
                    <a:pt x="14889" y="15379"/>
                    <a:pt x="14833" y="15250"/>
                    <a:pt x="14789" y="15261"/>
                  </a:cubicBezTo>
                  <a:cubicBezTo>
                    <a:pt x="14746" y="15273"/>
                    <a:pt x="14666" y="15194"/>
                    <a:pt x="14676" y="15273"/>
                  </a:cubicBezTo>
                  <a:cubicBezTo>
                    <a:pt x="14686" y="15351"/>
                    <a:pt x="14672" y="15419"/>
                    <a:pt x="14651" y="15402"/>
                  </a:cubicBezTo>
                  <a:cubicBezTo>
                    <a:pt x="14629" y="15385"/>
                    <a:pt x="14619" y="15436"/>
                    <a:pt x="14594" y="15548"/>
                  </a:cubicBezTo>
                  <a:cubicBezTo>
                    <a:pt x="14568" y="15661"/>
                    <a:pt x="14478" y="15672"/>
                    <a:pt x="14519" y="15565"/>
                  </a:cubicBezTo>
                  <a:cubicBezTo>
                    <a:pt x="14561" y="15458"/>
                    <a:pt x="14506" y="15452"/>
                    <a:pt x="14514" y="15340"/>
                  </a:cubicBezTo>
                  <a:cubicBezTo>
                    <a:pt x="14522" y="15227"/>
                    <a:pt x="14555" y="15115"/>
                    <a:pt x="14510" y="15188"/>
                  </a:cubicBezTo>
                  <a:cubicBezTo>
                    <a:pt x="14465" y="15261"/>
                    <a:pt x="14465" y="15436"/>
                    <a:pt x="14428" y="15458"/>
                  </a:cubicBezTo>
                  <a:cubicBezTo>
                    <a:pt x="14390" y="15481"/>
                    <a:pt x="14402" y="15154"/>
                    <a:pt x="14412" y="15070"/>
                  </a:cubicBezTo>
                  <a:cubicBezTo>
                    <a:pt x="14422" y="14986"/>
                    <a:pt x="14343" y="15076"/>
                    <a:pt x="14261" y="15059"/>
                  </a:cubicBezTo>
                  <a:cubicBezTo>
                    <a:pt x="14179" y="15042"/>
                    <a:pt x="14201" y="14879"/>
                    <a:pt x="14267" y="14777"/>
                  </a:cubicBezTo>
                  <a:cubicBezTo>
                    <a:pt x="14334" y="14676"/>
                    <a:pt x="14322" y="14581"/>
                    <a:pt x="14355" y="14541"/>
                  </a:cubicBezTo>
                  <a:cubicBezTo>
                    <a:pt x="14388" y="14502"/>
                    <a:pt x="14475" y="14339"/>
                    <a:pt x="14525" y="14254"/>
                  </a:cubicBezTo>
                  <a:cubicBezTo>
                    <a:pt x="14576" y="14170"/>
                    <a:pt x="14586" y="14074"/>
                    <a:pt x="14598" y="13979"/>
                  </a:cubicBezTo>
                  <a:cubicBezTo>
                    <a:pt x="14610" y="13883"/>
                    <a:pt x="14703" y="13765"/>
                    <a:pt x="14788" y="13568"/>
                  </a:cubicBezTo>
                  <a:cubicBezTo>
                    <a:pt x="14872" y="13371"/>
                    <a:pt x="14913" y="13259"/>
                    <a:pt x="14932" y="13140"/>
                  </a:cubicBezTo>
                  <a:cubicBezTo>
                    <a:pt x="14952" y="13022"/>
                    <a:pt x="15077" y="12876"/>
                    <a:pt x="15079" y="12786"/>
                  </a:cubicBezTo>
                  <a:cubicBezTo>
                    <a:pt x="15081" y="12696"/>
                    <a:pt x="15228" y="12471"/>
                    <a:pt x="15328" y="12415"/>
                  </a:cubicBezTo>
                  <a:cubicBezTo>
                    <a:pt x="15427" y="12359"/>
                    <a:pt x="15586" y="12432"/>
                    <a:pt x="15615" y="12516"/>
                  </a:cubicBezTo>
                  <a:cubicBezTo>
                    <a:pt x="15645" y="12600"/>
                    <a:pt x="15666" y="12567"/>
                    <a:pt x="15684" y="12511"/>
                  </a:cubicBezTo>
                  <a:cubicBezTo>
                    <a:pt x="15701" y="12454"/>
                    <a:pt x="15740" y="12482"/>
                    <a:pt x="15807" y="12505"/>
                  </a:cubicBezTo>
                  <a:cubicBezTo>
                    <a:pt x="15874" y="12527"/>
                    <a:pt x="15889" y="12415"/>
                    <a:pt x="15934" y="12454"/>
                  </a:cubicBezTo>
                  <a:cubicBezTo>
                    <a:pt x="15979" y="12494"/>
                    <a:pt x="16016" y="12516"/>
                    <a:pt x="16044" y="12364"/>
                  </a:cubicBezTo>
                  <a:cubicBezTo>
                    <a:pt x="16071" y="12212"/>
                    <a:pt x="16200" y="12241"/>
                    <a:pt x="16230" y="12303"/>
                  </a:cubicBezTo>
                  <a:cubicBezTo>
                    <a:pt x="16259" y="12365"/>
                    <a:pt x="16283" y="12449"/>
                    <a:pt x="16330" y="12359"/>
                  </a:cubicBezTo>
                  <a:cubicBezTo>
                    <a:pt x="16376" y="12269"/>
                    <a:pt x="16376" y="12477"/>
                    <a:pt x="16421" y="12494"/>
                  </a:cubicBezTo>
                  <a:cubicBezTo>
                    <a:pt x="16466" y="12511"/>
                    <a:pt x="16437" y="12623"/>
                    <a:pt x="16398" y="12612"/>
                  </a:cubicBezTo>
                  <a:cubicBezTo>
                    <a:pt x="16359" y="12600"/>
                    <a:pt x="16310" y="12668"/>
                    <a:pt x="16355" y="12741"/>
                  </a:cubicBezTo>
                  <a:cubicBezTo>
                    <a:pt x="16400" y="12814"/>
                    <a:pt x="16453" y="12674"/>
                    <a:pt x="16488" y="12685"/>
                  </a:cubicBezTo>
                  <a:cubicBezTo>
                    <a:pt x="16523" y="12696"/>
                    <a:pt x="16578" y="12707"/>
                    <a:pt x="16627" y="12617"/>
                  </a:cubicBezTo>
                  <a:cubicBezTo>
                    <a:pt x="16676" y="12527"/>
                    <a:pt x="16690" y="12691"/>
                    <a:pt x="16721" y="12612"/>
                  </a:cubicBezTo>
                  <a:cubicBezTo>
                    <a:pt x="16752" y="12533"/>
                    <a:pt x="16823" y="12511"/>
                    <a:pt x="16858" y="12516"/>
                  </a:cubicBezTo>
                  <a:cubicBezTo>
                    <a:pt x="16893" y="12522"/>
                    <a:pt x="16864" y="12398"/>
                    <a:pt x="16805" y="12398"/>
                  </a:cubicBezTo>
                  <a:cubicBezTo>
                    <a:pt x="16746" y="12398"/>
                    <a:pt x="16748" y="12308"/>
                    <a:pt x="16795" y="12077"/>
                  </a:cubicBezTo>
                  <a:cubicBezTo>
                    <a:pt x="16842" y="11847"/>
                    <a:pt x="16932" y="11723"/>
                    <a:pt x="16989" y="11583"/>
                  </a:cubicBezTo>
                  <a:cubicBezTo>
                    <a:pt x="17046" y="11442"/>
                    <a:pt x="17087" y="11510"/>
                    <a:pt x="17087" y="11419"/>
                  </a:cubicBezTo>
                  <a:cubicBezTo>
                    <a:pt x="17087" y="11329"/>
                    <a:pt x="17114" y="11076"/>
                    <a:pt x="17157" y="11071"/>
                  </a:cubicBezTo>
                  <a:cubicBezTo>
                    <a:pt x="17200" y="11065"/>
                    <a:pt x="17308" y="11121"/>
                    <a:pt x="17374" y="11014"/>
                  </a:cubicBezTo>
                  <a:cubicBezTo>
                    <a:pt x="17441" y="10907"/>
                    <a:pt x="17435" y="11093"/>
                    <a:pt x="17462" y="11121"/>
                  </a:cubicBezTo>
                  <a:cubicBezTo>
                    <a:pt x="17490" y="11149"/>
                    <a:pt x="17527" y="10958"/>
                    <a:pt x="17558" y="11014"/>
                  </a:cubicBezTo>
                  <a:cubicBezTo>
                    <a:pt x="17590" y="11071"/>
                    <a:pt x="17511" y="11206"/>
                    <a:pt x="17494" y="11369"/>
                  </a:cubicBezTo>
                  <a:cubicBezTo>
                    <a:pt x="17476" y="11532"/>
                    <a:pt x="17535" y="11470"/>
                    <a:pt x="17568" y="11515"/>
                  </a:cubicBezTo>
                  <a:cubicBezTo>
                    <a:pt x="17601" y="11560"/>
                    <a:pt x="17525" y="11628"/>
                    <a:pt x="17533" y="11672"/>
                  </a:cubicBezTo>
                  <a:cubicBezTo>
                    <a:pt x="17541" y="11717"/>
                    <a:pt x="17607" y="11717"/>
                    <a:pt x="17693" y="11470"/>
                  </a:cubicBezTo>
                  <a:cubicBezTo>
                    <a:pt x="17779" y="11223"/>
                    <a:pt x="17858" y="11155"/>
                    <a:pt x="17912" y="11172"/>
                  </a:cubicBezTo>
                  <a:cubicBezTo>
                    <a:pt x="17967" y="11189"/>
                    <a:pt x="17936" y="11031"/>
                    <a:pt x="17940" y="10801"/>
                  </a:cubicBezTo>
                  <a:cubicBezTo>
                    <a:pt x="17944" y="10570"/>
                    <a:pt x="18112" y="10503"/>
                    <a:pt x="18167" y="10570"/>
                  </a:cubicBezTo>
                  <a:cubicBezTo>
                    <a:pt x="18222" y="10637"/>
                    <a:pt x="18218" y="10699"/>
                    <a:pt x="18165" y="10660"/>
                  </a:cubicBezTo>
                  <a:cubicBezTo>
                    <a:pt x="18112" y="10621"/>
                    <a:pt x="18063" y="10756"/>
                    <a:pt x="18065" y="10947"/>
                  </a:cubicBezTo>
                  <a:cubicBezTo>
                    <a:pt x="18067" y="11138"/>
                    <a:pt x="18018" y="11200"/>
                    <a:pt x="18044" y="11273"/>
                  </a:cubicBezTo>
                  <a:cubicBezTo>
                    <a:pt x="18069" y="11346"/>
                    <a:pt x="18006" y="11363"/>
                    <a:pt x="18004" y="11442"/>
                  </a:cubicBezTo>
                  <a:cubicBezTo>
                    <a:pt x="18002" y="11521"/>
                    <a:pt x="18004" y="11583"/>
                    <a:pt x="17965" y="11616"/>
                  </a:cubicBezTo>
                  <a:cubicBezTo>
                    <a:pt x="17926" y="11650"/>
                    <a:pt x="17795" y="11689"/>
                    <a:pt x="17791" y="11836"/>
                  </a:cubicBezTo>
                  <a:cubicBezTo>
                    <a:pt x="17787" y="11982"/>
                    <a:pt x="17717" y="11999"/>
                    <a:pt x="17683" y="12179"/>
                  </a:cubicBezTo>
                  <a:cubicBezTo>
                    <a:pt x="17650" y="12359"/>
                    <a:pt x="17523" y="12466"/>
                    <a:pt x="17439" y="12826"/>
                  </a:cubicBezTo>
                  <a:cubicBezTo>
                    <a:pt x="17355" y="13186"/>
                    <a:pt x="17222" y="13186"/>
                    <a:pt x="17222" y="13253"/>
                  </a:cubicBezTo>
                  <a:cubicBezTo>
                    <a:pt x="17222" y="13321"/>
                    <a:pt x="17130" y="13315"/>
                    <a:pt x="17098" y="13326"/>
                  </a:cubicBezTo>
                  <a:cubicBezTo>
                    <a:pt x="17067" y="13337"/>
                    <a:pt x="17128" y="13557"/>
                    <a:pt x="17053" y="13787"/>
                  </a:cubicBezTo>
                  <a:cubicBezTo>
                    <a:pt x="16979" y="14018"/>
                    <a:pt x="16930" y="14339"/>
                    <a:pt x="16932" y="14659"/>
                  </a:cubicBezTo>
                  <a:cubicBezTo>
                    <a:pt x="16934" y="14980"/>
                    <a:pt x="16971" y="15903"/>
                    <a:pt x="17005" y="16066"/>
                  </a:cubicBezTo>
                  <a:cubicBezTo>
                    <a:pt x="17038" y="16229"/>
                    <a:pt x="17018" y="16628"/>
                    <a:pt x="17046" y="16713"/>
                  </a:cubicBezTo>
                  <a:cubicBezTo>
                    <a:pt x="17073" y="16797"/>
                    <a:pt x="17063" y="16937"/>
                    <a:pt x="17081" y="16988"/>
                  </a:cubicBezTo>
                  <a:cubicBezTo>
                    <a:pt x="17098" y="17039"/>
                    <a:pt x="17171" y="16763"/>
                    <a:pt x="17220" y="16645"/>
                  </a:cubicBezTo>
                  <a:cubicBezTo>
                    <a:pt x="17269" y="16527"/>
                    <a:pt x="17253" y="16488"/>
                    <a:pt x="17286" y="16426"/>
                  </a:cubicBezTo>
                  <a:cubicBezTo>
                    <a:pt x="17320" y="16364"/>
                    <a:pt x="17306" y="16105"/>
                    <a:pt x="17316" y="16037"/>
                  </a:cubicBezTo>
                  <a:cubicBezTo>
                    <a:pt x="17325" y="15970"/>
                    <a:pt x="17386" y="15936"/>
                    <a:pt x="17406" y="15863"/>
                  </a:cubicBezTo>
                  <a:cubicBezTo>
                    <a:pt x="17425" y="15790"/>
                    <a:pt x="17476" y="15835"/>
                    <a:pt x="17504" y="15807"/>
                  </a:cubicBezTo>
                  <a:cubicBezTo>
                    <a:pt x="17531" y="15779"/>
                    <a:pt x="17501" y="15593"/>
                    <a:pt x="17492" y="15486"/>
                  </a:cubicBezTo>
                  <a:cubicBezTo>
                    <a:pt x="17482" y="15379"/>
                    <a:pt x="17572" y="15233"/>
                    <a:pt x="17619" y="15137"/>
                  </a:cubicBezTo>
                  <a:cubicBezTo>
                    <a:pt x="17666" y="15042"/>
                    <a:pt x="17725" y="15199"/>
                    <a:pt x="17777" y="15059"/>
                  </a:cubicBezTo>
                  <a:cubicBezTo>
                    <a:pt x="17830" y="14918"/>
                    <a:pt x="17774" y="14755"/>
                    <a:pt x="17754" y="14682"/>
                  </a:cubicBezTo>
                  <a:cubicBezTo>
                    <a:pt x="17734" y="14609"/>
                    <a:pt x="17807" y="14254"/>
                    <a:pt x="17848" y="14220"/>
                  </a:cubicBezTo>
                  <a:cubicBezTo>
                    <a:pt x="17889" y="14187"/>
                    <a:pt x="17910" y="14305"/>
                    <a:pt x="17950" y="14204"/>
                  </a:cubicBezTo>
                  <a:cubicBezTo>
                    <a:pt x="17989" y="14102"/>
                    <a:pt x="17914" y="13939"/>
                    <a:pt x="17887" y="13951"/>
                  </a:cubicBezTo>
                  <a:cubicBezTo>
                    <a:pt x="17860" y="13962"/>
                    <a:pt x="17850" y="13664"/>
                    <a:pt x="17914" y="13523"/>
                  </a:cubicBezTo>
                  <a:cubicBezTo>
                    <a:pt x="17979" y="13383"/>
                    <a:pt x="17953" y="13354"/>
                    <a:pt x="17910" y="13321"/>
                  </a:cubicBezTo>
                  <a:cubicBezTo>
                    <a:pt x="17867" y="13287"/>
                    <a:pt x="17860" y="13332"/>
                    <a:pt x="17826" y="13337"/>
                  </a:cubicBezTo>
                  <a:cubicBezTo>
                    <a:pt x="17793" y="13343"/>
                    <a:pt x="17760" y="13140"/>
                    <a:pt x="17811" y="12944"/>
                  </a:cubicBezTo>
                  <a:cubicBezTo>
                    <a:pt x="17862" y="12747"/>
                    <a:pt x="17910" y="12769"/>
                    <a:pt x="17922" y="12606"/>
                  </a:cubicBezTo>
                  <a:cubicBezTo>
                    <a:pt x="17934" y="12443"/>
                    <a:pt x="18004" y="12212"/>
                    <a:pt x="18022" y="12128"/>
                  </a:cubicBezTo>
                  <a:cubicBezTo>
                    <a:pt x="18040" y="12044"/>
                    <a:pt x="18110" y="12128"/>
                    <a:pt x="18138" y="12111"/>
                  </a:cubicBezTo>
                  <a:cubicBezTo>
                    <a:pt x="18165" y="12094"/>
                    <a:pt x="18155" y="12263"/>
                    <a:pt x="18188" y="12179"/>
                  </a:cubicBezTo>
                  <a:cubicBezTo>
                    <a:pt x="18222" y="12094"/>
                    <a:pt x="18276" y="11813"/>
                    <a:pt x="18321" y="11813"/>
                  </a:cubicBezTo>
                  <a:cubicBezTo>
                    <a:pt x="18366" y="11813"/>
                    <a:pt x="18337" y="12021"/>
                    <a:pt x="18349" y="12145"/>
                  </a:cubicBezTo>
                  <a:cubicBezTo>
                    <a:pt x="18361" y="12269"/>
                    <a:pt x="18386" y="12111"/>
                    <a:pt x="18472" y="11943"/>
                  </a:cubicBezTo>
                  <a:cubicBezTo>
                    <a:pt x="18558" y="11774"/>
                    <a:pt x="18746" y="11790"/>
                    <a:pt x="18803" y="11869"/>
                  </a:cubicBezTo>
                  <a:cubicBezTo>
                    <a:pt x="18860" y="11948"/>
                    <a:pt x="18869" y="12134"/>
                    <a:pt x="18901" y="12111"/>
                  </a:cubicBezTo>
                  <a:cubicBezTo>
                    <a:pt x="18948" y="12077"/>
                    <a:pt x="18908" y="11926"/>
                    <a:pt x="18955" y="11886"/>
                  </a:cubicBezTo>
                  <a:cubicBezTo>
                    <a:pt x="19002" y="11847"/>
                    <a:pt x="19085" y="11706"/>
                    <a:pt x="19147" y="11577"/>
                  </a:cubicBezTo>
                  <a:cubicBezTo>
                    <a:pt x="19210" y="11447"/>
                    <a:pt x="19192" y="11543"/>
                    <a:pt x="19225" y="11425"/>
                  </a:cubicBezTo>
                  <a:cubicBezTo>
                    <a:pt x="19259" y="11307"/>
                    <a:pt x="19292" y="11358"/>
                    <a:pt x="19302" y="11279"/>
                  </a:cubicBezTo>
                  <a:cubicBezTo>
                    <a:pt x="19312" y="11200"/>
                    <a:pt x="19401" y="11071"/>
                    <a:pt x="19525" y="10992"/>
                  </a:cubicBezTo>
                  <a:cubicBezTo>
                    <a:pt x="19648" y="10913"/>
                    <a:pt x="19808" y="10677"/>
                    <a:pt x="19801" y="10604"/>
                  </a:cubicBezTo>
                  <a:cubicBezTo>
                    <a:pt x="19793" y="10531"/>
                    <a:pt x="19848" y="10497"/>
                    <a:pt x="19854" y="10570"/>
                  </a:cubicBezTo>
                  <a:cubicBezTo>
                    <a:pt x="19859" y="10643"/>
                    <a:pt x="19906" y="10615"/>
                    <a:pt x="19971" y="10654"/>
                  </a:cubicBezTo>
                  <a:cubicBezTo>
                    <a:pt x="20035" y="10694"/>
                    <a:pt x="20065" y="10767"/>
                    <a:pt x="20116" y="10621"/>
                  </a:cubicBezTo>
                  <a:cubicBezTo>
                    <a:pt x="20167" y="10474"/>
                    <a:pt x="20110" y="10424"/>
                    <a:pt x="20112" y="10311"/>
                  </a:cubicBezTo>
                  <a:cubicBezTo>
                    <a:pt x="20114" y="10199"/>
                    <a:pt x="20024" y="10081"/>
                    <a:pt x="20035" y="9963"/>
                  </a:cubicBezTo>
                  <a:cubicBezTo>
                    <a:pt x="20047" y="9844"/>
                    <a:pt x="19969" y="9529"/>
                    <a:pt x="19945" y="9591"/>
                  </a:cubicBezTo>
                  <a:cubicBezTo>
                    <a:pt x="19922" y="9653"/>
                    <a:pt x="19867" y="9541"/>
                    <a:pt x="19867" y="9451"/>
                  </a:cubicBezTo>
                  <a:cubicBezTo>
                    <a:pt x="19867" y="9361"/>
                    <a:pt x="19863" y="9254"/>
                    <a:pt x="19826" y="9321"/>
                  </a:cubicBezTo>
                  <a:cubicBezTo>
                    <a:pt x="19789" y="9389"/>
                    <a:pt x="19726" y="9355"/>
                    <a:pt x="19715" y="9254"/>
                  </a:cubicBezTo>
                  <a:cubicBezTo>
                    <a:pt x="19703" y="9153"/>
                    <a:pt x="19787" y="9079"/>
                    <a:pt x="19846" y="9147"/>
                  </a:cubicBezTo>
                  <a:cubicBezTo>
                    <a:pt x="19904" y="9214"/>
                    <a:pt x="19887" y="9282"/>
                    <a:pt x="19916" y="9333"/>
                  </a:cubicBezTo>
                  <a:cubicBezTo>
                    <a:pt x="19945" y="9383"/>
                    <a:pt x="20026" y="9361"/>
                    <a:pt x="20067" y="9304"/>
                  </a:cubicBezTo>
                  <a:cubicBezTo>
                    <a:pt x="20108" y="9248"/>
                    <a:pt x="20223" y="9141"/>
                    <a:pt x="20243" y="9046"/>
                  </a:cubicBezTo>
                  <a:cubicBezTo>
                    <a:pt x="20262" y="8950"/>
                    <a:pt x="20241" y="8905"/>
                    <a:pt x="20280" y="8849"/>
                  </a:cubicBezTo>
                  <a:cubicBezTo>
                    <a:pt x="20319" y="8792"/>
                    <a:pt x="20290" y="8674"/>
                    <a:pt x="20257" y="8624"/>
                  </a:cubicBezTo>
                  <a:cubicBezTo>
                    <a:pt x="20223" y="8573"/>
                    <a:pt x="20231" y="8438"/>
                    <a:pt x="20266" y="8438"/>
                  </a:cubicBezTo>
                  <a:cubicBezTo>
                    <a:pt x="20302" y="8438"/>
                    <a:pt x="20292" y="8320"/>
                    <a:pt x="20315" y="8314"/>
                  </a:cubicBezTo>
                  <a:cubicBezTo>
                    <a:pt x="20339" y="8309"/>
                    <a:pt x="20343" y="8365"/>
                    <a:pt x="20386" y="8303"/>
                  </a:cubicBezTo>
                  <a:cubicBezTo>
                    <a:pt x="20429" y="8241"/>
                    <a:pt x="20388" y="8399"/>
                    <a:pt x="20368" y="8506"/>
                  </a:cubicBezTo>
                  <a:cubicBezTo>
                    <a:pt x="20349" y="8612"/>
                    <a:pt x="20409" y="8702"/>
                    <a:pt x="20415" y="8764"/>
                  </a:cubicBezTo>
                  <a:cubicBezTo>
                    <a:pt x="20421" y="8826"/>
                    <a:pt x="20505" y="8849"/>
                    <a:pt x="20552" y="8776"/>
                  </a:cubicBezTo>
                  <a:cubicBezTo>
                    <a:pt x="20599" y="8702"/>
                    <a:pt x="20750" y="8866"/>
                    <a:pt x="20759" y="8972"/>
                  </a:cubicBezTo>
                  <a:cubicBezTo>
                    <a:pt x="20769" y="9079"/>
                    <a:pt x="20791" y="9209"/>
                    <a:pt x="20853" y="9299"/>
                  </a:cubicBezTo>
                  <a:cubicBezTo>
                    <a:pt x="20916" y="9389"/>
                    <a:pt x="20973" y="9350"/>
                    <a:pt x="20984" y="9434"/>
                  </a:cubicBezTo>
                  <a:cubicBezTo>
                    <a:pt x="20996" y="9518"/>
                    <a:pt x="21020" y="9563"/>
                    <a:pt x="21055" y="9541"/>
                  </a:cubicBezTo>
                  <a:cubicBezTo>
                    <a:pt x="21090" y="9518"/>
                    <a:pt x="21110" y="9630"/>
                    <a:pt x="21135" y="9563"/>
                  </a:cubicBezTo>
                  <a:cubicBezTo>
                    <a:pt x="21161" y="9496"/>
                    <a:pt x="21174" y="9603"/>
                    <a:pt x="21208" y="9518"/>
                  </a:cubicBezTo>
                  <a:cubicBezTo>
                    <a:pt x="21241" y="9434"/>
                    <a:pt x="21135" y="9377"/>
                    <a:pt x="21149" y="9310"/>
                  </a:cubicBezTo>
                  <a:cubicBezTo>
                    <a:pt x="21163" y="9242"/>
                    <a:pt x="21184" y="9361"/>
                    <a:pt x="21213" y="9355"/>
                  </a:cubicBezTo>
                  <a:cubicBezTo>
                    <a:pt x="21243" y="9350"/>
                    <a:pt x="21206" y="9186"/>
                    <a:pt x="21227" y="9169"/>
                  </a:cubicBezTo>
                  <a:cubicBezTo>
                    <a:pt x="21249" y="9153"/>
                    <a:pt x="21231" y="8815"/>
                    <a:pt x="21208" y="8792"/>
                  </a:cubicBezTo>
                  <a:cubicBezTo>
                    <a:pt x="21184" y="8770"/>
                    <a:pt x="21204" y="8652"/>
                    <a:pt x="21249" y="8747"/>
                  </a:cubicBezTo>
                  <a:cubicBezTo>
                    <a:pt x="21294" y="8843"/>
                    <a:pt x="21364" y="8837"/>
                    <a:pt x="21397" y="8837"/>
                  </a:cubicBezTo>
                  <a:cubicBezTo>
                    <a:pt x="21431" y="8837"/>
                    <a:pt x="21399" y="8747"/>
                    <a:pt x="21366" y="8731"/>
                  </a:cubicBezTo>
                  <a:cubicBezTo>
                    <a:pt x="21333" y="8714"/>
                    <a:pt x="21372" y="8635"/>
                    <a:pt x="21395" y="8697"/>
                  </a:cubicBezTo>
                  <a:cubicBezTo>
                    <a:pt x="21419" y="8759"/>
                    <a:pt x="21464" y="8787"/>
                    <a:pt x="21468" y="8719"/>
                  </a:cubicBezTo>
                  <a:cubicBezTo>
                    <a:pt x="21472" y="8652"/>
                    <a:pt x="21495" y="8506"/>
                    <a:pt x="21536" y="8511"/>
                  </a:cubicBezTo>
                  <a:cubicBezTo>
                    <a:pt x="21577" y="8517"/>
                    <a:pt x="21591" y="8449"/>
                    <a:pt x="21552" y="841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85" name="Shape 6484">
              <a:extLst>
                <a:ext uri="{FF2B5EF4-FFF2-40B4-BE49-F238E27FC236}">
                  <a16:creationId xmlns:a16="http://schemas.microsoft.com/office/drawing/2014/main" id="{3112DC60-45DA-0255-B803-E345FA47E6B8}"/>
                </a:ext>
              </a:extLst>
            </p:cNvPr>
            <p:cNvSpPr/>
            <p:nvPr/>
          </p:nvSpPr>
          <p:spPr>
            <a:xfrm>
              <a:off x="7957881" y="2353716"/>
              <a:ext cx="142699" cy="14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6" h="20702" extrusionOk="0">
                  <a:moveTo>
                    <a:pt x="16256" y="12539"/>
                  </a:moveTo>
                  <a:cubicBezTo>
                    <a:pt x="13377" y="15199"/>
                    <a:pt x="7615" y="15825"/>
                    <a:pt x="7615" y="18017"/>
                  </a:cubicBezTo>
                  <a:cubicBezTo>
                    <a:pt x="7615" y="20208"/>
                    <a:pt x="643" y="21303"/>
                    <a:pt x="35" y="20364"/>
                  </a:cubicBezTo>
                  <a:cubicBezTo>
                    <a:pt x="-494" y="19541"/>
                    <a:pt x="5190" y="19268"/>
                    <a:pt x="6554" y="16137"/>
                  </a:cubicBezTo>
                  <a:cubicBezTo>
                    <a:pt x="7919" y="13006"/>
                    <a:pt x="13095" y="11395"/>
                    <a:pt x="15650" y="7214"/>
                  </a:cubicBezTo>
                  <a:cubicBezTo>
                    <a:pt x="17469" y="4242"/>
                    <a:pt x="18985" y="-297"/>
                    <a:pt x="20046" y="15"/>
                  </a:cubicBezTo>
                  <a:cubicBezTo>
                    <a:pt x="21106" y="329"/>
                    <a:pt x="19136" y="9875"/>
                    <a:pt x="16256" y="1253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86" name="Shape 6485">
              <a:extLst>
                <a:ext uri="{FF2B5EF4-FFF2-40B4-BE49-F238E27FC236}">
                  <a16:creationId xmlns:a16="http://schemas.microsoft.com/office/drawing/2014/main" id="{D442CB14-0458-407D-5C8C-59D75A88DF03}"/>
                </a:ext>
              </a:extLst>
            </p:cNvPr>
            <p:cNvSpPr/>
            <p:nvPr/>
          </p:nvSpPr>
          <p:spPr>
            <a:xfrm>
              <a:off x="5957971" y="1238228"/>
              <a:ext cx="3907312" cy="1429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45" extrusionOk="0">
                  <a:moveTo>
                    <a:pt x="4515" y="6402"/>
                  </a:moveTo>
                  <a:cubicBezTo>
                    <a:pt x="4519" y="6508"/>
                    <a:pt x="4495" y="6583"/>
                    <a:pt x="4421" y="6583"/>
                  </a:cubicBezTo>
                  <a:cubicBezTo>
                    <a:pt x="4347" y="6583"/>
                    <a:pt x="4456" y="6710"/>
                    <a:pt x="4464" y="6827"/>
                  </a:cubicBezTo>
                  <a:cubicBezTo>
                    <a:pt x="4472" y="6944"/>
                    <a:pt x="4390" y="6859"/>
                    <a:pt x="4386" y="7040"/>
                  </a:cubicBezTo>
                  <a:cubicBezTo>
                    <a:pt x="4382" y="7221"/>
                    <a:pt x="4241" y="7040"/>
                    <a:pt x="4221" y="7274"/>
                  </a:cubicBezTo>
                  <a:cubicBezTo>
                    <a:pt x="4202" y="7508"/>
                    <a:pt x="4292" y="7476"/>
                    <a:pt x="4355" y="7487"/>
                  </a:cubicBezTo>
                  <a:cubicBezTo>
                    <a:pt x="4417" y="7497"/>
                    <a:pt x="4331" y="7657"/>
                    <a:pt x="4378" y="7752"/>
                  </a:cubicBezTo>
                  <a:cubicBezTo>
                    <a:pt x="4425" y="7848"/>
                    <a:pt x="4460" y="7816"/>
                    <a:pt x="4429" y="7635"/>
                  </a:cubicBezTo>
                  <a:cubicBezTo>
                    <a:pt x="4398" y="7455"/>
                    <a:pt x="4593" y="7699"/>
                    <a:pt x="4535" y="7838"/>
                  </a:cubicBezTo>
                  <a:cubicBezTo>
                    <a:pt x="4476" y="7976"/>
                    <a:pt x="4628" y="8082"/>
                    <a:pt x="4703" y="8093"/>
                  </a:cubicBezTo>
                  <a:cubicBezTo>
                    <a:pt x="4777" y="8104"/>
                    <a:pt x="5041" y="8260"/>
                    <a:pt x="5047" y="8093"/>
                  </a:cubicBezTo>
                  <a:cubicBezTo>
                    <a:pt x="5051" y="7986"/>
                    <a:pt x="4950" y="7891"/>
                    <a:pt x="4867" y="7657"/>
                  </a:cubicBezTo>
                  <a:cubicBezTo>
                    <a:pt x="4785" y="7423"/>
                    <a:pt x="4726" y="7040"/>
                    <a:pt x="4820" y="6880"/>
                  </a:cubicBezTo>
                  <a:cubicBezTo>
                    <a:pt x="4914" y="6721"/>
                    <a:pt x="4832" y="6646"/>
                    <a:pt x="4926" y="6466"/>
                  </a:cubicBezTo>
                  <a:cubicBezTo>
                    <a:pt x="5020" y="6285"/>
                    <a:pt x="4965" y="6115"/>
                    <a:pt x="5043" y="6093"/>
                  </a:cubicBezTo>
                  <a:cubicBezTo>
                    <a:pt x="5122" y="6072"/>
                    <a:pt x="5036" y="5881"/>
                    <a:pt x="5114" y="5849"/>
                  </a:cubicBezTo>
                  <a:cubicBezTo>
                    <a:pt x="5192" y="5817"/>
                    <a:pt x="5208" y="5583"/>
                    <a:pt x="5196" y="5498"/>
                  </a:cubicBezTo>
                  <a:cubicBezTo>
                    <a:pt x="5184" y="5413"/>
                    <a:pt x="5278" y="5509"/>
                    <a:pt x="5321" y="5381"/>
                  </a:cubicBezTo>
                  <a:cubicBezTo>
                    <a:pt x="5364" y="5253"/>
                    <a:pt x="5466" y="5338"/>
                    <a:pt x="5497" y="5158"/>
                  </a:cubicBezTo>
                  <a:cubicBezTo>
                    <a:pt x="5529" y="4977"/>
                    <a:pt x="5979" y="4562"/>
                    <a:pt x="6233" y="4402"/>
                  </a:cubicBezTo>
                  <a:cubicBezTo>
                    <a:pt x="6488" y="4243"/>
                    <a:pt x="6664" y="3956"/>
                    <a:pt x="6574" y="3764"/>
                  </a:cubicBezTo>
                  <a:cubicBezTo>
                    <a:pt x="6484" y="3573"/>
                    <a:pt x="6229" y="3839"/>
                    <a:pt x="6167" y="3977"/>
                  </a:cubicBezTo>
                  <a:cubicBezTo>
                    <a:pt x="6104" y="4115"/>
                    <a:pt x="6014" y="4019"/>
                    <a:pt x="5952" y="4115"/>
                  </a:cubicBezTo>
                  <a:cubicBezTo>
                    <a:pt x="5889" y="4211"/>
                    <a:pt x="5756" y="4296"/>
                    <a:pt x="5689" y="4179"/>
                  </a:cubicBezTo>
                  <a:cubicBezTo>
                    <a:pt x="5623" y="4062"/>
                    <a:pt x="5544" y="4317"/>
                    <a:pt x="5494" y="4307"/>
                  </a:cubicBezTo>
                  <a:cubicBezTo>
                    <a:pt x="5443" y="4296"/>
                    <a:pt x="5384" y="4445"/>
                    <a:pt x="5329" y="4434"/>
                  </a:cubicBezTo>
                  <a:cubicBezTo>
                    <a:pt x="5274" y="4424"/>
                    <a:pt x="5165" y="4551"/>
                    <a:pt x="5157" y="4636"/>
                  </a:cubicBezTo>
                  <a:cubicBezTo>
                    <a:pt x="5149" y="4721"/>
                    <a:pt x="5055" y="4700"/>
                    <a:pt x="5055" y="4807"/>
                  </a:cubicBezTo>
                  <a:cubicBezTo>
                    <a:pt x="5055" y="4913"/>
                    <a:pt x="4981" y="5009"/>
                    <a:pt x="4942" y="4913"/>
                  </a:cubicBezTo>
                  <a:cubicBezTo>
                    <a:pt x="4902" y="4817"/>
                    <a:pt x="4856" y="5019"/>
                    <a:pt x="4910" y="5158"/>
                  </a:cubicBezTo>
                  <a:cubicBezTo>
                    <a:pt x="4965" y="5296"/>
                    <a:pt x="4809" y="5306"/>
                    <a:pt x="4836" y="5391"/>
                  </a:cubicBezTo>
                  <a:cubicBezTo>
                    <a:pt x="4863" y="5477"/>
                    <a:pt x="4777" y="5530"/>
                    <a:pt x="4797" y="5625"/>
                  </a:cubicBezTo>
                  <a:cubicBezTo>
                    <a:pt x="4816" y="5721"/>
                    <a:pt x="4742" y="5753"/>
                    <a:pt x="4683" y="5785"/>
                  </a:cubicBezTo>
                  <a:cubicBezTo>
                    <a:pt x="4625" y="5817"/>
                    <a:pt x="4593" y="6030"/>
                    <a:pt x="4668" y="6040"/>
                  </a:cubicBezTo>
                  <a:cubicBezTo>
                    <a:pt x="4742" y="6051"/>
                    <a:pt x="4625" y="6083"/>
                    <a:pt x="4632" y="6242"/>
                  </a:cubicBezTo>
                  <a:cubicBezTo>
                    <a:pt x="4640" y="6402"/>
                    <a:pt x="4511" y="6295"/>
                    <a:pt x="4515" y="6402"/>
                  </a:cubicBezTo>
                  <a:close/>
                  <a:moveTo>
                    <a:pt x="5098" y="499"/>
                  </a:moveTo>
                  <a:cubicBezTo>
                    <a:pt x="5110" y="276"/>
                    <a:pt x="4973" y="457"/>
                    <a:pt x="4871" y="340"/>
                  </a:cubicBezTo>
                  <a:cubicBezTo>
                    <a:pt x="4769" y="223"/>
                    <a:pt x="4709" y="232"/>
                    <a:pt x="4777" y="393"/>
                  </a:cubicBezTo>
                  <a:cubicBezTo>
                    <a:pt x="4809" y="467"/>
                    <a:pt x="4603" y="526"/>
                    <a:pt x="4636" y="616"/>
                  </a:cubicBezTo>
                  <a:cubicBezTo>
                    <a:pt x="4711" y="818"/>
                    <a:pt x="5086" y="723"/>
                    <a:pt x="5098" y="499"/>
                  </a:cubicBezTo>
                  <a:close/>
                  <a:moveTo>
                    <a:pt x="5721" y="669"/>
                  </a:moveTo>
                  <a:cubicBezTo>
                    <a:pt x="5748" y="574"/>
                    <a:pt x="5670" y="574"/>
                    <a:pt x="5662" y="478"/>
                  </a:cubicBezTo>
                  <a:cubicBezTo>
                    <a:pt x="5654" y="382"/>
                    <a:pt x="5435" y="361"/>
                    <a:pt x="5447" y="467"/>
                  </a:cubicBezTo>
                  <a:cubicBezTo>
                    <a:pt x="5458" y="574"/>
                    <a:pt x="5295" y="690"/>
                    <a:pt x="5345" y="797"/>
                  </a:cubicBezTo>
                  <a:cubicBezTo>
                    <a:pt x="5439" y="999"/>
                    <a:pt x="5693" y="765"/>
                    <a:pt x="5721" y="669"/>
                  </a:cubicBezTo>
                  <a:close/>
                  <a:moveTo>
                    <a:pt x="5051" y="872"/>
                  </a:moveTo>
                  <a:cubicBezTo>
                    <a:pt x="5063" y="956"/>
                    <a:pt x="5032" y="967"/>
                    <a:pt x="4953" y="967"/>
                  </a:cubicBezTo>
                  <a:cubicBezTo>
                    <a:pt x="4875" y="967"/>
                    <a:pt x="4834" y="1087"/>
                    <a:pt x="4875" y="1180"/>
                  </a:cubicBezTo>
                  <a:cubicBezTo>
                    <a:pt x="4922" y="1286"/>
                    <a:pt x="5129" y="1244"/>
                    <a:pt x="5165" y="1116"/>
                  </a:cubicBezTo>
                  <a:cubicBezTo>
                    <a:pt x="5200" y="988"/>
                    <a:pt x="5290" y="1095"/>
                    <a:pt x="5306" y="967"/>
                  </a:cubicBezTo>
                  <a:cubicBezTo>
                    <a:pt x="5321" y="840"/>
                    <a:pt x="5039" y="787"/>
                    <a:pt x="5051" y="872"/>
                  </a:cubicBezTo>
                  <a:close/>
                  <a:moveTo>
                    <a:pt x="4546" y="1010"/>
                  </a:moveTo>
                  <a:cubicBezTo>
                    <a:pt x="4546" y="840"/>
                    <a:pt x="4342" y="1027"/>
                    <a:pt x="4382" y="1063"/>
                  </a:cubicBezTo>
                  <a:cubicBezTo>
                    <a:pt x="4417" y="1095"/>
                    <a:pt x="4546" y="1180"/>
                    <a:pt x="4546" y="1010"/>
                  </a:cubicBezTo>
                  <a:close/>
                  <a:moveTo>
                    <a:pt x="5032" y="297"/>
                  </a:moveTo>
                  <a:cubicBezTo>
                    <a:pt x="5126" y="297"/>
                    <a:pt x="5098" y="138"/>
                    <a:pt x="5161" y="159"/>
                  </a:cubicBezTo>
                  <a:cubicBezTo>
                    <a:pt x="5223" y="180"/>
                    <a:pt x="5306" y="170"/>
                    <a:pt x="5274" y="63"/>
                  </a:cubicBezTo>
                  <a:cubicBezTo>
                    <a:pt x="5243" y="-43"/>
                    <a:pt x="5016" y="-1"/>
                    <a:pt x="5039" y="85"/>
                  </a:cubicBezTo>
                  <a:cubicBezTo>
                    <a:pt x="5063" y="170"/>
                    <a:pt x="4856" y="138"/>
                    <a:pt x="4859" y="170"/>
                  </a:cubicBezTo>
                  <a:cubicBezTo>
                    <a:pt x="4867" y="233"/>
                    <a:pt x="4938" y="297"/>
                    <a:pt x="5032" y="297"/>
                  </a:cubicBezTo>
                  <a:close/>
                  <a:moveTo>
                    <a:pt x="12159" y="5551"/>
                  </a:moveTo>
                  <a:cubicBezTo>
                    <a:pt x="12144" y="5636"/>
                    <a:pt x="12058" y="5642"/>
                    <a:pt x="12081" y="5721"/>
                  </a:cubicBezTo>
                  <a:cubicBezTo>
                    <a:pt x="12120" y="5860"/>
                    <a:pt x="12316" y="5785"/>
                    <a:pt x="12320" y="5615"/>
                  </a:cubicBezTo>
                  <a:cubicBezTo>
                    <a:pt x="12324" y="5445"/>
                    <a:pt x="12175" y="5466"/>
                    <a:pt x="12159" y="5551"/>
                  </a:cubicBezTo>
                  <a:close/>
                  <a:moveTo>
                    <a:pt x="3826" y="9252"/>
                  </a:moveTo>
                  <a:cubicBezTo>
                    <a:pt x="3932" y="9518"/>
                    <a:pt x="4022" y="9135"/>
                    <a:pt x="4073" y="9114"/>
                  </a:cubicBezTo>
                  <a:cubicBezTo>
                    <a:pt x="4124" y="9093"/>
                    <a:pt x="4041" y="8944"/>
                    <a:pt x="3955" y="8880"/>
                  </a:cubicBezTo>
                  <a:cubicBezTo>
                    <a:pt x="3869" y="8816"/>
                    <a:pt x="3746" y="9051"/>
                    <a:pt x="3826" y="9252"/>
                  </a:cubicBezTo>
                  <a:close/>
                  <a:moveTo>
                    <a:pt x="3994" y="659"/>
                  </a:moveTo>
                  <a:cubicBezTo>
                    <a:pt x="4049" y="765"/>
                    <a:pt x="3842" y="733"/>
                    <a:pt x="3814" y="840"/>
                  </a:cubicBezTo>
                  <a:cubicBezTo>
                    <a:pt x="3787" y="946"/>
                    <a:pt x="3666" y="907"/>
                    <a:pt x="3689" y="1031"/>
                  </a:cubicBezTo>
                  <a:cubicBezTo>
                    <a:pt x="3713" y="1159"/>
                    <a:pt x="3908" y="1169"/>
                    <a:pt x="3908" y="1063"/>
                  </a:cubicBezTo>
                  <a:cubicBezTo>
                    <a:pt x="3908" y="956"/>
                    <a:pt x="4010" y="1052"/>
                    <a:pt x="4014" y="956"/>
                  </a:cubicBezTo>
                  <a:cubicBezTo>
                    <a:pt x="4018" y="861"/>
                    <a:pt x="4061" y="755"/>
                    <a:pt x="4170" y="733"/>
                  </a:cubicBezTo>
                  <a:cubicBezTo>
                    <a:pt x="4280" y="712"/>
                    <a:pt x="4280" y="606"/>
                    <a:pt x="4178" y="478"/>
                  </a:cubicBezTo>
                  <a:cubicBezTo>
                    <a:pt x="4077" y="350"/>
                    <a:pt x="3940" y="553"/>
                    <a:pt x="3994" y="659"/>
                  </a:cubicBezTo>
                  <a:close/>
                  <a:moveTo>
                    <a:pt x="16304" y="18728"/>
                  </a:moveTo>
                  <a:cubicBezTo>
                    <a:pt x="16261" y="18419"/>
                    <a:pt x="16367" y="18122"/>
                    <a:pt x="16289" y="17962"/>
                  </a:cubicBezTo>
                  <a:cubicBezTo>
                    <a:pt x="16210" y="17803"/>
                    <a:pt x="16242" y="17473"/>
                    <a:pt x="16203" y="17537"/>
                  </a:cubicBezTo>
                  <a:cubicBezTo>
                    <a:pt x="16163" y="17601"/>
                    <a:pt x="16203" y="17888"/>
                    <a:pt x="16140" y="17909"/>
                  </a:cubicBezTo>
                  <a:cubicBezTo>
                    <a:pt x="16077" y="17930"/>
                    <a:pt x="16136" y="18090"/>
                    <a:pt x="16112" y="18303"/>
                  </a:cubicBezTo>
                  <a:cubicBezTo>
                    <a:pt x="16089" y="18515"/>
                    <a:pt x="16124" y="18824"/>
                    <a:pt x="16156" y="19015"/>
                  </a:cubicBezTo>
                  <a:cubicBezTo>
                    <a:pt x="16187" y="19206"/>
                    <a:pt x="16112" y="20227"/>
                    <a:pt x="16144" y="20398"/>
                  </a:cubicBezTo>
                  <a:cubicBezTo>
                    <a:pt x="16175" y="20568"/>
                    <a:pt x="16093" y="21321"/>
                    <a:pt x="16120" y="21408"/>
                  </a:cubicBezTo>
                  <a:cubicBezTo>
                    <a:pt x="16167" y="21557"/>
                    <a:pt x="16136" y="21206"/>
                    <a:pt x="16206" y="21174"/>
                  </a:cubicBezTo>
                  <a:cubicBezTo>
                    <a:pt x="16277" y="21142"/>
                    <a:pt x="16277" y="21387"/>
                    <a:pt x="16320" y="21440"/>
                  </a:cubicBezTo>
                  <a:cubicBezTo>
                    <a:pt x="16363" y="21493"/>
                    <a:pt x="16336" y="21099"/>
                    <a:pt x="16296" y="21121"/>
                  </a:cubicBezTo>
                  <a:cubicBezTo>
                    <a:pt x="16257" y="21142"/>
                    <a:pt x="16226" y="20866"/>
                    <a:pt x="16206" y="20695"/>
                  </a:cubicBezTo>
                  <a:cubicBezTo>
                    <a:pt x="16187" y="20525"/>
                    <a:pt x="16246" y="20323"/>
                    <a:pt x="16246" y="20110"/>
                  </a:cubicBezTo>
                  <a:cubicBezTo>
                    <a:pt x="16246" y="19898"/>
                    <a:pt x="16343" y="19908"/>
                    <a:pt x="16402" y="20068"/>
                  </a:cubicBezTo>
                  <a:cubicBezTo>
                    <a:pt x="16461" y="20227"/>
                    <a:pt x="16469" y="20121"/>
                    <a:pt x="16445" y="20004"/>
                  </a:cubicBezTo>
                  <a:cubicBezTo>
                    <a:pt x="16422" y="19887"/>
                    <a:pt x="16347" y="19036"/>
                    <a:pt x="16304" y="18728"/>
                  </a:cubicBezTo>
                  <a:close/>
                  <a:moveTo>
                    <a:pt x="3626" y="755"/>
                  </a:moveTo>
                  <a:cubicBezTo>
                    <a:pt x="3717" y="531"/>
                    <a:pt x="3834" y="744"/>
                    <a:pt x="3850" y="637"/>
                  </a:cubicBezTo>
                  <a:cubicBezTo>
                    <a:pt x="3865" y="531"/>
                    <a:pt x="3681" y="499"/>
                    <a:pt x="3615" y="595"/>
                  </a:cubicBezTo>
                  <a:cubicBezTo>
                    <a:pt x="3548" y="691"/>
                    <a:pt x="3392" y="614"/>
                    <a:pt x="3411" y="733"/>
                  </a:cubicBezTo>
                  <a:cubicBezTo>
                    <a:pt x="3423" y="808"/>
                    <a:pt x="3536" y="978"/>
                    <a:pt x="3626" y="755"/>
                  </a:cubicBezTo>
                  <a:close/>
                  <a:moveTo>
                    <a:pt x="16703" y="5072"/>
                  </a:moveTo>
                  <a:cubicBezTo>
                    <a:pt x="16797" y="5094"/>
                    <a:pt x="16844" y="5338"/>
                    <a:pt x="17024" y="5370"/>
                  </a:cubicBezTo>
                  <a:cubicBezTo>
                    <a:pt x="17205" y="5402"/>
                    <a:pt x="17338" y="5306"/>
                    <a:pt x="17341" y="5200"/>
                  </a:cubicBezTo>
                  <a:cubicBezTo>
                    <a:pt x="17345" y="5094"/>
                    <a:pt x="17177" y="4934"/>
                    <a:pt x="17126" y="5019"/>
                  </a:cubicBezTo>
                  <a:cubicBezTo>
                    <a:pt x="17075" y="5104"/>
                    <a:pt x="17036" y="4881"/>
                    <a:pt x="16974" y="4934"/>
                  </a:cubicBezTo>
                  <a:cubicBezTo>
                    <a:pt x="16911" y="4987"/>
                    <a:pt x="16825" y="4977"/>
                    <a:pt x="16793" y="4828"/>
                  </a:cubicBezTo>
                  <a:cubicBezTo>
                    <a:pt x="16762" y="4679"/>
                    <a:pt x="16656" y="5062"/>
                    <a:pt x="16703" y="5072"/>
                  </a:cubicBezTo>
                  <a:close/>
                  <a:moveTo>
                    <a:pt x="16022" y="5742"/>
                  </a:moveTo>
                  <a:cubicBezTo>
                    <a:pt x="16022" y="5583"/>
                    <a:pt x="15809" y="5801"/>
                    <a:pt x="15897" y="5881"/>
                  </a:cubicBezTo>
                  <a:cubicBezTo>
                    <a:pt x="15944" y="5923"/>
                    <a:pt x="16022" y="5902"/>
                    <a:pt x="16022" y="5742"/>
                  </a:cubicBezTo>
                  <a:close/>
                  <a:moveTo>
                    <a:pt x="16336" y="6444"/>
                  </a:moveTo>
                  <a:cubicBezTo>
                    <a:pt x="16406" y="6402"/>
                    <a:pt x="16285" y="6051"/>
                    <a:pt x="16163" y="5998"/>
                  </a:cubicBezTo>
                  <a:cubicBezTo>
                    <a:pt x="16042" y="5945"/>
                    <a:pt x="15929" y="6216"/>
                    <a:pt x="15944" y="6274"/>
                  </a:cubicBezTo>
                  <a:cubicBezTo>
                    <a:pt x="15979" y="6413"/>
                    <a:pt x="16265" y="6487"/>
                    <a:pt x="16336" y="6444"/>
                  </a:cubicBezTo>
                  <a:close/>
                  <a:moveTo>
                    <a:pt x="15517" y="5083"/>
                  </a:moveTo>
                  <a:cubicBezTo>
                    <a:pt x="15572" y="5158"/>
                    <a:pt x="15592" y="5232"/>
                    <a:pt x="15623" y="5317"/>
                  </a:cubicBezTo>
                  <a:cubicBezTo>
                    <a:pt x="15654" y="5402"/>
                    <a:pt x="15772" y="5275"/>
                    <a:pt x="15819" y="5232"/>
                  </a:cubicBezTo>
                  <a:cubicBezTo>
                    <a:pt x="15866" y="5190"/>
                    <a:pt x="15870" y="5423"/>
                    <a:pt x="15944" y="5296"/>
                  </a:cubicBezTo>
                  <a:cubicBezTo>
                    <a:pt x="16019" y="5168"/>
                    <a:pt x="16093" y="5232"/>
                    <a:pt x="16179" y="5232"/>
                  </a:cubicBezTo>
                  <a:cubicBezTo>
                    <a:pt x="16265" y="5232"/>
                    <a:pt x="16163" y="4945"/>
                    <a:pt x="16167" y="4817"/>
                  </a:cubicBezTo>
                  <a:cubicBezTo>
                    <a:pt x="16171" y="4689"/>
                    <a:pt x="16269" y="4775"/>
                    <a:pt x="16238" y="4881"/>
                  </a:cubicBezTo>
                  <a:cubicBezTo>
                    <a:pt x="16206" y="4987"/>
                    <a:pt x="16285" y="5232"/>
                    <a:pt x="16410" y="5211"/>
                  </a:cubicBezTo>
                  <a:cubicBezTo>
                    <a:pt x="16535" y="5190"/>
                    <a:pt x="16441" y="4977"/>
                    <a:pt x="16504" y="4902"/>
                  </a:cubicBezTo>
                  <a:cubicBezTo>
                    <a:pt x="16567" y="4828"/>
                    <a:pt x="16559" y="4743"/>
                    <a:pt x="16469" y="4594"/>
                  </a:cubicBezTo>
                  <a:cubicBezTo>
                    <a:pt x="16379" y="4445"/>
                    <a:pt x="16261" y="4541"/>
                    <a:pt x="16183" y="4445"/>
                  </a:cubicBezTo>
                  <a:cubicBezTo>
                    <a:pt x="16099" y="4343"/>
                    <a:pt x="15999" y="4338"/>
                    <a:pt x="15995" y="4573"/>
                  </a:cubicBezTo>
                  <a:cubicBezTo>
                    <a:pt x="15991" y="4807"/>
                    <a:pt x="15827" y="4317"/>
                    <a:pt x="15741" y="4243"/>
                  </a:cubicBezTo>
                  <a:cubicBezTo>
                    <a:pt x="15654" y="4169"/>
                    <a:pt x="15388" y="4907"/>
                    <a:pt x="15517" y="5083"/>
                  </a:cubicBezTo>
                  <a:close/>
                  <a:moveTo>
                    <a:pt x="10468" y="2892"/>
                  </a:moveTo>
                  <a:cubicBezTo>
                    <a:pt x="10523" y="2977"/>
                    <a:pt x="10699" y="2786"/>
                    <a:pt x="10817" y="2797"/>
                  </a:cubicBezTo>
                  <a:cubicBezTo>
                    <a:pt x="10934" y="2807"/>
                    <a:pt x="11263" y="2552"/>
                    <a:pt x="11275" y="2382"/>
                  </a:cubicBezTo>
                  <a:cubicBezTo>
                    <a:pt x="11286" y="2212"/>
                    <a:pt x="11153" y="2222"/>
                    <a:pt x="11102" y="2073"/>
                  </a:cubicBezTo>
                  <a:cubicBezTo>
                    <a:pt x="11052" y="1924"/>
                    <a:pt x="10938" y="2052"/>
                    <a:pt x="10911" y="2180"/>
                  </a:cubicBezTo>
                  <a:cubicBezTo>
                    <a:pt x="10883" y="2307"/>
                    <a:pt x="10852" y="2190"/>
                    <a:pt x="10926" y="1988"/>
                  </a:cubicBezTo>
                  <a:cubicBezTo>
                    <a:pt x="11001" y="1786"/>
                    <a:pt x="10852" y="1627"/>
                    <a:pt x="10848" y="1754"/>
                  </a:cubicBezTo>
                  <a:cubicBezTo>
                    <a:pt x="10844" y="1882"/>
                    <a:pt x="10707" y="1776"/>
                    <a:pt x="10707" y="1893"/>
                  </a:cubicBezTo>
                  <a:cubicBezTo>
                    <a:pt x="10707" y="2009"/>
                    <a:pt x="10656" y="2063"/>
                    <a:pt x="10660" y="2180"/>
                  </a:cubicBezTo>
                  <a:cubicBezTo>
                    <a:pt x="10664" y="2297"/>
                    <a:pt x="10566" y="2116"/>
                    <a:pt x="10562" y="2382"/>
                  </a:cubicBezTo>
                  <a:cubicBezTo>
                    <a:pt x="10558" y="2648"/>
                    <a:pt x="10411" y="2803"/>
                    <a:pt x="10468" y="2892"/>
                  </a:cubicBezTo>
                  <a:close/>
                  <a:moveTo>
                    <a:pt x="21072" y="8050"/>
                  </a:moveTo>
                  <a:cubicBezTo>
                    <a:pt x="21150" y="8157"/>
                    <a:pt x="21197" y="7923"/>
                    <a:pt x="21259" y="8040"/>
                  </a:cubicBezTo>
                  <a:cubicBezTo>
                    <a:pt x="21322" y="8157"/>
                    <a:pt x="21475" y="7986"/>
                    <a:pt x="21537" y="7955"/>
                  </a:cubicBezTo>
                  <a:cubicBezTo>
                    <a:pt x="21600" y="7923"/>
                    <a:pt x="21569" y="7710"/>
                    <a:pt x="21393" y="7646"/>
                  </a:cubicBezTo>
                  <a:cubicBezTo>
                    <a:pt x="21216" y="7582"/>
                    <a:pt x="20987" y="7936"/>
                    <a:pt x="21072" y="8050"/>
                  </a:cubicBezTo>
                  <a:close/>
                  <a:moveTo>
                    <a:pt x="9552" y="340"/>
                  </a:moveTo>
                  <a:cubicBezTo>
                    <a:pt x="9568" y="180"/>
                    <a:pt x="9308" y="250"/>
                    <a:pt x="9376" y="404"/>
                  </a:cubicBezTo>
                  <a:cubicBezTo>
                    <a:pt x="9400" y="457"/>
                    <a:pt x="9537" y="499"/>
                    <a:pt x="9552" y="340"/>
                  </a:cubicBezTo>
                  <a:close/>
                  <a:moveTo>
                    <a:pt x="7905" y="6689"/>
                  </a:moveTo>
                  <a:cubicBezTo>
                    <a:pt x="7967" y="6774"/>
                    <a:pt x="8014" y="6742"/>
                    <a:pt x="8006" y="6572"/>
                  </a:cubicBezTo>
                  <a:cubicBezTo>
                    <a:pt x="7999" y="6402"/>
                    <a:pt x="7855" y="6622"/>
                    <a:pt x="7905" y="6689"/>
                  </a:cubicBezTo>
                  <a:close/>
                  <a:moveTo>
                    <a:pt x="9862" y="1393"/>
                  </a:moveTo>
                  <a:cubicBezTo>
                    <a:pt x="9862" y="1510"/>
                    <a:pt x="9736" y="1626"/>
                    <a:pt x="9772" y="1712"/>
                  </a:cubicBezTo>
                  <a:cubicBezTo>
                    <a:pt x="9803" y="1786"/>
                    <a:pt x="9830" y="1765"/>
                    <a:pt x="9869" y="1786"/>
                  </a:cubicBezTo>
                  <a:cubicBezTo>
                    <a:pt x="9909" y="1808"/>
                    <a:pt x="9928" y="2073"/>
                    <a:pt x="9999" y="2031"/>
                  </a:cubicBezTo>
                  <a:cubicBezTo>
                    <a:pt x="10069" y="1988"/>
                    <a:pt x="10261" y="2243"/>
                    <a:pt x="10374" y="2243"/>
                  </a:cubicBezTo>
                  <a:cubicBezTo>
                    <a:pt x="10488" y="2243"/>
                    <a:pt x="10500" y="1988"/>
                    <a:pt x="10464" y="1978"/>
                  </a:cubicBezTo>
                  <a:cubicBezTo>
                    <a:pt x="10429" y="1967"/>
                    <a:pt x="10461" y="1818"/>
                    <a:pt x="10523" y="1573"/>
                  </a:cubicBezTo>
                  <a:cubicBezTo>
                    <a:pt x="10586" y="1329"/>
                    <a:pt x="10327" y="1148"/>
                    <a:pt x="10327" y="1339"/>
                  </a:cubicBezTo>
                  <a:cubicBezTo>
                    <a:pt x="10327" y="1531"/>
                    <a:pt x="10253" y="1297"/>
                    <a:pt x="10230" y="1180"/>
                  </a:cubicBezTo>
                  <a:cubicBezTo>
                    <a:pt x="10206" y="1063"/>
                    <a:pt x="9862" y="1276"/>
                    <a:pt x="9862" y="1393"/>
                  </a:cubicBezTo>
                  <a:close/>
                  <a:moveTo>
                    <a:pt x="9654" y="1095"/>
                  </a:moveTo>
                  <a:cubicBezTo>
                    <a:pt x="9729" y="1180"/>
                    <a:pt x="9701" y="1233"/>
                    <a:pt x="9623" y="1233"/>
                  </a:cubicBezTo>
                  <a:cubicBezTo>
                    <a:pt x="9545" y="1233"/>
                    <a:pt x="9477" y="1305"/>
                    <a:pt x="9529" y="1361"/>
                  </a:cubicBezTo>
                  <a:cubicBezTo>
                    <a:pt x="9568" y="1404"/>
                    <a:pt x="9564" y="1520"/>
                    <a:pt x="9646" y="1573"/>
                  </a:cubicBezTo>
                  <a:cubicBezTo>
                    <a:pt x="9729" y="1627"/>
                    <a:pt x="9811" y="1446"/>
                    <a:pt x="9803" y="1318"/>
                  </a:cubicBezTo>
                  <a:cubicBezTo>
                    <a:pt x="9795" y="1191"/>
                    <a:pt x="10089" y="1074"/>
                    <a:pt x="10167" y="1020"/>
                  </a:cubicBezTo>
                  <a:cubicBezTo>
                    <a:pt x="10245" y="967"/>
                    <a:pt x="10116" y="744"/>
                    <a:pt x="10202" y="723"/>
                  </a:cubicBezTo>
                  <a:cubicBezTo>
                    <a:pt x="10288" y="702"/>
                    <a:pt x="10253" y="595"/>
                    <a:pt x="10147" y="553"/>
                  </a:cubicBezTo>
                  <a:cubicBezTo>
                    <a:pt x="10042" y="510"/>
                    <a:pt x="10085" y="265"/>
                    <a:pt x="10050" y="180"/>
                  </a:cubicBezTo>
                  <a:cubicBezTo>
                    <a:pt x="10014" y="95"/>
                    <a:pt x="9995" y="286"/>
                    <a:pt x="9858" y="361"/>
                  </a:cubicBezTo>
                  <a:cubicBezTo>
                    <a:pt x="9721" y="436"/>
                    <a:pt x="9654" y="531"/>
                    <a:pt x="9709" y="606"/>
                  </a:cubicBezTo>
                  <a:cubicBezTo>
                    <a:pt x="9764" y="680"/>
                    <a:pt x="9709" y="861"/>
                    <a:pt x="9650" y="850"/>
                  </a:cubicBezTo>
                  <a:cubicBezTo>
                    <a:pt x="9592" y="840"/>
                    <a:pt x="9580" y="1010"/>
                    <a:pt x="9654" y="1095"/>
                  </a:cubicBezTo>
                  <a:close/>
                  <a:moveTo>
                    <a:pt x="6762" y="6530"/>
                  </a:moveTo>
                  <a:cubicBezTo>
                    <a:pt x="6813" y="6551"/>
                    <a:pt x="6950" y="6476"/>
                    <a:pt x="6965" y="6402"/>
                  </a:cubicBezTo>
                  <a:cubicBezTo>
                    <a:pt x="6981" y="6327"/>
                    <a:pt x="6910" y="6242"/>
                    <a:pt x="6820" y="6242"/>
                  </a:cubicBezTo>
                  <a:cubicBezTo>
                    <a:pt x="6730" y="6242"/>
                    <a:pt x="6718" y="6511"/>
                    <a:pt x="6762" y="6530"/>
                  </a:cubicBezTo>
                  <a:close/>
                  <a:moveTo>
                    <a:pt x="6006" y="616"/>
                  </a:moveTo>
                  <a:cubicBezTo>
                    <a:pt x="6155" y="574"/>
                    <a:pt x="6151" y="350"/>
                    <a:pt x="6073" y="308"/>
                  </a:cubicBezTo>
                  <a:cubicBezTo>
                    <a:pt x="5995" y="265"/>
                    <a:pt x="5983" y="436"/>
                    <a:pt x="5944" y="425"/>
                  </a:cubicBezTo>
                  <a:cubicBezTo>
                    <a:pt x="5904" y="414"/>
                    <a:pt x="5757" y="492"/>
                    <a:pt x="5787" y="584"/>
                  </a:cubicBezTo>
                  <a:cubicBezTo>
                    <a:pt x="5822" y="691"/>
                    <a:pt x="5932" y="637"/>
                    <a:pt x="6006" y="616"/>
                  </a:cubicBezTo>
                  <a:close/>
                  <a:moveTo>
                    <a:pt x="343" y="16997"/>
                  </a:moveTo>
                  <a:cubicBezTo>
                    <a:pt x="325" y="17021"/>
                    <a:pt x="278" y="16973"/>
                    <a:pt x="263" y="16917"/>
                  </a:cubicBezTo>
                  <a:cubicBezTo>
                    <a:pt x="252" y="16872"/>
                    <a:pt x="215" y="16889"/>
                    <a:pt x="183" y="16898"/>
                  </a:cubicBezTo>
                  <a:cubicBezTo>
                    <a:pt x="190" y="16909"/>
                    <a:pt x="198" y="16925"/>
                    <a:pt x="204" y="16952"/>
                  </a:cubicBezTo>
                  <a:cubicBezTo>
                    <a:pt x="221" y="17037"/>
                    <a:pt x="133" y="17048"/>
                    <a:pt x="161" y="17149"/>
                  </a:cubicBezTo>
                  <a:cubicBezTo>
                    <a:pt x="188" y="17250"/>
                    <a:pt x="98" y="17255"/>
                    <a:pt x="98" y="17149"/>
                  </a:cubicBezTo>
                  <a:cubicBezTo>
                    <a:pt x="98" y="17042"/>
                    <a:pt x="4" y="17095"/>
                    <a:pt x="8" y="17164"/>
                  </a:cubicBezTo>
                  <a:cubicBezTo>
                    <a:pt x="9" y="17189"/>
                    <a:pt x="6" y="17220"/>
                    <a:pt x="0" y="17250"/>
                  </a:cubicBezTo>
                  <a:cubicBezTo>
                    <a:pt x="26" y="17274"/>
                    <a:pt x="55" y="17303"/>
                    <a:pt x="67" y="17316"/>
                  </a:cubicBezTo>
                  <a:cubicBezTo>
                    <a:pt x="85" y="17335"/>
                    <a:pt x="319" y="17402"/>
                    <a:pt x="411" y="17355"/>
                  </a:cubicBezTo>
                  <a:cubicBezTo>
                    <a:pt x="406" y="17309"/>
                    <a:pt x="416" y="17170"/>
                    <a:pt x="416" y="17117"/>
                  </a:cubicBezTo>
                  <a:cubicBezTo>
                    <a:pt x="416" y="17053"/>
                    <a:pt x="360" y="16973"/>
                    <a:pt x="343" y="1699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87" name="Shape 6486">
              <a:extLst>
                <a:ext uri="{FF2B5EF4-FFF2-40B4-BE49-F238E27FC236}">
                  <a16:creationId xmlns:a16="http://schemas.microsoft.com/office/drawing/2014/main" id="{F98B111C-4B8E-16E2-8EC5-78A986E1CF80}"/>
                </a:ext>
              </a:extLst>
            </p:cNvPr>
            <p:cNvSpPr/>
            <p:nvPr/>
          </p:nvSpPr>
          <p:spPr>
            <a:xfrm>
              <a:off x="6141229" y="1445390"/>
              <a:ext cx="3909442" cy="1357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44" extrusionOk="0">
                  <a:moveTo>
                    <a:pt x="21552" y="8410"/>
                  </a:moveTo>
                  <a:cubicBezTo>
                    <a:pt x="21513" y="8371"/>
                    <a:pt x="21388" y="8140"/>
                    <a:pt x="21356" y="8011"/>
                  </a:cubicBezTo>
                  <a:cubicBezTo>
                    <a:pt x="21325" y="7881"/>
                    <a:pt x="21174" y="7819"/>
                    <a:pt x="21174" y="7887"/>
                  </a:cubicBezTo>
                  <a:cubicBezTo>
                    <a:pt x="21174" y="7954"/>
                    <a:pt x="21125" y="7870"/>
                    <a:pt x="21114" y="7797"/>
                  </a:cubicBezTo>
                  <a:cubicBezTo>
                    <a:pt x="21102" y="7724"/>
                    <a:pt x="20943" y="7713"/>
                    <a:pt x="20941" y="7791"/>
                  </a:cubicBezTo>
                  <a:cubicBezTo>
                    <a:pt x="20939" y="7870"/>
                    <a:pt x="20979" y="7876"/>
                    <a:pt x="21002" y="7966"/>
                  </a:cubicBezTo>
                  <a:cubicBezTo>
                    <a:pt x="21026" y="8056"/>
                    <a:pt x="20971" y="8106"/>
                    <a:pt x="20982" y="8207"/>
                  </a:cubicBezTo>
                  <a:cubicBezTo>
                    <a:pt x="20994" y="8309"/>
                    <a:pt x="20924" y="8157"/>
                    <a:pt x="20898" y="8101"/>
                  </a:cubicBezTo>
                  <a:cubicBezTo>
                    <a:pt x="20873" y="8045"/>
                    <a:pt x="20885" y="7825"/>
                    <a:pt x="20893" y="7713"/>
                  </a:cubicBezTo>
                  <a:cubicBezTo>
                    <a:pt x="20900" y="7600"/>
                    <a:pt x="20848" y="7622"/>
                    <a:pt x="20842" y="7510"/>
                  </a:cubicBezTo>
                  <a:cubicBezTo>
                    <a:pt x="20836" y="7397"/>
                    <a:pt x="20660" y="7167"/>
                    <a:pt x="20585" y="7077"/>
                  </a:cubicBezTo>
                  <a:cubicBezTo>
                    <a:pt x="20511" y="6987"/>
                    <a:pt x="20415" y="6908"/>
                    <a:pt x="20390" y="6796"/>
                  </a:cubicBezTo>
                  <a:cubicBezTo>
                    <a:pt x="20364" y="6683"/>
                    <a:pt x="20231" y="6672"/>
                    <a:pt x="20180" y="6520"/>
                  </a:cubicBezTo>
                  <a:cubicBezTo>
                    <a:pt x="20129" y="6368"/>
                    <a:pt x="19906" y="6098"/>
                    <a:pt x="19810" y="6081"/>
                  </a:cubicBezTo>
                  <a:cubicBezTo>
                    <a:pt x="19715" y="6064"/>
                    <a:pt x="19736" y="5912"/>
                    <a:pt x="19689" y="5935"/>
                  </a:cubicBezTo>
                  <a:cubicBezTo>
                    <a:pt x="19642" y="5957"/>
                    <a:pt x="19441" y="5929"/>
                    <a:pt x="19378" y="5901"/>
                  </a:cubicBezTo>
                  <a:cubicBezTo>
                    <a:pt x="19315" y="5873"/>
                    <a:pt x="19302" y="6008"/>
                    <a:pt x="19257" y="5957"/>
                  </a:cubicBezTo>
                  <a:cubicBezTo>
                    <a:pt x="19212" y="5907"/>
                    <a:pt x="18979" y="5665"/>
                    <a:pt x="18951" y="5755"/>
                  </a:cubicBezTo>
                  <a:cubicBezTo>
                    <a:pt x="18924" y="5845"/>
                    <a:pt x="18936" y="5974"/>
                    <a:pt x="18908" y="5997"/>
                  </a:cubicBezTo>
                  <a:cubicBezTo>
                    <a:pt x="18881" y="6019"/>
                    <a:pt x="18908" y="6132"/>
                    <a:pt x="18973" y="6301"/>
                  </a:cubicBezTo>
                  <a:cubicBezTo>
                    <a:pt x="19038" y="6469"/>
                    <a:pt x="18998" y="6599"/>
                    <a:pt x="18940" y="6672"/>
                  </a:cubicBezTo>
                  <a:cubicBezTo>
                    <a:pt x="18881" y="6745"/>
                    <a:pt x="18787" y="6604"/>
                    <a:pt x="18758" y="6475"/>
                  </a:cubicBezTo>
                  <a:cubicBezTo>
                    <a:pt x="18728" y="6346"/>
                    <a:pt x="18648" y="6402"/>
                    <a:pt x="18629" y="6233"/>
                  </a:cubicBezTo>
                  <a:cubicBezTo>
                    <a:pt x="18609" y="6064"/>
                    <a:pt x="18652" y="6036"/>
                    <a:pt x="18691" y="6132"/>
                  </a:cubicBezTo>
                  <a:cubicBezTo>
                    <a:pt x="18730" y="6227"/>
                    <a:pt x="18783" y="6149"/>
                    <a:pt x="18789" y="6025"/>
                  </a:cubicBezTo>
                  <a:cubicBezTo>
                    <a:pt x="18795" y="5901"/>
                    <a:pt x="18683" y="5817"/>
                    <a:pt x="18623" y="5828"/>
                  </a:cubicBezTo>
                  <a:cubicBezTo>
                    <a:pt x="18562" y="5839"/>
                    <a:pt x="18529" y="6081"/>
                    <a:pt x="18466" y="6182"/>
                  </a:cubicBezTo>
                  <a:cubicBezTo>
                    <a:pt x="18404" y="6284"/>
                    <a:pt x="18161" y="6143"/>
                    <a:pt x="18135" y="6076"/>
                  </a:cubicBezTo>
                  <a:cubicBezTo>
                    <a:pt x="18110" y="6008"/>
                    <a:pt x="17771" y="6076"/>
                    <a:pt x="17736" y="6143"/>
                  </a:cubicBezTo>
                  <a:cubicBezTo>
                    <a:pt x="17701" y="6211"/>
                    <a:pt x="17727" y="6475"/>
                    <a:pt x="17709" y="6498"/>
                  </a:cubicBezTo>
                  <a:cubicBezTo>
                    <a:pt x="17691" y="6520"/>
                    <a:pt x="17674" y="6194"/>
                    <a:pt x="17674" y="6132"/>
                  </a:cubicBezTo>
                  <a:cubicBezTo>
                    <a:pt x="17674" y="6070"/>
                    <a:pt x="17633" y="6025"/>
                    <a:pt x="17572" y="6025"/>
                  </a:cubicBezTo>
                  <a:cubicBezTo>
                    <a:pt x="17511" y="6025"/>
                    <a:pt x="17476" y="6019"/>
                    <a:pt x="17501" y="5946"/>
                  </a:cubicBezTo>
                  <a:cubicBezTo>
                    <a:pt x="17527" y="5873"/>
                    <a:pt x="17478" y="5800"/>
                    <a:pt x="17525" y="5704"/>
                  </a:cubicBezTo>
                  <a:cubicBezTo>
                    <a:pt x="17572" y="5609"/>
                    <a:pt x="17439" y="5311"/>
                    <a:pt x="17310" y="5164"/>
                  </a:cubicBezTo>
                  <a:cubicBezTo>
                    <a:pt x="17181" y="5018"/>
                    <a:pt x="16887" y="5102"/>
                    <a:pt x="16809" y="5170"/>
                  </a:cubicBezTo>
                  <a:cubicBezTo>
                    <a:pt x="16731" y="5237"/>
                    <a:pt x="16574" y="5215"/>
                    <a:pt x="16500" y="5221"/>
                  </a:cubicBezTo>
                  <a:cubicBezTo>
                    <a:pt x="16425" y="5226"/>
                    <a:pt x="16486" y="5136"/>
                    <a:pt x="16465" y="5035"/>
                  </a:cubicBezTo>
                  <a:cubicBezTo>
                    <a:pt x="16443" y="4934"/>
                    <a:pt x="16316" y="4810"/>
                    <a:pt x="16298" y="4894"/>
                  </a:cubicBezTo>
                  <a:cubicBezTo>
                    <a:pt x="16281" y="4979"/>
                    <a:pt x="16247" y="4894"/>
                    <a:pt x="16247" y="4832"/>
                  </a:cubicBezTo>
                  <a:cubicBezTo>
                    <a:pt x="16247" y="4771"/>
                    <a:pt x="16128" y="4647"/>
                    <a:pt x="16081" y="4675"/>
                  </a:cubicBezTo>
                  <a:cubicBezTo>
                    <a:pt x="16034" y="4703"/>
                    <a:pt x="16013" y="4551"/>
                    <a:pt x="16067" y="4551"/>
                  </a:cubicBezTo>
                  <a:cubicBezTo>
                    <a:pt x="16122" y="4551"/>
                    <a:pt x="16216" y="4585"/>
                    <a:pt x="16175" y="4405"/>
                  </a:cubicBezTo>
                  <a:cubicBezTo>
                    <a:pt x="16134" y="4225"/>
                    <a:pt x="15782" y="4169"/>
                    <a:pt x="15748" y="4202"/>
                  </a:cubicBezTo>
                  <a:cubicBezTo>
                    <a:pt x="15715" y="4236"/>
                    <a:pt x="15746" y="4365"/>
                    <a:pt x="15670" y="4574"/>
                  </a:cubicBezTo>
                  <a:cubicBezTo>
                    <a:pt x="15594" y="4782"/>
                    <a:pt x="15519" y="4641"/>
                    <a:pt x="15529" y="4540"/>
                  </a:cubicBezTo>
                  <a:cubicBezTo>
                    <a:pt x="15539" y="4439"/>
                    <a:pt x="15633" y="4456"/>
                    <a:pt x="15633" y="4354"/>
                  </a:cubicBezTo>
                  <a:cubicBezTo>
                    <a:pt x="15633" y="4253"/>
                    <a:pt x="15504" y="4309"/>
                    <a:pt x="15484" y="4225"/>
                  </a:cubicBezTo>
                  <a:cubicBezTo>
                    <a:pt x="15465" y="4141"/>
                    <a:pt x="15512" y="4084"/>
                    <a:pt x="15558" y="4124"/>
                  </a:cubicBezTo>
                  <a:cubicBezTo>
                    <a:pt x="15605" y="4163"/>
                    <a:pt x="15688" y="4186"/>
                    <a:pt x="15692" y="4124"/>
                  </a:cubicBezTo>
                  <a:cubicBezTo>
                    <a:pt x="15696" y="4062"/>
                    <a:pt x="15643" y="4051"/>
                    <a:pt x="15564" y="4011"/>
                  </a:cubicBezTo>
                  <a:cubicBezTo>
                    <a:pt x="15486" y="3972"/>
                    <a:pt x="15296" y="3842"/>
                    <a:pt x="15197" y="3871"/>
                  </a:cubicBezTo>
                  <a:cubicBezTo>
                    <a:pt x="15097" y="3899"/>
                    <a:pt x="15052" y="3764"/>
                    <a:pt x="14997" y="3752"/>
                  </a:cubicBezTo>
                  <a:cubicBezTo>
                    <a:pt x="14942" y="3741"/>
                    <a:pt x="14942" y="3837"/>
                    <a:pt x="14968" y="3927"/>
                  </a:cubicBezTo>
                  <a:cubicBezTo>
                    <a:pt x="14993" y="4017"/>
                    <a:pt x="14915" y="4073"/>
                    <a:pt x="14850" y="4045"/>
                  </a:cubicBezTo>
                  <a:cubicBezTo>
                    <a:pt x="14786" y="4017"/>
                    <a:pt x="14692" y="4146"/>
                    <a:pt x="14729" y="4281"/>
                  </a:cubicBezTo>
                  <a:cubicBezTo>
                    <a:pt x="14766" y="4416"/>
                    <a:pt x="14803" y="4242"/>
                    <a:pt x="14835" y="4287"/>
                  </a:cubicBezTo>
                  <a:cubicBezTo>
                    <a:pt x="14866" y="4332"/>
                    <a:pt x="14752" y="4427"/>
                    <a:pt x="14799" y="4489"/>
                  </a:cubicBezTo>
                  <a:cubicBezTo>
                    <a:pt x="14846" y="4551"/>
                    <a:pt x="14838" y="4681"/>
                    <a:pt x="14840" y="4748"/>
                  </a:cubicBezTo>
                  <a:cubicBezTo>
                    <a:pt x="14842" y="4815"/>
                    <a:pt x="14762" y="4849"/>
                    <a:pt x="14733" y="4748"/>
                  </a:cubicBezTo>
                  <a:cubicBezTo>
                    <a:pt x="14703" y="4647"/>
                    <a:pt x="14662" y="4737"/>
                    <a:pt x="14608" y="4726"/>
                  </a:cubicBezTo>
                  <a:cubicBezTo>
                    <a:pt x="14553" y="4714"/>
                    <a:pt x="14512" y="4787"/>
                    <a:pt x="14570" y="4810"/>
                  </a:cubicBezTo>
                  <a:cubicBezTo>
                    <a:pt x="14629" y="4832"/>
                    <a:pt x="14649" y="4939"/>
                    <a:pt x="14570" y="4962"/>
                  </a:cubicBezTo>
                  <a:cubicBezTo>
                    <a:pt x="14492" y="4984"/>
                    <a:pt x="14512" y="4754"/>
                    <a:pt x="14465" y="4782"/>
                  </a:cubicBezTo>
                  <a:cubicBezTo>
                    <a:pt x="14418" y="4810"/>
                    <a:pt x="14316" y="4675"/>
                    <a:pt x="14261" y="4681"/>
                  </a:cubicBezTo>
                  <a:cubicBezTo>
                    <a:pt x="14206" y="4686"/>
                    <a:pt x="14181" y="4810"/>
                    <a:pt x="14109" y="4827"/>
                  </a:cubicBezTo>
                  <a:cubicBezTo>
                    <a:pt x="14036" y="4844"/>
                    <a:pt x="13938" y="4720"/>
                    <a:pt x="13909" y="4607"/>
                  </a:cubicBezTo>
                  <a:cubicBezTo>
                    <a:pt x="13880" y="4495"/>
                    <a:pt x="13870" y="4461"/>
                    <a:pt x="13835" y="4591"/>
                  </a:cubicBezTo>
                  <a:cubicBezTo>
                    <a:pt x="13799" y="4720"/>
                    <a:pt x="13797" y="4967"/>
                    <a:pt x="13762" y="4984"/>
                  </a:cubicBezTo>
                  <a:cubicBezTo>
                    <a:pt x="13727" y="5001"/>
                    <a:pt x="13713" y="5221"/>
                    <a:pt x="13678" y="5277"/>
                  </a:cubicBezTo>
                  <a:cubicBezTo>
                    <a:pt x="13643" y="5333"/>
                    <a:pt x="13641" y="5192"/>
                    <a:pt x="13596" y="5204"/>
                  </a:cubicBezTo>
                  <a:cubicBezTo>
                    <a:pt x="13551" y="5215"/>
                    <a:pt x="13406" y="4810"/>
                    <a:pt x="13398" y="4692"/>
                  </a:cubicBezTo>
                  <a:cubicBezTo>
                    <a:pt x="13390" y="4574"/>
                    <a:pt x="13300" y="4349"/>
                    <a:pt x="13277" y="4304"/>
                  </a:cubicBezTo>
                  <a:cubicBezTo>
                    <a:pt x="13254" y="4259"/>
                    <a:pt x="13300" y="4236"/>
                    <a:pt x="13330" y="4309"/>
                  </a:cubicBezTo>
                  <a:cubicBezTo>
                    <a:pt x="13359" y="4382"/>
                    <a:pt x="13396" y="4382"/>
                    <a:pt x="13426" y="4338"/>
                  </a:cubicBezTo>
                  <a:cubicBezTo>
                    <a:pt x="13455" y="4292"/>
                    <a:pt x="13451" y="4084"/>
                    <a:pt x="13400" y="4079"/>
                  </a:cubicBezTo>
                  <a:cubicBezTo>
                    <a:pt x="13349" y="4073"/>
                    <a:pt x="13369" y="3949"/>
                    <a:pt x="13394" y="3927"/>
                  </a:cubicBezTo>
                  <a:cubicBezTo>
                    <a:pt x="13420" y="3904"/>
                    <a:pt x="13336" y="3685"/>
                    <a:pt x="13367" y="3663"/>
                  </a:cubicBezTo>
                  <a:cubicBezTo>
                    <a:pt x="13398" y="3640"/>
                    <a:pt x="13385" y="3544"/>
                    <a:pt x="13342" y="3527"/>
                  </a:cubicBezTo>
                  <a:cubicBezTo>
                    <a:pt x="13299" y="3511"/>
                    <a:pt x="13254" y="3409"/>
                    <a:pt x="13252" y="3347"/>
                  </a:cubicBezTo>
                  <a:cubicBezTo>
                    <a:pt x="13250" y="3286"/>
                    <a:pt x="13068" y="3263"/>
                    <a:pt x="13075" y="3353"/>
                  </a:cubicBezTo>
                  <a:cubicBezTo>
                    <a:pt x="13083" y="3443"/>
                    <a:pt x="13017" y="3415"/>
                    <a:pt x="13027" y="3342"/>
                  </a:cubicBezTo>
                  <a:cubicBezTo>
                    <a:pt x="13036" y="3269"/>
                    <a:pt x="12962" y="3291"/>
                    <a:pt x="12876" y="3224"/>
                  </a:cubicBezTo>
                  <a:cubicBezTo>
                    <a:pt x="12790" y="3156"/>
                    <a:pt x="12788" y="2982"/>
                    <a:pt x="12758" y="2971"/>
                  </a:cubicBezTo>
                  <a:cubicBezTo>
                    <a:pt x="12729" y="2959"/>
                    <a:pt x="12739" y="3212"/>
                    <a:pt x="12696" y="3156"/>
                  </a:cubicBezTo>
                  <a:cubicBezTo>
                    <a:pt x="12653" y="3100"/>
                    <a:pt x="12606" y="3207"/>
                    <a:pt x="12629" y="3353"/>
                  </a:cubicBezTo>
                  <a:cubicBezTo>
                    <a:pt x="12653" y="3499"/>
                    <a:pt x="12631" y="3522"/>
                    <a:pt x="12627" y="3640"/>
                  </a:cubicBezTo>
                  <a:cubicBezTo>
                    <a:pt x="12623" y="3758"/>
                    <a:pt x="12600" y="3707"/>
                    <a:pt x="12549" y="3657"/>
                  </a:cubicBezTo>
                  <a:cubicBezTo>
                    <a:pt x="12498" y="3606"/>
                    <a:pt x="12498" y="3781"/>
                    <a:pt x="12389" y="3702"/>
                  </a:cubicBezTo>
                  <a:cubicBezTo>
                    <a:pt x="12279" y="3623"/>
                    <a:pt x="12230" y="3707"/>
                    <a:pt x="12211" y="3606"/>
                  </a:cubicBezTo>
                  <a:cubicBezTo>
                    <a:pt x="12191" y="3505"/>
                    <a:pt x="12158" y="3494"/>
                    <a:pt x="12154" y="3578"/>
                  </a:cubicBezTo>
                  <a:cubicBezTo>
                    <a:pt x="12150" y="3663"/>
                    <a:pt x="11982" y="3629"/>
                    <a:pt x="11968" y="3505"/>
                  </a:cubicBezTo>
                  <a:cubicBezTo>
                    <a:pt x="11954" y="3381"/>
                    <a:pt x="11997" y="3359"/>
                    <a:pt x="12023" y="3325"/>
                  </a:cubicBezTo>
                  <a:cubicBezTo>
                    <a:pt x="12048" y="3291"/>
                    <a:pt x="11995" y="3241"/>
                    <a:pt x="11903" y="3257"/>
                  </a:cubicBezTo>
                  <a:cubicBezTo>
                    <a:pt x="11811" y="3274"/>
                    <a:pt x="11753" y="3123"/>
                    <a:pt x="11659" y="3150"/>
                  </a:cubicBezTo>
                  <a:cubicBezTo>
                    <a:pt x="11565" y="3179"/>
                    <a:pt x="11356" y="3235"/>
                    <a:pt x="11326" y="3274"/>
                  </a:cubicBezTo>
                  <a:cubicBezTo>
                    <a:pt x="11297" y="3314"/>
                    <a:pt x="11354" y="3465"/>
                    <a:pt x="11309" y="3477"/>
                  </a:cubicBezTo>
                  <a:cubicBezTo>
                    <a:pt x="11264" y="3488"/>
                    <a:pt x="11295" y="3229"/>
                    <a:pt x="11287" y="3106"/>
                  </a:cubicBezTo>
                  <a:cubicBezTo>
                    <a:pt x="11279" y="2982"/>
                    <a:pt x="11211" y="2965"/>
                    <a:pt x="11220" y="3061"/>
                  </a:cubicBezTo>
                  <a:cubicBezTo>
                    <a:pt x="11230" y="3156"/>
                    <a:pt x="11113" y="3190"/>
                    <a:pt x="11084" y="3117"/>
                  </a:cubicBezTo>
                  <a:cubicBezTo>
                    <a:pt x="11054" y="3044"/>
                    <a:pt x="11007" y="2948"/>
                    <a:pt x="10931" y="2892"/>
                  </a:cubicBezTo>
                  <a:cubicBezTo>
                    <a:pt x="10855" y="2836"/>
                    <a:pt x="10761" y="3072"/>
                    <a:pt x="10782" y="3139"/>
                  </a:cubicBezTo>
                  <a:cubicBezTo>
                    <a:pt x="10804" y="3207"/>
                    <a:pt x="10860" y="3156"/>
                    <a:pt x="10862" y="3201"/>
                  </a:cubicBezTo>
                  <a:cubicBezTo>
                    <a:pt x="10866" y="3294"/>
                    <a:pt x="10700" y="3257"/>
                    <a:pt x="10700" y="3336"/>
                  </a:cubicBezTo>
                  <a:cubicBezTo>
                    <a:pt x="10700" y="3415"/>
                    <a:pt x="10545" y="3522"/>
                    <a:pt x="10498" y="3539"/>
                  </a:cubicBezTo>
                  <a:cubicBezTo>
                    <a:pt x="10370" y="3585"/>
                    <a:pt x="10342" y="3584"/>
                    <a:pt x="10281" y="3730"/>
                  </a:cubicBezTo>
                  <a:cubicBezTo>
                    <a:pt x="10221" y="3876"/>
                    <a:pt x="10268" y="3601"/>
                    <a:pt x="10315" y="3465"/>
                  </a:cubicBezTo>
                  <a:cubicBezTo>
                    <a:pt x="10362" y="3331"/>
                    <a:pt x="10410" y="3387"/>
                    <a:pt x="10438" y="3280"/>
                  </a:cubicBezTo>
                  <a:cubicBezTo>
                    <a:pt x="10465" y="3173"/>
                    <a:pt x="10508" y="3184"/>
                    <a:pt x="10583" y="3150"/>
                  </a:cubicBezTo>
                  <a:cubicBezTo>
                    <a:pt x="10657" y="3117"/>
                    <a:pt x="10653" y="2993"/>
                    <a:pt x="10688" y="2948"/>
                  </a:cubicBezTo>
                  <a:cubicBezTo>
                    <a:pt x="10724" y="2903"/>
                    <a:pt x="10810" y="2807"/>
                    <a:pt x="10825" y="2706"/>
                  </a:cubicBezTo>
                  <a:cubicBezTo>
                    <a:pt x="10841" y="2605"/>
                    <a:pt x="11017" y="2436"/>
                    <a:pt x="11052" y="2442"/>
                  </a:cubicBezTo>
                  <a:cubicBezTo>
                    <a:pt x="11087" y="2447"/>
                    <a:pt x="11095" y="2239"/>
                    <a:pt x="11115" y="2239"/>
                  </a:cubicBezTo>
                  <a:cubicBezTo>
                    <a:pt x="11134" y="2239"/>
                    <a:pt x="11236" y="2110"/>
                    <a:pt x="11275" y="2059"/>
                  </a:cubicBezTo>
                  <a:cubicBezTo>
                    <a:pt x="11314" y="2009"/>
                    <a:pt x="11334" y="1902"/>
                    <a:pt x="11336" y="1829"/>
                  </a:cubicBezTo>
                  <a:cubicBezTo>
                    <a:pt x="11338" y="1756"/>
                    <a:pt x="11283" y="1767"/>
                    <a:pt x="11277" y="1699"/>
                  </a:cubicBezTo>
                  <a:cubicBezTo>
                    <a:pt x="11271" y="1632"/>
                    <a:pt x="11303" y="1677"/>
                    <a:pt x="11344" y="1632"/>
                  </a:cubicBezTo>
                  <a:cubicBezTo>
                    <a:pt x="11385" y="1587"/>
                    <a:pt x="11344" y="1429"/>
                    <a:pt x="11311" y="1457"/>
                  </a:cubicBezTo>
                  <a:cubicBezTo>
                    <a:pt x="11277" y="1486"/>
                    <a:pt x="11328" y="1373"/>
                    <a:pt x="11299" y="1272"/>
                  </a:cubicBezTo>
                  <a:cubicBezTo>
                    <a:pt x="11269" y="1170"/>
                    <a:pt x="11211" y="1334"/>
                    <a:pt x="11213" y="1227"/>
                  </a:cubicBezTo>
                  <a:cubicBezTo>
                    <a:pt x="11215" y="1120"/>
                    <a:pt x="11209" y="985"/>
                    <a:pt x="11185" y="917"/>
                  </a:cubicBezTo>
                  <a:cubicBezTo>
                    <a:pt x="11162" y="850"/>
                    <a:pt x="11119" y="1035"/>
                    <a:pt x="11070" y="929"/>
                  </a:cubicBezTo>
                  <a:cubicBezTo>
                    <a:pt x="11021" y="822"/>
                    <a:pt x="10878" y="754"/>
                    <a:pt x="10878" y="799"/>
                  </a:cubicBezTo>
                  <a:cubicBezTo>
                    <a:pt x="10878" y="844"/>
                    <a:pt x="10810" y="732"/>
                    <a:pt x="10796" y="777"/>
                  </a:cubicBezTo>
                  <a:cubicBezTo>
                    <a:pt x="10782" y="822"/>
                    <a:pt x="10669" y="816"/>
                    <a:pt x="10633" y="788"/>
                  </a:cubicBezTo>
                  <a:cubicBezTo>
                    <a:pt x="10598" y="760"/>
                    <a:pt x="10549" y="827"/>
                    <a:pt x="10547" y="929"/>
                  </a:cubicBezTo>
                  <a:cubicBezTo>
                    <a:pt x="10545" y="1030"/>
                    <a:pt x="10407" y="990"/>
                    <a:pt x="10381" y="974"/>
                  </a:cubicBezTo>
                  <a:cubicBezTo>
                    <a:pt x="10356" y="957"/>
                    <a:pt x="10477" y="670"/>
                    <a:pt x="10477" y="619"/>
                  </a:cubicBezTo>
                  <a:cubicBezTo>
                    <a:pt x="10477" y="569"/>
                    <a:pt x="10272" y="630"/>
                    <a:pt x="10260" y="574"/>
                  </a:cubicBezTo>
                  <a:cubicBezTo>
                    <a:pt x="10248" y="518"/>
                    <a:pt x="10148" y="501"/>
                    <a:pt x="10103" y="507"/>
                  </a:cubicBezTo>
                  <a:cubicBezTo>
                    <a:pt x="10058" y="512"/>
                    <a:pt x="10101" y="473"/>
                    <a:pt x="10142" y="462"/>
                  </a:cubicBezTo>
                  <a:cubicBezTo>
                    <a:pt x="10183" y="450"/>
                    <a:pt x="10221" y="349"/>
                    <a:pt x="10266" y="327"/>
                  </a:cubicBezTo>
                  <a:cubicBezTo>
                    <a:pt x="10311" y="304"/>
                    <a:pt x="10301" y="259"/>
                    <a:pt x="10281" y="180"/>
                  </a:cubicBezTo>
                  <a:cubicBezTo>
                    <a:pt x="10262" y="102"/>
                    <a:pt x="10215" y="141"/>
                    <a:pt x="10170" y="102"/>
                  </a:cubicBezTo>
                  <a:cubicBezTo>
                    <a:pt x="10125" y="63"/>
                    <a:pt x="10070" y="6"/>
                    <a:pt x="10031" y="1"/>
                  </a:cubicBezTo>
                  <a:cubicBezTo>
                    <a:pt x="9992" y="-5"/>
                    <a:pt x="9949" y="57"/>
                    <a:pt x="9857" y="107"/>
                  </a:cubicBezTo>
                  <a:cubicBezTo>
                    <a:pt x="9765" y="158"/>
                    <a:pt x="9757" y="361"/>
                    <a:pt x="9710" y="422"/>
                  </a:cubicBezTo>
                  <a:cubicBezTo>
                    <a:pt x="9663" y="484"/>
                    <a:pt x="9581" y="732"/>
                    <a:pt x="9620" y="754"/>
                  </a:cubicBezTo>
                  <a:cubicBezTo>
                    <a:pt x="9659" y="777"/>
                    <a:pt x="9639" y="844"/>
                    <a:pt x="9645" y="917"/>
                  </a:cubicBezTo>
                  <a:cubicBezTo>
                    <a:pt x="9651" y="990"/>
                    <a:pt x="9616" y="1007"/>
                    <a:pt x="9571" y="985"/>
                  </a:cubicBezTo>
                  <a:cubicBezTo>
                    <a:pt x="9526" y="962"/>
                    <a:pt x="9368" y="968"/>
                    <a:pt x="9369" y="1064"/>
                  </a:cubicBezTo>
                  <a:cubicBezTo>
                    <a:pt x="9371" y="1159"/>
                    <a:pt x="9462" y="1204"/>
                    <a:pt x="9456" y="1255"/>
                  </a:cubicBezTo>
                  <a:cubicBezTo>
                    <a:pt x="9450" y="1305"/>
                    <a:pt x="9387" y="1249"/>
                    <a:pt x="9356" y="1199"/>
                  </a:cubicBezTo>
                  <a:cubicBezTo>
                    <a:pt x="9325" y="1148"/>
                    <a:pt x="9254" y="1176"/>
                    <a:pt x="9240" y="1272"/>
                  </a:cubicBezTo>
                  <a:cubicBezTo>
                    <a:pt x="9227" y="1367"/>
                    <a:pt x="9172" y="1345"/>
                    <a:pt x="9154" y="1322"/>
                  </a:cubicBezTo>
                  <a:cubicBezTo>
                    <a:pt x="9137" y="1300"/>
                    <a:pt x="9097" y="1367"/>
                    <a:pt x="9068" y="1339"/>
                  </a:cubicBezTo>
                  <a:cubicBezTo>
                    <a:pt x="9039" y="1311"/>
                    <a:pt x="9127" y="1187"/>
                    <a:pt x="9105" y="1125"/>
                  </a:cubicBezTo>
                  <a:cubicBezTo>
                    <a:pt x="9084" y="1064"/>
                    <a:pt x="8990" y="1120"/>
                    <a:pt x="8980" y="1221"/>
                  </a:cubicBezTo>
                  <a:cubicBezTo>
                    <a:pt x="8970" y="1322"/>
                    <a:pt x="8914" y="1148"/>
                    <a:pt x="8892" y="1182"/>
                  </a:cubicBezTo>
                  <a:cubicBezTo>
                    <a:pt x="8871" y="1216"/>
                    <a:pt x="8847" y="1255"/>
                    <a:pt x="8806" y="1305"/>
                  </a:cubicBezTo>
                  <a:cubicBezTo>
                    <a:pt x="8765" y="1356"/>
                    <a:pt x="8694" y="1249"/>
                    <a:pt x="8679" y="1339"/>
                  </a:cubicBezTo>
                  <a:cubicBezTo>
                    <a:pt x="8663" y="1429"/>
                    <a:pt x="8757" y="1457"/>
                    <a:pt x="8759" y="1497"/>
                  </a:cubicBezTo>
                  <a:cubicBezTo>
                    <a:pt x="8761" y="1536"/>
                    <a:pt x="8546" y="1530"/>
                    <a:pt x="8540" y="1592"/>
                  </a:cubicBezTo>
                  <a:cubicBezTo>
                    <a:pt x="8534" y="1654"/>
                    <a:pt x="8462" y="1654"/>
                    <a:pt x="8373" y="1660"/>
                  </a:cubicBezTo>
                  <a:cubicBezTo>
                    <a:pt x="8285" y="1666"/>
                    <a:pt x="8321" y="1789"/>
                    <a:pt x="8250" y="1829"/>
                  </a:cubicBezTo>
                  <a:cubicBezTo>
                    <a:pt x="8180" y="1868"/>
                    <a:pt x="8148" y="1874"/>
                    <a:pt x="8125" y="1975"/>
                  </a:cubicBezTo>
                  <a:cubicBezTo>
                    <a:pt x="8102" y="2076"/>
                    <a:pt x="8047" y="2093"/>
                    <a:pt x="8023" y="2014"/>
                  </a:cubicBezTo>
                  <a:cubicBezTo>
                    <a:pt x="8000" y="1936"/>
                    <a:pt x="7935" y="2054"/>
                    <a:pt x="7970" y="2065"/>
                  </a:cubicBezTo>
                  <a:cubicBezTo>
                    <a:pt x="8006" y="2076"/>
                    <a:pt x="7972" y="2177"/>
                    <a:pt x="7951" y="2155"/>
                  </a:cubicBezTo>
                  <a:cubicBezTo>
                    <a:pt x="7929" y="2132"/>
                    <a:pt x="7867" y="2262"/>
                    <a:pt x="7902" y="2250"/>
                  </a:cubicBezTo>
                  <a:cubicBezTo>
                    <a:pt x="7937" y="2239"/>
                    <a:pt x="7955" y="2324"/>
                    <a:pt x="7937" y="2386"/>
                  </a:cubicBezTo>
                  <a:cubicBezTo>
                    <a:pt x="7920" y="2447"/>
                    <a:pt x="7843" y="2312"/>
                    <a:pt x="7824" y="2369"/>
                  </a:cubicBezTo>
                  <a:cubicBezTo>
                    <a:pt x="7804" y="2425"/>
                    <a:pt x="7861" y="2498"/>
                    <a:pt x="7896" y="2487"/>
                  </a:cubicBezTo>
                  <a:cubicBezTo>
                    <a:pt x="7931" y="2476"/>
                    <a:pt x="7951" y="2543"/>
                    <a:pt x="7955" y="2616"/>
                  </a:cubicBezTo>
                  <a:cubicBezTo>
                    <a:pt x="7959" y="2689"/>
                    <a:pt x="7873" y="2571"/>
                    <a:pt x="7855" y="2633"/>
                  </a:cubicBezTo>
                  <a:cubicBezTo>
                    <a:pt x="7837" y="2695"/>
                    <a:pt x="7869" y="2723"/>
                    <a:pt x="7906" y="2734"/>
                  </a:cubicBezTo>
                  <a:cubicBezTo>
                    <a:pt x="7943" y="2745"/>
                    <a:pt x="7916" y="2785"/>
                    <a:pt x="7949" y="2869"/>
                  </a:cubicBezTo>
                  <a:cubicBezTo>
                    <a:pt x="7951" y="2876"/>
                    <a:pt x="7954" y="2882"/>
                    <a:pt x="7955" y="2888"/>
                  </a:cubicBezTo>
                  <a:cubicBezTo>
                    <a:pt x="7975" y="2957"/>
                    <a:pt x="7937" y="2982"/>
                    <a:pt x="7941" y="3049"/>
                  </a:cubicBezTo>
                  <a:cubicBezTo>
                    <a:pt x="7945" y="3123"/>
                    <a:pt x="7904" y="3150"/>
                    <a:pt x="7904" y="3083"/>
                  </a:cubicBezTo>
                  <a:cubicBezTo>
                    <a:pt x="7904" y="3015"/>
                    <a:pt x="7800" y="2993"/>
                    <a:pt x="7779" y="3066"/>
                  </a:cubicBezTo>
                  <a:cubicBezTo>
                    <a:pt x="7757" y="3139"/>
                    <a:pt x="7742" y="3195"/>
                    <a:pt x="7716" y="3128"/>
                  </a:cubicBezTo>
                  <a:cubicBezTo>
                    <a:pt x="7691" y="3061"/>
                    <a:pt x="7616" y="3145"/>
                    <a:pt x="7520" y="3156"/>
                  </a:cubicBezTo>
                  <a:cubicBezTo>
                    <a:pt x="7425" y="3167"/>
                    <a:pt x="7227" y="3190"/>
                    <a:pt x="7178" y="3241"/>
                  </a:cubicBezTo>
                  <a:cubicBezTo>
                    <a:pt x="7129" y="3291"/>
                    <a:pt x="7088" y="3488"/>
                    <a:pt x="7133" y="3617"/>
                  </a:cubicBezTo>
                  <a:cubicBezTo>
                    <a:pt x="7178" y="3747"/>
                    <a:pt x="7135" y="3803"/>
                    <a:pt x="7135" y="3887"/>
                  </a:cubicBezTo>
                  <a:cubicBezTo>
                    <a:pt x="7135" y="3972"/>
                    <a:pt x="7252" y="4146"/>
                    <a:pt x="7315" y="4163"/>
                  </a:cubicBezTo>
                  <a:cubicBezTo>
                    <a:pt x="7378" y="4180"/>
                    <a:pt x="7428" y="4399"/>
                    <a:pt x="7391" y="4534"/>
                  </a:cubicBezTo>
                  <a:cubicBezTo>
                    <a:pt x="7354" y="4669"/>
                    <a:pt x="7241" y="4495"/>
                    <a:pt x="7166" y="4326"/>
                  </a:cubicBezTo>
                  <a:cubicBezTo>
                    <a:pt x="7092" y="4157"/>
                    <a:pt x="6920" y="4090"/>
                    <a:pt x="6863" y="4101"/>
                  </a:cubicBezTo>
                  <a:cubicBezTo>
                    <a:pt x="6806" y="4112"/>
                    <a:pt x="6839" y="3955"/>
                    <a:pt x="6767" y="3960"/>
                  </a:cubicBezTo>
                  <a:cubicBezTo>
                    <a:pt x="6695" y="3966"/>
                    <a:pt x="6634" y="4152"/>
                    <a:pt x="6683" y="4152"/>
                  </a:cubicBezTo>
                  <a:cubicBezTo>
                    <a:pt x="6732" y="4152"/>
                    <a:pt x="6763" y="4141"/>
                    <a:pt x="6738" y="4208"/>
                  </a:cubicBezTo>
                  <a:cubicBezTo>
                    <a:pt x="6712" y="4275"/>
                    <a:pt x="6751" y="4259"/>
                    <a:pt x="6810" y="4332"/>
                  </a:cubicBezTo>
                  <a:cubicBezTo>
                    <a:pt x="6869" y="4405"/>
                    <a:pt x="6761" y="4506"/>
                    <a:pt x="6700" y="4388"/>
                  </a:cubicBezTo>
                  <a:cubicBezTo>
                    <a:pt x="6640" y="4270"/>
                    <a:pt x="6575" y="4382"/>
                    <a:pt x="6558" y="4473"/>
                  </a:cubicBezTo>
                  <a:cubicBezTo>
                    <a:pt x="6540" y="4562"/>
                    <a:pt x="6628" y="4821"/>
                    <a:pt x="6734" y="4866"/>
                  </a:cubicBezTo>
                  <a:cubicBezTo>
                    <a:pt x="6839" y="4911"/>
                    <a:pt x="6804" y="5007"/>
                    <a:pt x="6853" y="5057"/>
                  </a:cubicBezTo>
                  <a:cubicBezTo>
                    <a:pt x="6902" y="5108"/>
                    <a:pt x="6867" y="5164"/>
                    <a:pt x="6834" y="5170"/>
                  </a:cubicBezTo>
                  <a:cubicBezTo>
                    <a:pt x="6800" y="5176"/>
                    <a:pt x="6734" y="5024"/>
                    <a:pt x="6681" y="4945"/>
                  </a:cubicBezTo>
                  <a:cubicBezTo>
                    <a:pt x="6628" y="4866"/>
                    <a:pt x="6485" y="4979"/>
                    <a:pt x="6456" y="4889"/>
                  </a:cubicBezTo>
                  <a:cubicBezTo>
                    <a:pt x="6427" y="4799"/>
                    <a:pt x="6475" y="4709"/>
                    <a:pt x="6448" y="4641"/>
                  </a:cubicBezTo>
                  <a:cubicBezTo>
                    <a:pt x="6421" y="4574"/>
                    <a:pt x="6444" y="4422"/>
                    <a:pt x="6479" y="4264"/>
                  </a:cubicBezTo>
                  <a:cubicBezTo>
                    <a:pt x="6515" y="4107"/>
                    <a:pt x="6474" y="3837"/>
                    <a:pt x="6423" y="3792"/>
                  </a:cubicBezTo>
                  <a:cubicBezTo>
                    <a:pt x="6372" y="3747"/>
                    <a:pt x="6376" y="3899"/>
                    <a:pt x="6387" y="3944"/>
                  </a:cubicBezTo>
                  <a:cubicBezTo>
                    <a:pt x="6399" y="3989"/>
                    <a:pt x="6393" y="4202"/>
                    <a:pt x="6354" y="4343"/>
                  </a:cubicBezTo>
                  <a:cubicBezTo>
                    <a:pt x="6315" y="4484"/>
                    <a:pt x="6196" y="4484"/>
                    <a:pt x="6196" y="4579"/>
                  </a:cubicBezTo>
                  <a:cubicBezTo>
                    <a:pt x="6196" y="4675"/>
                    <a:pt x="6115" y="4748"/>
                    <a:pt x="6143" y="4815"/>
                  </a:cubicBezTo>
                  <a:cubicBezTo>
                    <a:pt x="6170" y="4883"/>
                    <a:pt x="6278" y="5232"/>
                    <a:pt x="6294" y="5339"/>
                  </a:cubicBezTo>
                  <a:cubicBezTo>
                    <a:pt x="6309" y="5445"/>
                    <a:pt x="6198" y="5783"/>
                    <a:pt x="6215" y="5980"/>
                  </a:cubicBezTo>
                  <a:cubicBezTo>
                    <a:pt x="6233" y="6177"/>
                    <a:pt x="6200" y="6267"/>
                    <a:pt x="6221" y="6363"/>
                  </a:cubicBezTo>
                  <a:cubicBezTo>
                    <a:pt x="6243" y="6458"/>
                    <a:pt x="6291" y="6374"/>
                    <a:pt x="6323" y="6413"/>
                  </a:cubicBezTo>
                  <a:cubicBezTo>
                    <a:pt x="6354" y="6453"/>
                    <a:pt x="6405" y="6357"/>
                    <a:pt x="6477" y="6317"/>
                  </a:cubicBezTo>
                  <a:cubicBezTo>
                    <a:pt x="6550" y="6278"/>
                    <a:pt x="6683" y="6498"/>
                    <a:pt x="6732" y="6565"/>
                  </a:cubicBezTo>
                  <a:cubicBezTo>
                    <a:pt x="6781" y="6632"/>
                    <a:pt x="6755" y="6745"/>
                    <a:pt x="6781" y="6857"/>
                  </a:cubicBezTo>
                  <a:cubicBezTo>
                    <a:pt x="6806" y="6970"/>
                    <a:pt x="6722" y="6970"/>
                    <a:pt x="6720" y="7139"/>
                  </a:cubicBezTo>
                  <a:cubicBezTo>
                    <a:pt x="6718" y="7308"/>
                    <a:pt x="6867" y="7381"/>
                    <a:pt x="6873" y="7431"/>
                  </a:cubicBezTo>
                  <a:cubicBezTo>
                    <a:pt x="6879" y="7482"/>
                    <a:pt x="6767" y="7442"/>
                    <a:pt x="6724" y="7397"/>
                  </a:cubicBezTo>
                  <a:cubicBezTo>
                    <a:pt x="6681" y="7352"/>
                    <a:pt x="6677" y="7189"/>
                    <a:pt x="6663" y="7156"/>
                  </a:cubicBezTo>
                  <a:cubicBezTo>
                    <a:pt x="6650" y="7122"/>
                    <a:pt x="6693" y="6987"/>
                    <a:pt x="6697" y="6880"/>
                  </a:cubicBezTo>
                  <a:cubicBezTo>
                    <a:pt x="6700" y="6773"/>
                    <a:pt x="6648" y="6711"/>
                    <a:pt x="6630" y="6638"/>
                  </a:cubicBezTo>
                  <a:cubicBezTo>
                    <a:pt x="6612" y="6565"/>
                    <a:pt x="6581" y="6458"/>
                    <a:pt x="6546" y="6481"/>
                  </a:cubicBezTo>
                  <a:cubicBezTo>
                    <a:pt x="6511" y="6503"/>
                    <a:pt x="6382" y="6537"/>
                    <a:pt x="6342" y="6638"/>
                  </a:cubicBezTo>
                  <a:cubicBezTo>
                    <a:pt x="6303" y="6739"/>
                    <a:pt x="6348" y="7026"/>
                    <a:pt x="6370" y="7167"/>
                  </a:cubicBezTo>
                  <a:cubicBezTo>
                    <a:pt x="6391" y="7308"/>
                    <a:pt x="6256" y="7504"/>
                    <a:pt x="6260" y="7617"/>
                  </a:cubicBezTo>
                  <a:cubicBezTo>
                    <a:pt x="6264" y="7729"/>
                    <a:pt x="6219" y="7780"/>
                    <a:pt x="6160" y="7870"/>
                  </a:cubicBezTo>
                  <a:cubicBezTo>
                    <a:pt x="6102" y="7960"/>
                    <a:pt x="6037" y="8027"/>
                    <a:pt x="6039" y="8174"/>
                  </a:cubicBezTo>
                  <a:cubicBezTo>
                    <a:pt x="6041" y="8320"/>
                    <a:pt x="5961" y="8241"/>
                    <a:pt x="5920" y="8174"/>
                  </a:cubicBezTo>
                  <a:cubicBezTo>
                    <a:pt x="5879" y="8106"/>
                    <a:pt x="5826" y="8213"/>
                    <a:pt x="5767" y="8207"/>
                  </a:cubicBezTo>
                  <a:cubicBezTo>
                    <a:pt x="5708" y="8202"/>
                    <a:pt x="5708" y="8061"/>
                    <a:pt x="5661" y="8112"/>
                  </a:cubicBezTo>
                  <a:cubicBezTo>
                    <a:pt x="5615" y="8162"/>
                    <a:pt x="5583" y="8050"/>
                    <a:pt x="5597" y="7949"/>
                  </a:cubicBezTo>
                  <a:cubicBezTo>
                    <a:pt x="5611" y="7848"/>
                    <a:pt x="5663" y="7926"/>
                    <a:pt x="5667" y="7999"/>
                  </a:cubicBezTo>
                  <a:cubicBezTo>
                    <a:pt x="5671" y="8072"/>
                    <a:pt x="5704" y="8039"/>
                    <a:pt x="5744" y="7977"/>
                  </a:cubicBezTo>
                  <a:cubicBezTo>
                    <a:pt x="5783" y="7915"/>
                    <a:pt x="5763" y="8056"/>
                    <a:pt x="5820" y="8067"/>
                  </a:cubicBezTo>
                  <a:cubicBezTo>
                    <a:pt x="5877" y="8078"/>
                    <a:pt x="5845" y="7983"/>
                    <a:pt x="5888" y="7994"/>
                  </a:cubicBezTo>
                  <a:cubicBezTo>
                    <a:pt x="5932" y="8005"/>
                    <a:pt x="5933" y="7966"/>
                    <a:pt x="5920" y="7904"/>
                  </a:cubicBezTo>
                  <a:cubicBezTo>
                    <a:pt x="5906" y="7842"/>
                    <a:pt x="5951" y="7797"/>
                    <a:pt x="5978" y="7763"/>
                  </a:cubicBezTo>
                  <a:cubicBezTo>
                    <a:pt x="6009" y="7725"/>
                    <a:pt x="5994" y="7600"/>
                    <a:pt x="6020" y="7561"/>
                  </a:cubicBezTo>
                  <a:cubicBezTo>
                    <a:pt x="6045" y="7521"/>
                    <a:pt x="6027" y="7442"/>
                    <a:pt x="6055" y="7437"/>
                  </a:cubicBezTo>
                  <a:cubicBezTo>
                    <a:pt x="6082" y="7431"/>
                    <a:pt x="6094" y="7313"/>
                    <a:pt x="6119" y="7313"/>
                  </a:cubicBezTo>
                  <a:cubicBezTo>
                    <a:pt x="6145" y="7313"/>
                    <a:pt x="6159" y="7195"/>
                    <a:pt x="6143" y="7133"/>
                  </a:cubicBezTo>
                  <a:cubicBezTo>
                    <a:pt x="6127" y="7071"/>
                    <a:pt x="6153" y="6903"/>
                    <a:pt x="6178" y="6880"/>
                  </a:cubicBezTo>
                  <a:cubicBezTo>
                    <a:pt x="6203" y="6857"/>
                    <a:pt x="6205" y="6790"/>
                    <a:pt x="6182" y="6739"/>
                  </a:cubicBezTo>
                  <a:cubicBezTo>
                    <a:pt x="6159" y="6689"/>
                    <a:pt x="6072" y="6520"/>
                    <a:pt x="6078" y="6413"/>
                  </a:cubicBezTo>
                  <a:cubicBezTo>
                    <a:pt x="6084" y="6306"/>
                    <a:pt x="6063" y="6109"/>
                    <a:pt x="6074" y="6025"/>
                  </a:cubicBezTo>
                  <a:cubicBezTo>
                    <a:pt x="6086" y="5941"/>
                    <a:pt x="6076" y="5766"/>
                    <a:pt x="6072" y="5665"/>
                  </a:cubicBezTo>
                  <a:cubicBezTo>
                    <a:pt x="6069" y="5564"/>
                    <a:pt x="6094" y="5451"/>
                    <a:pt x="6106" y="5266"/>
                  </a:cubicBezTo>
                  <a:cubicBezTo>
                    <a:pt x="6117" y="5080"/>
                    <a:pt x="6037" y="4883"/>
                    <a:pt x="5998" y="4832"/>
                  </a:cubicBezTo>
                  <a:cubicBezTo>
                    <a:pt x="5959" y="4782"/>
                    <a:pt x="5984" y="4681"/>
                    <a:pt x="6041" y="4545"/>
                  </a:cubicBezTo>
                  <a:cubicBezTo>
                    <a:pt x="6098" y="4411"/>
                    <a:pt x="6102" y="3989"/>
                    <a:pt x="6098" y="3899"/>
                  </a:cubicBezTo>
                  <a:cubicBezTo>
                    <a:pt x="6094" y="3809"/>
                    <a:pt x="5978" y="3730"/>
                    <a:pt x="5934" y="3741"/>
                  </a:cubicBezTo>
                  <a:cubicBezTo>
                    <a:pt x="5888" y="3752"/>
                    <a:pt x="5722" y="3730"/>
                    <a:pt x="5681" y="3707"/>
                  </a:cubicBezTo>
                  <a:cubicBezTo>
                    <a:pt x="5640" y="3685"/>
                    <a:pt x="5626" y="3809"/>
                    <a:pt x="5607" y="3921"/>
                  </a:cubicBezTo>
                  <a:cubicBezTo>
                    <a:pt x="5587" y="4034"/>
                    <a:pt x="5544" y="4208"/>
                    <a:pt x="5519" y="4461"/>
                  </a:cubicBezTo>
                  <a:cubicBezTo>
                    <a:pt x="5493" y="4714"/>
                    <a:pt x="5390" y="4793"/>
                    <a:pt x="5343" y="4849"/>
                  </a:cubicBezTo>
                  <a:cubicBezTo>
                    <a:pt x="5296" y="4906"/>
                    <a:pt x="5266" y="5091"/>
                    <a:pt x="5288" y="5181"/>
                  </a:cubicBezTo>
                  <a:cubicBezTo>
                    <a:pt x="5309" y="5271"/>
                    <a:pt x="5341" y="5198"/>
                    <a:pt x="5362" y="5232"/>
                  </a:cubicBezTo>
                  <a:cubicBezTo>
                    <a:pt x="5384" y="5266"/>
                    <a:pt x="5360" y="5502"/>
                    <a:pt x="5346" y="5536"/>
                  </a:cubicBezTo>
                  <a:cubicBezTo>
                    <a:pt x="5333" y="5569"/>
                    <a:pt x="5372" y="5654"/>
                    <a:pt x="5339" y="5715"/>
                  </a:cubicBezTo>
                  <a:cubicBezTo>
                    <a:pt x="5305" y="5777"/>
                    <a:pt x="5274" y="5907"/>
                    <a:pt x="5294" y="5974"/>
                  </a:cubicBezTo>
                  <a:cubicBezTo>
                    <a:pt x="5313" y="6042"/>
                    <a:pt x="5409" y="6076"/>
                    <a:pt x="5450" y="6143"/>
                  </a:cubicBezTo>
                  <a:cubicBezTo>
                    <a:pt x="5491" y="6211"/>
                    <a:pt x="5476" y="6334"/>
                    <a:pt x="5507" y="6453"/>
                  </a:cubicBezTo>
                  <a:cubicBezTo>
                    <a:pt x="5538" y="6571"/>
                    <a:pt x="5572" y="6498"/>
                    <a:pt x="5587" y="6571"/>
                  </a:cubicBezTo>
                  <a:cubicBezTo>
                    <a:pt x="5603" y="6644"/>
                    <a:pt x="5530" y="6936"/>
                    <a:pt x="5505" y="6947"/>
                  </a:cubicBezTo>
                  <a:cubicBezTo>
                    <a:pt x="5480" y="6959"/>
                    <a:pt x="5376" y="6649"/>
                    <a:pt x="5345" y="6582"/>
                  </a:cubicBezTo>
                  <a:cubicBezTo>
                    <a:pt x="5313" y="6514"/>
                    <a:pt x="5192" y="6407"/>
                    <a:pt x="5131" y="6317"/>
                  </a:cubicBezTo>
                  <a:cubicBezTo>
                    <a:pt x="5071" y="6227"/>
                    <a:pt x="5022" y="6239"/>
                    <a:pt x="4955" y="6109"/>
                  </a:cubicBezTo>
                  <a:cubicBezTo>
                    <a:pt x="4889" y="5980"/>
                    <a:pt x="4832" y="5918"/>
                    <a:pt x="4711" y="5924"/>
                  </a:cubicBezTo>
                  <a:cubicBezTo>
                    <a:pt x="4589" y="5929"/>
                    <a:pt x="4511" y="5845"/>
                    <a:pt x="4470" y="5862"/>
                  </a:cubicBezTo>
                  <a:cubicBezTo>
                    <a:pt x="4429" y="5879"/>
                    <a:pt x="4444" y="5744"/>
                    <a:pt x="4372" y="5654"/>
                  </a:cubicBezTo>
                  <a:cubicBezTo>
                    <a:pt x="4300" y="5564"/>
                    <a:pt x="4253" y="5440"/>
                    <a:pt x="4212" y="5502"/>
                  </a:cubicBezTo>
                  <a:cubicBezTo>
                    <a:pt x="4170" y="5564"/>
                    <a:pt x="4186" y="5789"/>
                    <a:pt x="4249" y="5817"/>
                  </a:cubicBezTo>
                  <a:cubicBezTo>
                    <a:pt x="4311" y="5845"/>
                    <a:pt x="4280" y="5941"/>
                    <a:pt x="4347" y="5929"/>
                  </a:cubicBezTo>
                  <a:cubicBezTo>
                    <a:pt x="4413" y="5918"/>
                    <a:pt x="4433" y="5986"/>
                    <a:pt x="4431" y="6104"/>
                  </a:cubicBezTo>
                  <a:cubicBezTo>
                    <a:pt x="4429" y="6222"/>
                    <a:pt x="4462" y="6340"/>
                    <a:pt x="4491" y="6419"/>
                  </a:cubicBezTo>
                  <a:cubicBezTo>
                    <a:pt x="4521" y="6498"/>
                    <a:pt x="4503" y="6627"/>
                    <a:pt x="4450" y="6627"/>
                  </a:cubicBezTo>
                  <a:cubicBezTo>
                    <a:pt x="4397" y="6627"/>
                    <a:pt x="4337" y="6649"/>
                    <a:pt x="4360" y="6756"/>
                  </a:cubicBezTo>
                  <a:cubicBezTo>
                    <a:pt x="4384" y="6863"/>
                    <a:pt x="4345" y="6891"/>
                    <a:pt x="4292" y="6835"/>
                  </a:cubicBezTo>
                  <a:cubicBezTo>
                    <a:pt x="4239" y="6779"/>
                    <a:pt x="4270" y="6672"/>
                    <a:pt x="4292" y="6610"/>
                  </a:cubicBezTo>
                  <a:cubicBezTo>
                    <a:pt x="4313" y="6548"/>
                    <a:pt x="4245" y="6469"/>
                    <a:pt x="4212" y="6435"/>
                  </a:cubicBezTo>
                  <a:cubicBezTo>
                    <a:pt x="4178" y="6402"/>
                    <a:pt x="4045" y="6683"/>
                    <a:pt x="4008" y="6728"/>
                  </a:cubicBezTo>
                  <a:cubicBezTo>
                    <a:pt x="3971" y="6773"/>
                    <a:pt x="3879" y="6660"/>
                    <a:pt x="3785" y="6728"/>
                  </a:cubicBezTo>
                  <a:cubicBezTo>
                    <a:pt x="3691" y="6796"/>
                    <a:pt x="3697" y="7009"/>
                    <a:pt x="3662" y="6987"/>
                  </a:cubicBezTo>
                  <a:cubicBezTo>
                    <a:pt x="3627" y="6965"/>
                    <a:pt x="3523" y="7015"/>
                    <a:pt x="3484" y="6947"/>
                  </a:cubicBezTo>
                  <a:cubicBezTo>
                    <a:pt x="3444" y="6880"/>
                    <a:pt x="3476" y="6841"/>
                    <a:pt x="3517" y="6846"/>
                  </a:cubicBezTo>
                  <a:cubicBezTo>
                    <a:pt x="3558" y="6852"/>
                    <a:pt x="3572" y="6812"/>
                    <a:pt x="3548" y="6734"/>
                  </a:cubicBezTo>
                  <a:cubicBezTo>
                    <a:pt x="3525" y="6655"/>
                    <a:pt x="3580" y="6531"/>
                    <a:pt x="3578" y="6475"/>
                  </a:cubicBezTo>
                  <a:cubicBezTo>
                    <a:pt x="3576" y="6419"/>
                    <a:pt x="3423" y="6565"/>
                    <a:pt x="3398" y="6627"/>
                  </a:cubicBezTo>
                  <a:cubicBezTo>
                    <a:pt x="3372" y="6689"/>
                    <a:pt x="3400" y="6801"/>
                    <a:pt x="3372" y="6841"/>
                  </a:cubicBezTo>
                  <a:cubicBezTo>
                    <a:pt x="3345" y="6880"/>
                    <a:pt x="3345" y="6773"/>
                    <a:pt x="3313" y="6739"/>
                  </a:cubicBezTo>
                  <a:cubicBezTo>
                    <a:pt x="3282" y="6706"/>
                    <a:pt x="3053" y="6857"/>
                    <a:pt x="3010" y="6998"/>
                  </a:cubicBezTo>
                  <a:cubicBezTo>
                    <a:pt x="2967" y="7139"/>
                    <a:pt x="2883" y="7144"/>
                    <a:pt x="2883" y="7223"/>
                  </a:cubicBezTo>
                  <a:cubicBezTo>
                    <a:pt x="2883" y="7302"/>
                    <a:pt x="2779" y="7296"/>
                    <a:pt x="2738" y="7352"/>
                  </a:cubicBezTo>
                  <a:cubicBezTo>
                    <a:pt x="2697" y="7409"/>
                    <a:pt x="2725" y="7639"/>
                    <a:pt x="2709" y="7752"/>
                  </a:cubicBezTo>
                  <a:cubicBezTo>
                    <a:pt x="2693" y="7864"/>
                    <a:pt x="2533" y="7831"/>
                    <a:pt x="2484" y="7836"/>
                  </a:cubicBezTo>
                  <a:cubicBezTo>
                    <a:pt x="2435" y="7842"/>
                    <a:pt x="2417" y="7566"/>
                    <a:pt x="2378" y="7549"/>
                  </a:cubicBezTo>
                  <a:cubicBezTo>
                    <a:pt x="2339" y="7532"/>
                    <a:pt x="2362" y="7375"/>
                    <a:pt x="2374" y="7308"/>
                  </a:cubicBezTo>
                  <a:cubicBezTo>
                    <a:pt x="2386" y="7240"/>
                    <a:pt x="2417" y="7296"/>
                    <a:pt x="2466" y="7206"/>
                  </a:cubicBezTo>
                  <a:cubicBezTo>
                    <a:pt x="2515" y="7116"/>
                    <a:pt x="2564" y="7251"/>
                    <a:pt x="2584" y="7189"/>
                  </a:cubicBezTo>
                  <a:cubicBezTo>
                    <a:pt x="2603" y="7127"/>
                    <a:pt x="2509" y="6964"/>
                    <a:pt x="2503" y="6824"/>
                  </a:cubicBezTo>
                  <a:cubicBezTo>
                    <a:pt x="2497" y="6683"/>
                    <a:pt x="2394" y="6644"/>
                    <a:pt x="2335" y="6689"/>
                  </a:cubicBezTo>
                  <a:cubicBezTo>
                    <a:pt x="2276" y="6734"/>
                    <a:pt x="2212" y="6694"/>
                    <a:pt x="2171" y="6638"/>
                  </a:cubicBezTo>
                  <a:cubicBezTo>
                    <a:pt x="2130" y="6582"/>
                    <a:pt x="2134" y="6739"/>
                    <a:pt x="2194" y="6784"/>
                  </a:cubicBezTo>
                  <a:cubicBezTo>
                    <a:pt x="2255" y="6829"/>
                    <a:pt x="2224" y="6964"/>
                    <a:pt x="2233" y="7049"/>
                  </a:cubicBezTo>
                  <a:cubicBezTo>
                    <a:pt x="2243" y="7133"/>
                    <a:pt x="2218" y="7324"/>
                    <a:pt x="2182" y="7471"/>
                  </a:cubicBezTo>
                  <a:cubicBezTo>
                    <a:pt x="2147" y="7617"/>
                    <a:pt x="2173" y="7611"/>
                    <a:pt x="2226" y="7605"/>
                  </a:cubicBezTo>
                  <a:cubicBezTo>
                    <a:pt x="2278" y="7600"/>
                    <a:pt x="2274" y="7797"/>
                    <a:pt x="2274" y="7943"/>
                  </a:cubicBezTo>
                  <a:cubicBezTo>
                    <a:pt x="2274" y="8089"/>
                    <a:pt x="2233" y="8129"/>
                    <a:pt x="2233" y="8236"/>
                  </a:cubicBezTo>
                  <a:cubicBezTo>
                    <a:pt x="2233" y="8343"/>
                    <a:pt x="2190" y="8185"/>
                    <a:pt x="2177" y="8230"/>
                  </a:cubicBezTo>
                  <a:cubicBezTo>
                    <a:pt x="2163" y="8275"/>
                    <a:pt x="2145" y="8207"/>
                    <a:pt x="2137" y="8117"/>
                  </a:cubicBezTo>
                  <a:cubicBezTo>
                    <a:pt x="2130" y="8028"/>
                    <a:pt x="2049" y="8078"/>
                    <a:pt x="2004" y="8044"/>
                  </a:cubicBezTo>
                  <a:cubicBezTo>
                    <a:pt x="1959" y="8011"/>
                    <a:pt x="1942" y="8067"/>
                    <a:pt x="1920" y="8162"/>
                  </a:cubicBezTo>
                  <a:cubicBezTo>
                    <a:pt x="1899" y="8258"/>
                    <a:pt x="1836" y="8297"/>
                    <a:pt x="1803" y="8309"/>
                  </a:cubicBezTo>
                  <a:cubicBezTo>
                    <a:pt x="1766" y="8321"/>
                    <a:pt x="1711" y="8506"/>
                    <a:pt x="1676" y="8573"/>
                  </a:cubicBezTo>
                  <a:cubicBezTo>
                    <a:pt x="1640" y="8641"/>
                    <a:pt x="1635" y="8770"/>
                    <a:pt x="1683" y="8905"/>
                  </a:cubicBezTo>
                  <a:cubicBezTo>
                    <a:pt x="1732" y="9040"/>
                    <a:pt x="1742" y="9130"/>
                    <a:pt x="1738" y="9203"/>
                  </a:cubicBezTo>
                  <a:cubicBezTo>
                    <a:pt x="1734" y="9276"/>
                    <a:pt x="1601" y="9254"/>
                    <a:pt x="1580" y="9175"/>
                  </a:cubicBezTo>
                  <a:cubicBezTo>
                    <a:pt x="1558" y="9096"/>
                    <a:pt x="1472" y="9068"/>
                    <a:pt x="1443" y="9085"/>
                  </a:cubicBezTo>
                  <a:cubicBezTo>
                    <a:pt x="1413" y="9102"/>
                    <a:pt x="1333" y="8832"/>
                    <a:pt x="1292" y="8826"/>
                  </a:cubicBezTo>
                  <a:cubicBezTo>
                    <a:pt x="1251" y="8821"/>
                    <a:pt x="1226" y="8967"/>
                    <a:pt x="1212" y="9040"/>
                  </a:cubicBezTo>
                  <a:cubicBezTo>
                    <a:pt x="1198" y="9113"/>
                    <a:pt x="1231" y="9136"/>
                    <a:pt x="1251" y="9259"/>
                  </a:cubicBezTo>
                  <a:cubicBezTo>
                    <a:pt x="1271" y="9383"/>
                    <a:pt x="1343" y="9389"/>
                    <a:pt x="1380" y="9389"/>
                  </a:cubicBezTo>
                  <a:cubicBezTo>
                    <a:pt x="1417" y="9389"/>
                    <a:pt x="1404" y="9552"/>
                    <a:pt x="1392" y="9619"/>
                  </a:cubicBezTo>
                  <a:cubicBezTo>
                    <a:pt x="1380" y="9687"/>
                    <a:pt x="1312" y="9737"/>
                    <a:pt x="1292" y="9664"/>
                  </a:cubicBezTo>
                  <a:cubicBezTo>
                    <a:pt x="1273" y="9591"/>
                    <a:pt x="1190" y="9664"/>
                    <a:pt x="1188" y="9574"/>
                  </a:cubicBezTo>
                  <a:cubicBezTo>
                    <a:pt x="1187" y="9484"/>
                    <a:pt x="1128" y="9350"/>
                    <a:pt x="1067" y="9377"/>
                  </a:cubicBezTo>
                  <a:cubicBezTo>
                    <a:pt x="1007" y="9406"/>
                    <a:pt x="995" y="9293"/>
                    <a:pt x="999" y="9158"/>
                  </a:cubicBezTo>
                  <a:cubicBezTo>
                    <a:pt x="1003" y="9023"/>
                    <a:pt x="965" y="8944"/>
                    <a:pt x="967" y="8883"/>
                  </a:cubicBezTo>
                  <a:cubicBezTo>
                    <a:pt x="969" y="8820"/>
                    <a:pt x="940" y="8697"/>
                    <a:pt x="971" y="8635"/>
                  </a:cubicBezTo>
                  <a:cubicBezTo>
                    <a:pt x="1003" y="8573"/>
                    <a:pt x="979" y="8478"/>
                    <a:pt x="981" y="8393"/>
                  </a:cubicBezTo>
                  <a:cubicBezTo>
                    <a:pt x="983" y="8309"/>
                    <a:pt x="928" y="8179"/>
                    <a:pt x="879" y="8179"/>
                  </a:cubicBezTo>
                  <a:cubicBezTo>
                    <a:pt x="830" y="8179"/>
                    <a:pt x="840" y="8039"/>
                    <a:pt x="799" y="8011"/>
                  </a:cubicBezTo>
                  <a:cubicBezTo>
                    <a:pt x="758" y="7983"/>
                    <a:pt x="676" y="7785"/>
                    <a:pt x="670" y="7701"/>
                  </a:cubicBezTo>
                  <a:cubicBezTo>
                    <a:pt x="664" y="7617"/>
                    <a:pt x="601" y="7605"/>
                    <a:pt x="623" y="7577"/>
                  </a:cubicBezTo>
                  <a:cubicBezTo>
                    <a:pt x="645" y="7549"/>
                    <a:pt x="693" y="7589"/>
                    <a:pt x="729" y="7690"/>
                  </a:cubicBezTo>
                  <a:cubicBezTo>
                    <a:pt x="764" y="7791"/>
                    <a:pt x="821" y="7881"/>
                    <a:pt x="913" y="7915"/>
                  </a:cubicBezTo>
                  <a:cubicBezTo>
                    <a:pt x="1005" y="7949"/>
                    <a:pt x="1042" y="8072"/>
                    <a:pt x="1143" y="8123"/>
                  </a:cubicBezTo>
                  <a:cubicBezTo>
                    <a:pt x="1245" y="8174"/>
                    <a:pt x="1306" y="8207"/>
                    <a:pt x="1453" y="8270"/>
                  </a:cubicBezTo>
                  <a:cubicBezTo>
                    <a:pt x="1599" y="8331"/>
                    <a:pt x="1795" y="7904"/>
                    <a:pt x="1836" y="7785"/>
                  </a:cubicBezTo>
                  <a:cubicBezTo>
                    <a:pt x="1877" y="7667"/>
                    <a:pt x="1824" y="7426"/>
                    <a:pt x="1824" y="7336"/>
                  </a:cubicBezTo>
                  <a:cubicBezTo>
                    <a:pt x="1824" y="7246"/>
                    <a:pt x="1758" y="7234"/>
                    <a:pt x="1748" y="7167"/>
                  </a:cubicBezTo>
                  <a:cubicBezTo>
                    <a:pt x="1738" y="7099"/>
                    <a:pt x="1695" y="6976"/>
                    <a:pt x="1639" y="6976"/>
                  </a:cubicBezTo>
                  <a:cubicBezTo>
                    <a:pt x="1582" y="6976"/>
                    <a:pt x="1574" y="6790"/>
                    <a:pt x="1529" y="6801"/>
                  </a:cubicBezTo>
                  <a:cubicBezTo>
                    <a:pt x="1484" y="6812"/>
                    <a:pt x="1453" y="6745"/>
                    <a:pt x="1335" y="6520"/>
                  </a:cubicBezTo>
                  <a:cubicBezTo>
                    <a:pt x="1218" y="6295"/>
                    <a:pt x="1055" y="6132"/>
                    <a:pt x="1026" y="6171"/>
                  </a:cubicBezTo>
                  <a:cubicBezTo>
                    <a:pt x="997" y="6211"/>
                    <a:pt x="977" y="6233"/>
                    <a:pt x="958" y="6149"/>
                  </a:cubicBezTo>
                  <a:cubicBezTo>
                    <a:pt x="938" y="6064"/>
                    <a:pt x="893" y="6076"/>
                    <a:pt x="862" y="6143"/>
                  </a:cubicBezTo>
                  <a:cubicBezTo>
                    <a:pt x="830" y="6211"/>
                    <a:pt x="799" y="6081"/>
                    <a:pt x="740" y="6120"/>
                  </a:cubicBezTo>
                  <a:cubicBezTo>
                    <a:pt x="682" y="6160"/>
                    <a:pt x="650" y="6047"/>
                    <a:pt x="666" y="5997"/>
                  </a:cubicBezTo>
                  <a:cubicBezTo>
                    <a:pt x="682" y="5946"/>
                    <a:pt x="768" y="5991"/>
                    <a:pt x="764" y="5907"/>
                  </a:cubicBezTo>
                  <a:cubicBezTo>
                    <a:pt x="760" y="5823"/>
                    <a:pt x="729" y="5907"/>
                    <a:pt x="676" y="5806"/>
                  </a:cubicBezTo>
                  <a:cubicBezTo>
                    <a:pt x="623" y="5704"/>
                    <a:pt x="594" y="5772"/>
                    <a:pt x="582" y="5856"/>
                  </a:cubicBezTo>
                  <a:cubicBezTo>
                    <a:pt x="570" y="5941"/>
                    <a:pt x="529" y="5918"/>
                    <a:pt x="502" y="5845"/>
                  </a:cubicBezTo>
                  <a:cubicBezTo>
                    <a:pt x="499" y="5838"/>
                    <a:pt x="496" y="5833"/>
                    <a:pt x="493" y="5827"/>
                  </a:cubicBezTo>
                  <a:cubicBezTo>
                    <a:pt x="484" y="5968"/>
                    <a:pt x="455" y="5982"/>
                    <a:pt x="425" y="5963"/>
                  </a:cubicBezTo>
                  <a:cubicBezTo>
                    <a:pt x="390" y="5941"/>
                    <a:pt x="355" y="6109"/>
                    <a:pt x="316" y="6109"/>
                  </a:cubicBezTo>
                  <a:cubicBezTo>
                    <a:pt x="277" y="6109"/>
                    <a:pt x="234" y="6233"/>
                    <a:pt x="226" y="6334"/>
                  </a:cubicBezTo>
                  <a:cubicBezTo>
                    <a:pt x="218" y="6435"/>
                    <a:pt x="175" y="6379"/>
                    <a:pt x="175" y="6447"/>
                  </a:cubicBezTo>
                  <a:cubicBezTo>
                    <a:pt x="175" y="6514"/>
                    <a:pt x="175" y="6582"/>
                    <a:pt x="155" y="6649"/>
                  </a:cubicBezTo>
                  <a:cubicBezTo>
                    <a:pt x="136" y="6717"/>
                    <a:pt x="155" y="6751"/>
                    <a:pt x="175" y="6863"/>
                  </a:cubicBezTo>
                  <a:cubicBezTo>
                    <a:pt x="195" y="6976"/>
                    <a:pt x="238" y="6964"/>
                    <a:pt x="257" y="6998"/>
                  </a:cubicBezTo>
                  <a:cubicBezTo>
                    <a:pt x="277" y="7032"/>
                    <a:pt x="351" y="7212"/>
                    <a:pt x="351" y="7279"/>
                  </a:cubicBezTo>
                  <a:cubicBezTo>
                    <a:pt x="351" y="7347"/>
                    <a:pt x="292" y="7516"/>
                    <a:pt x="269" y="7561"/>
                  </a:cubicBezTo>
                  <a:cubicBezTo>
                    <a:pt x="245" y="7605"/>
                    <a:pt x="214" y="7718"/>
                    <a:pt x="230" y="7785"/>
                  </a:cubicBezTo>
                  <a:cubicBezTo>
                    <a:pt x="245" y="7853"/>
                    <a:pt x="312" y="8134"/>
                    <a:pt x="355" y="8359"/>
                  </a:cubicBezTo>
                  <a:cubicBezTo>
                    <a:pt x="398" y="8584"/>
                    <a:pt x="339" y="8483"/>
                    <a:pt x="312" y="8584"/>
                  </a:cubicBezTo>
                  <a:cubicBezTo>
                    <a:pt x="285" y="8686"/>
                    <a:pt x="324" y="8810"/>
                    <a:pt x="331" y="8877"/>
                  </a:cubicBezTo>
                  <a:cubicBezTo>
                    <a:pt x="339" y="8944"/>
                    <a:pt x="296" y="8933"/>
                    <a:pt x="300" y="8989"/>
                  </a:cubicBezTo>
                  <a:cubicBezTo>
                    <a:pt x="304" y="9046"/>
                    <a:pt x="363" y="9068"/>
                    <a:pt x="367" y="9113"/>
                  </a:cubicBezTo>
                  <a:cubicBezTo>
                    <a:pt x="371" y="9158"/>
                    <a:pt x="328" y="9214"/>
                    <a:pt x="347" y="9304"/>
                  </a:cubicBezTo>
                  <a:cubicBezTo>
                    <a:pt x="367" y="9395"/>
                    <a:pt x="414" y="9394"/>
                    <a:pt x="418" y="9507"/>
                  </a:cubicBezTo>
                  <a:cubicBezTo>
                    <a:pt x="422" y="9619"/>
                    <a:pt x="331" y="9630"/>
                    <a:pt x="335" y="9721"/>
                  </a:cubicBezTo>
                  <a:cubicBezTo>
                    <a:pt x="339" y="9811"/>
                    <a:pt x="453" y="9923"/>
                    <a:pt x="504" y="10092"/>
                  </a:cubicBezTo>
                  <a:cubicBezTo>
                    <a:pt x="555" y="10261"/>
                    <a:pt x="551" y="10306"/>
                    <a:pt x="539" y="10396"/>
                  </a:cubicBezTo>
                  <a:cubicBezTo>
                    <a:pt x="515" y="10577"/>
                    <a:pt x="375" y="10733"/>
                    <a:pt x="343" y="10936"/>
                  </a:cubicBezTo>
                  <a:cubicBezTo>
                    <a:pt x="312" y="11138"/>
                    <a:pt x="195" y="11250"/>
                    <a:pt x="140" y="11408"/>
                  </a:cubicBezTo>
                  <a:cubicBezTo>
                    <a:pt x="117" y="11473"/>
                    <a:pt x="95" y="11559"/>
                    <a:pt x="77" y="11639"/>
                  </a:cubicBezTo>
                  <a:cubicBezTo>
                    <a:pt x="100" y="11622"/>
                    <a:pt x="118" y="11602"/>
                    <a:pt x="132" y="11583"/>
                  </a:cubicBezTo>
                  <a:cubicBezTo>
                    <a:pt x="163" y="11537"/>
                    <a:pt x="185" y="11757"/>
                    <a:pt x="216" y="11830"/>
                  </a:cubicBezTo>
                  <a:cubicBezTo>
                    <a:pt x="247" y="11903"/>
                    <a:pt x="310" y="11836"/>
                    <a:pt x="331" y="11903"/>
                  </a:cubicBezTo>
                  <a:cubicBezTo>
                    <a:pt x="353" y="11971"/>
                    <a:pt x="314" y="11976"/>
                    <a:pt x="269" y="11954"/>
                  </a:cubicBezTo>
                  <a:cubicBezTo>
                    <a:pt x="224" y="11931"/>
                    <a:pt x="212" y="12010"/>
                    <a:pt x="142" y="12077"/>
                  </a:cubicBezTo>
                  <a:cubicBezTo>
                    <a:pt x="89" y="12128"/>
                    <a:pt x="94" y="12182"/>
                    <a:pt x="77" y="12224"/>
                  </a:cubicBezTo>
                  <a:cubicBezTo>
                    <a:pt x="108" y="12356"/>
                    <a:pt x="66" y="12373"/>
                    <a:pt x="50" y="12474"/>
                  </a:cubicBezTo>
                  <a:cubicBezTo>
                    <a:pt x="32" y="12583"/>
                    <a:pt x="9" y="12600"/>
                    <a:pt x="6" y="12668"/>
                  </a:cubicBezTo>
                  <a:cubicBezTo>
                    <a:pt x="3" y="12736"/>
                    <a:pt x="12" y="12786"/>
                    <a:pt x="14" y="12887"/>
                  </a:cubicBezTo>
                  <a:cubicBezTo>
                    <a:pt x="17" y="12989"/>
                    <a:pt x="23" y="13005"/>
                    <a:pt x="44" y="13090"/>
                  </a:cubicBezTo>
                  <a:cubicBezTo>
                    <a:pt x="64" y="13174"/>
                    <a:pt x="26" y="13174"/>
                    <a:pt x="9" y="13216"/>
                  </a:cubicBezTo>
                  <a:cubicBezTo>
                    <a:pt x="-9" y="13259"/>
                    <a:pt x="3" y="13351"/>
                    <a:pt x="26" y="13419"/>
                  </a:cubicBezTo>
                  <a:cubicBezTo>
                    <a:pt x="50" y="13486"/>
                    <a:pt x="50" y="13571"/>
                    <a:pt x="41" y="13630"/>
                  </a:cubicBezTo>
                  <a:cubicBezTo>
                    <a:pt x="32" y="13689"/>
                    <a:pt x="61" y="13790"/>
                    <a:pt x="82" y="13849"/>
                  </a:cubicBezTo>
                  <a:cubicBezTo>
                    <a:pt x="102" y="13908"/>
                    <a:pt x="100" y="14069"/>
                    <a:pt x="117" y="14111"/>
                  </a:cubicBezTo>
                  <a:cubicBezTo>
                    <a:pt x="135" y="14153"/>
                    <a:pt x="155" y="14195"/>
                    <a:pt x="188" y="14170"/>
                  </a:cubicBezTo>
                  <a:cubicBezTo>
                    <a:pt x="220" y="14144"/>
                    <a:pt x="240" y="14187"/>
                    <a:pt x="255" y="14263"/>
                  </a:cubicBezTo>
                  <a:cubicBezTo>
                    <a:pt x="270" y="14339"/>
                    <a:pt x="293" y="14305"/>
                    <a:pt x="326" y="14263"/>
                  </a:cubicBezTo>
                  <a:cubicBezTo>
                    <a:pt x="358" y="14220"/>
                    <a:pt x="431" y="14339"/>
                    <a:pt x="449" y="14364"/>
                  </a:cubicBezTo>
                  <a:cubicBezTo>
                    <a:pt x="466" y="14389"/>
                    <a:pt x="458" y="14533"/>
                    <a:pt x="461" y="14625"/>
                  </a:cubicBezTo>
                  <a:cubicBezTo>
                    <a:pt x="463" y="14718"/>
                    <a:pt x="443" y="14836"/>
                    <a:pt x="475" y="14896"/>
                  </a:cubicBezTo>
                  <a:cubicBezTo>
                    <a:pt x="508" y="14955"/>
                    <a:pt x="499" y="15090"/>
                    <a:pt x="537" y="15132"/>
                  </a:cubicBezTo>
                  <a:cubicBezTo>
                    <a:pt x="575" y="15174"/>
                    <a:pt x="590" y="15326"/>
                    <a:pt x="613" y="15343"/>
                  </a:cubicBezTo>
                  <a:cubicBezTo>
                    <a:pt x="637" y="15359"/>
                    <a:pt x="681" y="15461"/>
                    <a:pt x="687" y="15537"/>
                  </a:cubicBezTo>
                  <a:cubicBezTo>
                    <a:pt x="692" y="15613"/>
                    <a:pt x="646" y="15680"/>
                    <a:pt x="619" y="15714"/>
                  </a:cubicBezTo>
                  <a:cubicBezTo>
                    <a:pt x="593" y="15748"/>
                    <a:pt x="543" y="15613"/>
                    <a:pt x="525" y="15672"/>
                  </a:cubicBezTo>
                  <a:cubicBezTo>
                    <a:pt x="508" y="15731"/>
                    <a:pt x="531" y="15840"/>
                    <a:pt x="546" y="16026"/>
                  </a:cubicBezTo>
                  <a:cubicBezTo>
                    <a:pt x="560" y="16212"/>
                    <a:pt x="572" y="16229"/>
                    <a:pt x="601" y="16229"/>
                  </a:cubicBezTo>
                  <a:cubicBezTo>
                    <a:pt x="631" y="16229"/>
                    <a:pt x="643" y="16170"/>
                    <a:pt x="663" y="16136"/>
                  </a:cubicBezTo>
                  <a:cubicBezTo>
                    <a:pt x="684" y="16102"/>
                    <a:pt x="731" y="16153"/>
                    <a:pt x="751" y="16127"/>
                  </a:cubicBezTo>
                  <a:cubicBezTo>
                    <a:pt x="772" y="16102"/>
                    <a:pt x="845" y="16094"/>
                    <a:pt x="860" y="16161"/>
                  </a:cubicBezTo>
                  <a:cubicBezTo>
                    <a:pt x="874" y="16229"/>
                    <a:pt x="889" y="16389"/>
                    <a:pt x="877" y="16448"/>
                  </a:cubicBezTo>
                  <a:cubicBezTo>
                    <a:pt x="866" y="16507"/>
                    <a:pt x="892" y="16575"/>
                    <a:pt x="907" y="16659"/>
                  </a:cubicBezTo>
                  <a:cubicBezTo>
                    <a:pt x="921" y="16743"/>
                    <a:pt x="983" y="16701"/>
                    <a:pt x="1004" y="16727"/>
                  </a:cubicBezTo>
                  <a:cubicBezTo>
                    <a:pt x="1024" y="16752"/>
                    <a:pt x="1071" y="16937"/>
                    <a:pt x="1062" y="17022"/>
                  </a:cubicBezTo>
                  <a:cubicBezTo>
                    <a:pt x="1053" y="17106"/>
                    <a:pt x="1092" y="17123"/>
                    <a:pt x="1112" y="17098"/>
                  </a:cubicBezTo>
                  <a:cubicBezTo>
                    <a:pt x="1133" y="17072"/>
                    <a:pt x="1153" y="17140"/>
                    <a:pt x="1177" y="17182"/>
                  </a:cubicBezTo>
                  <a:cubicBezTo>
                    <a:pt x="1200" y="17224"/>
                    <a:pt x="1221" y="17207"/>
                    <a:pt x="1244" y="17165"/>
                  </a:cubicBezTo>
                  <a:cubicBezTo>
                    <a:pt x="1268" y="17123"/>
                    <a:pt x="1306" y="17089"/>
                    <a:pt x="1318" y="17148"/>
                  </a:cubicBezTo>
                  <a:cubicBezTo>
                    <a:pt x="1329" y="17207"/>
                    <a:pt x="1376" y="17317"/>
                    <a:pt x="1376" y="17351"/>
                  </a:cubicBezTo>
                  <a:cubicBezTo>
                    <a:pt x="1376" y="17385"/>
                    <a:pt x="1450" y="17351"/>
                    <a:pt x="1485" y="17402"/>
                  </a:cubicBezTo>
                  <a:cubicBezTo>
                    <a:pt x="1520" y="17452"/>
                    <a:pt x="1558" y="17427"/>
                    <a:pt x="1596" y="17486"/>
                  </a:cubicBezTo>
                  <a:cubicBezTo>
                    <a:pt x="1635" y="17545"/>
                    <a:pt x="1670" y="17553"/>
                    <a:pt x="1673" y="17621"/>
                  </a:cubicBezTo>
                  <a:cubicBezTo>
                    <a:pt x="1676" y="17688"/>
                    <a:pt x="1635" y="17748"/>
                    <a:pt x="1635" y="17781"/>
                  </a:cubicBezTo>
                  <a:cubicBezTo>
                    <a:pt x="1635" y="17815"/>
                    <a:pt x="1667" y="17840"/>
                    <a:pt x="1667" y="17891"/>
                  </a:cubicBezTo>
                  <a:cubicBezTo>
                    <a:pt x="1667" y="17942"/>
                    <a:pt x="1626" y="17942"/>
                    <a:pt x="1620" y="17984"/>
                  </a:cubicBezTo>
                  <a:cubicBezTo>
                    <a:pt x="1614" y="18026"/>
                    <a:pt x="1643" y="18085"/>
                    <a:pt x="1649" y="18127"/>
                  </a:cubicBezTo>
                  <a:cubicBezTo>
                    <a:pt x="1655" y="18169"/>
                    <a:pt x="1626" y="18313"/>
                    <a:pt x="1626" y="18355"/>
                  </a:cubicBezTo>
                  <a:cubicBezTo>
                    <a:pt x="1626" y="18397"/>
                    <a:pt x="1538" y="18346"/>
                    <a:pt x="1517" y="18346"/>
                  </a:cubicBezTo>
                  <a:cubicBezTo>
                    <a:pt x="1497" y="18346"/>
                    <a:pt x="1435" y="18541"/>
                    <a:pt x="1414" y="18549"/>
                  </a:cubicBezTo>
                  <a:cubicBezTo>
                    <a:pt x="1397" y="18556"/>
                    <a:pt x="1405" y="18650"/>
                    <a:pt x="1411" y="18729"/>
                  </a:cubicBezTo>
                  <a:cubicBezTo>
                    <a:pt x="1475" y="18695"/>
                    <a:pt x="1540" y="18680"/>
                    <a:pt x="1547" y="18721"/>
                  </a:cubicBezTo>
                  <a:cubicBezTo>
                    <a:pt x="1558" y="18788"/>
                    <a:pt x="1410" y="18968"/>
                    <a:pt x="1382" y="18996"/>
                  </a:cubicBezTo>
                  <a:cubicBezTo>
                    <a:pt x="1355" y="19024"/>
                    <a:pt x="1435" y="19142"/>
                    <a:pt x="1433" y="19210"/>
                  </a:cubicBezTo>
                  <a:cubicBezTo>
                    <a:pt x="1431" y="19277"/>
                    <a:pt x="1347" y="19295"/>
                    <a:pt x="1355" y="19429"/>
                  </a:cubicBezTo>
                  <a:cubicBezTo>
                    <a:pt x="1363" y="19564"/>
                    <a:pt x="1327" y="19593"/>
                    <a:pt x="1282" y="19593"/>
                  </a:cubicBezTo>
                  <a:cubicBezTo>
                    <a:pt x="1237" y="19593"/>
                    <a:pt x="1226" y="19671"/>
                    <a:pt x="1247" y="19682"/>
                  </a:cubicBezTo>
                  <a:cubicBezTo>
                    <a:pt x="1269" y="19694"/>
                    <a:pt x="1267" y="19863"/>
                    <a:pt x="1351" y="19924"/>
                  </a:cubicBezTo>
                  <a:cubicBezTo>
                    <a:pt x="1435" y="19986"/>
                    <a:pt x="1525" y="20211"/>
                    <a:pt x="1597" y="20436"/>
                  </a:cubicBezTo>
                  <a:cubicBezTo>
                    <a:pt x="1608" y="20468"/>
                    <a:pt x="1619" y="20493"/>
                    <a:pt x="1632" y="20514"/>
                  </a:cubicBezTo>
                  <a:cubicBezTo>
                    <a:pt x="1653" y="20478"/>
                    <a:pt x="1671" y="20452"/>
                    <a:pt x="1682" y="20448"/>
                  </a:cubicBezTo>
                  <a:cubicBezTo>
                    <a:pt x="1723" y="20431"/>
                    <a:pt x="1799" y="20498"/>
                    <a:pt x="1840" y="20582"/>
                  </a:cubicBezTo>
                  <a:cubicBezTo>
                    <a:pt x="1881" y="20667"/>
                    <a:pt x="2028" y="20566"/>
                    <a:pt x="2046" y="20633"/>
                  </a:cubicBezTo>
                  <a:cubicBezTo>
                    <a:pt x="2063" y="20701"/>
                    <a:pt x="2098" y="20785"/>
                    <a:pt x="2128" y="20785"/>
                  </a:cubicBezTo>
                  <a:cubicBezTo>
                    <a:pt x="2157" y="20785"/>
                    <a:pt x="2186" y="20954"/>
                    <a:pt x="2210" y="20903"/>
                  </a:cubicBezTo>
                  <a:cubicBezTo>
                    <a:pt x="2233" y="20852"/>
                    <a:pt x="2321" y="20852"/>
                    <a:pt x="2345" y="20852"/>
                  </a:cubicBezTo>
                  <a:cubicBezTo>
                    <a:pt x="2368" y="20852"/>
                    <a:pt x="2368" y="20903"/>
                    <a:pt x="2392" y="20903"/>
                  </a:cubicBezTo>
                  <a:cubicBezTo>
                    <a:pt x="2415" y="20903"/>
                    <a:pt x="2415" y="21156"/>
                    <a:pt x="2433" y="21139"/>
                  </a:cubicBezTo>
                  <a:cubicBezTo>
                    <a:pt x="2450" y="21122"/>
                    <a:pt x="2515" y="21291"/>
                    <a:pt x="2556" y="21308"/>
                  </a:cubicBezTo>
                  <a:cubicBezTo>
                    <a:pt x="2597" y="21325"/>
                    <a:pt x="2638" y="21527"/>
                    <a:pt x="2656" y="21511"/>
                  </a:cubicBezTo>
                  <a:cubicBezTo>
                    <a:pt x="2674" y="21494"/>
                    <a:pt x="2703" y="21595"/>
                    <a:pt x="2715" y="21511"/>
                  </a:cubicBezTo>
                  <a:cubicBezTo>
                    <a:pt x="2726" y="21431"/>
                    <a:pt x="2784" y="21470"/>
                    <a:pt x="2800" y="21331"/>
                  </a:cubicBezTo>
                  <a:cubicBezTo>
                    <a:pt x="2726" y="21069"/>
                    <a:pt x="2646" y="20779"/>
                    <a:pt x="2648" y="20667"/>
                  </a:cubicBezTo>
                  <a:cubicBezTo>
                    <a:pt x="2652" y="20476"/>
                    <a:pt x="2680" y="20352"/>
                    <a:pt x="2597" y="20149"/>
                  </a:cubicBezTo>
                  <a:cubicBezTo>
                    <a:pt x="2515" y="19947"/>
                    <a:pt x="2605" y="19812"/>
                    <a:pt x="2664" y="19598"/>
                  </a:cubicBezTo>
                  <a:cubicBezTo>
                    <a:pt x="2716" y="19407"/>
                    <a:pt x="2828" y="19324"/>
                    <a:pt x="2899" y="19187"/>
                  </a:cubicBezTo>
                  <a:cubicBezTo>
                    <a:pt x="2884" y="19159"/>
                    <a:pt x="2870" y="19132"/>
                    <a:pt x="2856" y="19114"/>
                  </a:cubicBezTo>
                  <a:cubicBezTo>
                    <a:pt x="2803" y="19047"/>
                    <a:pt x="2785" y="18979"/>
                    <a:pt x="2826" y="18946"/>
                  </a:cubicBezTo>
                  <a:cubicBezTo>
                    <a:pt x="2867" y="18912"/>
                    <a:pt x="2850" y="18844"/>
                    <a:pt x="2809" y="18709"/>
                  </a:cubicBezTo>
                  <a:cubicBezTo>
                    <a:pt x="2768" y="18574"/>
                    <a:pt x="2750" y="18439"/>
                    <a:pt x="2726" y="18439"/>
                  </a:cubicBezTo>
                  <a:cubicBezTo>
                    <a:pt x="2703" y="18439"/>
                    <a:pt x="2668" y="18423"/>
                    <a:pt x="2632" y="18456"/>
                  </a:cubicBezTo>
                  <a:cubicBezTo>
                    <a:pt x="2597" y="18490"/>
                    <a:pt x="2603" y="18372"/>
                    <a:pt x="2609" y="18254"/>
                  </a:cubicBezTo>
                  <a:cubicBezTo>
                    <a:pt x="2615" y="18136"/>
                    <a:pt x="2544" y="18152"/>
                    <a:pt x="2533" y="18102"/>
                  </a:cubicBezTo>
                  <a:cubicBezTo>
                    <a:pt x="2521" y="18051"/>
                    <a:pt x="2550" y="17883"/>
                    <a:pt x="2562" y="17866"/>
                  </a:cubicBezTo>
                  <a:cubicBezTo>
                    <a:pt x="2574" y="17849"/>
                    <a:pt x="2609" y="17798"/>
                    <a:pt x="2609" y="17748"/>
                  </a:cubicBezTo>
                  <a:cubicBezTo>
                    <a:pt x="2609" y="17697"/>
                    <a:pt x="2544" y="17680"/>
                    <a:pt x="2568" y="17562"/>
                  </a:cubicBezTo>
                  <a:cubicBezTo>
                    <a:pt x="2591" y="17444"/>
                    <a:pt x="2638" y="17444"/>
                    <a:pt x="2638" y="17326"/>
                  </a:cubicBezTo>
                  <a:cubicBezTo>
                    <a:pt x="2638" y="17207"/>
                    <a:pt x="2674" y="17106"/>
                    <a:pt x="2715" y="17191"/>
                  </a:cubicBezTo>
                  <a:cubicBezTo>
                    <a:pt x="2756" y="17275"/>
                    <a:pt x="2773" y="17494"/>
                    <a:pt x="2820" y="17444"/>
                  </a:cubicBezTo>
                  <a:cubicBezTo>
                    <a:pt x="2867" y="17393"/>
                    <a:pt x="2838" y="17275"/>
                    <a:pt x="2832" y="17207"/>
                  </a:cubicBezTo>
                  <a:cubicBezTo>
                    <a:pt x="2826" y="17140"/>
                    <a:pt x="2814" y="17039"/>
                    <a:pt x="2867" y="17005"/>
                  </a:cubicBezTo>
                  <a:cubicBezTo>
                    <a:pt x="2920" y="16971"/>
                    <a:pt x="2897" y="16819"/>
                    <a:pt x="2938" y="16819"/>
                  </a:cubicBezTo>
                  <a:cubicBezTo>
                    <a:pt x="2979" y="16819"/>
                    <a:pt x="3055" y="16667"/>
                    <a:pt x="3079" y="16634"/>
                  </a:cubicBezTo>
                  <a:cubicBezTo>
                    <a:pt x="3102" y="16600"/>
                    <a:pt x="3155" y="16516"/>
                    <a:pt x="3178" y="16549"/>
                  </a:cubicBezTo>
                  <a:cubicBezTo>
                    <a:pt x="3202" y="16583"/>
                    <a:pt x="3231" y="16667"/>
                    <a:pt x="3249" y="16549"/>
                  </a:cubicBezTo>
                  <a:cubicBezTo>
                    <a:pt x="3266" y="16431"/>
                    <a:pt x="3337" y="16482"/>
                    <a:pt x="3343" y="16549"/>
                  </a:cubicBezTo>
                  <a:cubicBezTo>
                    <a:pt x="3349" y="16617"/>
                    <a:pt x="3460" y="16617"/>
                    <a:pt x="3495" y="16684"/>
                  </a:cubicBezTo>
                  <a:cubicBezTo>
                    <a:pt x="3531" y="16752"/>
                    <a:pt x="3607" y="16887"/>
                    <a:pt x="3607" y="16954"/>
                  </a:cubicBezTo>
                  <a:cubicBezTo>
                    <a:pt x="3607" y="17022"/>
                    <a:pt x="3642" y="17123"/>
                    <a:pt x="3642" y="17005"/>
                  </a:cubicBezTo>
                  <a:cubicBezTo>
                    <a:pt x="3642" y="16887"/>
                    <a:pt x="3671" y="16921"/>
                    <a:pt x="3718" y="17005"/>
                  </a:cubicBezTo>
                  <a:cubicBezTo>
                    <a:pt x="3765" y="17089"/>
                    <a:pt x="3830" y="17055"/>
                    <a:pt x="3842" y="16971"/>
                  </a:cubicBezTo>
                  <a:cubicBezTo>
                    <a:pt x="3853" y="16887"/>
                    <a:pt x="3942" y="16786"/>
                    <a:pt x="3971" y="16853"/>
                  </a:cubicBezTo>
                  <a:cubicBezTo>
                    <a:pt x="4000" y="16921"/>
                    <a:pt x="4012" y="16971"/>
                    <a:pt x="4047" y="16870"/>
                  </a:cubicBezTo>
                  <a:cubicBezTo>
                    <a:pt x="4082" y="16769"/>
                    <a:pt x="4165" y="16786"/>
                    <a:pt x="4176" y="16887"/>
                  </a:cubicBezTo>
                  <a:cubicBezTo>
                    <a:pt x="4188" y="16988"/>
                    <a:pt x="4229" y="17005"/>
                    <a:pt x="4264" y="17005"/>
                  </a:cubicBezTo>
                  <a:cubicBezTo>
                    <a:pt x="4300" y="17005"/>
                    <a:pt x="4306" y="17157"/>
                    <a:pt x="4329" y="17123"/>
                  </a:cubicBezTo>
                  <a:cubicBezTo>
                    <a:pt x="4352" y="17089"/>
                    <a:pt x="4347" y="16921"/>
                    <a:pt x="4376" y="16937"/>
                  </a:cubicBezTo>
                  <a:cubicBezTo>
                    <a:pt x="4405" y="16954"/>
                    <a:pt x="4429" y="17055"/>
                    <a:pt x="4476" y="17055"/>
                  </a:cubicBezTo>
                  <a:cubicBezTo>
                    <a:pt x="4523" y="17055"/>
                    <a:pt x="4558" y="17022"/>
                    <a:pt x="4558" y="16921"/>
                  </a:cubicBezTo>
                  <a:cubicBezTo>
                    <a:pt x="4558" y="16819"/>
                    <a:pt x="4552" y="16650"/>
                    <a:pt x="4523" y="16650"/>
                  </a:cubicBezTo>
                  <a:cubicBezTo>
                    <a:pt x="4493" y="16650"/>
                    <a:pt x="4464" y="16566"/>
                    <a:pt x="4429" y="16566"/>
                  </a:cubicBezTo>
                  <a:cubicBezTo>
                    <a:pt x="4394" y="16566"/>
                    <a:pt x="4358" y="16397"/>
                    <a:pt x="4394" y="16364"/>
                  </a:cubicBezTo>
                  <a:cubicBezTo>
                    <a:pt x="4429" y="16330"/>
                    <a:pt x="4487" y="16246"/>
                    <a:pt x="4476" y="16161"/>
                  </a:cubicBezTo>
                  <a:cubicBezTo>
                    <a:pt x="4464" y="16077"/>
                    <a:pt x="4452" y="15908"/>
                    <a:pt x="4499" y="15891"/>
                  </a:cubicBezTo>
                  <a:cubicBezTo>
                    <a:pt x="4546" y="15874"/>
                    <a:pt x="4646" y="15874"/>
                    <a:pt x="4640" y="15824"/>
                  </a:cubicBezTo>
                  <a:cubicBezTo>
                    <a:pt x="4634" y="15773"/>
                    <a:pt x="4540" y="15739"/>
                    <a:pt x="4523" y="15655"/>
                  </a:cubicBezTo>
                  <a:cubicBezTo>
                    <a:pt x="4505" y="15570"/>
                    <a:pt x="4499" y="15368"/>
                    <a:pt x="4517" y="15334"/>
                  </a:cubicBezTo>
                  <a:cubicBezTo>
                    <a:pt x="4534" y="15300"/>
                    <a:pt x="4593" y="15351"/>
                    <a:pt x="4628" y="15317"/>
                  </a:cubicBezTo>
                  <a:cubicBezTo>
                    <a:pt x="4664" y="15284"/>
                    <a:pt x="4740" y="15368"/>
                    <a:pt x="4787" y="15267"/>
                  </a:cubicBezTo>
                  <a:cubicBezTo>
                    <a:pt x="4834" y="15166"/>
                    <a:pt x="4934" y="15149"/>
                    <a:pt x="4986" y="15149"/>
                  </a:cubicBezTo>
                  <a:cubicBezTo>
                    <a:pt x="5039" y="15149"/>
                    <a:pt x="5080" y="15047"/>
                    <a:pt x="5121" y="15030"/>
                  </a:cubicBezTo>
                  <a:cubicBezTo>
                    <a:pt x="5163" y="15014"/>
                    <a:pt x="5280" y="14963"/>
                    <a:pt x="5309" y="14929"/>
                  </a:cubicBezTo>
                  <a:cubicBezTo>
                    <a:pt x="5339" y="14896"/>
                    <a:pt x="5497" y="14828"/>
                    <a:pt x="5503" y="14744"/>
                  </a:cubicBezTo>
                  <a:cubicBezTo>
                    <a:pt x="5509" y="14659"/>
                    <a:pt x="5635" y="14592"/>
                    <a:pt x="5667" y="14634"/>
                  </a:cubicBezTo>
                  <a:cubicBezTo>
                    <a:pt x="5700" y="14676"/>
                    <a:pt x="5741" y="14710"/>
                    <a:pt x="5770" y="14676"/>
                  </a:cubicBezTo>
                  <a:cubicBezTo>
                    <a:pt x="5799" y="14642"/>
                    <a:pt x="5861" y="14735"/>
                    <a:pt x="5855" y="14828"/>
                  </a:cubicBezTo>
                  <a:cubicBezTo>
                    <a:pt x="5849" y="14921"/>
                    <a:pt x="5882" y="15022"/>
                    <a:pt x="5879" y="15098"/>
                  </a:cubicBezTo>
                  <a:cubicBezTo>
                    <a:pt x="5876" y="15174"/>
                    <a:pt x="5846" y="15199"/>
                    <a:pt x="5864" y="15258"/>
                  </a:cubicBezTo>
                  <a:cubicBezTo>
                    <a:pt x="5882" y="15317"/>
                    <a:pt x="5961" y="15275"/>
                    <a:pt x="5984" y="15199"/>
                  </a:cubicBezTo>
                  <a:cubicBezTo>
                    <a:pt x="6008" y="15123"/>
                    <a:pt x="6034" y="15233"/>
                    <a:pt x="6034" y="15292"/>
                  </a:cubicBezTo>
                  <a:cubicBezTo>
                    <a:pt x="6034" y="15351"/>
                    <a:pt x="6072" y="15393"/>
                    <a:pt x="6072" y="15317"/>
                  </a:cubicBezTo>
                  <a:cubicBezTo>
                    <a:pt x="6072" y="15241"/>
                    <a:pt x="6119" y="15292"/>
                    <a:pt x="6134" y="15343"/>
                  </a:cubicBezTo>
                  <a:cubicBezTo>
                    <a:pt x="6149" y="15393"/>
                    <a:pt x="6205" y="15284"/>
                    <a:pt x="6205" y="15368"/>
                  </a:cubicBezTo>
                  <a:cubicBezTo>
                    <a:pt x="6205" y="15452"/>
                    <a:pt x="6122" y="15520"/>
                    <a:pt x="6158" y="15613"/>
                  </a:cubicBezTo>
                  <a:cubicBezTo>
                    <a:pt x="6193" y="15706"/>
                    <a:pt x="6213" y="15503"/>
                    <a:pt x="6257" y="15545"/>
                  </a:cubicBezTo>
                  <a:cubicBezTo>
                    <a:pt x="6301" y="15588"/>
                    <a:pt x="6360" y="15402"/>
                    <a:pt x="6401" y="15376"/>
                  </a:cubicBezTo>
                  <a:cubicBezTo>
                    <a:pt x="6442" y="15351"/>
                    <a:pt x="6486" y="15241"/>
                    <a:pt x="6521" y="15182"/>
                  </a:cubicBezTo>
                  <a:cubicBezTo>
                    <a:pt x="6557" y="15123"/>
                    <a:pt x="6633" y="15140"/>
                    <a:pt x="6610" y="15208"/>
                  </a:cubicBezTo>
                  <a:cubicBezTo>
                    <a:pt x="6586" y="15275"/>
                    <a:pt x="6560" y="15402"/>
                    <a:pt x="6648" y="15494"/>
                  </a:cubicBezTo>
                  <a:cubicBezTo>
                    <a:pt x="6736" y="15588"/>
                    <a:pt x="6836" y="16077"/>
                    <a:pt x="6891" y="16321"/>
                  </a:cubicBezTo>
                  <a:cubicBezTo>
                    <a:pt x="6947" y="16566"/>
                    <a:pt x="7000" y="17005"/>
                    <a:pt x="7029" y="17005"/>
                  </a:cubicBezTo>
                  <a:cubicBezTo>
                    <a:pt x="7059" y="17005"/>
                    <a:pt x="7067" y="16786"/>
                    <a:pt x="7106" y="16760"/>
                  </a:cubicBezTo>
                  <a:cubicBezTo>
                    <a:pt x="7144" y="16735"/>
                    <a:pt x="7167" y="16946"/>
                    <a:pt x="7208" y="16971"/>
                  </a:cubicBezTo>
                  <a:cubicBezTo>
                    <a:pt x="7249" y="16996"/>
                    <a:pt x="7305" y="17064"/>
                    <a:pt x="7337" y="17030"/>
                  </a:cubicBezTo>
                  <a:cubicBezTo>
                    <a:pt x="7370" y="16996"/>
                    <a:pt x="7443" y="16878"/>
                    <a:pt x="7469" y="16921"/>
                  </a:cubicBezTo>
                  <a:cubicBezTo>
                    <a:pt x="7496" y="16963"/>
                    <a:pt x="7531" y="16963"/>
                    <a:pt x="7555" y="17123"/>
                  </a:cubicBezTo>
                  <a:cubicBezTo>
                    <a:pt x="7578" y="17283"/>
                    <a:pt x="7613" y="17317"/>
                    <a:pt x="7637" y="17317"/>
                  </a:cubicBezTo>
                  <a:cubicBezTo>
                    <a:pt x="7660" y="17317"/>
                    <a:pt x="7665" y="17393"/>
                    <a:pt x="7665" y="17461"/>
                  </a:cubicBezTo>
                  <a:cubicBezTo>
                    <a:pt x="7665" y="17528"/>
                    <a:pt x="7708" y="17618"/>
                    <a:pt x="7732" y="17618"/>
                  </a:cubicBezTo>
                  <a:cubicBezTo>
                    <a:pt x="7755" y="17618"/>
                    <a:pt x="7818" y="17595"/>
                    <a:pt x="7837" y="17562"/>
                  </a:cubicBezTo>
                  <a:cubicBezTo>
                    <a:pt x="7857" y="17528"/>
                    <a:pt x="7880" y="17495"/>
                    <a:pt x="7884" y="17573"/>
                  </a:cubicBezTo>
                  <a:cubicBezTo>
                    <a:pt x="7888" y="17652"/>
                    <a:pt x="7924" y="17776"/>
                    <a:pt x="7947" y="17776"/>
                  </a:cubicBezTo>
                  <a:cubicBezTo>
                    <a:pt x="7970" y="17776"/>
                    <a:pt x="8017" y="17832"/>
                    <a:pt x="8021" y="17776"/>
                  </a:cubicBezTo>
                  <a:cubicBezTo>
                    <a:pt x="8025" y="17719"/>
                    <a:pt x="8088" y="17686"/>
                    <a:pt x="8111" y="17674"/>
                  </a:cubicBezTo>
                  <a:cubicBezTo>
                    <a:pt x="8135" y="17663"/>
                    <a:pt x="8217" y="17618"/>
                    <a:pt x="8233" y="17517"/>
                  </a:cubicBezTo>
                  <a:cubicBezTo>
                    <a:pt x="8248" y="17416"/>
                    <a:pt x="8315" y="17416"/>
                    <a:pt x="8334" y="17348"/>
                  </a:cubicBezTo>
                  <a:cubicBezTo>
                    <a:pt x="8354" y="17281"/>
                    <a:pt x="8409" y="17247"/>
                    <a:pt x="8420" y="17179"/>
                  </a:cubicBezTo>
                  <a:cubicBezTo>
                    <a:pt x="8432" y="17112"/>
                    <a:pt x="8503" y="17123"/>
                    <a:pt x="8511" y="17067"/>
                  </a:cubicBezTo>
                  <a:cubicBezTo>
                    <a:pt x="8518" y="17011"/>
                    <a:pt x="8577" y="16999"/>
                    <a:pt x="8604" y="17022"/>
                  </a:cubicBezTo>
                  <a:cubicBezTo>
                    <a:pt x="8632" y="17044"/>
                    <a:pt x="8769" y="17123"/>
                    <a:pt x="8788" y="17112"/>
                  </a:cubicBezTo>
                  <a:cubicBezTo>
                    <a:pt x="8808" y="17101"/>
                    <a:pt x="8812" y="17315"/>
                    <a:pt x="8831" y="17326"/>
                  </a:cubicBezTo>
                  <a:cubicBezTo>
                    <a:pt x="8851" y="17337"/>
                    <a:pt x="8921" y="17494"/>
                    <a:pt x="8941" y="17450"/>
                  </a:cubicBezTo>
                  <a:cubicBezTo>
                    <a:pt x="8960" y="17404"/>
                    <a:pt x="9007" y="17359"/>
                    <a:pt x="9047" y="17427"/>
                  </a:cubicBezTo>
                  <a:cubicBezTo>
                    <a:pt x="9086" y="17494"/>
                    <a:pt x="9125" y="17584"/>
                    <a:pt x="9141" y="17506"/>
                  </a:cubicBezTo>
                  <a:cubicBezTo>
                    <a:pt x="9156" y="17427"/>
                    <a:pt x="9238" y="17393"/>
                    <a:pt x="9250" y="17348"/>
                  </a:cubicBezTo>
                  <a:cubicBezTo>
                    <a:pt x="9262" y="17303"/>
                    <a:pt x="9274" y="17168"/>
                    <a:pt x="9254" y="17123"/>
                  </a:cubicBezTo>
                  <a:cubicBezTo>
                    <a:pt x="9235" y="17078"/>
                    <a:pt x="9215" y="16898"/>
                    <a:pt x="9207" y="16808"/>
                  </a:cubicBezTo>
                  <a:cubicBezTo>
                    <a:pt x="9199" y="16718"/>
                    <a:pt x="9254" y="16696"/>
                    <a:pt x="9262" y="16617"/>
                  </a:cubicBezTo>
                  <a:cubicBezTo>
                    <a:pt x="9270" y="16538"/>
                    <a:pt x="9317" y="16527"/>
                    <a:pt x="9332" y="16482"/>
                  </a:cubicBezTo>
                  <a:cubicBezTo>
                    <a:pt x="9348" y="16437"/>
                    <a:pt x="9352" y="16336"/>
                    <a:pt x="9379" y="16358"/>
                  </a:cubicBezTo>
                  <a:cubicBezTo>
                    <a:pt x="9407" y="16381"/>
                    <a:pt x="9465" y="16437"/>
                    <a:pt x="9477" y="16471"/>
                  </a:cubicBezTo>
                  <a:cubicBezTo>
                    <a:pt x="9489" y="16504"/>
                    <a:pt x="9532" y="16527"/>
                    <a:pt x="9559" y="16527"/>
                  </a:cubicBezTo>
                  <a:cubicBezTo>
                    <a:pt x="9587" y="16527"/>
                    <a:pt x="9630" y="16594"/>
                    <a:pt x="9657" y="16639"/>
                  </a:cubicBezTo>
                  <a:cubicBezTo>
                    <a:pt x="9685" y="16684"/>
                    <a:pt x="9771" y="16684"/>
                    <a:pt x="9786" y="16752"/>
                  </a:cubicBezTo>
                  <a:cubicBezTo>
                    <a:pt x="9802" y="16819"/>
                    <a:pt x="9782" y="17011"/>
                    <a:pt x="9802" y="17078"/>
                  </a:cubicBezTo>
                  <a:cubicBezTo>
                    <a:pt x="9821" y="17146"/>
                    <a:pt x="9868" y="17292"/>
                    <a:pt x="9884" y="17258"/>
                  </a:cubicBezTo>
                  <a:cubicBezTo>
                    <a:pt x="9900" y="17224"/>
                    <a:pt x="9974" y="17371"/>
                    <a:pt x="10002" y="17359"/>
                  </a:cubicBezTo>
                  <a:cubicBezTo>
                    <a:pt x="10029" y="17348"/>
                    <a:pt x="10072" y="17224"/>
                    <a:pt x="10095" y="17224"/>
                  </a:cubicBezTo>
                  <a:cubicBezTo>
                    <a:pt x="10119" y="17224"/>
                    <a:pt x="10193" y="17168"/>
                    <a:pt x="10217" y="17179"/>
                  </a:cubicBezTo>
                  <a:cubicBezTo>
                    <a:pt x="10240" y="17191"/>
                    <a:pt x="10326" y="17281"/>
                    <a:pt x="10338" y="17258"/>
                  </a:cubicBezTo>
                  <a:cubicBezTo>
                    <a:pt x="10350" y="17236"/>
                    <a:pt x="10428" y="17269"/>
                    <a:pt x="10440" y="17337"/>
                  </a:cubicBezTo>
                  <a:cubicBezTo>
                    <a:pt x="10452" y="17404"/>
                    <a:pt x="10549" y="17404"/>
                    <a:pt x="10549" y="17483"/>
                  </a:cubicBezTo>
                  <a:cubicBezTo>
                    <a:pt x="10549" y="17562"/>
                    <a:pt x="10604" y="17607"/>
                    <a:pt x="10620" y="17697"/>
                  </a:cubicBezTo>
                  <a:cubicBezTo>
                    <a:pt x="10635" y="17787"/>
                    <a:pt x="10765" y="17731"/>
                    <a:pt x="10788" y="17787"/>
                  </a:cubicBezTo>
                  <a:cubicBezTo>
                    <a:pt x="10812" y="17843"/>
                    <a:pt x="10960" y="17832"/>
                    <a:pt x="10964" y="17787"/>
                  </a:cubicBezTo>
                  <a:cubicBezTo>
                    <a:pt x="10968" y="17742"/>
                    <a:pt x="11109" y="17719"/>
                    <a:pt x="11136" y="17663"/>
                  </a:cubicBezTo>
                  <a:cubicBezTo>
                    <a:pt x="11164" y="17607"/>
                    <a:pt x="11238" y="17630"/>
                    <a:pt x="11242" y="17551"/>
                  </a:cubicBezTo>
                  <a:cubicBezTo>
                    <a:pt x="11246" y="17472"/>
                    <a:pt x="11316" y="17416"/>
                    <a:pt x="11348" y="17348"/>
                  </a:cubicBezTo>
                  <a:cubicBezTo>
                    <a:pt x="11379" y="17281"/>
                    <a:pt x="11504" y="17292"/>
                    <a:pt x="11512" y="17371"/>
                  </a:cubicBezTo>
                  <a:cubicBezTo>
                    <a:pt x="11520" y="17450"/>
                    <a:pt x="11594" y="17472"/>
                    <a:pt x="11626" y="17438"/>
                  </a:cubicBezTo>
                  <a:cubicBezTo>
                    <a:pt x="11657" y="17404"/>
                    <a:pt x="11739" y="17450"/>
                    <a:pt x="11751" y="17528"/>
                  </a:cubicBezTo>
                  <a:cubicBezTo>
                    <a:pt x="11763" y="17607"/>
                    <a:pt x="11856" y="17652"/>
                    <a:pt x="11880" y="17629"/>
                  </a:cubicBezTo>
                  <a:cubicBezTo>
                    <a:pt x="11903" y="17607"/>
                    <a:pt x="11978" y="17450"/>
                    <a:pt x="12005" y="17438"/>
                  </a:cubicBezTo>
                  <a:cubicBezTo>
                    <a:pt x="12033" y="17427"/>
                    <a:pt x="12072" y="17348"/>
                    <a:pt x="12064" y="17269"/>
                  </a:cubicBezTo>
                  <a:cubicBezTo>
                    <a:pt x="12056" y="17191"/>
                    <a:pt x="12119" y="16966"/>
                    <a:pt x="12127" y="16876"/>
                  </a:cubicBezTo>
                  <a:cubicBezTo>
                    <a:pt x="12134" y="16786"/>
                    <a:pt x="12189" y="16538"/>
                    <a:pt x="12209" y="16516"/>
                  </a:cubicBezTo>
                  <a:cubicBezTo>
                    <a:pt x="12228" y="16493"/>
                    <a:pt x="12271" y="16392"/>
                    <a:pt x="12267" y="16324"/>
                  </a:cubicBezTo>
                  <a:cubicBezTo>
                    <a:pt x="12263" y="16257"/>
                    <a:pt x="12252" y="16054"/>
                    <a:pt x="12228" y="16054"/>
                  </a:cubicBezTo>
                  <a:cubicBezTo>
                    <a:pt x="12205" y="16054"/>
                    <a:pt x="12162" y="16066"/>
                    <a:pt x="12217" y="15852"/>
                  </a:cubicBezTo>
                  <a:cubicBezTo>
                    <a:pt x="12271" y="15638"/>
                    <a:pt x="12369" y="15694"/>
                    <a:pt x="12385" y="15694"/>
                  </a:cubicBezTo>
                  <a:cubicBezTo>
                    <a:pt x="12400" y="15694"/>
                    <a:pt x="12526" y="15604"/>
                    <a:pt x="12580" y="15649"/>
                  </a:cubicBezTo>
                  <a:cubicBezTo>
                    <a:pt x="12635" y="15694"/>
                    <a:pt x="12670" y="15627"/>
                    <a:pt x="12729" y="15717"/>
                  </a:cubicBezTo>
                  <a:cubicBezTo>
                    <a:pt x="12788" y="15807"/>
                    <a:pt x="12870" y="15773"/>
                    <a:pt x="12890" y="15852"/>
                  </a:cubicBezTo>
                  <a:cubicBezTo>
                    <a:pt x="12909" y="15931"/>
                    <a:pt x="12987" y="15998"/>
                    <a:pt x="12976" y="16133"/>
                  </a:cubicBezTo>
                  <a:cubicBezTo>
                    <a:pt x="12964" y="16268"/>
                    <a:pt x="13019" y="16189"/>
                    <a:pt x="13038" y="16482"/>
                  </a:cubicBezTo>
                  <a:cubicBezTo>
                    <a:pt x="13058" y="16775"/>
                    <a:pt x="13105" y="16797"/>
                    <a:pt x="13117" y="16932"/>
                  </a:cubicBezTo>
                  <a:cubicBezTo>
                    <a:pt x="13128" y="17067"/>
                    <a:pt x="13191" y="17315"/>
                    <a:pt x="13183" y="17393"/>
                  </a:cubicBezTo>
                  <a:cubicBezTo>
                    <a:pt x="13175" y="17472"/>
                    <a:pt x="13167" y="17595"/>
                    <a:pt x="13234" y="17607"/>
                  </a:cubicBezTo>
                  <a:cubicBezTo>
                    <a:pt x="13300" y="17618"/>
                    <a:pt x="13348" y="17764"/>
                    <a:pt x="13363" y="17742"/>
                  </a:cubicBezTo>
                  <a:cubicBezTo>
                    <a:pt x="13379" y="17719"/>
                    <a:pt x="13457" y="17798"/>
                    <a:pt x="13496" y="17911"/>
                  </a:cubicBezTo>
                  <a:cubicBezTo>
                    <a:pt x="13535" y="18023"/>
                    <a:pt x="13594" y="17967"/>
                    <a:pt x="13590" y="18091"/>
                  </a:cubicBezTo>
                  <a:cubicBezTo>
                    <a:pt x="13586" y="18214"/>
                    <a:pt x="13621" y="18316"/>
                    <a:pt x="13617" y="18417"/>
                  </a:cubicBezTo>
                  <a:cubicBezTo>
                    <a:pt x="13614" y="18518"/>
                    <a:pt x="13692" y="18586"/>
                    <a:pt x="13747" y="18563"/>
                  </a:cubicBezTo>
                  <a:cubicBezTo>
                    <a:pt x="13801" y="18541"/>
                    <a:pt x="13841" y="18619"/>
                    <a:pt x="13864" y="18484"/>
                  </a:cubicBezTo>
                  <a:cubicBezTo>
                    <a:pt x="13888" y="18349"/>
                    <a:pt x="13966" y="18406"/>
                    <a:pt x="13993" y="18349"/>
                  </a:cubicBezTo>
                  <a:cubicBezTo>
                    <a:pt x="14020" y="18293"/>
                    <a:pt x="14103" y="18226"/>
                    <a:pt x="14099" y="18428"/>
                  </a:cubicBezTo>
                  <a:cubicBezTo>
                    <a:pt x="14095" y="18631"/>
                    <a:pt x="14142" y="18676"/>
                    <a:pt x="14103" y="18743"/>
                  </a:cubicBezTo>
                  <a:cubicBezTo>
                    <a:pt x="14064" y="18810"/>
                    <a:pt x="14044" y="19103"/>
                    <a:pt x="14032" y="19227"/>
                  </a:cubicBezTo>
                  <a:cubicBezTo>
                    <a:pt x="14020" y="19351"/>
                    <a:pt x="13962" y="19384"/>
                    <a:pt x="13954" y="19519"/>
                  </a:cubicBezTo>
                  <a:cubicBezTo>
                    <a:pt x="13946" y="19654"/>
                    <a:pt x="13891" y="19666"/>
                    <a:pt x="13891" y="19767"/>
                  </a:cubicBezTo>
                  <a:cubicBezTo>
                    <a:pt x="13891" y="19868"/>
                    <a:pt x="13813" y="19846"/>
                    <a:pt x="13774" y="19767"/>
                  </a:cubicBezTo>
                  <a:cubicBezTo>
                    <a:pt x="13735" y="19688"/>
                    <a:pt x="13696" y="19913"/>
                    <a:pt x="13664" y="19913"/>
                  </a:cubicBezTo>
                  <a:cubicBezTo>
                    <a:pt x="13633" y="19913"/>
                    <a:pt x="13637" y="20104"/>
                    <a:pt x="13645" y="20183"/>
                  </a:cubicBezTo>
                  <a:cubicBezTo>
                    <a:pt x="13653" y="20262"/>
                    <a:pt x="13633" y="20363"/>
                    <a:pt x="13653" y="20498"/>
                  </a:cubicBezTo>
                  <a:cubicBezTo>
                    <a:pt x="13663" y="20571"/>
                    <a:pt x="13657" y="20708"/>
                    <a:pt x="13662" y="20862"/>
                  </a:cubicBezTo>
                  <a:cubicBezTo>
                    <a:pt x="13710" y="20763"/>
                    <a:pt x="13753" y="20689"/>
                    <a:pt x="13772" y="20689"/>
                  </a:cubicBezTo>
                  <a:cubicBezTo>
                    <a:pt x="13821" y="20689"/>
                    <a:pt x="13870" y="20931"/>
                    <a:pt x="13925" y="20937"/>
                  </a:cubicBezTo>
                  <a:cubicBezTo>
                    <a:pt x="13980" y="20943"/>
                    <a:pt x="14228" y="20464"/>
                    <a:pt x="14230" y="20386"/>
                  </a:cubicBezTo>
                  <a:cubicBezTo>
                    <a:pt x="14232" y="20307"/>
                    <a:pt x="14377" y="19907"/>
                    <a:pt x="14445" y="19699"/>
                  </a:cubicBezTo>
                  <a:cubicBezTo>
                    <a:pt x="14514" y="19491"/>
                    <a:pt x="14604" y="19187"/>
                    <a:pt x="14639" y="18951"/>
                  </a:cubicBezTo>
                  <a:cubicBezTo>
                    <a:pt x="14661" y="18806"/>
                    <a:pt x="14756" y="18524"/>
                    <a:pt x="14780" y="18411"/>
                  </a:cubicBezTo>
                  <a:cubicBezTo>
                    <a:pt x="14803" y="18299"/>
                    <a:pt x="14819" y="18288"/>
                    <a:pt x="14862" y="18023"/>
                  </a:cubicBezTo>
                  <a:cubicBezTo>
                    <a:pt x="14905" y="17759"/>
                    <a:pt x="14905" y="17067"/>
                    <a:pt x="14919" y="17022"/>
                  </a:cubicBezTo>
                  <a:cubicBezTo>
                    <a:pt x="14932" y="16977"/>
                    <a:pt x="14925" y="16859"/>
                    <a:pt x="14944" y="16786"/>
                  </a:cubicBezTo>
                  <a:cubicBezTo>
                    <a:pt x="14964" y="16713"/>
                    <a:pt x="14954" y="16611"/>
                    <a:pt x="14993" y="16516"/>
                  </a:cubicBezTo>
                  <a:cubicBezTo>
                    <a:pt x="15032" y="16420"/>
                    <a:pt x="15024" y="16336"/>
                    <a:pt x="15015" y="16262"/>
                  </a:cubicBezTo>
                  <a:cubicBezTo>
                    <a:pt x="15005" y="16189"/>
                    <a:pt x="15017" y="16026"/>
                    <a:pt x="15007" y="15976"/>
                  </a:cubicBezTo>
                  <a:cubicBezTo>
                    <a:pt x="14997" y="15925"/>
                    <a:pt x="14999" y="15903"/>
                    <a:pt x="15022" y="15863"/>
                  </a:cubicBezTo>
                  <a:cubicBezTo>
                    <a:pt x="15046" y="15824"/>
                    <a:pt x="15007" y="15722"/>
                    <a:pt x="14974" y="15677"/>
                  </a:cubicBezTo>
                  <a:cubicBezTo>
                    <a:pt x="14940" y="15632"/>
                    <a:pt x="14897" y="15593"/>
                    <a:pt x="14893" y="15486"/>
                  </a:cubicBezTo>
                  <a:cubicBezTo>
                    <a:pt x="14889" y="15379"/>
                    <a:pt x="14833" y="15250"/>
                    <a:pt x="14789" y="15261"/>
                  </a:cubicBezTo>
                  <a:cubicBezTo>
                    <a:pt x="14746" y="15273"/>
                    <a:pt x="14666" y="15194"/>
                    <a:pt x="14676" y="15273"/>
                  </a:cubicBezTo>
                  <a:cubicBezTo>
                    <a:pt x="14686" y="15351"/>
                    <a:pt x="14672" y="15419"/>
                    <a:pt x="14651" y="15402"/>
                  </a:cubicBezTo>
                  <a:cubicBezTo>
                    <a:pt x="14629" y="15385"/>
                    <a:pt x="14619" y="15436"/>
                    <a:pt x="14594" y="15548"/>
                  </a:cubicBezTo>
                  <a:cubicBezTo>
                    <a:pt x="14568" y="15661"/>
                    <a:pt x="14478" y="15672"/>
                    <a:pt x="14519" y="15565"/>
                  </a:cubicBezTo>
                  <a:cubicBezTo>
                    <a:pt x="14561" y="15458"/>
                    <a:pt x="14506" y="15452"/>
                    <a:pt x="14514" y="15340"/>
                  </a:cubicBezTo>
                  <a:cubicBezTo>
                    <a:pt x="14522" y="15227"/>
                    <a:pt x="14555" y="15115"/>
                    <a:pt x="14510" y="15188"/>
                  </a:cubicBezTo>
                  <a:cubicBezTo>
                    <a:pt x="14465" y="15261"/>
                    <a:pt x="14465" y="15436"/>
                    <a:pt x="14428" y="15458"/>
                  </a:cubicBezTo>
                  <a:cubicBezTo>
                    <a:pt x="14390" y="15481"/>
                    <a:pt x="14402" y="15154"/>
                    <a:pt x="14412" y="15070"/>
                  </a:cubicBezTo>
                  <a:cubicBezTo>
                    <a:pt x="14422" y="14986"/>
                    <a:pt x="14343" y="15076"/>
                    <a:pt x="14261" y="15059"/>
                  </a:cubicBezTo>
                  <a:cubicBezTo>
                    <a:pt x="14179" y="15042"/>
                    <a:pt x="14201" y="14879"/>
                    <a:pt x="14267" y="14777"/>
                  </a:cubicBezTo>
                  <a:cubicBezTo>
                    <a:pt x="14334" y="14676"/>
                    <a:pt x="14322" y="14581"/>
                    <a:pt x="14355" y="14541"/>
                  </a:cubicBezTo>
                  <a:cubicBezTo>
                    <a:pt x="14388" y="14502"/>
                    <a:pt x="14475" y="14339"/>
                    <a:pt x="14525" y="14254"/>
                  </a:cubicBezTo>
                  <a:cubicBezTo>
                    <a:pt x="14576" y="14170"/>
                    <a:pt x="14586" y="14074"/>
                    <a:pt x="14598" y="13979"/>
                  </a:cubicBezTo>
                  <a:cubicBezTo>
                    <a:pt x="14610" y="13883"/>
                    <a:pt x="14703" y="13765"/>
                    <a:pt x="14788" y="13568"/>
                  </a:cubicBezTo>
                  <a:cubicBezTo>
                    <a:pt x="14872" y="13371"/>
                    <a:pt x="14913" y="13259"/>
                    <a:pt x="14932" y="13140"/>
                  </a:cubicBezTo>
                  <a:cubicBezTo>
                    <a:pt x="14952" y="13022"/>
                    <a:pt x="15077" y="12876"/>
                    <a:pt x="15079" y="12786"/>
                  </a:cubicBezTo>
                  <a:cubicBezTo>
                    <a:pt x="15081" y="12696"/>
                    <a:pt x="15228" y="12471"/>
                    <a:pt x="15328" y="12415"/>
                  </a:cubicBezTo>
                  <a:cubicBezTo>
                    <a:pt x="15427" y="12359"/>
                    <a:pt x="15586" y="12432"/>
                    <a:pt x="15615" y="12516"/>
                  </a:cubicBezTo>
                  <a:cubicBezTo>
                    <a:pt x="15645" y="12600"/>
                    <a:pt x="15666" y="12567"/>
                    <a:pt x="15684" y="12511"/>
                  </a:cubicBezTo>
                  <a:cubicBezTo>
                    <a:pt x="15701" y="12454"/>
                    <a:pt x="15740" y="12482"/>
                    <a:pt x="15807" y="12505"/>
                  </a:cubicBezTo>
                  <a:cubicBezTo>
                    <a:pt x="15874" y="12527"/>
                    <a:pt x="15889" y="12415"/>
                    <a:pt x="15934" y="12454"/>
                  </a:cubicBezTo>
                  <a:cubicBezTo>
                    <a:pt x="15979" y="12494"/>
                    <a:pt x="16016" y="12516"/>
                    <a:pt x="16044" y="12364"/>
                  </a:cubicBezTo>
                  <a:cubicBezTo>
                    <a:pt x="16071" y="12212"/>
                    <a:pt x="16200" y="12241"/>
                    <a:pt x="16230" y="12303"/>
                  </a:cubicBezTo>
                  <a:cubicBezTo>
                    <a:pt x="16259" y="12365"/>
                    <a:pt x="16283" y="12449"/>
                    <a:pt x="16330" y="12359"/>
                  </a:cubicBezTo>
                  <a:cubicBezTo>
                    <a:pt x="16376" y="12269"/>
                    <a:pt x="16376" y="12477"/>
                    <a:pt x="16421" y="12494"/>
                  </a:cubicBezTo>
                  <a:cubicBezTo>
                    <a:pt x="16466" y="12511"/>
                    <a:pt x="16437" y="12623"/>
                    <a:pt x="16398" y="12612"/>
                  </a:cubicBezTo>
                  <a:cubicBezTo>
                    <a:pt x="16359" y="12600"/>
                    <a:pt x="16310" y="12668"/>
                    <a:pt x="16355" y="12741"/>
                  </a:cubicBezTo>
                  <a:cubicBezTo>
                    <a:pt x="16400" y="12814"/>
                    <a:pt x="16453" y="12674"/>
                    <a:pt x="16488" y="12685"/>
                  </a:cubicBezTo>
                  <a:cubicBezTo>
                    <a:pt x="16523" y="12696"/>
                    <a:pt x="16578" y="12707"/>
                    <a:pt x="16627" y="12617"/>
                  </a:cubicBezTo>
                  <a:cubicBezTo>
                    <a:pt x="16676" y="12527"/>
                    <a:pt x="16690" y="12691"/>
                    <a:pt x="16721" y="12612"/>
                  </a:cubicBezTo>
                  <a:cubicBezTo>
                    <a:pt x="16752" y="12533"/>
                    <a:pt x="16823" y="12511"/>
                    <a:pt x="16858" y="12516"/>
                  </a:cubicBezTo>
                  <a:cubicBezTo>
                    <a:pt x="16893" y="12522"/>
                    <a:pt x="16864" y="12398"/>
                    <a:pt x="16805" y="12398"/>
                  </a:cubicBezTo>
                  <a:cubicBezTo>
                    <a:pt x="16746" y="12398"/>
                    <a:pt x="16748" y="12308"/>
                    <a:pt x="16795" y="12077"/>
                  </a:cubicBezTo>
                  <a:cubicBezTo>
                    <a:pt x="16842" y="11847"/>
                    <a:pt x="16932" y="11723"/>
                    <a:pt x="16989" y="11583"/>
                  </a:cubicBezTo>
                  <a:cubicBezTo>
                    <a:pt x="17046" y="11442"/>
                    <a:pt x="17087" y="11510"/>
                    <a:pt x="17087" y="11419"/>
                  </a:cubicBezTo>
                  <a:cubicBezTo>
                    <a:pt x="17087" y="11329"/>
                    <a:pt x="17114" y="11076"/>
                    <a:pt x="17157" y="11071"/>
                  </a:cubicBezTo>
                  <a:cubicBezTo>
                    <a:pt x="17200" y="11065"/>
                    <a:pt x="17308" y="11121"/>
                    <a:pt x="17374" y="11014"/>
                  </a:cubicBezTo>
                  <a:cubicBezTo>
                    <a:pt x="17441" y="10907"/>
                    <a:pt x="17435" y="11093"/>
                    <a:pt x="17462" y="11121"/>
                  </a:cubicBezTo>
                  <a:cubicBezTo>
                    <a:pt x="17490" y="11149"/>
                    <a:pt x="17527" y="10958"/>
                    <a:pt x="17558" y="11014"/>
                  </a:cubicBezTo>
                  <a:cubicBezTo>
                    <a:pt x="17590" y="11071"/>
                    <a:pt x="17511" y="11206"/>
                    <a:pt x="17494" y="11369"/>
                  </a:cubicBezTo>
                  <a:cubicBezTo>
                    <a:pt x="17476" y="11532"/>
                    <a:pt x="17535" y="11470"/>
                    <a:pt x="17568" y="11515"/>
                  </a:cubicBezTo>
                  <a:cubicBezTo>
                    <a:pt x="17601" y="11560"/>
                    <a:pt x="17525" y="11628"/>
                    <a:pt x="17533" y="11672"/>
                  </a:cubicBezTo>
                  <a:cubicBezTo>
                    <a:pt x="17541" y="11717"/>
                    <a:pt x="17607" y="11717"/>
                    <a:pt x="17693" y="11470"/>
                  </a:cubicBezTo>
                  <a:cubicBezTo>
                    <a:pt x="17779" y="11223"/>
                    <a:pt x="17858" y="11155"/>
                    <a:pt x="17912" y="11172"/>
                  </a:cubicBezTo>
                  <a:cubicBezTo>
                    <a:pt x="17967" y="11189"/>
                    <a:pt x="17936" y="11031"/>
                    <a:pt x="17940" y="10801"/>
                  </a:cubicBezTo>
                  <a:cubicBezTo>
                    <a:pt x="17944" y="10570"/>
                    <a:pt x="18112" y="10503"/>
                    <a:pt x="18167" y="10570"/>
                  </a:cubicBezTo>
                  <a:cubicBezTo>
                    <a:pt x="18222" y="10637"/>
                    <a:pt x="18218" y="10699"/>
                    <a:pt x="18165" y="10660"/>
                  </a:cubicBezTo>
                  <a:cubicBezTo>
                    <a:pt x="18112" y="10621"/>
                    <a:pt x="18063" y="10756"/>
                    <a:pt x="18065" y="10947"/>
                  </a:cubicBezTo>
                  <a:cubicBezTo>
                    <a:pt x="18067" y="11138"/>
                    <a:pt x="18018" y="11200"/>
                    <a:pt x="18044" y="11273"/>
                  </a:cubicBezTo>
                  <a:cubicBezTo>
                    <a:pt x="18069" y="11346"/>
                    <a:pt x="18006" y="11363"/>
                    <a:pt x="18004" y="11442"/>
                  </a:cubicBezTo>
                  <a:cubicBezTo>
                    <a:pt x="18002" y="11521"/>
                    <a:pt x="18004" y="11583"/>
                    <a:pt x="17965" y="11616"/>
                  </a:cubicBezTo>
                  <a:cubicBezTo>
                    <a:pt x="17926" y="11650"/>
                    <a:pt x="17795" y="11689"/>
                    <a:pt x="17791" y="11836"/>
                  </a:cubicBezTo>
                  <a:cubicBezTo>
                    <a:pt x="17787" y="11982"/>
                    <a:pt x="17717" y="11999"/>
                    <a:pt x="17683" y="12179"/>
                  </a:cubicBezTo>
                  <a:cubicBezTo>
                    <a:pt x="17650" y="12359"/>
                    <a:pt x="17523" y="12466"/>
                    <a:pt x="17439" y="12826"/>
                  </a:cubicBezTo>
                  <a:cubicBezTo>
                    <a:pt x="17355" y="13186"/>
                    <a:pt x="17222" y="13186"/>
                    <a:pt x="17222" y="13253"/>
                  </a:cubicBezTo>
                  <a:cubicBezTo>
                    <a:pt x="17222" y="13321"/>
                    <a:pt x="17130" y="13315"/>
                    <a:pt x="17098" y="13326"/>
                  </a:cubicBezTo>
                  <a:cubicBezTo>
                    <a:pt x="17067" y="13337"/>
                    <a:pt x="17128" y="13557"/>
                    <a:pt x="17053" y="13787"/>
                  </a:cubicBezTo>
                  <a:cubicBezTo>
                    <a:pt x="16979" y="14018"/>
                    <a:pt x="16930" y="14339"/>
                    <a:pt x="16932" y="14659"/>
                  </a:cubicBezTo>
                  <a:cubicBezTo>
                    <a:pt x="16934" y="14980"/>
                    <a:pt x="16971" y="15903"/>
                    <a:pt x="17005" y="16066"/>
                  </a:cubicBezTo>
                  <a:cubicBezTo>
                    <a:pt x="17038" y="16229"/>
                    <a:pt x="17018" y="16628"/>
                    <a:pt x="17046" y="16713"/>
                  </a:cubicBezTo>
                  <a:cubicBezTo>
                    <a:pt x="17073" y="16797"/>
                    <a:pt x="17063" y="16937"/>
                    <a:pt x="17081" y="16988"/>
                  </a:cubicBezTo>
                  <a:cubicBezTo>
                    <a:pt x="17098" y="17039"/>
                    <a:pt x="17171" y="16763"/>
                    <a:pt x="17220" y="16645"/>
                  </a:cubicBezTo>
                  <a:cubicBezTo>
                    <a:pt x="17269" y="16527"/>
                    <a:pt x="17253" y="16488"/>
                    <a:pt x="17286" y="16426"/>
                  </a:cubicBezTo>
                  <a:cubicBezTo>
                    <a:pt x="17320" y="16364"/>
                    <a:pt x="17306" y="16105"/>
                    <a:pt x="17316" y="16037"/>
                  </a:cubicBezTo>
                  <a:cubicBezTo>
                    <a:pt x="17325" y="15970"/>
                    <a:pt x="17386" y="15936"/>
                    <a:pt x="17406" y="15863"/>
                  </a:cubicBezTo>
                  <a:cubicBezTo>
                    <a:pt x="17425" y="15790"/>
                    <a:pt x="17476" y="15835"/>
                    <a:pt x="17504" y="15807"/>
                  </a:cubicBezTo>
                  <a:cubicBezTo>
                    <a:pt x="17531" y="15779"/>
                    <a:pt x="17501" y="15593"/>
                    <a:pt x="17492" y="15486"/>
                  </a:cubicBezTo>
                  <a:cubicBezTo>
                    <a:pt x="17482" y="15379"/>
                    <a:pt x="17572" y="15233"/>
                    <a:pt x="17619" y="15137"/>
                  </a:cubicBezTo>
                  <a:cubicBezTo>
                    <a:pt x="17666" y="15042"/>
                    <a:pt x="17725" y="15199"/>
                    <a:pt x="17777" y="15059"/>
                  </a:cubicBezTo>
                  <a:cubicBezTo>
                    <a:pt x="17830" y="14918"/>
                    <a:pt x="17774" y="14755"/>
                    <a:pt x="17754" y="14682"/>
                  </a:cubicBezTo>
                  <a:cubicBezTo>
                    <a:pt x="17734" y="14609"/>
                    <a:pt x="17807" y="14254"/>
                    <a:pt x="17848" y="14220"/>
                  </a:cubicBezTo>
                  <a:cubicBezTo>
                    <a:pt x="17889" y="14187"/>
                    <a:pt x="17910" y="14305"/>
                    <a:pt x="17950" y="14204"/>
                  </a:cubicBezTo>
                  <a:cubicBezTo>
                    <a:pt x="17989" y="14102"/>
                    <a:pt x="17914" y="13939"/>
                    <a:pt x="17887" y="13951"/>
                  </a:cubicBezTo>
                  <a:cubicBezTo>
                    <a:pt x="17860" y="13962"/>
                    <a:pt x="17850" y="13664"/>
                    <a:pt x="17914" y="13523"/>
                  </a:cubicBezTo>
                  <a:cubicBezTo>
                    <a:pt x="17979" y="13383"/>
                    <a:pt x="17953" y="13354"/>
                    <a:pt x="17910" y="13321"/>
                  </a:cubicBezTo>
                  <a:cubicBezTo>
                    <a:pt x="17867" y="13287"/>
                    <a:pt x="17860" y="13332"/>
                    <a:pt x="17826" y="13337"/>
                  </a:cubicBezTo>
                  <a:cubicBezTo>
                    <a:pt x="17793" y="13343"/>
                    <a:pt x="17760" y="13140"/>
                    <a:pt x="17811" y="12944"/>
                  </a:cubicBezTo>
                  <a:cubicBezTo>
                    <a:pt x="17862" y="12747"/>
                    <a:pt x="17910" y="12769"/>
                    <a:pt x="17922" y="12606"/>
                  </a:cubicBezTo>
                  <a:cubicBezTo>
                    <a:pt x="17934" y="12443"/>
                    <a:pt x="18004" y="12212"/>
                    <a:pt x="18022" y="12128"/>
                  </a:cubicBezTo>
                  <a:cubicBezTo>
                    <a:pt x="18040" y="12044"/>
                    <a:pt x="18110" y="12128"/>
                    <a:pt x="18138" y="12111"/>
                  </a:cubicBezTo>
                  <a:cubicBezTo>
                    <a:pt x="18165" y="12094"/>
                    <a:pt x="18155" y="12263"/>
                    <a:pt x="18188" y="12179"/>
                  </a:cubicBezTo>
                  <a:cubicBezTo>
                    <a:pt x="18222" y="12094"/>
                    <a:pt x="18276" y="11813"/>
                    <a:pt x="18321" y="11813"/>
                  </a:cubicBezTo>
                  <a:cubicBezTo>
                    <a:pt x="18366" y="11813"/>
                    <a:pt x="18337" y="12021"/>
                    <a:pt x="18349" y="12145"/>
                  </a:cubicBezTo>
                  <a:cubicBezTo>
                    <a:pt x="18361" y="12269"/>
                    <a:pt x="18386" y="12111"/>
                    <a:pt x="18472" y="11943"/>
                  </a:cubicBezTo>
                  <a:cubicBezTo>
                    <a:pt x="18558" y="11774"/>
                    <a:pt x="18746" y="11790"/>
                    <a:pt x="18803" y="11869"/>
                  </a:cubicBezTo>
                  <a:cubicBezTo>
                    <a:pt x="18860" y="11948"/>
                    <a:pt x="18869" y="12134"/>
                    <a:pt x="18901" y="12111"/>
                  </a:cubicBezTo>
                  <a:cubicBezTo>
                    <a:pt x="18948" y="12077"/>
                    <a:pt x="18908" y="11926"/>
                    <a:pt x="18955" y="11886"/>
                  </a:cubicBezTo>
                  <a:cubicBezTo>
                    <a:pt x="19002" y="11847"/>
                    <a:pt x="19085" y="11706"/>
                    <a:pt x="19147" y="11577"/>
                  </a:cubicBezTo>
                  <a:cubicBezTo>
                    <a:pt x="19210" y="11447"/>
                    <a:pt x="19192" y="11543"/>
                    <a:pt x="19225" y="11425"/>
                  </a:cubicBezTo>
                  <a:cubicBezTo>
                    <a:pt x="19259" y="11307"/>
                    <a:pt x="19292" y="11358"/>
                    <a:pt x="19302" y="11279"/>
                  </a:cubicBezTo>
                  <a:cubicBezTo>
                    <a:pt x="19312" y="11200"/>
                    <a:pt x="19401" y="11071"/>
                    <a:pt x="19525" y="10992"/>
                  </a:cubicBezTo>
                  <a:cubicBezTo>
                    <a:pt x="19648" y="10913"/>
                    <a:pt x="19808" y="10677"/>
                    <a:pt x="19801" y="10604"/>
                  </a:cubicBezTo>
                  <a:cubicBezTo>
                    <a:pt x="19793" y="10531"/>
                    <a:pt x="19848" y="10497"/>
                    <a:pt x="19854" y="10570"/>
                  </a:cubicBezTo>
                  <a:cubicBezTo>
                    <a:pt x="19859" y="10643"/>
                    <a:pt x="19906" y="10615"/>
                    <a:pt x="19971" y="10654"/>
                  </a:cubicBezTo>
                  <a:cubicBezTo>
                    <a:pt x="20035" y="10694"/>
                    <a:pt x="20065" y="10767"/>
                    <a:pt x="20116" y="10621"/>
                  </a:cubicBezTo>
                  <a:cubicBezTo>
                    <a:pt x="20167" y="10474"/>
                    <a:pt x="20110" y="10424"/>
                    <a:pt x="20112" y="10311"/>
                  </a:cubicBezTo>
                  <a:cubicBezTo>
                    <a:pt x="20114" y="10199"/>
                    <a:pt x="20024" y="10081"/>
                    <a:pt x="20035" y="9963"/>
                  </a:cubicBezTo>
                  <a:cubicBezTo>
                    <a:pt x="20047" y="9844"/>
                    <a:pt x="19969" y="9529"/>
                    <a:pt x="19945" y="9591"/>
                  </a:cubicBezTo>
                  <a:cubicBezTo>
                    <a:pt x="19922" y="9653"/>
                    <a:pt x="19867" y="9541"/>
                    <a:pt x="19867" y="9451"/>
                  </a:cubicBezTo>
                  <a:cubicBezTo>
                    <a:pt x="19867" y="9361"/>
                    <a:pt x="19863" y="9254"/>
                    <a:pt x="19826" y="9321"/>
                  </a:cubicBezTo>
                  <a:cubicBezTo>
                    <a:pt x="19789" y="9389"/>
                    <a:pt x="19726" y="9355"/>
                    <a:pt x="19715" y="9254"/>
                  </a:cubicBezTo>
                  <a:cubicBezTo>
                    <a:pt x="19703" y="9153"/>
                    <a:pt x="19787" y="9079"/>
                    <a:pt x="19846" y="9147"/>
                  </a:cubicBezTo>
                  <a:cubicBezTo>
                    <a:pt x="19904" y="9214"/>
                    <a:pt x="19887" y="9282"/>
                    <a:pt x="19916" y="9333"/>
                  </a:cubicBezTo>
                  <a:cubicBezTo>
                    <a:pt x="19945" y="9383"/>
                    <a:pt x="20026" y="9361"/>
                    <a:pt x="20067" y="9304"/>
                  </a:cubicBezTo>
                  <a:cubicBezTo>
                    <a:pt x="20108" y="9248"/>
                    <a:pt x="20223" y="9141"/>
                    <a:pt x="20243" y="9046"/>
                  </a:cubicBezTo>
                  <a:cubicBezTo>
                    <a:pt x="20262" y="8950"/>
                    <a:pt x="20241" y="8905"/>
                    <a:pt x="20280" y="8849"/>
                  </a:cubicBezTo>
                  <a:cubicBezTo>
                    <a:pt x="20319" y="8792"/>
                    <a:pt x="20290" y="8674"/>
                    <a:pt x="20257" y="8624"/>
                  </a:cubicBezTo>
                  <a:cubicBezTo>
                    <a:pt x="20223" y="8573"/>
                    <a:pt x="20231" y="8438"/>
                    <a:pt x="20266" y="8438"/>
                  </a:cubicBezTo>
                  <a:cubicBezTo>
                    <a:pt x="20302" y="8438"/>
                    <a:pt x="20292" y="8320"/>
                    <a:pt x="20315" y="8314"/>
                  </a:cubicBezTo>
                  <a:cubicBezTo>
                    <a:pt x="20339" y="8309"/>
                    <a:pt x="20343" y="8365"/>
                    <a:pt x="20386" y="8303"/>
                  </a:cubicBezTo>
                  <a:cubicBezTo>
                    <a:pt x="20429" y="8241"/>
                    <a:pt x="20388" y="8399"/>
                    <a:pt x="20368" y="8506"/>
                  </a:cubicBezTo>
                  <a:cubicBezTo>
                    <a:pt x="20349" y="8612"/>
                    <a:pt x="20409" y="8702"/>
                    <a:pt x="20415" y="8764"/>
                  </a:cubicBezTo>
                  <a:cubicBezTo>
                    <a:pt x="20421" y="8826"/>
                    <a:pt x="20505" y="8849"/>
                    <a:pt x="20552" y="8776"/>
                  </a:cubicBezTo>
                  <a:cubicBezTo>
                    <a:pt x="20599" y="8702"/>
                    <a:pt x="20750" y="8866"/>
                    <a:pt x="20759" y="8972"/>
                  </a:cubicBezTo>
                  <a:cubicBezTo>
                    <a:pt x="20769" y="9079"/>
                    <a:pt x="20791" y="9209"/>
                    <a:pt x="20853" y="9299"/>
                  </a:cubicBezTo>
                  <a:cubicBezTo>
                    <a:pt x="20916" y="9389"/>
                    <a:pt x="20973" y="9350"/>
                    <a:pt x="20984" y="9434"/>
                  </a:cubicBezTo>
                  <a:cubicBezTo>
                    <a:pt x="20996" y="9518"/>
                    <a:pt x="21020" y="9563"/>
                    <a:pt x="21055" y="9541"/>
                  </a:cubicBezTo>
                  <a:cubicBezTo>
                    <a:pt x="21090" y="9518"/>
                    <a:pt x="21110" y="9630"/>
                    <a:pt x="21135" y="9563"/>
                  </a:cubicBezTo>
                  <a:cubicBezTo>
                    <a:pt x="21161" y="9496"/>
                    <a:pt x="21174" y="9603"/>
                    <a:pt x="21208" y="9518"/>
                  </a:cubicBezTo>
                  <a:cubicBezTo>
                    <a:pt x="21241" y="9434"/>
                    <a:pt x="21135" y="9377"/>
                    <a:pt x="21149" y="9310"/>
                  </a:cubicBezTo>
                  <a:cubicBezTo>
                    <a:pt x="21163" y="9242"/>
                    <a:pt x="21184" y="9361"/>
                    <a:pt x="21213" y="9355"/>
                  </a:cubicBezTo>
                  <a:cubicBezTo>
                    <a:pt x="21243" y="9350"/>
                    <a:pt x="21206" y="9186"/>
                    <a:pt x="21227" y="9169"/>
                  </a:cubicBezTo>
                  <a:cubicBezTo>
                    <a:pt x="21249" y="9153"/>
                    <a:pt x="21231" y="8815"/>
                    <a:pt x="21208" y="8792"/>
                  </a:cubicBezTo>
                  <a:cubicBezTo>
                    <a:pt x="21184" y="8770"/>
                    <a:pt x="21204" y="8652"/>
                    <a:pt x="21249" y="8747"/>
                  </a:cubicBezTo>
                  <a:cubicBezTo>
                    <a:pt x="21294" y="8843"/>
                    <a:pt x="21364" y="8837"/>
                    <a:pt x="21397" y="8837"/>
                  </a:cubicBezTo>
                  <a:cubicBezTo>
                    <a:pt x="21431" y="8837"/>
                    <a:pt x="21399" y="8747"/>
                    <a:pt x="21366" y="8731"/>
                  </a:cubicBezTo>
                  <a:cubicBezTo>
                    <a:pt x="21333" y="8714"/>
                    <a:pt x="21372" y="8635"/>
                    <a:pt x="21395" y="8697"/>
                  </a:cubicBezTo>
                  <a:cubicBezTo>
                    <a:pt x="21419" y="8759"/>
                    <a:pt x="21464" y="8787"/>
                    <a:pt x="21468" y="8719"/>
                  </a:cubicBezTo>
                  <a:cubicBezTo>
                    <a:pt x="21472" y="8652"/>
                    <a:pt x="21495" y="8506"/>
                    <a:pt x="21536" y="8511"/>
                  </a:cubicBezTo>
                  <a:cubicBezTo>
                    <a:pt x="21577" y="8517"/>
                    <a:pt x="21591" y="8449"/>
                    <a:pt x="21552" y="841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88" name="Shape 6487">
              <a:extLst>
                <a:ext uri="{FF2B5EF4-FFF2-40B4-BE49-F238E27FC236}">
                  <a16:creationId xmlns:a16="http://schemas.microsoft.com/office/drawing/2014/main" id="{BD389A30-D57F-7907-B276-FE674451F0A4}"/>
                </a:ext>
              </a:extLst>
            </p:cNvPr>
            <p:cNvSpPr/>
            <p:nvPr/>
          </p:nvSpPr>
          <p:spPr>
            <a:xfrm>
              <a:off x="7957881" y="2353716"/>
              <a:ext cx="142699" cy="14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6" h="20702" extrusionOk="0">
                  <a:moveTo>
                    <a:pt x="16256" y="12539"/>
                  </a:moveTo>
                  <a:cubicBezTo>
                    <a:pt x="13377" y="15199"/>
                    <a:pt x="7615" y="15825"/>
                    <a:pt x="7615" y="18017"/>
                  </a:cubicBezTo>
                  <a:cubicBezTo>
                    <a:pt x="7615" y="20208"/>
                    <a:pt x="643" y="21303"/>
                    <a:pt x="35" y="20364"/>
                  </a:cubicBezTo>
                  <a:cubicBezTo>
                    <a:pt x="-494" y="19541"/>
                    <a:pt x="5190" y="19268"/>
                    <a:pt x="6554" y="16137"/>
                  </a:cubicBezTo>
                  <a:cubicBezTo>
                    <a:pt x="7919" y="13006"/>
                    <a:pt x="13095" y="11395"/>
                    <a:pt x="15650" y="7214"/>
                  </a:cubicBezTo>
                  <a:cubicBezTo>
                    <a:pt x="17469" y="4242"/>
                    <a:pt x="18985" y="-297"/>
                    <a:pt x="20046" y="15"/>
                  </a:cubicBezTo>
                  <a:cubicBezTo>
                    <a:pt x="21106" y="329"/>
                    <a:pt x="19136" y="9875"/>
                    <a:pt x="16256" y="1253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89" name="Shape 6488">
              <a:extLst>
                <a:ext uri="{FF2B5EF4-FFF2-40B4-BE49-F238E27FC236}">
                  <a16:creationId xmlns:a16="http://schemas.microsoft.com/office/drawing/2014/main" id="{6A02151D-E811-DEB1-9605-D87B3DCF9098}"/>
                </a:ext>
              </a:extLst>
            </p:cNvPr>
            <p:cNvSpPr/>
            <p:nvPr/>
          </p:nvSpPr>
          <p:spPr>
            <a:xfrm>
              <a:off x="5957971" y="1238228"/>
              <a:ext cx="3907312" cy="1429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45" extrusionOk="0">
                  <a:moveTo>
                    <a:pt x="4515" y="6402"/>
                  </a:moveTo>
                  <a:cubicBezTo>
                    <a:pt x="4519" y="6508"/>
                    <a:pt x="4495" y="6583"/>
                    <a:pt x="4421" y="6583"/>
                  </a:cubicBezTo>
                  <a:cubicBezTo>
                    <a:pt x="4347" y="6583"/>
                    <a:pt x="4456" y="6710"/>
                    <a:pt x="4464" y="6827"/>
                  </a:cubicBezTo>
                  <a:cubicBezTo>
                    <a:pt x="4472" y="6944"/>
                    <a:pt x="4390" y="6859"/>
                    <a:pt x="4386" y="7040"/>
                  </a:cubicBezTo>
                  <a:cubicBezTo>
                    <a:pt x="4382" y="7221"/>
                    <a:pt x="4241" y="7040"/>
                    <a:pt x="4221" y="7274"/>
                  </a:cubicBezTo>
                  <a:cubicBezTo>
                    <a:pt x="4202" y="7508"/>
                    <a:pt x="4292" y="7476"/>
                    <a:pt x="4355" y="7487"/>
                  </a:cubicBezTo>
                  <a:cubicBezTo>
                    <a:pt x="4417" y="7497"/>
                    <a:pt x="4331" y="7657"/>
                    <a:pt x="4378" y="7752"/>
                  </a:cubicBezTo>
                  <a:cubicBezTo>
                    <a:pt x="4425" y="7848"/>
                    <a:pt x="4460" y="7816"/>
                    <a:pt x="4429" y="7635"/>
                  </a:cubicBezTo>
                  <a:cubicBezTo>
                    <a:pt x="4398" y="7455"/>
                    <a:pt x="4593" y="7699"/>
                    <a:pt x="4535" y="7838"/>
                  </a:cubicBezTo>
                  <a:cubicBezTo>
                    <a:pt x="4476" y="7976"/>
                    <a:pt x="4628" y="8082"/>
                    <a:pt x="4703" y="8093"/>
                  </a:cubicBezTo>
                  <a:cubicBezTo>
                    <a:pt x="4777" y="8104"/>
                    <a:pt x="5041" y="8260"/>
                    <a:pt x="5047" y="8093"/>
                  </a:cubicBezTo>
                  <a:cubicBezTo>
                    <a:pt x="5051" y="7986"/>
                    <a:pt x="4950" y="7891"/>
                    <a:pt x="4867" y="7657"/>
                  </a:cubicBezTo>
                  <a:cubicBezTo>
                    <a:pt x="4785" y="7423"/>
                    <a:pt x="4726" y="7040"/>
                    <a:pt x="4820" y="6880"/>
                  </a:cubicBezTo>
                  <a:cubicBezTo>
                    <a:pt x="4914" y="6721"/>
                    <a:pt x="4832" y="6646"/>
                    <a:pt x="4926" y="6466"/>
                  </a:cubicBezTo>
                  <a:cubicBezTo>
                    <a:pt x="5020" y="6285"/>
                    <a:pt x="4965" y="6115"/>
                    <a:pt x="5043" y="6093"/>
                  </a:cubicBezTo>
                  <a:cubicBezTo>
                    <a:pt x="5122" y="6072"/>
                    <a:pt x="5036" y="5881"/>
                    <a:pt x="5114" y="5849"/>
                  </a:cubicBezTo>
                  <a:cubicBezTo>
                    <a:pt x="5192" y="5817"/>
                    <a:pt x="5208" y="5583"/>
                    <a:pt x="5196" y="5498"/>
                  </a:cubicBezTo>
                  <a:cubicBezTo>
                    <a:pt x="5184" y="5413"/>
                    <a:pt x="5278" y="5509"/>
                    <a:pt x="5321" y="5381"/>
                  </a:cubicBezTo>
                  <a:cubicBezTo>
                    <a:pt x="5364" y="5253"/>
                    <a:pt x="5466" y="5338"/>
                    <a:pt x="5497" y="5158"/>
                  </a:cubicBezTo>
                  <a:cubicBezTo>
                    <a:pt x="5529" y="4977"/>
                    <a:pt x="5979" y="4562"/>
                    <a:pt x="6233" y="4402"/>
                  </a:cubicBezTo>
                  <a:cubicBezTo>
                    <a:pt x="6488" y="4243"/>
                    <a:pt x="6664" y="3956"/>
                    <a:pt x="6574" y="3764"/>
                  </a:cubicBezTo>
                  <a:cubicBezTo>
                    <a:pt x="6484" y="3573"/>
                    <a:pt x="6229" y="3839"/>
                    <a:pt x="6167" y="3977"/>
                  </a:cubicBezTo>
                  <a:cubicBezTo>
                    <a:pt x="6104" y="4115"/>
                    <a:pt x="6014" y="4019"/>
                    <a:pt x="5952" y="4115"/>
                  </a:cubicBezTo>
                  <a:cubicBezTo>
                    <a:pt x="5889" y="4211"/>
                    <a:pt x="5756" y="4296"/>
                    <a:pt x="5689" y="4179"/>
                  </a:cubicBezTo>
                  <a:cubicBezTo>
                    <a:pt x="5623" y="4062"/>
                    <a:pt x="5544" y="4317"/>
                    <a:pt x="5494" y="4307"/>
                  </a:cubicBezTo>
                  <a:cubicBezTo>
                    <a:pt x="5443" y="4296"/>
                    <a:pt x="5384" y="4445"/>
                    <a:pt x="5329" y="4434"/>
                  </a:cubicBezTo>
                  <a:cubicBezTo>
                    <a:pt x="5274" y="4424"/>
                    <a:pt x="5165" y="4551"/>
                    <a:pt x="5157" y="4636"/>
                  </a:cubicBezTo>
                  <a:cubicBezTo>
                    <a:pt x="5149" y="4721"/>
                    <a:pt x="5055" y="4700"/>
                    <a:pt x="5055" y="4807"/>
                  </a:cubicBezTo>
                  <a:cubicBezTo>
                    <a:pt x="5055" y="4913"/>
                    <a:pt x="4981" y="5009"/>
                    <a:pt x="4942" y="4913"/>
                  </a:cubicBezTo>
                  <a:cubicBezTo>
                    <a:pt x="4902" y="4817"/>
                    <a:pt x="4856" y="5019"/>
                    <a:pt x="4910" y="5158"/>
                  </a:cubicBezTo>
                  <a:cubicBezTo>
                    <a:pt x="4965" y="5296"/>
                    <a:pt x="4809" y="5306"/>
                    <a:pt x="4836" y="5391"/>
                  </a:cubicBezTo>
                  <a:cubicBezTo>
                    <a:pt x="4863" y="5477"/>
                    <a:pt x="4777" y="5530"/>
                    <a:pt x="4797" y="5625"/>
                  </a:cubicBezTo>
                  <a:cubicBezTo>
                    <a:pt x="4816" y="5721"/>
                    <a:pt x="4742" y="5753"/>
                    <a:pt x="4683" y="5785"/>
                  </a:cubicBezTo>
                  <a:cubicBezTo>
                    <a:pt x="4625" y="5817"/>
                    <a:pt x="4593" y="6030"/>
                    <a:pt x="4668" y="6040"/>
                  </a:cubicBezTo>
                  <a:cubicBezTo>
                    <a:pt x="4742" y="6051"/>
                    <a:pt x="4625" y="6083"/>
                    <a:pt x="4632" y="6242"/>
                  </a:cubicBezTo>
                  <a:cubicBezTo>
                    <a:pt x="4640" y="6402"/>
                    <a:pt x="4511" y="6295"/>
                    <a:pt x="4515" y="6402"/>
                  </a:cubicBezTo>
                  <a:close/>
                  <a:moveTo>
                    <a:pt x="5098" y="499"/>
                  </a:moveTo>
                  <a:cubicBezTo>
                    <a:pt x="5110" y="276"/>
                    <a:pt x="4973" y="457"/>
                    <a:pt x="4871" y="340"/>
                  </a:cubicBezTo>
                  <a:cubicBezTo>
                    <a:pt x="4769" y="223"/>
                    <a:pt x="4709" y="232"/>
                    <a:pt x="4777" y="393"/>
                  </a:cubicBezTo>
                  <a:cubicBezTo>
                    <a:pt x="4809" y="467"/>
                    <a:pt x="4603" y="526"/>
                    <a:pt x="4636" y="616"/>
                  </a:cubicBezTo>
                  <a:cubicBezTo>
                    <a:pt x="4711" y="818"/>
                    <a:pt x="5086" y="723"/>
                    <a:pt x="5098" y="499"/>
                  </a:cubicBezTo>
                  <a:close/>
                  <a:moveTo>
                    <a:pt x="5721" y="669"/>
                  </a:moveTo>
                  <a:cubicBezTo>
                    <a:pt x="5748" y="574"/>
                    <a:pt x="5670" y="574"/>
                    <a:pt x="5662" y="478"/>
                  </a:cubicBezTo>
                  <a:cubicBezTo>
                    <a:pt x="5654" y="382"/>
                    <a:pt x="5435" y="361"/>
                    <a:pt x="5447" y="467"/>
                  </a:cubicBezTo>
                  <a:cubicBezTo>
                    <a:pt x="5458" y="574"/>
                    <a:pt x="5295" y="690"/>
                    <a:pt x="5345" y="797"/>
                  </a:cubicBezTo>
                  <a:cubicBezTo>
                    <a:pt x="5439" y="999"/>
                    <a:pt x="5693" y="765"/>
                    <a:pt x="5721" y="669"/>
                  </a:cubicBezTo>
                  <a:close/>
                  <a:moveTo>
                    <a:pt x="5051" y="872"/>
                  </a:moveTo>
                  <a:cubicBezTo>
                    <a:pt x="5063" y="956"/>
                    <a:pt x="5032" y="967"/>
                    <a:pt x="4953" y="967"/>
                  </a:cubicBezTo>
                  <a:cubicBezTo>
                    <a:pt x="4875" y="967"/>
                    <a:pt x="4834" y="1087"/>
                    <a:pt x="4875" y="1180"/>
                  </a:cubicBezTo>
                  <a:cubicBezTo>
                    <a:pt x="4922" y="1286"/>
                    <a:pt x="5129" y="1244"/>
                    <a:pt x="5165" y="1116"/>
                  </a:cubicBezTo>
                  <a:cubicBezTo>
                    <a:pt x="5200" y="988"/>
                    <a:pt x="5290" y="1095"/>
                    <a:pt x="5306" y="967"/>
                  </a:cubicBezTo>
                  <a:cubicBezTo>
                    <a:pt x="5321" y="840"/>
                    <a:pt x="5039" y="787"/>
                    <a:pt x="5051" y="872"/>
                  </a:cubicBezTo>
                  <a:close/>
                  <a:moveTo>
                    <a:pt x="4546" y="1010"/>
                  </a:moveTo>
                  <a:cubicBezTo>
                    <a:pt x="4546" y="840"/>
                    <a:pt x="4342" y="1027"/>
                    <a:pt x="4382" y="1063"/>
                  </a:cubicBezTo>
                  <a:cubicBezTo>
                    <a:pt x="4417" y="1095"/>
                    <a:pt x="4546" y="1180"/>
                    <a:pt x="4546" y="1010"/>
                  </a:cubicBezTo>
                  <a:close/>
                  <a:moveTo>
                    <a:pt x="5032" y="297"/>
                  </a:moveTo>
                  <a:cubicBezTo>
                    <a:pt x="5126" y="297"/>
                    <a:pt x="5098" y="138"/>
                    <a:pt x="5161" y="159"/>
                  </a:cubicBezTo>
                  <a:cubicBezTo>
                    <a:pt x="5223" y="180"/>
                    <a:pt x="5306" y="170"/>
                    <a:pt x="5274" y="63"/>
                  </a:cubicBezTo>
                  <a:cubicBezTo>
                    <a:pt x="5243" y="-43"/>
                    <a:pt x="5016" y="-1"/>
                    <a:pt x="5039" y="85"/>
                  </a:cubicBezTo>
                  <a:cubicBezTo>
                    <a:pt x="5063" y="170"/>
                    <a:pt x="4856" y="138"/>
                    <a:pt x="4859" y="170"/>
                  </a:cubicBezTo>
                  <a:cubicBezTo>
                    <a:pt x="4867" y="233"/>
                    <a:pt x="4938" y="297"/>
                    <a:pt x="5032" y="297"/>
                  </a:cubicBezTo>
                  <a:close/>
                  <a:moveTo>
                    <a:pt x="12159" y="5551"/>
                  </a:moveTo>
                  <a:cubicBezTo>
                    <a:pt x="12144" y="5636"/>
                    <a:pt x="12058" y="5642"/>
                    <a:pt x="12081" y="5721"/>
                  </a:cubicBezTo>
                  <a:cubicBezTo>
                    <a:pt x="12120" y="5860"/>
                    <a:pt x="12316" y="5785"/>
                    <a:pt x="12320" y="5615"/>
                  </a:cubicBezTo>
                  <a:cubicBezTo>
                    <a:pt x="12324" y="5445"/>
                    <a:pt x="12175" y="5466"/>
                    <a:pt x="12159" y="5551"/>
                  </a:cubicBezTo>
                  <a:close/>
                  <a:moveTo>
                    <a:pt x="3826" y="9252"/>
                  </a:moveTo>
                  <a:cubicBezTo>
                    <a:pt x="3932" y="9518"/>
                    <a:pt x="4022" y="9135"/>
                    <a:pt x="4073" y="9114"/>
                  </a:cubicBezTo>
                  <a:cubicBezTo>
                    <a:pt x="4124" y="9093"/>
                    <a:pt x="4041" y="8944"/>
                    <a:pt x="3955" y="8880"/>
                  </a:cubicBezTo>
                  <a:cubicBezTo>
                    <a:pt x="3869" y="8816"/>
                    <a:pt x="3746" y="9051"/>
                    <a:pt x="3826" y="9252"/>
                  </a:cubicBezTo>
                  <a:close/>
                  <a:moveTo>
                    <a:pt x="3994" y="659"/>
                  </a:moveTo>
                  <a:cubicBezTo>
                    <a:pt x="4049" y="765"/>
                    <a:pt x="3842" y="733"/>
                    <a:pt x="3814" y="840"/>
                  </a:cubicBezTo>
                  <a:cubicBezTo>
                    <a:pt x="3787" y="946"/>
                    <a:pt x="3666" y="907"/>
                    <a:pt x="3689" y="1031"/>
                  </a:cubicBezTo>
                  <a:cubicBezTo>
                    <a:pt x="3713" y="1159"/>
                    <a:pt x="3908" y="1169"/>
                    <a:pt x="3908" y="1063"/>
                  </a:cubicBezTo>
                  <a:cubicBezTo>
                    <a:pt x="3908" y="956"/>
                    <a:pt x="4010" y="1052"/>
                    <a:pt x="4014" y="956"/>
                  </a:cubicBezTo>
                  <a:cubicBezTo>
                    <a:pt x="4018" y="861"/>
                    <a:pt x="4061" y="755"/>
                    <a:pt x="4170" y="733"/>
                  </a:cubicBezTo>
                  <a:cubicBezTo>
                    <a:pt x="4280" y="712"/>
                    <a:pt x="4280" y="606"/>
                    <a:pt x="4178" y="478"/>
                  </a:cubicBezTo>
                  <a:cubicBezTo>
                    <a:pt x="4077" y="350"/>
                    <a:pt x="3940" y="553"/>
                    <a:pt x="3994" y="659"/>
                  </a:cubicBezTo>
                  <a:close/>
                  <a:moveTo>
                    <a:pt x="16304" y="18728"/>
                  </a:moveTo>
                  <a:cubicBezTo>
                    <a:pt x="16261" y="18419"/>
                    <a:pt x="16367" y="18122"/>
                    <a:pt x="16289" y="17962"/>
                  </a:cubicBezTo>
                  <a:cubicBezTo>
                    <a:pt x="16210" y="17803"/>
                    <a:pt x="16242" y="17473"/>
                    <a:pt x="16203" y="17537"/>
                  </a:cubicBezTo>
                  <a:cubicBezTo>
                    <a:pt x="16163" y="17601"/>
                    <a:pt x="16203" y="17888"/>
                    <a:pt x="16140" y="17909"/>
                  </a:cubicBezTo>
                  <a:cubicBezTo>
                    <a:pt x="16077" y="17930"/>
                    <a:pt x="16136" y="18090"/>
                    <a:pt x="16112" y="18303"/>
                  </a:cubicBezTo>
                  <a:cubicBezTo>
                    <a:pt x="16089" y="18515"/>
                    <a:pt x="16124" y="18824"/>
                    <a:pt x="16156" y="19015"/>
                  </a:cubicBezTo>
                  <a:cubicBezTo>
                    <a:pt x="16187" y="19206"/>
                    <a:pt x="16112" y="20227"/>
                    <a:pt x="16144" y="20398"/>
                  </a:cubicBezTo>
                  <a:cubicBezTo>
                    <a:pt x="16175" y="20568"/>
                    <a:pt x="16093" y="21321"/>
                    <a:pt x="16120" y="21408"/>
                  </a:cubicBezTo>
                  <a:cubicBezTo>
                    <a:pt x="16167" y="21557"/>
                    <a:pt x="16136" y="21206"/>
                    <a:pt x="16206" y="21174"/>
                  </a:cubicBezTo>
                  <a:cubicBezTo>
                    <a:pt x="16277" y="21142"/>
                    <a:pt x="16277" y="21387"/>
                    <a:pt x="16320" y="21440"/>
                  </a:cubicBezTo>
                  <a:cubicBezTo>
                    <a:pt x="16363" y="21493"/>
                    <a:pt x="16336" y="21099"/>
                    <a:pt x="16296" y="21121"/>
                  </a:cubicBezTo>
                  <a:cubicBezTo>
                    <a:pt x="16257" y="21142"/>
                    <a:pt x="16226" y="20866"/>
                    <a:pt x="16206" y="20695"/>
                  </a:cubicBezTo>
                  <a:cubicBezTo>
                    <a:pt x="16187" y="20525"/>
                    <a:pt x="16246" y="20323"/>
                    <a:pt x="16246" y="20110"/>
                  </a:cubicBezTo>
                  <a:cubicBezTo>
                    <a:pt x="16246" y="19898"/>
                    <a:pt x="16343" y="19908"/>
                    <a:pt x="16402" y="20068"/>
                  </a:cubicBezTo>
                  <a:cubicBezTo>
                    <a:pt x="16461" y="20227"/>
                    <a:pt x="16469" y="20121"/>
                    <a:pt x="16445" y="20004"/>
                  </a:cubicBezTo>
                  <a:cubicBezTo>
                    <a:pt x="16422" y="19887"/>
                    <a:pt x="16347" y="19036"/>
                    <a:pt x="16304" y="18728"/>
                  </a:cubicBezTo>
                  <a:close/>
                  <a:moveTo>
                    <a:pt x="3626" y="755"/>
                  </a:moveTo>
                  <a:cubicBezTo>
                    <a:pt x="3717" y="531"/>
                    <a:pt x="3834" y="744"/>
                    <a:pt x="3850" y="637"/>
                  </a:cubicBezTo>
                  <a:cubicBezTo>
                    <a:pt x="3865" y="531"/>
                    <a:pt x="3681" y="499"/>
                    <a:pt x="3615" y="595"/>
                  </a:cubicBezTo>
                  <a:cubicBezTo>
                    <a:pt x="3548" y="691"/>
                    <a:pt x="3392" y="614"/>
                    <a:pt x="3411" y="733"/>
                  </a:cubicBezTo>
                  <a:cubicBezTo>
                    <a:pt x="3423" y="808"/>
                    <a:pt x="3536" y="978"/>
                    <a:pt x="3626" y="755"/>
                  </a:cubicBezTo>
                  <a:close/>
                  <a:moveTo>
                    <a:pt x="16703" y="5072"/>
                  </a:moveTo>
                  <a:cubicBezTo>
                    <a:pt x="16797" y="5094"/>
                    <a:pt x="16844" y="5338"/>
                    <a:pt x="17024" y="5370"/>
                  </a:cubicBezTo>
                  <a:cubicBezTo>
                    <a:pt x="17205" y="5402"/>
                    <a:pt x="17338" y="5306"/>
                    <a:pt x="17341" y="5200"/>
                  </a:cubicBezTo>
                  <a:cubicBezTo>
                    <a:pt x="17345" y="5094"/>
                    <a:pt x="17177" y="4934"/>
                    <a:pt x="17126" y="5019"/>
                  </a:cubicBezTo>
                  <a:cubicBezTo>
                    <a:pt x="17075" y="5104"/>
                    <a:pt x="17036" y="4881"/>
                    <a:pt x="16974" y="4934"/>
                  </a:cubicBezTo>
                  <a:cubicBezTo>
                    <a:pt x="16911" y="4987"/>
                    <a:pt x="16825" y="4977"/>
                    <a:pt x="16793" y="4828"/>
                  </a:cubicBezTo>
                  <a:cubicBezTo>
                    <a:pt x="16762" y="4679"/>
                    <a:pt x="16656" y="5062"/>
                    <a:pt x="16703" y="5072"/>
                  </a:cubicBezTo>
                  <a:close/>
                  <a:moveTo>
                    <a:pt x="16022" y="5742"/>
                  </a:moveTo>
                  <a:cubicBezTo>
                    <a:pt x="16022" y="5583"/>
                    <a:pt x="15809" y="5801"/>
                    <a:pt x="15897" y="5881"/>
                  </a:cubicBezTo>
                  <a:cubicBezTo>
                    <a:pt x="15944" y="5923"/>
                    <a:pt x="16022" y="5902"/>
                    <a:pt x="16022" y="5742"/>
                  </a:cubicBezTo>
                  <a:close/>
                  <a:moveTo>
                    <a:pt x="16336" y="6444"/>
                  </a:moveTo>
                  <a:cubicBezTo>
                    <a:pt x="16406" y="6402"/>
                    <a:pt x="16285" y="6051"/>
                    <a:pt x="16163" y="5998"/>
                  </a:cubicBezTo>
                  <a:cubicBezTo>
                    <a:pt x="16042" y="5945"/>
                    <a:pt x="15929" y="6216"/>
                    <a:pt x="15944" y="6274"/>
                  </a:cubicBezTo>
                  <a:cubicBezTo>
                    <a:pt x="15979" y="6413"/>
                    <a:pt x="16265" y="6487"/>
                    <a:pt x="16336" y="6444"/>
                  </a:cubicBezTo>
                  <a:close/>
                  <a:moveTo>
                    <a:pt x="15517" y="5083"/>
                  </a:moveTo>
                  <a:cubicBezTo>
                    <a:pt x="15572" y="5158"/>
                    <a:pt x="15592" y="5232"/>
                    <a:pt x="15623" y="5317"/>
                  </a:cubicBezTo>
                  <a:cubicBezTo>
                    <a:pt x="15654" y="5402"/>
                    <a:pt x="15772" y="5275"/>
                    <a:pt x="15819" y="5232"/>
                  </a:cubicBezTo>
                  <a:cubicBezTo>
                    <a:pt x="15866" y="5190"/>
                    <a:pt x="15870" y="5423"/>
                    <a:pt x="15944" y="5296"/>
                  </a:cubicBezTo>
                  <a:cubicBezTo>
                    <a:pt x="16019" y="5168"/>
                    <a:pt x="16093" y="5232"/>
                    <a:pt x="16179" y="5232"/>
                  </a:cubicBezTo>
                  <a:cubicBezTo>
                    <a:pt x="16265" y="5232"/>
                    <a:pt x="16163" y="4945"/>
                    <a:pt x="16167" y="4817"/>
                  </a:cubicBezTo>
                  <a:cubicBezTo>
                    <a:pt x="16171" y="4689"/>
                    <a:pt x="16269" y="4775"/>
                    <a:pt x="16238" y="4881"/>
                  </a:cubicBezTo>
                  <a:cubicBezTo>
                    <a:pt x="16206" y="4987"/>
                    <a:pt x="16285" y="5232"/>
                    <a:pt x="16410" y="5211"/>
                  </a:cubicBezTo>
                  <a:cubicBezTo>
                    <a:pt x="16535" y="5190"/>
                    <a:pt x="16441" y="4977"/>
                    <a:pt x="16504" y="4902"/>
                  </a:cubicBezTo>
                  <a:cubicBezTo>
                    <a:pt x="16567" y="4828"/>
                    <a:pt x="16559" y="4743"/>
                    <a:pt x="16469" y="4594"/>
                  </a:cubicBezTo>
                  <a:cubicBezTo>
                    <a:pt x="16379" y="4445"/>
                    <a:pt x="16261" y="4541"/>
                    <a:pt x="16183" y="4445"/>
                  </a:cubicBezTo>
                  <a:cubicBezTo>
                    <a:pt x="16099" y="4343"/>
                    <a:pt x="15999" y="4338"/>
                    <a:pt x="15995" y="4573"/>
                  </a:cubicBezTo>
                  <a:cubicBezTo>
                    <a:pt x="15991" y="4807"/>
                    <a:pt x="15827" y="4317"/>
                    <a:pt x="15741" y="4243"/>
                  </a:cubicBezTo>
                  <a:cubicBezTo>
                    <a:pt x="15654" y="4169"/>
                    <a:pt x="15388" y="4907"/>
                    <a:pt x="15517" y="5083"/>
                  </a:cubicBezTo>
                  <a:close/>
                  <a:moveTo>
                    <a:pt x="10468" y="2892"/>
                  </a:moveTo>
                  <a:cubicBezTo>
                    <a:pt x="10523" y="2977"/>
                    <a:pt x="10699" y="2786"/>
                    <a:pt x="10817" y="2797"/>
                  </a:cubicBezTo>
                  <a:cubicBezTo>
                    <a:pt x="10934" y="2807"/>
                    <a:pt x="11263" y="2552"/>
                    <a:pt x="11275" y="2382"/>
                  </a:cubicBezTo>
                  <a:cubicBezTo>
                    <a:pt x="11286" y="2212"/>
                    <a:pt x="11153" y="2222"/>
                    <a:pt x="11102" y="2073"/>
                  </a:cubicBezTo>
                  <a:cubicBezTo>
                    <a:pt x="11052" y="1924"/>
                    <a:pt x="10938" y="2052"/>
                    <a:pt x="10911" y="2180"/>
                  </a:cubicBezTo>
                  <a:cubicBezTo>
                    <a:pt x="10883" y="2307"/>
                    <a:pt x="10852" y="2190"/>
                    <a:pt x="10926" y="1988"/>
                  </a:cubicBezTo>
                  <a:cubicBezTo>
                    <a:pt x="11001" y="1786"/>
                    <a:pt x="10852" y="1627"/>
                    <a:pt x="10848" y="1754"/>
                  </a:cubicBezTo>
                  <a:cubicBezTo>
                    <a:pt x="10844" y="1882"/>
                    <a:pt x="10707" y="1776"/>
                    <a:pt x="10707" y="1893"/>
                  </a:cubicBezTo>
                  <a:cubicBezTo>
                    <a:pt x="10707" y="2009"/>
                    <a:pt x="10656" y="2063"/>
                    <a:pt x="10660" y="2180"/>
                  </a:cubicBezTo>
                  <a:cubicBezTo>
                    <a:pt x="10664" y="2297"/>
                    <a:pt x="10566" y="2116"/>
                    <a:pt x="10562" y="2382"/>
                  </a:cubicBezTo>
                  <a:cubicBezTo>
                    <a:pt x="10558" y="2648"/>
                    <a:pt x="10411" y="2803"/>
                    <a:pt x="10468" y="2892"/>
                  </a:cubicBezTo>
                  <a:close/>
                  <a:moveTo>
                    <a:pt x="21072" y="8050"/>
                  </a:moveTo>
                  <a:cubicBezTo>
                    <a:pt x="21150" y="8157"/>
                    <a:pt x="21197" y="7923"/>
                    <a:pt x="21259" y="8040"/>
                  </a:cubicBezTo>
                  <a:cubicBezTo>
                    <a:pt x="21322" y="8157"/>
                    <a:pt x="21475" y="7986"/>
                    <a:pt x="21537" y="7955"/>
                  </a:cubicBezTo>
                  <a:cubicBezTo>
                    <a:pt x="21600" y="7923"/>
                    <a:pt x="21569" y="7710"/>
                    <a:pt x="21393" y="7646"/>
                  </a:cubicBezTo>
                  <a:cubicBezTo>
                    <a:pt x="21216" y="7582"/>
                    <a:pt x="20987" y="7936"/>
                    <a:pt x="21072" y="8050"/>
                  </a:cubicBezTo>
                  <a:close/>
                  <a:moveTo>
                    <a:pt x="9552" y="340"/>
                  </a:moveTo>
                  <a:cubicBezTo>
                    <a:pt x="9568" y="180"/>
                    <a:pt x="9308" y="250"/>
                    <a:pt x="9376" y="404"/>
                  </a:cubicBezTo>
                  <a:cubicBezTo>
                    <a:pt x="9400" y="457"/>
                    <a:pt x="9537" y="499"/>
                    <a:pt x="9552" y="340"/>
                  </a:cubicBezTo>
                  <a:close/>
                  <a:moveTo>
                    <a:pt x="7905" y="6689"/>
                  </a:moveTo>
                  <a:cubicBezTo>
                    <a:pt x="7967" y="6774"/>
                    <a:pt x="8014" y="6742"/>
                    <a:pt x="8006" y="6572"/>
                  </a:cubicBezTo>
                  <a:cubicBezTo>
                    <a:pt x="7999" y="6402"/>
                    <a:pt x="7855" y="6622"/>
                    <a:pt x="7905" y="6689"/>
                  </a:cubicBezTo>
                  <a:close/>
                  <a:moveTo>
                    <a:pt x="9862" y="1393"/>
                  </a:moveTo>
                  <a:cubicBezTo>
                    <a:pt x="9862" y="1510"/>
                    <a:pt x="9736" y="1626"/>
                    <a:pt x="9772" y="1712"/>
                  </a:cubicBezTo>
                  <a:cubicBezTo>
                    <a:pt x="9803" y="1786"/>
                    <a:pt x="9830" y="1765"/>
                    <a:pt x="9869" y="1786"/>
                  </a:cubicBezTo>
                  <a:cubicBezTo>
                    <a:pt x="9909" y="1808"/>
                    <a:pt x="9928" y="2073"/>
                    <a:pt x="9999" y="2031"/>
                  </a:cubicBezTo>
                  <a:cubicBezTo>
                    <a:pt x="10069" y="1988"/>
                    <a:pt x="10261" y="2243"/>
                    <a:pt x="10374" y="2243"/>
                  </a:cubicBezTo>
                  <a:cubicBezTo>
                    <a:pt x="10488" y="2243"/>
                    <a:pt x="10500" y="1988"/>
                    <a:pt x="10464" y="1978"/>
                  </a:cubicBezTo>
                  <a:cubicBezTo>
                    <a:pt x="10429" y="1967"/>
                    <a:pt x="10461" y="1818"/>
                    <a:pt x="10523" y="1573"/>
                  </a:cubicBezTo>
                  <a:cubicBezTo>
                    <a:pt x="10586" y="1329"/>
                    <a:pt x="10327" y="1148"/>
                    <a:pt x="10327" y="1339"/>
                  </a:cubicBezTo>
                  <a:cubicBezTo>
                    <a:pt x="10327" y="1531"/>
                    <a:pt x="10253" y="1297"/>
                    <a:pt x="10230" y="1180"/>
                  </a:cubicBezTo>
                  <a:cubicBezTo>
                    <a:pt x="10206" y="1063"/>
                    <a:pt x="9862" y="1276"/>
                    <a:pt x="9862" y="1393"/>
                  </a:cubicBezTo>
                  <a:close/>
                  <a:moveTo>
                    <a:pt x="9654" y="1095"/>
                  </a:moveTo>
                  <a:cubicBezTo>
                    <a:pt x="9729" y="1180"/>
                    <a:pt x="9701" y="1233"/>
                    <a:pt x="9623" y="1233"/>
                  </a:cubicBezTo>
                  <a:cubicBezTo>
                    <a:pt x="9545" y="1233"/>
                    <a:pt x="9477" y="1305"/>
                    <a:pt x="9529" y="1361"/>
                  </a:cubicBezTo>
                  <a:cubicBezTo>
                    <a:pt x="9568" y="1404"/>
                    <a:pt x="9564" y="1520"/>
                    <a:pt x="9646" y="1573"/>
                  </a:cubicBezTo>
                  <a:cubicBezTo>
                    <a:pt x="9729" y="1627"/>
                    <a:pt x="9811" y="1446"/>
                    <a:pt x="9803" y="1318"/>
                  </a:cubicBezTo>
                  <a:cubicBezTo>
                    <a:pt x="9795" y="1191"/>
                    <a:pt x="10089" y="1074"/>
                    <a:pt x="10167" y="1020"/>
                  </a:cubicBezTo>
                  <a:cubicBezTo>
                    <a:pt x="10245" y="967"/>
                    <a:pt x="10116" y="744"/>
                    <a:pt x="10202" y="723"/>
                  </a:cubicBezTo>
                  <a:cubicBezTo>
                    <a:pt x="10288" y="702"/>
                    <a:pt x="10253" y="595"/>
                    <a:pt x="10147" y="553"/>
                  </a:cubicBezTo>
                  <a:cubicBezTo>
                    <a:pt x="10042" y="510"/>
                    <a:pt x="10085" y="265"/>
                    <a:pt x="10050" y="180"/>
                  </a:cubicBezTo>
                  <a:cubicBezTo>
                    <a:pt x="10014" y="95"/>
                    <a:pt x="9995" y="286"/>
                    <a:pt x="9858" y="361"/>
                  </a:cubicBezTo>
                  <a:cubicBezTo>
                    <a:pt x="9721" y="436"/>
                    <a:pt x="9654" y="531"/>
                    <a:pt x="9709" y="606"/>
                  </a:cubicBezTo>
                  <a:cubicBezTo>
                    <a:pt x="9764" y="680"/>
                    <a:pt x="9709" y="861"/>
                    <a:pt x="9650" y="850"/>
                  </a:cubicBezTo>
                  <a:cubicBezTo>
                    <a:pt x="9592" y="840"/>
                    <a:pt x="9580" y="1010"/>
                    <a:pt x="9654" y="1095"/>
                  </a:cubicBezTo>
                  <a:close/>
                  <a:moveTo>
                    <a:pt x="6762" y="6530"/>
                  </a:moveTo>
                  <a:cubicBezTo>
                    <a:pt x="6813" y="6551"/>
                    <a:pt x="6950" y="6476"/>
                    <a:pt x="6965" y="6402"/>
                  </a:cubicBezTo>
                  <a:cubicBezTo>
                    <a:pt x="6981" y="6327"/>
                    <a:pt x="6910" y="6242"/>
                    <a:pt x="6820" y="6242"/>
                  </a:cubicBezTo>
                  <a:cubicBezTo>
                    <a:pt x="6730" y="6242"/>
                    <a:pt x="6718" y="6511"/>
                    <a:pt x="6762" y="6530"/>
                  </a:cubicBezTo>
                  <a:close/>
                  <a:moveTo>
                    <a:pt x="6006" y="616"/>
                  </a:moveTo>
                  <a:cubicBezTo>
                    <a:pt x="6155" y="574"/>
                    <a:pt x="6151" y="350"/>
                    <a:pt x="6073" y="308"/>
                  </a:cubicBezTo>
                  <a:cubicBezTo>
                    <a:pt x="5995" y="265"/>
                    <a:pt x="5983" y="436"/>
                    <a:pt x="5944" y="425"/>
                  </a:cubicBezTo>
                  <a:cubicBezTo>
                    <a:pt x="5904" y="414"/>
                    <a:pt x="5757" y="492"/>
                    <a:pt x="5787" y="584"/>
                  </a:cubicBezTo>
                  <a:cubicBezTo>
                    <a:pt x="5822" y="691"/>
                    <a:pt x="5932" y="637"/>
                    <a:pt x="6006" y="616"/>
                  </a:cubicBezTo>
                  <a:close/>
                  <a:moveTo>
                    <a:pt x="343" y="16997"/>
                  </a:moveTo>
                  <a:cubicBezTo>
                    <a:pt x="325" y="17021"/>
                    <a:pt x="278" y="16973"/>
                    <a:pt x="263" y="16917"/>
                  </a:cubicBezTo>
                  <a:cubicBezTo>
                    <a:pt x="252" y="16872"/>
                    <a:pt x="215" y="16889"/>
                    <a:pt x="183" y="16898"/>
                  </a:cubicBezTo>
                  <a:cubicBezTo>
                    <a:pt x="190" y="16909"/>
                    <a:pt x="198" y="16925"/>
                    <a:pt x="204" y="16952"/>
                  </a:cubicBezTo>
                  <a:cubicBezTo>
                    <a:pt x="221" y="17037"/>
                    <a:pt x="133" y="17048"/>
                    <a:pt x="161" y="17149"/>
                  </a:cubicBezTo>
                  <a:cubicBezTo>
                    <a:pt x="188" y="17250"/>
                    <a:pt x="98" y="17255"/>
                    <a:pt x="98" y="17149"/>
                  </a:cubicBezTo>
                  <a:cubicBezTo>
                    <a:pt x="98" y="17042"/>
                    <a:pt x="4" y="17095"/>
                    <a:pt x="8" y="17164"/>
                  </a:cubicBezTo>
                  <a:cubicBezTo>
                    <a:pt x="9" y="17189"/>
                    <a:pt x="6" y="17220"/>
                    <a:pt x="0" y="17250"/>
                  </a:cubicBezTo>
                  <a:cubicBezTo>
                    <a:pt x="26" y="17274"/>
                    <a:pt x="55" y="17303"/>
                    <a:pt x="67" y="17316"/>
                  </a:cubicBezTo>
                  <a:cubicBezTo>
                    <a:pt x="85" y="17335"/>
                    <a:pt x="319" y="17402"/>
                    <a:pt x="411" y="17355"/>
                  </a:cubicBezTo>
                  <a:cubicBezTo>
                    <a:pt x="406" y="17309"/>
                    <a:pt x="416" y="17170"/>
                    <a:pt x="416" y="17117"/>
                  </a:cubicBezTo>
                  <a:cubicBezTo>
                    <a:pt x="416" y="17053"/>
                    <a:pt x="360" y="16973"/>
                    <a:pt x="343" y="1699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90" name="Shape 6489">
              <a:extLst>
                <a:ext uri="{FF2B5EF4-FFF2-40B4-BE49-F238E27FC236}">
                  <a16:creationId xmlns:a16="http://schemas.microsoft.com/office/drawing/2014/main" id="{3C03F0B1-C99C-E2F1-D65C-615AD19F5B11}"/>
                </a:ext>
              </a:extLst>
            </p:cNvPr>
            <p:cNvSpPr/>
            <p:nvPr/>
          </p:nvSpPr>
          <p:spPr>
            <a:xfrm>
              <a:off x="5782679" y="3732141"/>
              <a:ext cx="439660" cy="45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extrusionOk="0">
                  <a:moveTo>
                    <a:pt x="19771" y="14001"/>
                  </a:moveTo>
                  <a:cubicBezTo>
                    <a:pt x="19196" y="13702"/>
                    <a:pt x="18961" y="9946"/>
                    <a:pt x="19248" y="9847"/>
                  </a:cubicBezTo>
                  <a:cubicBezTo>
                    <a:pt x="19286" y="9834"/>
                    <a:pt x="19322" y="9874"/>
                    <a:pt x="19358" y="9951"/>
                  </a:cubicBezTo>
                  <a:lnTo>
                    <a:pt x="19301" y="9101"/>
                  </a:lnTo>
                  <a:cubicBezTo>
                    <a:pt x="19301" y="9101"/>
                    <a:pt x="19267" y="9094"/>
                    <a:pt x="19223" y="9077"/>
                  </a:cubicBezTo>
                  <a:cubicBezTo>
                    <a:pt x="19131" y="9042"/>
                    <a:pt x="18987" y="8955"/>
                    <a:pt x="18987" y="8752"/>
                  </a:cubicBezTo>
                  <a:cubicBezTo>
                    <a:pt x="18987" y="8454"/>
                    <a:pt x="19248" y="8429"/>
                    <a:pt x="19248" y="8429"/>
                  </a:cubicBezTo>
                  <a:cubicBezTo>
                    <a:pt x="19248" y="8429"/>
                    <a:pt x="19196" y="7807"/>
                    <a:pt x="19484" y="7707"/>
                  </a:cubicBezTo>
                  <a:cubicBezTo>
                    <a:pt x="19541" y="7688"/>
                    <a:pt x="19587" y="7648"/>
                    <a:pt x="19627" y="7602"/>
                  </a:cubicBezTo>
                  <a:cubicBezTo>
                    <a:pt x="19788" y="7413"/>
                    <a:pt x="19823" y="7047"/>
                    <a:pt x="19823" y="6787"/>
                  </a:cubicBezTo>
                  <a:cubicBezTo>
                    <a:pt x="19823" y="6464"/>
                    <a:pt x="19902" y="6090"/>
                    <a:pt x="20032" y="5817"/>
                  </a:cubicBezTo>
                  <a:cubicBezTo>
                    <a:pt x="20163" y="5544"/>
                    <a:pt x="20110" y="5170"/>
                    <a:pt x="20320" y="5021"/>
                  </a:cubicBezTo>
                  <a:cubicBezTo>
                    <a:pt x="20529" y="4872"/>
                    <a:pt x="20503" y="4474"/>
                    <a:pt x="20764" y="4399"/>
                  </a:cubicBezTo>
                  <a:cubicBezTo>
                    <a:pt x="21025" y="4325"/>
                    <a:pt x="21234" y="4225"/>
                    <a:pt x="21260" y="4076"/>
                  </a:cubicBezTo>
                  <a:cubicBezTo>
                    <a:pt x="21287" y="3926"/>
                    <a:pt x="21600" y="3727"/>
                    <a:pt x="21600" y="3504"/>
                  </a:cubicBezTo>
                  <a:cubicBezTo>
                    <a:pt x="21600" y="3280"/>
                    <a:pt x="21208" y="3230"/>
                    <a:pt x="21208" y="2957"/>
                  </a:cubicBezTo>
                  <a:cubicBezTo>
                    <a:pt x="21208" y="2683"/>
                    <a:pt x="21313" y="1986"/>
                    <a:pt x="21313" y="1986"/>
                  </a:cubicBezTo>
                  <a:cubicBezTo>
                    <a:pt x="21313" y="1986"/>
                    <a:pt x="21323" y="1983"/>
                    <a:pt x="21330" y="1980"/>
                  </a:cubicBezTo>
                  <a:cubicBezTo>
                    <a:pt x="20767" y="1490"/>
                    <a:pt x="20117" y="981"/>
                    <a:pt x="19968" y="887"/>
                  </a:cubicBezTo>
                  <a:cubicBezTo>
                    <a:pt x="19751" y="749"/>
                    <a:pt x="19386" y="1027"/>
                    <a:pt x="19386" y="1027"/>
                  </a:cubicBezTo>
                  <a:cubicBezTo>
                    <a:pt x="19386" y="1027"/>
                    <a:pt x="19022" y="679"/>
                    <a:pt x="18731" y="957"/>
                  </a:cubicBezTo>
                  <a:cubicBezTo>
                    <a:pt x="18439" y="1234"/>
                    <a:pt x="18002" y="957"/>
                    <a:pt x="18002" y="957"/>
                  </a:cubicBezTo>
                  <a:cubicBezTo>
                    <a:pt x="18002" y="957"/>
                    <a:pt x="17638" y="749"/>
                    <a:pt x="17492" y="402"/>
                  </a:cubicBezTo>
                  <a:cubicBezTo>
                    <a:pt x="17433" y="261"/>
                    <a:pt x="17324" y="177"/>
                    <a:pt x="17187" y="108"/>
                  </a:cubicBezTo>
                  <a:lnTo>
                    <a:pt x="17205" y="154"/>
                  </a:lnTo>
                  <a:lnTo>
                    <a:pt x="16333" y="293"/>
                  </a:lnTo>
                  <a:cubicBezTo>
                    <a:pt x="16333" y="293"/>
                    <a:pt x="15244" y="-261"/>
                    <a:pt x="15026" y="154"/>
                  </a:cubicBezTo>
                  <a:cubicBezTo>
                    <a:pt x="14808" y="569"/>
                    <a:pt x="14590" y="293"/>
                    <a:pt x="14081" y="293"/>
                  </a:cubicBezTo>
                  <a:cubicBezTo>
                    <a:pt x="13573" y="293"/>
                    <a:pt x="13136" y="500"/>
                    <a:pt x="12846" y="638"/>
                  </a:cubicBezTo>
                  <a:cubicBezTo>
                    <a:pt x="12555" y="777"/>
                    <a:pt x="12120" y="500"/>
                    <a:pt x="11901" y="638"/>
                  </a:cubicBezTo>
                  <a:cubicBezTo>
                    <a:pt x="11684" y="777"/>
                    <a:pt x="11538" y="1399"/>
                    <a:pt x="11538" y="1399"/>
                  </a:cubicBezTo>
                  <a:lnTo>
                    <a:pt x="9286" y="984"/>
                  </a:lnTo>
                  <a:cubicBezTo>
                    <a:pt x="9286" y="984"/>
                    <a:pt x="8850" y="361"/>
                    <a:pt x="8341" y="361"/>
                  </a:cubicBezTo>
                  <a:cubicBezTo>
                    <a:pt x="7832" y="361"/>
                    <a:pt x="7106" y="1261"/>
                    <a:pt x="7106" y="1261"/>
                  </a:cubicBezTo>
                  <a:lnTo>
                    <a:pt x="7106" y="2013"/>
                  </a:lnTo>
                  <a:cubicBezTo>
                    <a:pt x="7193" y="2464"/>
                    <a:pt x="7082" y="2936"/>
                    <a:pt x="6931" y="3176"/>
                  </a:cubicBezTo>
                  <a:cubicBezTo>
                    <a:pt x="6712" y="3522"/>
                    <a:pt x="6493" y="3662"/>
                    <a:pt x="6493" y="4355"/>
                  </a:cubicBezTo>
                  <a:cubicBezTo>
                    <a:pt x="6493" y="5048"/>
                    <a:pt x="5619" y="6158"/>
                    <a:pt x="5619" y="6712"/>
                  </a:cubicBezTo>
                  <a:cubicBezTo>
                    <a:pt x="5619" y="7267"/>
                    <a:pt x="4600" y="7613"/>
                    <a:pt x="4600" y="7960"/>
                  </a:cubicBezTo>
                  <a:cubicBezTo>
                    <a:pt x="4600" y="8307"/>
                    <a:pt x="4527" y="9070"/>
                    <a:pt x="4527" y="9833"/>
                  </a:cubicBezTo>
                  <a:cubicBezTo>
                    <a:pt x="4527" y="10596"/>
                    <a:pt x="4090" y="9971"/>
                    <a:pt x="4090" y="10664"/>
                  </a:cubicBezTo>
                  <a:cubicBezTo>
                    <a:pt x="4090" y="11358"/>
                    <a:pt x="3725" y="10942"/>
                    <a:pt x="3362" y="11289"/>
                  </a:cubicBezTo>
                  <a:cubicBezTo>
                    <a:pt x="2998" y="11636"/>
                    <a:pt x="2852" y="11705"/>
                    <a:pt x="2852" y="11359"/>
                  </a:cubicBezTo>
                  <a:cubicBezTo>
                    <a:pt x="2852" y="11012"/>
                    <a:pt x="2342" y="10942"/>
                    <a:pt x="1905" y="11289"/>
                  </a:cubicBezTo>
                  <a:cubicBezTo>
                    <a:pt x="1468" y="11636"/>
                    <a:pt x="1322" y="11289"/>
                    <a:pt x="1104" y="11219"/>
                  </a:cubicBezTo>
                  <a:cubicBezTo>
                    <a:pt x="983" y="11182"/>
                    <a:pt x="484" y="11462"/>
                    <a:pt x="0" y="11777"/>
                  </a:cubicBezTo>
                  <a:cubicBezTo>
                    <a:pt x="218" y="12206"/>
                    <a:pt x="331" y="12635"/>
                    <a:pt x="419" y="13014"/>
                  </a:cubicBezTo>
                  <a:cubicBezTo>
                    <a:pt x="427" y="13050"/>
                    <a:pt x="438" y="13089"/>
                    <a:pt x="450" y="13127"/>
                  </a:cubicBezTo>
                  <a:cubicBezTo>
                    <a:pt x="706" y="12954"/>
                    <a:pt x="967" y="12802"/>
                    <a:pt x="1115" y="12782"/>
                  </a:cubicBezTo>
                  <a:cubicBezTo>
                    <a:pt x="1481" y="12732"/>
                    <a:pt x="4930" y="12782"/>
                    <a:pt x="4930" y="12782"/>
                  </a:cubicBezTo>
                  <a:cubicBezTo>
                    <a:pt x="4930" y="12782"/>
                    <a:pt x="5243" y="13279"/>
                    <a:pt x="5139" y="13728"/>
                  </a:cubicBezTo>
                  <a:cubicBezTo>
                    <a:pt x="5034" y="14175"/>
                    <a:pt x="5348" y="13976"/>
                    <a:pt x="5609" y="14573"/>
                  </a:cubicBezTo>
                  <a:cubicBezTo>
                    <a:pt x="5871" y="15170"/>
                    <a:pt x="6080" y="15419"/>
                    <a:pt x="6602" y="15270"/>
                  </a:cubicBezTo>
                  <a:cubicBezTo>
                    <a:pt x="7124" y="15120"/>
                    <a:pt x="7752" y="15021"/>
                    <a:pt x="7961" y="15071"/>
                  </a:cubicBezTo>
                  <a:cubicBezTo>
                    <a:pt x="8170" y="15120"/>
                    <a:pt x="8118" y="14225"/>
                    <a:pt x="8431" y="14076"/>
                  </a:cubicBezTo>
                  <a:cubicBezTo>
                    <a:pt x="8745" y="13926"/>
                    <a:pt x="9372" y="14076"/>
                    <a:pt x="9372" y="14076"/>
                  </a:cubicBezTo>
                  <a:cubicBezTo>
                    <a:pt x="9372" y="14076"/>
                    <a:pt x="9424" y="14324"/>
                    <a:pt x="9946" y="14324"/>
                  </a:cubicBezTo>
                  <a:cubicBezTo>
                    <a:pt x="10469" y="14324"/>
                    <a:pt x="10730" y="14125"/>
                    <a:pt x="10730" y="14474"/>
                  </a:cubicBezTo>
                  <a:cubicBezTo>
                    <a:pt x="10730" y="14822"/>
                    <a:pt x="10782" y="15219"/>
                    <a:pt x="10940" y="15369"/>
                  </a:cubicBezTo>
                  <a:cubicBezTo>
                    <a:pt x="11095" y="15518"/>
                    <a:pt x="10522" y="16762"/>
                    <a:pt x="10782" y="16961"/>
                  </a:cubicBezTo>
                  <a:cubicBezTo>
                    <a:pt x="11044" y="17160"/>
                    <a:pt x="11410" y="17608"/>
                    <a:pt x="11357" y="17856"/>
                  </a:cubicBezTo>
                  <a:cubicBezTo>
                    <a:pt x="11305" y="18105"/>
                    <a:pt x="11148" y="18702"/>
                    <a:pt x="11357" y="18752"/>
                  </a:cubicBezTo>
                  <a:cubicBezTo>
                    <a:pt x="11567" y="18802"/>
                    <a:pt x="11619" y="18454"/>
                    <a:pt x="11984" y="18454"/>
                  </a:cubicBezTo>
                  <a:cubicBezTo>
                    <a:pt x="12351" y="18454"/>
                    <a:pt x="12664" y="18503"/>
                    <a:pt x="13029" y="18354"/>
                  </a:cubicBezTo>
                  <a:cubicBezTo>
                    <a:pt x="13150" y="18306"/>
                    <a:pt x="13256" y="18323"/>
                    <a:pt x="13348" y="18365"/>
                  </a:cubicBezTo>
                  <a:cubicBezTo>
                    <a:pt x="13536" y="18453"/>
                    <a:pt x="13657" y="18652"/>
                    <a:pt x="13657" y="18652"/>
                  </a:cubicBezTo>
                  <a:cubicBezTo>
                    <a:pt x="13657" y="18652"/>
                    <a:pt x="13761" y="19001"/>
                    <a:pt x="13970" y="18902"/>
                  </a:cubicBezTo>
                  <a:cubicBezTo>
                    <a:pt x="14179" y="18802"/>
                    <a:pt x="14754" y="18652"/>
                    <a:pt x="14701" y="18851"/>
                  </a:cubicBezTo>
                  <a:cubicBezTo>
                    <a:pt x="14649" y="19051"/>
                    <a:pt x="14859" y="19499"/>
                    <a:pt x="15068" y="19399"/>
                  </a:cubicBezTo>
                  <a:cubicBezTo>
                    <a:pt x="15277" y="19299"/>
                    <a:pt x="15799" y="19698"/>
                    <a:pt x="16061" y="19698"/>
                  </a:cubicBezTo>
                  <a:cubicBezTo>
                    <a:pt x="16322" y="19698"/>
                    <a:pt x="16583" y="19698"/>
                    <a:pt x="16583" y="19548"/>
                  </a:cubicBezTo>
                  <a:cubicBezTo>
                    <a:pt x="16583" y="19399"/>
                    <a:pt x="16897" y="19151"/>
                    <a:pt x="17002" y="19349"/>
                  </a:cubicBezTo>
                  <a:cubicBezTo>
                    <a:pt x="17106" y="19548"/>
                    <a:pt x="17367" y="19996"/>
                    <a:pt x="17628" y="19996"/>
                  </a:cubicBezTo>
                  <a:cubicBezTo>
                    <a:pt x="17890" y="19996"/>
                    <a:pt x="18517" y="19996"/>
                    <a:pt x="18517" y="20195"/>
                  </a:cubicBezTo>
                  <a:cubicBezTo>
                    <a:pt x="18517" y="20395"/>
                    <a:pt x="18725" y="20942"/>
                    <a:pt x="18987" y="21140"/>
                  </a:cubicBezTo>
                  <a:cubicBezTo>
                    <a:pt x="19248" y="21339"/>
                    <a:pt x="19823" y="21140"/>
                    <a:pt x="19823" y="21140"/>
                  </a:cubicBezTo>
                  <a:cubicBezTo>
                    <a:pt x="19823" y="21140"/>
                    <a:pt x="20032" y="20991"/>
                    <a:pt x="20032" y="20643"/>
                  </a:cubicBezTo>
                  <a:cubicBezTo>
                    <a:pt x="20032" y="20294"/>
                    <a:pt x="20032" y="19847"/>
                    <a:pt x="19875" y="19847"/>
                  </a:cubicBezTo>
                  <a:cubicBezTo>
                    <a:pt x="19719" y="19847"/>
                    <a:pt x="19457" y="20195"/>
                    <a:pt x="19092" y="20095"/>
                  </a:cubicBezTo>
                  <a:cubicBezTo>
                    <a:pt x="18725" y="19996"/>
                    <a:pt x="18465" y="19299"/>
                    <a:pt x="18307" y="19199"/>
                  </a:cubicBezTo>
                  <a:cubicBezTo>
                    <a:pt x="18151" y="19100"/>
                    <a:pt x="18569" y="18454"/>
                    <a:pt x="18569" y="18155"/>
                  </a:cubicBezTo>
                  <a:cubicBezTo>
                    <a:pt x="18569" y="17856"/>
                    <a:pt x="18831" y="17011"/>
                    <a:pt x="18621" y="16911"/>
                  </a:cubicBezTo>
                  <a:cubicBezTo>
                    <a:pt x="18412" y="16812"/>
                    <a:pt x="18517" y="16514"/>
                    <a:pt x="18778" y="16315"/>
                  </a:cubicBezTo>
                  <a:cubicBezTo>
                    <a:pt x="19040" y="16115"/>
                    <a:pt x="18673" y="15568"/>
                    <a:pt x="19092" y="15568"/>
                  </a:cubicBezTo>
                  <a:cubicBezTo>
                    <a:pt x="19484" y="15568"/>
                    <a:pt x="20283" y="15608"/>
                    <a:pt x="20510" y="15368"/>
                  </a:cubicBezTo>
                  <a:cubicBezTo>
                    <a:pt x="20525" y="15352"/>
                    <a:pt x="20545" y="15338"/>
                    <a:pt x="20554" y="15319"/>
                  </a:cubicBezTo>
                  <a:cubicBezTo>
                    <a:pt x="20584" y="15264"/>
                    <a:pt x="20609" y="15206"/>
                    <a:pt x="20631" y="15147"/>
                  </a:cubicBezTo>
                  <a:cubicBezTo>
                    <a:pt x="20362" y="14728"/>
                    <a:pt x="20094" y="14169"/>
                    <a:pt x="19771" y="1400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 dirty="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91" name="Shape 6490">
              <a:extLst>
                <a:ext uri="{FF2B5EF4-FFF2-40B4-BE49-F238E27FC236}">
                  <a16:creationId xmlns:a16="http://schemas.microsoft.com/office/drawing/2014/main" id="{4CE69A10-8DF4-4A88-502F-6FFFEB507627}"/>
                </a:ext>
              </a:extLst>
            </p:cNvPr>
            <p:cNvSpPr/>
            <p:nvPr/>
          </p:nvSpPr>
          <p:spPr>
            <a:xfrm>
              <a:off x="6173100" y="3915400"/>
              <a:ext cx="38602" cy="50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7" y="10951"/>
                  </a:moveTo>
                  <a:cubicBezTo>
                    <a:pt x="2591" y="12763"/>
                    <a:pt x="3653" y="16907"/>
                    <a:pt x="4876" y="21600"/>
                  </a:cubicBezTo>
                  <a:cubicBezTo>
                    <a:pt x="7528" y="20297"/>
                    <a:pt x="9692" y="19297"/>
                    <a:pt x="10611" y="19014"/>
                  </a:cubicBezTo>
                  <a:cubicBezTo>
                    <a:pt x="14046" y="17967"/>
                    <a:pt x="21600" y="6956"/>
                    <a:pt x="21600" y="6956"/>
                  </a:cubicBezTo>
                  <a:lnTo>
                    <a:pt x="18169" y="5384"/>
                  </a:lnTo>
                  <a:cubicBezTo>
                    <a:pt x="18169" y="5384"/>
                    <a:pt x="18539" y="3091"/>
                    <a:pt x="17625" y="0"/>
                  </a:cubicBezTo>
                  <a:cubicBezTo>
                    <a:pt x="14551" y="279"/>
                    <a:pt x="11303" y="140"/>
                    <a:pt x="11303" y="140"/>
                  </a:cubicBezTo>
                  <a:cubicBezTo>
                    <a:pt x="11303" y="140"/>
                    <a:pt x="11986" y="4334"/>
                    <a:pt x="4432" y="3284"/>
                  </a:cubicBezTo>
                  <a:cubicBezTo>
                    <a:pt x="3226" y="3121"/>
                    <a:pt x="1681" y="3018"/>
                    <a:pt x="0" y="2968"/>
                  </a:cubicBezTo>
                  <a:cubicBezTo>
                    <a:pt x="501" y="3124"/>
                    <a:pt x="888" y="3181"/>
                    <a:pt x="888" y="3181"/>
                  </a:cubicBezTo>
                  <a:cubicBezTo>
                    <a:pt x="888" y="3181"/>
                    <a:pt x="1537" y="10951"/>
                    <a:pt x="1537" y="1095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92" name="Shape 6491">
              <a:extLst>
                <a:ext uri="{FF2B5EF4-FFF2-40B4-BE49-F238E27FC236}">
                  <a16:creationId xmlns:a16="http://schemas.microsoft.com/office/drawing/2014/main" id="{FC3DD77A-FDCF-2FFD-18C8-C132FF37750D}"/>
                </a:ext>
              </a:extLst>
            </p:cNvPr>
            <p:cNvSpPr/>
            <p:nvPr/>
          </p:nvSpPr>
          <p:spPr>
            <a:xfrm>
              <a:off x="6204971" y="4114594"/>
              <a:ext cx="253667" cy="410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21391" y="5527"/>
                  </a:moveTo>
                  <a:cubicBezTo>
                    <a:pt x="21182" y="5191"/>
                    <a:pt x="20762" y="3681"/>
                    <a:pt x="20881" y="3067"/>
                  </a:cubicBezTo>
                  <a:cubicBezTo>
                    <a:pt x="21001" y="2452"/>
                    <a:pt x="20702" y="830"/>
                    <a:pt x="20702" y="48"/>
                  </a:cubicBezTo>
                  <a:cubicBezTo>
                    <a:pt x="20702" y="30"/>
                    <a:pt x="20697" y="16"/>
                    <a:pt x="20697" y="0"/>
                  </a:cubicBezTo>
                  <a:cubicBezTo>
                    <a:pt x="19706" y="280"/>
                    <a:pt x="18642" y="602"/>
                    <a:pt x="18549" y="718"/>
                  </a:cubicBezTo>
                  <a:cubicBezTo>
                    <a:pt x="18369" y="942"/>
                    <a:pt x="17592" y="682"/>
                    <a:pt x="17112" y="942"/>
                  </a:cubicBezTo>
                  <a:cubicBezTo>
                    <a:pt x="16633" y="1203"/>
                    <a:pt x="16335" y="980"/>
                    <a:pt x="15916" y="905"/>
                  </a:cubicBezTo>
                  <a:cubicBezTo>
                    <a:pt x="15498" y="831"/>
                    <a:pt x="15317" y="1166"/>
                    <a:pt x="15259" y="1389"/>
                  </a:cubicBezTo>
                  <a:cubicBezTo>
                    <a:pt x="15198" y="1613"/>
                    <a:pt x="14361" y="1501"/>
                    <a:pt x="14061" y="1464"/>
                  </a:cubicBezTo>
                  <a:cubicBezTo>
                    <a:pt x="13760" y="1427"/>
                    <a:pt x="12805" y="1613"/>
                    <a:pt x="12326" y="1613"/>
                  </a:cubicBezTo>
                  <a:cubicBezTo>
                    <a:pt x="11847" y="1613"/>
                    <a:pt x="12206" y="1353"/>
                    <a:pt x="11668" y="1241"/>
                  </a:cubicBezTo>
                  <a:cubicBezTo>
                    <a:pt x="11130" y="1129"/>
                    <a:pt x="10770" y="1389"/>
                    <a:pt x="10470" y="1389"/>
                  </a:cubicBezTo>
                  <a:cubicBezTo>
                    <a:pt x="10289" y="1389"/>
                    <a:pt x="9731" y="1348"/>
                    <a:pt x="9322" y="1316"/>
                  </a:cubicBezTo>
                  <a:cubicBezTo>
                    <a:pt x="9315" y="1488"/>
                    <a:pt x="9283" y="1640"/>
                    <a:pt x="9214" y="1753"/>
                  </a:cubicBezTo>
                  <a:cubicBezTo>
                    <a:pt x="8826" y="2384"/>
                    <a:pt x="10023" y="3814"/>
                    <a:pt x="10082" y="4419"/>
                  </a:cubicBezTo>
                  <a:cubicBezTo>
                    <a:pt x="10525" y="4658"/>
                    <a:pt x="11037" y="4948"/>
                    <a:pt x="11308" y="5155"/>
                  </a:cubicBezTo>
                  <a:cubicBezTo>
                    <a:pt x="11847" y="5565"/>
                    <a:pt x="11308" y="5527"/>
                    <a:pt x="11367" y="6422"/>
                  </a:cubicBezTo>
                  <a:cubicBezTo>
                    <a:pt x="11428" y="7315"/>
                    <a:pt x="10770" y="6944"/>
                    <a:pt x="10231" y="7241"/>
                  </a:cubicBezTo>
                  <a:cubicBezTo>
                    <a:pt x="9694" y="7539"/>
                    <a:pt x="10171" y="8210"/>
                    <a:pt x="10052" y="8397"/>
                  </a:cubicBezTo>
                  <a:cubicBezTo>
                    <a:pt x="9932" y="8583"/>
                    <a:pt x="8316" y="7092"/>
                    <a:pt x="8197" y="6868"/>
                  </a:cubicBezTo>
                  <a:cubicBezTo>
                    <a:pt x="8077" y="6645"/>
                    <a:pt x="8796" y="5750"/>
                    <a:pt x="8616" y="5229"/>
                  </a:cubicBezTo>
                  <a:cubicBezTo>
                    <a:pt x="8436" y="4707"/>
                    <a:pt x="7360" y="5042"/>
                    <a:pt x="7001" y="5079"/>
                  </a:cubicBezTo>
                  <a:cubicBezTo>
                    <a:pt x="6641" y="5117"/>
                    <a:pt x="5803" y="4483"/>
                    <a:pt x="5623" y="4483"/>
                  </a:cubicBezTo>
                  <a:cubicBezTo>
                    <a:pt x="5444" y="4483"/>
                    <a:pt x="0" y="5750"/>
                    <a:pt x="0" y="5750"/>
                  </a:cubicBezTo>
                  <a:lnTo>
                    <a:pt x="418" y="6682"/>
                  </a:lnTo>
                  <a:lnTo>
                    <a:pt x="299" y="6684"/>
                  </a:lnTo>
                  <a:lnTo>
                    <a:pt x="597" y="7092"/>
                  </a:lnTo>
                  <a:cubicBezTo>
                    <a:pt x="597" y="7092"/>
                    <a:pt x="2392" y="7148"/>
                    <a:pt x="3200" y="7483"/>
                  </a:cubicBezTo>
                  <a:cubicBezTo>
                    <a:pt x="4007" y="7819"/>
                    <a:pt x="5264" y="7875"/>
                    <a:pt x="5534" y="7987"/>
                  </a:cubicBezTo>
                  <a:cubicBezTo>
                    <a:pt x="5803" y="8098"/>
                    <a:pt x="5534" y="9329"/>
                    <a:pt x="5623" y="9944"/>
                  </a:cubicBezTo>
                  <a:cubicBezTo>
                    <a:pt x="5714" y="10559"/>
                    <a:pt x="4547" y="10726"/>
                    <a:pt x="5085" y="11061"/>
                  </a:cubicBezTo>
                  <a:cubicBezTo>
                    <a:pt x="5623" y="11397"/>
                    <a:pt x="5354" y="11957"/>
                    <a:pt x="5714" y="12012"/>
                  </a:cubicBezTo>
                  <a:cubicBezTo>
                    <a:pt x="6072" y="12068"/>
                    <a:pt x="5085" y="12794"/>
                    <a:pt x="4635" y="12963"/>
                  </a:cubicBezTo>
                  <a:cubicBezTo>
                    <a:pt x="4187" y="13130"/>
                    <a:pt x="4635" y="13745"/>
                    <a:pt x="4098" y="14192"/>
                  </a:cubicBezTo>
                  <a:cubicBezTo>
                    <a:pt x="3752" y="14479"/>
                    <a:pt x="2747" y="15040"/>
                    <a:pt x="2044" y="15466"/>
                  </a:cubicBezTo>
                  <a:cubicBezTo>
                    <a:pt x="2079" y="15477"/>
                    <a:pt x="2109" y="15490"/>
                    <a:pt x="2123" y="15506"/>
                  </a:cubicBezTo>
                  <a:cubicBezTo>
                    <a:pt x="2303" y="15702"/>
                    <a:pt x="2840" y="17659"/>
                    <a:pt x="3379" y="17854"/>
                  </a:cubicBezTo>
                  <a:cubicBezTo>
                    <a:pt x="3918" y="18050"/>
                    <a:pt x="3604" y="19979"/>
                    <a:pt x="3559" y="20147"/>
                  </a:cubicBezTo>
                  <a:cubicBezTo>
                    <a:pt x="3514" y="20315"/>
                    <a:pt x="3784" y="21600"/>
                    <a:pt x="3784" y="21600"/>
                  </a:cubicBezTo>
                  <a:cubicBezTo>
                    <a:pt x="3784" y="21600"/>
                    <a:pt x="4584" y="21524"/>
                    <a:pt x="5292" y="21529"/>
                  </a:cubicBezTo>
                  <a:cubicBezTo>
                    <a:pt x="5339" y="21274"/>
                    <a:pt x="5369" y="21052"/>
                    <a:pt x="5385" y="20901"/>
                  </a:cubicBezTo>
                  <a:cubicBezTo>
                    <a:pt x="5444" y="20306"/>
                    <a:pt x="4786" y="20790"/>
                    <a:pt x="4577" y="20417"/>
                  </a:cubicBezTo>
                  <a:cubicBezTo>
                    <a:pt x="4367" y="20045"/>
                    <a:pt x="6042" y="19355"/>
                    <a:pt x="7747" y="18964"/>
                  </a:cubicBezTo>
                  <a:cubicBezTo>
                    <a:pt x="9453" y="18573"/>
                    <a:pt x="10111" y="18349"/>
                    <a:pt x="10291" y="17976"/>
                  </a:cubicBezTo>
                  <a:cubicBezTo>
                    <a:pt x="10470" y="17603"/>
                    <a:pt x="10262" y="16560"/>
                    <a:pt x="10501" y="16149"/>
                  </a:cubicBezTo>
                  <a:cubicBezTo>
                    <a:pt x="10740" y="15739"/>
                    <a:pt x="10351" y="15498"/>
                    <a:pt x="10143" y="14566"/>
                  </a:cubicBezTo>
                  <a:cubicBezTo>
                    <a:pt x="9932" y="13633"/>
                    <a:pt x="9392" y="13484"/>
                    <a:pt x="9155" y="12963"/>
                  </a:cubicBezTo>
                  <a:cubicBezTo>
                    <a:pt x="8915" y="12441"/>
                    <a:pt x="8975" y="12031"/>
                    <a:pt x="9483" y="12012"/>
                  </a:cubicBezTo>
                  <a:cubicBezTo>
                    <a:pt x="9991" y="11993"/>
                    <a:pt x="9991" y="11844"/>
                    <a:pt x="10411" y="11341"/>
                  </a:cubicBezTo>
                  <a:cubicBezTo>
                    <a:pt x="10830" y="10838"/>
                    <a:pt x="11308" y="11043"/>
                    <a:pt x="12117" y="10670"/>
                  </a:cubicBezTo>
                  <a:cubicBezTo>
                    <a:pt x="12924" y="10298"/>
                    <a:pt x="12954" y="9832"/>
                    <a:pt x="14240" y="9217"/>
                  </a:cubicBezTo>
                  <a:cubicBezTo>
                    <a:pt x="15525" y="8602"/>
                    <a:pt x="16932" y="8621"/>
                    <a:pt x="18189" y="8154"/>
                  </a:cubicBezTo>
                  <a:cubicBezTo>
                    <a:pt x="19446" y="7688"/>
                    <a:pt x="21600" y="5862"/>
                    <a:pt x="21391" y="552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93" name="Shape 6492">
              <a:extLst>
                <a:ext uri="{FF2B5EF4-FFF2-40B4-BE49-F238E27FC236}">
                  <a16:creationId xmlns:a16="http://schemas.microsoft.com/office/drawing/2014/main" id="{983619D6-CD4A-A62D-35FA-8E1897E445C8}"/>
                </a:ext>
              </a:extLst>
            </p:cNvPr>
            <p:cNvSpPr/>
            <p:nvPr/>
          </p:nvSpPr>
          <p:spPr>
            <a:xfrm>
              <a:off x="6189035" y="3883528"/>
              <a:ext cx="260852" cy="264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96" y="17313"/>
                  </a:moveTo>
                  <a:cubicBezTo>
                    <a:pt x="20137" y="16125"/>
                    <a:pt x="19433" y="16125"/>
                    <a:pt x="19462" y="15314"/>
                  </a:cubicBezTo>
                  <a:cubicBezTo>
                    <a:pt x="19492" y="14504"/>
                    <a:pt x="19551" y="13778"/>
                    <a:pt x="19257" y="13692"/>
                  </a:cubicBezTo>
                  <a:cubicBezTo>
                    <a:pt x="18963" y="13604"/>
                    <a:pt x="19139" y="12909"/>
                    <a:pt x="19608" y="12214"/>
                  </a:cubicBezTo>
                  <a:cubicBezTo>
                    <a:pt x="20079" y="11519"/>
                    <a:pt x="18758" y="11431"/>
                    <a:pt x="18552" y="10563"/>
                  </a:cubicBezTo>
                  <a:cubicBezTo>
                    <a:pt x="18465" y="10193"/>
                    <a:pt x="18884" y="8945"/>
                    <a:pt x="19427" y="7584"/>
                  </a:cubicBezTo>
                  <a:cubicBezTo>
                    <a:pt x="17781" y="6466"/>
                    <a:pt x="16095" y="5249"/>
                    <a:pt x="16095" y="5249"/>
                  </a:cubicBezTo>
                  <a:lnTo>
                    <a:pt x="16195" y="4044"/>
                  </a:lnTo>
                  <a:lnTo>
                    <a:pt x="8692" y="114"/>
                  </a:lnTo>
                  <a:cubicBezTo>
                    <a:pt x="8643" y="1017"/>
                    <a:pt x="8267" y="1715"/>
                    <a:pt x="7733" y="1959"/>
                  </a:cubicBezTo>
                  <a:cubicBezTo>
                    <a:pt x="7160" y="2219"/>
                    <a:pt x="8526" y="3045"/>
                    <a:pt x="7865" y="3175"/>
                  </a:cubicBezTo>
                  <a:cubicBezTo>
                    <a:pt x="7205" y="3306"/>
                    <a:pt x="5707" y="2567"/>
                    <a:pt x="4650" y="3001"/>
                  </a:cubicBezTo>
                  <a:cubicBezTo>
                    <a:pt x="3940" y="3293"/>
                    <a:pt x="4087" y="1540"/>
                    <a:pt x="4640" y="0"/>
                  </a:cubicBezTo>
                  <a:lnTo>
                    <a:pt x="2983" y="134"/>
                  </a:lnTo>
                  <a:cubicBezTo>
                    <a:pt x="2983" y="134"/>
                    <a:pt x="2534" y="245"/>
                    <a:pt x="2048" y="379"/>
                  </a:cubicBezTo>
                  <a:lnTo>
                    <a:pt x="2374" y="1237"/>
                  </a:lnTo>
                  <a:cubicBezTo>
                    <a:pt x="2374" y="1237"/>
                    <a:pt x="2781" y="2038"/>
                    <a:pt x="2678" y="2539"/>
                  </a:cubicBezTo>
                  <a:cubicBezTo>
                    <a:pt x="2632" y="2768"/>
                    <a:pt x="2268" y="2869"/>
                    <a:pt x="1887" y="2914"/>
                  </a:cubicBezTo>
                  <a:cubicBezTo>
                    <a:pt x="2022" y="3506"/>
                    <a:pt x="1967" y="3944"/>
                    <a:pt x="1967" y="3944"/>
                  </a:cubicBezTo>
                  <a:lnTo>
                    <a:pt x="2475" y="4245"/>
                  </a:lnTo>
                  <a:cubicBezTo>
                    <a:pt x="2475" y="4245"/>
                    <a:pt x="1357" y="6351"/>
                    <a:pt x="849" y="6552"/>
                  </a:cubicBezTo>
                  <a:cubicBezTo>
                    <a:pt x="713" y="6606"/>
                    <a:pt x="392" y="6797"/>
                    <a:pt x="0" y="7046"/>
                  </a:cubicBezTo>
                  <a:cubicBezTo>
                    <a:pt x="299" y="8526"/>
                    <a:pt x="666" y="10285"/>
                    <a:pt x="1215" y="10780"/>
                  </a:cubicBezTo>
                  <a:cubicBezTo>
                    <a:pt x="2228" y="11692"/>
                    <a:pt x="2053" y="12735"/>
                    <a:pt x="2272" y="13344"/>
                  </a:cubicBezTo>
                  <a:cubicBezTo>
                    <a:pt x="2492" y="13952"/>
                    <a:pt x="3373" y="14648"/>
                    <a:pt x="2757" y="14908"/>
                  </a:cubicBezTo>
                  <a:cubicBezTo>
                    <a:pt x="2359" y="15076"/>
                    <a:pt x="2005" y="14656"/>
                    <a:pt x="1651" y="14085"/>
                  </a:cubicBezTo>
                  <a:cubicBezTo>
                    <a:pt x="1615" y="14188"/>
                    <a:pt x="1573" y="14290"/>
                    <a:pt x="1523" y="14386"/>
                  </a:cubicBezTo>
                  <a:cubicBezTo>
                    <a:pt x="1506" y="14420"/>
                    <a:pt x="1474" y="14443"/>
                    <a:pt x="1448" y="14471"/>
                  </a:cubicBezTo>
                  <a:cubicBezTo>
                    <a:pt x="1987" y="14863"/>
                    <a:pt x="2616" y="15277"/>
                    <a:pt x="2882" y="15277"/>
                  </a:cubicBezTo>
                  <a:cubicBezTo>
                    <a:pt x="3390" y="15277"/>
                    <a:pt x="4204" y="15879"/>
                    <a:pt x="4711" y="15979"/>
                  </a:cubicBezTo>
                  <a:cubicBezTo>
                    <a:pt x="5220" y="16078"/>
                    <a:pt x="7033" y="16793"/>
                    <a:pt x="7252" y="17082"/>
                  </a:cubicBezTo>
                  <a:cubicBezTo>
                    <a:pt x="7291" y="17132"/>
                    <a:pt x="7335" y="17199"/>
                    <a:pt x="7381" y="17275"/>
                  </a:cubicBezTo>
                  <a:cubicBezTo>
                    <a:pt x="7813" y="17254"/>
                    <a:pt x="8382" y="17238"/>
                    <a:pt x="8719" y="17279"/>
                  </a:cubicBezTo>
                  <a:cubicBezTo>
                    <a:pt x="8791" y="17214"/>
                    <a:pt x="8881" y="17167"/>
                    <a:pt x="9010" y="17167"/>
                  </a:cubicBezTo>
                  <a:cubicBezTo>
                    <a:pt x="9681" y="17167"/>
                    <a:pt x="10473" y="19677"/>
                    <a:pt x="10438" y="21138"/>
                  </a:cubicBezTo>
                  <a:cubicBezTo>
                    <a:pt x="10839" y="21189"/>
                    <a:pt x="11387" y="21252"/>
                    <a:pt x="11564" y="21252"/>
                  </a:cubicBezTo>
                  <a:cubicBezTo>
                    <a:pt x="11859" y="21252"/>
                    <a:pt x="12212" y="20848"/>
                    <a:pt x="12740" y="21022"/>
                  </a:cubicBezTo>
                  <a:cubicBezTo>
                    <a:pt x="13268" y="21195"/>
                    <a:pt x="12916" y="21600"/>
                    <a:pt x="13386" y="21600"/>
                  </a:cubicBezTo>
                  <a:cubicBezTo>
                    <a:pt x="13855" y="21600"/>
                    <a:pt x="14793" y="21311"/>
                    <a:pt x="15088" y="21369"/>
                  </a:cubicBezTo>
                  <a:cubicBezTo>
                    <a:pt x="15382" y="21426"/>
                    <a:pt x="16204" y="21600"/>
                    <a:pt x="16264" y="21252"/>
                  </a:cubicBezTo>
                  <a:cubicBezTo>
                    <a:pt x="16320" y="20905"/>
                    <a:pt x="16499" y="20384"/>
                    <a:pt x="16909" y="20499"/>
                  </a:cubicBezTo>
                  <a:cubicBezTo>
                    <a:pt x="17320" y="20616"/>
                    <a:pt x="17612" y="20963"/>
                    <a:pt x="18082" y="20557"/>
                  </a:cubicBezTo>
                  <a:cubicBezTo>
                    <a:pt x="18553" y="20152"/>
                    <a:pt x="19316" y="20557"/>
                    <a:pt x="19492" y="20209"/>
                  </a:cubicBezTo>
                  <a:cubicBezTo>
                    <a:pt x="19584" y="20028"/>
                    <a:pt x="20628" y="19528"/>
                    <a:pt x="21600" y="19093"/>
                  </a:cubicBezTo>
                  <a:cubicBezTo>
                    <a:pt x="21544" y="17978"/>
                    <a:pt x="20253" y="18474"/>
                    <a:pt x="20196" y="1731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94" name="Shape 6493">
              <a:extLst>
                <a:ext uri="{FF2B5EF4-FFF2-40B4-BE49-F238E27FC236}">
                  <a16:creationId xmlns:a16="http://schemas.microsoft.com/office/drawing/2014/main" id="{386ECC67-6B8A-9291-BF2D-45FFE8095D2A}"/>
                </a:ext>
              </a:extLst>
            </p:cNvPr>
            <p:cNvSpPr/>
            <p:nvPr/>
          </p:nvSpPr>
          <p:spPr>
            <a:xfrm>
              <a:off x="6260745" y="4090690"/>
              <a:ext cx="75048" cy="18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9" h="21202" extrusionOk="0">
                  <a:moveTo>
                    <a:pt x="19591" y="14004"/>
                  </a:moveTo>
                  <a:cubicBezTo>
                    <a:pt x="18719" y="13546"/>
                    <a:pt x="17072" y="12906"/>
                    <a:pt x="15646" y="12378"/>
                  </a:cubicBezTo>
                  <a:cubicBezTo>
                    <a:pt x="15678" y="12580"/>
                    <a:pt x="15625" y="12744"/>
                    <a:pt x="15450" y="12849"/>
                  </a:cubicBezTo>
                  <a:cubicBezTo>
                    <a:pt x="13758" y="13897"/>
                    <a:pt x="8956" y="10626"/>
                    <a:pt x="8381" y="8587"/>
                  </a:cubicBezTo>
                  <a:cubicBezTo>
                    <a:pt x="7799" y="6548"/>
                    <a:pt x="11123" y="5559"/>
                    <a:pt x="9102" y="3645"/>
                  </a:cubicBezTo>
                  <a:cubicBezTo>
                    <a:pt x="7414" y="2045"/>
                    <a:pt x="6360" y="504"/>
                    <a:pt x="7568" y="36"/>
                  </a:cubicBezTo>
                  <a:cubicBezTo>
                    <a:pt x="6464" y="-22"/>
                    <a:pt x="4599" y="1"/>
                    <a:pt x="3184" y="30"/>
                  </a:cubicBezTo>
                  <a:cubicBezTo>
                    <a:pt x="4234" y="776"/>
                    <a:pt x="5761" y="2252"/>
                    <a:pt x="5761" y="2751"/>
                  </a:cubicBezTo>
                  <a:cubicBezTo>
                    <a:pt x="5761" y="3319"/>
                    <a:pt x="4094" y="2608"/>
                    <a:pt x="3427" y="3319"/>
                  </a:cubicBezTo>
                  <a:cubicBezTo>
                    <a:pt x="2762" y="4034"/>
                    <a:pt x="2430" y="7311"/>
                    <a:pt x="3759" y="7880"/>
                  </a:cubicBezTo>
                  <a:cubicBezTo>
                    <a:pt x="5093" y="8452"/>
                    <a:pt x="1093" y="8024"/>
                    <a:pt x="1093" y="8595"/>
                  </a:cubicBezTo>
                  <a:cubicBezTo>
                    <a:pt x="1093" y="9164"/>
                    <a:pt x="764" y="11160"/>
                    <a:pt x="97" y="11303"/>
                  </a:cubicBezTo>
                  <a:cubicBezTo>
                    <a:pt x="-275" y="11382"/>
                    <a:pt x="496" y="11869"/>
                    <a:pt x="1248" y="12526"/>
                  </a:cubicBezTo>
                  <a:cubicBezTo>
                    <a:pt x="1258" y="12526"/>
                    <a:pt x="1303" y="12520"/>
                    <a:pt x="1305" y="12520"/>
                  </a:cubicBezTo>
                  <a:cubicBezTo>
                    <a:pt x="1883" y="12520"/>
                    <a:pt x="4580" y="13920"/>
                    <a:pt x="5737" y="13836"/>
                  </a:cubicBezTo>
                  <a:cubicBezTo>
                    <a:pt x="6893" y="13755"/>
                    <a:pt x="10354" y="13015"/>
                    <a:pt x="10933" y="14167"/>
                  </a:cubicBezTo>
                  <a:cubicBezTo>
                    <a:pt x="11511" y="15318"/>
                    <a:pt x="9199" y="17296"/>
                    <a:pt x="9583" y="17789"/>
                  </a:cubicBezTo>
                  <a:cubicBezTo>
                    <a:pt x="9967" y="18284"/>
                    <a:pt x="15165" y="21578"/>
                    <a:pt x="15551" y="21167"/>
                  </a:cubicBezTo>
                  <a:cubicBezTo>
                    <a:pt x="15933" y="20755"/>
                    <a:pt x="14398" y="19272"/>
                    <a:pt x="16128" y="18613"/>
                  </a:cubicBezTo>
                  <a:cubicBezTo>
                    <a:pt x="17862" y="17957"/>
                    <a:pt x="19978" y="18778"/>
                    <a:pt x="19781" y="16803"/>
                  </a:cubicBezTo>
                  <a:cubicBezTo>
                    <a:pt x="19591" y="14825"/>
                    <a:pt x="21325" y="14909"/>
                    <a:pt x="19591" y="1400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95" name="Shape 6494">
              <a:extLst>
                <a:ext uri="{FF2B5EF4-FFF2-40B4-BE49-F238E27FC236}">
                  <a16:creationId xmlns:a16="http://schemas.microsoft.com/office/drawing/2014/main" id="{86B62D62-168F-CC94-17A5-2F64092B8FEC}"/>
                </a:ext>
              </a:extLst>
            </p:cNvPr>
            <p:cNvSpPr/>
            <p:nvPr/>
          </p:nvSpPr>
          <p:spPr>
            <a:xfrm>
              <a:off x="9408015" y="4369562"/>
              <a:ext cx="70159" cy="49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8" h="17117" extrusionOk="0">
                  <a:moveTo>
                    <a:pt x="6" y="353"/>
                  </a:moveTo>
                  <a:cubicBezTo>
                    <a:pt x="-392" y="-2696"/>
                    <a:pt x="21208" y="14998"/>
                    <a:pt x="18894" y="16948"/>
                  </a:cubicBezTo>
                  <a:cubicBezTo>
                    <a:pt x="16579" y="18904"/>
                    <a:pt x="393" y="3283"/>
                    <a:pt x="6" y="35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96" name="Shape 6495">
              <a:extLst>
                <a:ext uri="{FF2B5EF4-FFF2-40B4-BE49-F238E27FC236}">
                  <a16:creationId xmlns:a16="http://schemas.microsoft.com/office/drawing/2014/main" id="{1EDCE121-0AB4-6FDD-600E-B6271E0C3D8E}"/>
                </a:ext>
              </a:extLst>
            </p:cNvPr>
            <p:cNvSpPr/>
            <p:nvPr/>
          </p:nvSpPr>
          <p:spPr>
            <a:xfrm>
              <a:off x="7113297" y="2815847"/>
              <a:ext cx="182965" cy="12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140" extrusionOk="0">
                  <a:moveTo>
                    <a:pt x="17463" y="17183"/>
                  </a:moveTo>
                  <a:cubicBezTo>
                    <a:pt x="18087" y="17739"/>
                    <a:pt x="17961" y="18482"/>
                    <a:pt x="18543" y="18356"/>
                  </a:cubicBezTo>
                  <a:cubicBezTo>
                    <a:pt x="19021" y="18257"/>
                    <a:pt x="20024" y="18577"/>
                    <a:pt x="20507" y="19273"/>
                  </a:cubicBezTo>
                  <a:cubicBezTo>
                    <a:pt x="21018" y="19089"/>
                    <a:pt x="21444" y="19018"/>
                    <a:pt x="21444" y="19018"/>
                  </a:cubicBezTo>
                  <a:cubicBezTo>
                    <a:pt x="21444" y="19018"/>
                    <a:pt x="21000" y="14728"/>
                    <a:pt x="20889" y="13408"/>
                  </a:cubicBezTo>
                  <a:cubicBezTo>
                    <a:pt x="20777" y="12087"/>
                    <a:pt x="18113" y="10765"/>
                    <a:pt x="18113" y="10765"/>
                  </a:cubicBezTo>
                  <a:lnTo>
                    <a:pt x="17669" y="7138"/>
                  </a:lnTo>
                  <a:cubicBezTo>
                    <a:pt x="17669" y="7138"/>
                    <a:pt x="14561" y="7798"/>
                    <a:pt x="14008" y="7469"/>
                  </a:cubicBezTo>
                  <a:cubicBezTo>
                    <a:pt x="13453" y="7138"/>
                    <a:pt x="12231" y="7964"/>
                    <a:pt x="11679" y="6807"/>
                  </a:cubicBezTo>
                  <a:cubicBezTo>
                    <a:pt x="11122" y="5653"/>
                    <a:pt x="10123" y="7634"/>
                    <a:pt x="9125" y="6643"/>
                  </a:cubicBezTo>
                  <a:cubicBezTo>
                    <a:pt x="8127" y="5653"/>
                    <a:pt x="5241" y="6974"/>
                    <a:pt x="5129" y="6148"/>
                  </a:cubicBezTo>
                  <a:cubicBezTo>
                    <a:pt x="5019" y="5322"/>
                    <a:pt x="6349" y="3509"/>
                    <a:pt x="7126" y="3674"/>
                  </a:cubicBezTo>
                  <a:cubicBezTo>
                    <a:pt x="7313" y="3712"/>
                    <a:pt x="7625" y="3724"/>
                    <a:pt x="7993" y="3711"/>
                  </a:cubicBezTo>
                  <a:cubicBezTo>
                    <a:pt x="8358" y="2838"/>
                    <a:pt x="9183" y="767"/>
                    <a:pt x="8985" y="280"/>
                  </a:cubicBezTo>
                  <a:cubicBezTo>
                    <a:pt x="8736" y="-337"/>
                    <a:pt x="7738" y="156"/>
                    <a:pt x="7073" y="897"/>
                  </a:cubicBezTo>
                  <a:cubicBezTo>
                    <a:pt x="6407" y="1640"/>
                    <a:pt x="5162" y="526"/>
                    <a:pt x="4912" y="1640"/>
                  </a:cubicBezTo>
                  <a:cubicBezTo>
                    <a:pt x="4662" y="2750"/>
                    <a:pt x="4332" y="3862"/>
                    <a:pt x="3583" y="3862"/>
                  </a:cubicBezTo>
                  <a:cubicBezTo>
                    <a:pt x="2835" y="3862"/>
                    <a:pt x="3415" y="5720"/>
                    <a:pt x="2668" y="6211"/>
                  </a:cubicBezTo>
                  <a:cubicBezTo>
                    <a:pt x="1920" y="6706"/>
                    <a:pt x="174" y="6582"/>
                    <a:pt x="9" y="7695"/>
                  </a:cubicBezTo>
                  <a:cubicBezTo>
                    <a:pt x="-156" y="8805"/>
                    <a:pt x="1920" y="9547"/>
                    <a:pt x="1755" y="10906"/>
                  </a:cubicBezTo>
                  <a:cubicBezTo>
                    <a:pt x="1589" y="12268"/>
                    <a:pt x="2835" y="13749"/>
                    <a:pt x="2087" y="14614"/>
                  </a:cubicBezTo>
                  <a:cubicBezTo>
                    <a:pt x="1447" y="15355"/>
                    <a:pt x="872" y="16556"/>
                    <a:pt x="927" y="18975"/>
                  </a:cubicBezTo>
                  <a:cubicBezTo>
                    <a:pt x="1467" y="19491"/>
                    <a:pt x="1986" y="19947"/>
                    <a:pt x="2242" y="19183"/>
                  </a:cubicBezTo>
                  <a:cubicBezTo>
                    <a:pt x="2688" y="17861"/>
                    <a:pt x="5129" y="19183"/>
                    <a:pt x="5129" y="18027"/>
                  </a:cubicBezTo>
                  <a:cubicBezTo>
                    <a:pt x="5129" y="16870"/>
                    <a:pt x="7794" y="17201"/>
                    <a:pt x="7794" y="16049"/>
                  </a:cubicBezTo>
                  <a:cubicBezTo>
                    <a:pt x="7794" y="14892"/>
                    <a:pt x="9347" y="12253"/>
                    <a:pt x="10344" y="12417"/>
                  </a:cubicBezTo>
                  <a:cubicBezTo>
                    <a:pt x="11344" y="12582"/>
                    <a:pt x="10235" y="15058"/>
                    <a:pt x="11455" y="15882"/>
                  </a:cubicBezTo>
                  <a:cubicBezTo>
                    <a:pt x="12676" y="16708"/>
                    <a:pt x="10900" y="19677"/>
                    <a:pt x="11566" y="20833"/>
                  </a:cubicBezTo>
                  <a:cubicBezTo>
                    <a:pt x="11816" y="21263"/>
                    <a:pt x="12301" y="21190"/>
                    <a:pt x="12894" y="20930"/>
                  </a:cubicBezTo>
                  <a:cubicBezTo>
                    <a:pt x="13347" y="20737"/>
                    <a:pt x="13864" y="20439"/>
                    <a:pt x="14393" y="20181"/>
                  </a:cubicBezTo>
                  <a:cubicBezTo>
                    <a:pt x="15483" y="18746"/>
                    <a:pt x="16967" y="16741"/>
                    <a:pt x="17463" y="1718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97" name="Shape 6496">
              <a:extLst>
                <a:ext uri="{FF2B5EF4-FFF2-40B4-BE49-F238E27FC236}">
                  <a16:creationId xmlns:a16="http://schemas.microsoft.com/office/drawing/2014/main" id="{C466E466-49EE-47C3-D928-3503C5FE37E2}"/>
                </a:ext>
              </a:extLst>
            </p:cNvPr>
            <p:cNvSpPr/>
            <p:nvPr/>
          </p:nvSpPr>
          <p:spPr>
            <a:xfrm>
              <a:off x="3599511" y="3238139"/>
              <a:ext cx="18333" cy="3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5" h="18329" extrusionOk="0">
                  <a:moveTo>
                    <a:pt x="18785" y="17957"/>
                  </a:moveTo>
                  <a:cubicBezTo>
                    <a:pt x="17177" y="19490"/>
                    <a:pt x="8851" y="15964"/>
                    <a:pt x="8629" y="13266"/>
                  </a:cubicBezTo>
                  <a:cubicBezTo>
                    <a:pt x="8416" y="10571"/>
                    <a:pt x="0" y="10070"/>
                    <a:pt x="0" y="5383"/>
                  </a:cubicBezTo>
                  <a:cubicBezTo>
                    <a:pt x="0" y="685"/>
                    <a:pt x="4103" y="-2110"/>
                    <a:pt x="9282" y="1981"/>
                  </a:cubicBezTo>
                  <a:cubicBezTo>
                    <a:pt x="14460" y="6078"/>
                    <a:pt x="11009" y="8776"/>
                    <a:pt x="11867" y="10769"/>
                  </a:cubicBezTo>
                  <a:cubicBezTo>
                    <a:pt x="12733" y="12765"/>
                    <a:pt x="21600" y="15266"/>
                    <a:pt x="18785" y="1795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98" name="Shape 6497">
              <a:extLst>
                <a:ext uri="{FF2B5EF4-FFF2-40B4-BE49-F238E27FC236}">
                  <a16:creationId xmlns:a16="http://schemas.microsoft.com/office/drawing/2014/main" id="{F5D5057C-85F9-CECD-82FF-17F025EFD2A4}"/>
                </a:ext>
              </a:extLst>
            </p:cNvPr>
            <p:cNvSpPr/>
            <p:nvPr/>
          </p:nvSpPr>
          <p:spPr>
            <a:xfrm>
              <a:off x="3997899" y="3596689"/>
              <a:ext cx="23182" cy="18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15" h="17275" extrusionOk="0">
                  <a:moveTo>
                    <a:pt x="1201" y="16293"/>
                  </a:moveTo>
                  <a:cubicBezTo>
                    <a:pt x="-1168" y="13567"/>
                    <a:pt x="4703" y="8201"/>
                    <a:pt x="741" y="5946"/>
                  </a:cubicBezTo>
                  <a:cubicBezTo>
                    <a:pt x="-3211" y="3698"/>
                    <a:pt x="9721" y="-2874"/>
                    <a:pt x="13827" y="1429"/>
                  </a:cubicBezTo>
                  <a:cubicBezTo>
                    <a:pt x="17935" y="5767"/>
                    <a:pt x="18389" y="12339"/>
                    <a:pt x="14740" y="14230"/>
                  </a:cubicBezTo>
                  <a:cubicBezTo>
                    <a:pt x="11085" y="16100"/>
                    <a:pt x="3327" y="18726"/>
                    <a:pt x="1201" y="1629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99" name="Shape 6498">
              <a:extLst>
                <a:ext uri="{FF2B5EF4-FFF2-40B4-BE49-F238E27FC236}">
                  <a16:creationId xmlns:a16="http://schemas.microsoft.com/office/drawing/2014/main" id="{AF3DE2C1-933B-D5FF-C831-C772D6ECE027}"/>
                </a:ext>
              </a:extLst>
            </p:cNvPr>
            <p:cNvSpPr/>
            <p:nvPr/>
          </p:nvSpPr>
          <p:spPr>
            <a:xfrm>
              <a:off x="6523683" y="2799912"/>
              <a:ext cx="80285" cy="68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extrusionOk="0">
                  <a:moveTo>
                    <a:pt x="20325" y="16640"/>
                  </a:moveTo>
                  <a:cubicBezTo>
                    <a:pt x="20325" y="14868"/>
                    <a:pt x="16320" y="13313"/>
                    <a:pt x="16320" y="11096"/>
                  </a:cubicBezTo>
                  <a:cubicBezTo>
                    <a:pt x="16320" y="8876"/>
                    <a:pt x="13647" y="6879"/>
                    <a:pt x="14028" y="5107"/>
                  </a:cubicBezTo>
                  <a:cubicBezTo>
                    <a:pt x="14292" y="3883"/>
                    <a:pt x="12948" y="2148"/>
                    <a:pt x="12257" y="748"/>
                  </a:cubicBezTo>
                  <a:cubicBezTo>
                    <a:pt x="10496" y="271"/>
                    <a:pt x="8256" y="-170"/>
                    <a:pt x="6536" y="66"/>
                  </a:cubicBezTo>
                  <a:cubicBezTo>
                    <a:pt x="4143" y="395"/>
                    <a:pt x="2355" y="1185"/>
                    <a:pt x="0" y="1605"/>
                  </a:cubicBezTo>
                  <a:cubicBezTo>
                    <a:pt x="1264" y="3828"/>
                    <a:pt x="371" y="4444"/>
                    <a:pt x="1440" y="7546"/>
                  </a:cubicBezTo>
                  <a:cubicBezTo>
                    <a:pt x="2579" y="10874"/>
                    <a:pt x="5445" y="9103"/>
                    <a:pt x="6398" y="9984"/>
                  </a:cubicBezTo>
                  <a:cubicBezTo>
                    <a:pt x="6766" y="10331"/>
                    <a:pt x="7191" y="11475"/>
                    <a:pt x="7578" y="12744"/>
                  </a:cubicBezTo>
                  <a:cubicBezTo>
                    <a:pt x="7758" y="12726"/>
                    <a:pt x="7930" y="12700"/>
                    <a:pt x="8181" y="12751"/>
                  </a:cubicBezTo>
                  <a:cubicBezTo>
                    <a:pt x="9236" y="12973"/>
                    <a:pt x="9640" y="13614"/>
                    <a:pt x="9883" y="14409"/>
                  </a:cubicBezTo>
                  <a:cubicBezTo>
                    <a:pt x="11221" y="14770"/>
                    <a:pt x="12414" y="15813"/>
                    <a:pt x="13036" y="16137"/>
                  </a:cubicBezTo>
                  <a:cubicBezTo>
                    <a:pt x="13863" y="16559"/>
                    <a:pt x="14411" y="15281"/>
                    <a:pt x="16063" y="17416"/>
                  </a:cubicBezTo>
                  <a:cubicBezTo>
                    <a:pt x="17503" y="19279"/>
                    <a:pt x="17614" y="19756"/>
                    <a:pt x="17438" y="21415"/>
                  </a:cubicBezTo>
                  <a:cubicBezTo>
                    <a:pt x="18918" y="21430"/>
                    <a:pt x="20306" y="21032"/>
                    <a:pt x="21600" y="20390"/>
                  </a:cubicBezTo>
                  <a:cubicBezTo>
                    <a:pt x="20951" y="19038"/>
                    <a:pt x="20325" y="17504"/>
                    <a:pt x="20325" y="1664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00" name="Shape 6499">
              <a:extLst>
                <a:ext uri="{FF2B5EF4-FFF2-40B4-BE49-F238E27FC236}">
                  <a16:creationId xmlns:a16="http://schemas.microsoft.com/office/drawing/2014/main" id="{5296BE22-3A96-8F94-1B56-412857AC0B0C}"/>
                </a:ext>
              </a:extLst>
            </p:cNvPr>
            <p:cNvSpPr/>
            <p:nvPr/>
          </p:nvSpPr>
          <p:spPr>
            <a:xfrm>
              <a:off x="6563521" y="2783976"/>
              <a:ext cx="115023" cy="97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1600" extrusionOk="0">
                  <a:moveTo>
                    <a:pt x="2116" y="14943"/>
                  </a:moveTo>
                  <a:cubicBezTo>
                    <a:pt x="1698" y="14714"/>
                    <a:pt x="898" y="13974"/>
                    <a:pt x="0" y="13719"/>
                  </a:cubicBezTo>
                  <a:cubicBezTo>
                    <a:pt x="275" y="14652"/>
                    <a:pt x="250" y="15878"/>
                    <a:pt x="1423" y="16535"/>
                  </a:cubicBezTo>
                  <a:cubicBezTo>
                    <a:pt x="3301" y="17583"/>
                    <a:pt x="568" y="18002"/>
                    <a:pt x="4331" y="18632"/>
                  </a:cubicBezTo>
                  <a:cubicBezTo>
                    <a:pt x="4580" y="18676"/>
                    <a:pt x="4825" y="18681"/>
                    <a:pt x="5070" y="18684"/>
                  </a:cubicBezTo>
                  <a:cubicBezTo>
                    <a:pt x="5188" y="17508"/>
                    <a:pt x="5113" y="17170"/>
                    <a:pt x="4147" y="15850"/>
                  </a:cubicBezTo>
                  <a:cubicBezTo>
                    <a:pt x="3039" y="14337"/>
                    <a:pt x="2670" y="15243"/>
                    <a:pt x="2116" y="14943"/>
                  </a:cubicBezTo>
                  <a:close/>
                  <a:moveTo>
                    <a:pt x="20319" y="7127"/>
                  </a:moveTo>
                  <a:cubicBezTo>
                    <a:pt x="19793" y="5952"/>
                    <a:pt x="18165" y="3570"/>
                    <a:pt x="16454" y="992"/>
                  </a:cubicBezTo>
                  <a:cubicBezTo>
                    <a:pt x="15923" y="2935"/>
                    <a:pt x="14030" y="2390"/>
                    <a:pt x="13662" y="3508"/>
                  </a:cubicBezTo>
                  <a:cubicBezTo>
                    <a:pt x="13278" y="4686"/>
                    <a:pt x="12317" y="3271"/>
                    <a:pt x="11741" y="3508"/>
                  </a:cubicBezTo>
                  <a:cubicBezTo>
                    <a:pt x="11164" y="3741"/>
                    <a:pt x="9821" y="912"/>
                    <a:pt x="8476" y="677"/>
                  </a:cubicBezTo>
                  <a:cubicBezTo>
                    <a:pt x="8070" y="607"/>
                    <a:pt x="7591" y="333"/>
                    <a:pt x="7108" y="0"/>
                  </a:cubicBezTo>
                  <a:cubicBezTo>
                    <a:pt x="6552" y="728"/>
                    <a:pt x="6046" y="1543"/>
                    <a:pt x="6239" y="1935"/>
                  </a:cubicBezTo>
                  <a:cubicBezTo>
                    <a:pt x="6622" y="2720"/>
                    <a:pt x="8285" y="3508"/>
                    <a:pt x="7646" y="4293"/>
                  </a:cubicBezTo>
                  <a:cubicBezTo>
                    <a:pt x="7007" y="5081"/>
                    <a:pt x="4956" y="4766"/>
                    <a:pt x="4320" y="3978"/>
                  </a:cubicBezTo>
                  <a:cubicBezTo>
                    <a:pt x="3675" y="3193"/>
                    <a:pt x="1756" y="1935"/>
                    <a:pt x="1372" y="2881"/>
                  </a:cubicBezTo>
                  <a:cubicBezTo>
                    <a:pt x="988" y="3824"/>
                    <a:pt x="3039" y="5867"/>
                    <a:pt x="2781" y="7127"/>
                  </a:cubicBezTo>
                  <a:cubicBezTo>
                    <a:pt x="2526" y="8382"/>
                    <a:pt x="4320" y="9798"/>
                    <a:pt x="4320" y="11371"/>
                  </a:cubicBezTo>
                  <a:cubicBezTo>
                    <a:pt x="4320" y="12942"/>
                    <a:pt x="7007" y="14044"/>
                    <a:pt x="7007" y="15300"/>
                  </a:cubicBezTo>
                  <a:cubicBezTo>
                    <a:pt x="7007" y="15912"/>
                    <a:pt x="7427" y="16999"/>
                    <a:pt x="7863" y="17958"/>
                  </a:cubicBezTo>
                  <a:cubicBezTo>
                    <a:pt x="9964" y="16863"/>
                    <a:pt x="11691" y="14847"/>
                    <a:pt x="13046" y="14013"/>
                  </a:cubicBezTo>
                  <a:cubicBezTo>
                    <a:pt x="15097" y="12753"/>
                    <a:pt x="14243" y="18007"/>
                    <a:pt x="13903" y="18844"/>
                  </a:cubicBezTo>
                  <a:cubicBezTo>
                    <a:pt x="13664" y="19425"/>
                    <a:pt x="15293" y="20799"/>
                    <a:pt x="17002" y="21600"/>
                  </a:cubicBezTo>
                  <a:cubicBezTo>
                    <a:pt x="16943" y="20461"/>
                    <a:pt x="17166" y="19347"/>
                    <a:pt x="17762" y="18448"/>
                  </a:cubicBezTo>
                  <a:cubicBezTo>
                    <a:pt x="19937" y="15145"/>
                    <a:pt x="21600" y="9958"/>
                    <a:pt x="20319" y="712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01" name="Shape 6500">
              <a:extLst>
                <a:ext uri="{FF2B5EF4-FFF2-40B4-BE49-F238E27FC236}">
                  <a16:creationId xmlns:a16="http://schemas.microsoft.com/office/drawing/2014/main" id="{F5E3AE34-F84F-936D-AF37-15A590EA262D}"/>
                </a:ext>
              </a:extLst>
            </p:cNvPr>
            <p:cNvSpPr/>
            <p:nvPr/>
          </p:nvSpPr>
          <p:spPr>
            <a:xfrm>
              <a:off x="6945974" y="2887557"/>
              <a:ext cx="341375" cy="243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10" extrusionOk="0">
                  <a:moveTo>
                    <a:pt x="20618" y="2986"/>
                  </a:moveTo>
                  <a:cubicBezTo>
                    <a:pt x="20307" y="3049"/>
                    <a:pt x="20374" y="2676"/>
                    <a:pt x="20040" y="2397"/>
                  </a:cubicBezTo>
                  <a:cubicBezTo>
                    <a:pt x="19776" y="2175"/>
                    <a:pt x="18983" y="3182"/>
                    <a:pt x="18398" y="3900"/>
                  </a:cubicBezTo>
                  <a:cubicBezTo>
                    <a:pt x="18124" y="4028"/>
                    <a:pt x="17854" y="4170"/>
                    <a:pt x="17617" y="4270"/>
                  </a:cubicBezTo>
                  <a:cubicBezTo>
                    <a:pt x="17290" y="4406"/>
                    <a:pt x="17024" y="4451"/>
                    <a:pt x="16887" y="4230"/>
                  </a:cubicBezTo>
                  <a:cubicBezTo>
                    <a:pt x="16530" y="3649"/>
                    <a:pt x="17480" y="2158"/>
                    <a:pt x="16827" y="1743"/>
                  </a:cubicBezTo>
                  <a:cubicBezTo>
                    <a:pt x="16175" y="1330"/>
                    <a:pt x="16768" y="86"/>
                    <a:pt x="16233" y="3"/>
                  </a:cubicBezTo>
                  <a:cubicBezTo>
                    <a:pt x="15700" y="-79"/>
                    <a:pt x="14869" y="1246"/>
                    <a:pt x="14869" y="1827"/>
                  </a:cubicBezTo>
                  <a:cubicBezTo>
                    <a:pt x="14869" y="2406"/>
                    <a:pt x="13444" y="2240"/>
                    <a:pt x="13444" y="2821"/>
                  </a:cubicBezTo>
                  <a:cubicBezTo>
                    <a:pt x="13444" y="3401"/>
                    <a:pt x="12139" y="2737"/>
                    <a:pt x="11901" y="3401"/>
                  </a:cubicBezTo>
                  <a:cubicBezTo>
                    <a:pt x="11664" y="4063"/>
                    <a:pt x="11012" y="2903"/>
                    <a:pt x="10596" y="2903"/>
                  </a:cubicBezTo>
                  <a:cubicBezTo>
                    <a:pt x="10180" y="2903"/>
                    <a:pt x="9883" y="2076"/>
                    <a:pt x="9350" y="2322"/>
                  </a:cubicBezTo>
                  <a:cubicBezTo>
                    <a:pt x="8816" y="2572"/>
                    <a:pt x="8519" y="2076"/>
                    <a:pt x="8103" y="1992"/>
                  </a:cubicBezTo>
                  <a:cubicBezTo>
                    <a:pt x="7688" y="1909"/>
                    <a:pt x="7391" y="3235"/>
                    <a:pt x="6917" y="2986"/>
                  </a:cubicBezTo>
                  <a:cubicBezTo>
                    <a:pt x="6442" y="2737"/>
                    <a:pt x="6204" y="4230"/>
                    <a:pt x="6026" y="5058"/>
                  </a:cubicBezTo>
                  <a:cubicBezTo>
                    <a:pt x="5848" y="5886"/>
                    <a:pt x="3830" y="5886"/>
                    <a:pt x="3890" y="6797"/>
                  </a:cubicBezTo>
                  <a:cubicBezTo>
                    <a:pt x="3949" y="7708"/>
                    <a:pt x="2703" y="8042"/>
                    <a:pt x="2584" y="7461"/>
                  </a:cubicBezTo>
                  <a:cubicBezTo>
                    <a:pt x="2466" y="6881"/>
                    <a:pt x="1694" y="7212"/>
                    <a:pt x="1516" y="7046"/>
                  </a:cubicBezTo>
                  <a:cubicBezTo>
                    <a:pt x="1338" y="6881"/>
                    <a:pt x="804" y="7212"/>
                    <a:pt x="863" y="8042"/>
                  </a:cubicBezTo>
                  <a:cubicBezTo>
                    <a:pt x="922" y="8869"/>
                    <a:pt x="329" y="9366"/>
                    <a:pt x="270" y="9697"/>
                  </a:cubicBezTo>
                  <a:cubicBezTo>
                    <a:pt x="211" y="10029"/>
                    <a:pt x="-145" y="11024"/>
                    <a:pt x="92" y="11521"/>
                  </a:cubicBezTo>
                  <a:cubicBezTo>
                    <a:pt x="329" y="12017"/>
                    <a:pt x="-205" y="12846"/>
                    <a:pt x="92" y="13758"/>
                  </a:cubicBezTo>
                  <a:cubicBezTo>
                    <a:pt x="389" y="14669"/>
                    <a:pt x="211" y="15829"/>
                    <a:pt x="329" y="16160"/>
                  </a:cubicBezTo>
                  <a:cubicBezTo>
                    <a:pt x="448" y="16493"/>
                    <a:pt x="1575" y="16327"/>
                    <a:pt x="1813" y="17237"/>
                  </a:cubicBezTo>
                  <a:cubicBezTo>
                    <a:pt x="2050" y="18148"/>
                    <a:pt x="329" y="19724"/>
                    <a:pt x="270" y="20221"/>
                  </a:cubicBezTo>
                  <a:cubicBezTo>
                    <a:pt x="245" y="20428"/>
                    <a:pt x="388" y="20665"/>
                    <a:pt x="574" y="20918"/>
                  </a:cubicBezTo>
                  <a:cubicBezTo>
                    <a:pt x="1251" y="20959"/>
                    <a:pt x="2108" y="21075"/>
                    <a:pt x="2885" y="21272"/>
                  </a:cubicBezTo>
                  <a:cubicBezTo>
                    <a:pt x="3862" y="21521"/>
                    <a:pt x="8841" y="20467"/>
                    <a:pt x="8928" y="20218"/>
                  </a:cubicBezTo>
                  <a:cubicBezTo>
                    <a:pt x="9018" y="19970"/>
                    <a:pt x="8752" y="18417"/>
                    <a:pt x="8795" y="18108"/>
                  </a:cubicBezTo>
                  <a:cubicBezTo>
                    <a:pt x="8841" y="17799"/>
                    <a:pt x="9462" y="17053"/>
                    <a:pt x="9996" y="17115"/>
                  </a:cubicBezTo>
                  <a:cubicBezTo>
                    <a:pt x="10529" y="17178"/>
                    <a:pt x="11018" y="17300"/>
                    <a:pt x="11018" y="16743"/>
                  </a:cubicBezTo>
                  <a:cubicBezTo>
                    <a:pt x="11018" y="16184"/>
                    <a:pt x="12484" y="15502"/>
                    <a:pt x="12618" y="15997"/>
                  </a:cubicBezTo>
                  <a:cubicBezTo>
                    <a:pt x="12751" y="16496"/>
                    <a:pt x="13285" y="16309"/>
                    <a:pt x="13328" y="15067"/>
                  </a:cubicBezTo>
                  <a:cubicBezTo>
                    <a:pt x="13373" y="13826"/>
                    <a:pt x="13285" y="12896"/>
                    <a:pt x="13818" y="12833"/>
                  </a:cubicBezTo>
                  <a:cubicBezTo>
                    <a:pt x="14351" y="12772"/>
                    <a:pt x="14885" y="12337"/>
                    <a:pt x="14840" y="11964"/>
                  </a:cubicBezTo>
                  <a:cubicBezTo>
                    <a:pt x="14794" y="11593"/>
                    <a:pt x="14173" y="10848"/>
                    <a:pt x="14351" y="10599"/>
                  </a:cubicBezTo>
                  <a:cubicBezTo>
                    <a:pt x="14529" y="10352"/>
                    <a:pt x="15862" y="11221"/>
                    <a:pt x="16040" y="10661"/>
                  </a:cubicBezTo>
                  <a:cubicBezTo>
                    <a:pt x="16218" y="10103"/>
                    <a:pt x="15951" y="9482"/>
                    <a:pt x="16173" y="8987"/>
                  </a:cubicBezTo>
                  <a:cubicBezTo>
                    <a:pt x="16395" y="8490"/>
                    <a:pt x="16928" y="7994"/>
                    <a:pt x="16885" y="7497"/>
                  </a:cubicBezTo>
                  <a:cubicBezTo>
                    <a:pt x="16840" y="7001"/>
                    <a:pt x="16928" y="6691"/>
                    <a:pt x="16617" y="6257"/>
                  </a:cubicBezTo>
                  <a:cubicBezTo>
                    <a:pt x="16307" y="5822"/>
                    <a:pt x="16439" y="5263"/>
                    <a:pt x="16840" y="5201"/>
                  </a:cubicBezTo>
                  <a:cubicBezTo>
                    <a:pt x="16909" y="5191"/>
                    <a:pt x="16986" y="5139"/>
                    <a:pt x="17064" y="5067"/>
                  </a:cubicBezTo>
                  <a:cubicBezTo>
                    <a:pt x="17372" y="4982"/>
                    <a:pt x="17637" y="4898"/>
                    <a:pt x="17841" y="4688"/>
                  </a:cubicBezTo>
                  <a:cubicBezTo>
                    <a:pt x="18397" y="4112"/>
                    <a:pt x="19460" y="3637"/>
                    <a:pt x="19870" y="3845"/>
                  </a:cubicBezTo>
                  <a:cubicBezTo>
                    <a:pt x="20204" y="4015"/>
                    <a:pt x="20943" y="3873"/>
                    <a:pt x="21395" y="3201"/>
                  </a:cubicBezTo>
                  <a:cubicBezTo>
                    <a:pt x="21129" y="3027"/>
                    <a:pt x="20802" y="2949"/>
                    <a:pt x="20618" y="2986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02" name="Shape 6501">
              <a:extLst>
                <a:ext uri="{FF2B5EF4-FFF2-40B4-BE49-F238E27FC236}">
                  <a16:creationId xmlns:a16="http://schemas.microsoft.com/office/drawing/2014/main" id="{F8DF14AC-0379-1157-C839-B7C930EA7F39}"/>
                </a:ext>
              </a:extLst>
            </p:cNvPr>
            <p:cNvSpPr/>
            <p:nvPr/>
          </p:nvSpPr>
          <p:spPr>
            <a:xfrm>
              <a:off x="6953942" y="2919428"/>
              <a:ext cx="396678" cy="358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0" y="2244"/>
                  </a:moveTo>
                  <a:cubicBezTo>
                    <a:pt x="19972" y="1923"/>
                    <a:pt x="19914" y="1347"/>
                    <a:pt x="19914" y="1154"/>
                  </a:cubicBezTo>
                  <a:cubicBezTo>
                    <a:pt x="19914" y="986"/>
                    <a:pt x="19226" y="521"/>
                    <a:pt x="18724" y="85"/>
                  </a:cubicBezTo>
                  <a:cubicBezTo>
                    <a:pt x="18658" y="95"/>
                    <a:pt x="18503" y="123"/>
                    <a:pt x="18328" y="171"/>
                  </a:cubicBezTo>
                  <a:cubicBezTo>
                    <a:pt x="18264" y="102"/>
                    <a:pt x="18180" y="47"/>
                    <a:pt x="18090" y="0"/>
                  </a:cubicBezTo>
                  <a:cubicBezTo>
                    <a:pt x="17697" y="463"/>
                    <a:pt x="17055" y="561"/>
                    <a:pt x="16765" y="444"/>
                  </a:cubicBezTo>
                  <a:cubicBezTo>
                    <a:pt x="16409" y="301"/>
                    <a:pt x="15485" y="628"/>
                    <a:pt x="15002" y="1025"/>
                  </a:cubicBezTo>
                  <a:cubicBezTo>
                    <a:pt x="14825" y="1170"/>
                    <a:pt x="14595" y="1227"/>
                    <a:pt x="14327" y="1286"/>
                  </a:cubicBezTo>
                  <a:cubicBezTo>
                    <a:pt x="14259" y="1335"/>
                    <a:pt x="14193" y="1371"/>
                    <a:pt x="14132" y="1378"/>
                  </a:cubicBezTo>
                  <a:cubicBezTo>
                    <a:pt x="13784" y="1421"/>
                    <a:pt x="13669" y="1806"/>
                    <a:pt x="13939" y="2106"/>
                  </a:cubicBezTo>
                  <a:cubicBezTo>
                    <a:pt x="14209" y="2405"/>
                    <a:pt x="14132" y="2619"/>
                    <a:pt x="14171" y="2961"/>
                  </a:cubicBezTo>
                  <a:cubicBezTo>
                    <a:pt x="14209" y="3303"/>
                    <a:pt x="13746" y="3645"/>
                    <a:pt x="13553" y="3987"/>
                  </a:cubicBezTo>
                  <a:cubicBezTo>
                    <a:pt x="13360" y="4329"/>
                    <a:pt x="13592" y="4757"/>
                    <a:pt x="13437" y="5142"/>
                  </a:cubicBezTo>
                  <a:cubicBezTo>
                    <a:pt x="13283" y="5527"/>
                    <a:pt x="12124" y="4928"/>
                    <a:pt x="11970" y="5099"/>
                  </a:cubicBezTo>
                  <a:cubicBezTo>
                    <a:pt x="11815" y="5270"/>
                    <a:pt x="12355" y="5784"/>
                    <a:pt x="12394" y="6039"/>
                  </a:cubicBezTo>
                  <a:cubicBezTo>
                    <a:pt x="12434" y="6296"/>
                    <a:pt x="11970" y="6597"/>
                    <a:pt x="11506" y="6639"/>
                  </a:cubicBezTo>
                  <a:cubicBezTo>
                    <a:pt x="11043" y="6681"/>
                    <a:pt x="11120" y="7323"/>
                    <a:pt x="11081" y="8178"/>
                  </a:cubicBezTo>
                  <a:cubicBezTo>
                    <a:pt x="11043" y="9034"/>
                    <a:pt x="10580" y="9163"/>
                    <a:pt x="10464" y="8819"/>
                  </a:cubicBezTo>
                  <a:cubicBezTo>
                    <a:pt x="10348" y="8478"/>
                    <a:pt x="9074" y="8948"/>
                    <a:pt x="9074" y="9333"/>
                  </a:cubicBezTo>
                  <a:cubicBezTo>
                    <a:pt x="9074" y="9717"/>
                    <a:pt x="8649" y="9633"/>
                    <a:pt x="8186" y="9589"/>
                  </a:cubicBezTo>
                  <a:cubicBezTo>
                    <a:pt x="7722" y="9547"/>
                    <a:pt x="7182" y="10061"/>
                    <a:pt x="7143" y="10274"/>
                  </a:cubicBezTo>
                  <a:cubicBezTo>
                    <a:pt x="7105" y="10487"/>
                    <a:pt x="7336" y="11557"/>
                    <a:pt x="7258" y="11728"/>
                  </a:cubicBezTo>
                  <a:cubicBezTo>
                    <a:pt x="7182" y="11900"/>
                    <a:pt x="2857" y="12626"/>
                    <a:pt x="2008" y="12455"/>
                  </a:cubicBezTo>
                  <a:cubicBezTo>
                    <a:pt x="1333" y="12318"/>
                    <a:pt x="588" y="12238"/>
                    <a:pt x="0" y="12210"/>
                  </a:cubicBezTo>
                  <a:cubicBezTo>
                    <a:pt x="224" y="12454"/>
                    <a:pt x="523" y="12719"/>
                    <a:pt x="613" y="12986"/>
                  </a:cubicBezTo>
                  <a:cubicBezTo>
                    <a:pt x="785" y="13493"/>
                    <a:pt x="1335" y="13956"/>
                    <a:pt x="1954" y="14242"/>
                  </a:cubicBezTo>
                  <a:cubicBezTo>
                    <a:pt x="2571" y="14528"/>
                    <a:pt x="2262" y="15727"/>
                    <a:pt x="2571" y="15841"/>
                  </a:cubicBezTo>
                  <a:cubicBezTo>
                    <a:pt x="2881" y="15956"/>
                    <a:pt x="3294" y="16869"/>
                    <a:pt x="2881" y="16926"/>
                  </a:cubicBezTo>
                  <a:cubicBezTo>
                    <a:pt x="2468" y="16984"/>
                    <a:pt x="2107" y="17098"/>
                    <a:pt x="1696" y="17327"/>
                  </a:cubicBezTo>
                  <a:cubicBezTo>
                    <a:pt x="1283" y="17554"/>
                    <a:pt x="819" y="18124"/>
                    <a:pt x="870" y="18811"/>
                  </a:cubicBezTo>
                  <a:cubicBezTo>
                    <a:pt x="877" y="18902"/>
                    <a:pt x="889" y="19026"/>
                    <a:pt x="903" y="19171"/>
                  </a:cubicBezTo>
                  <a:cubicBezTo>
                    <a:pt x="1956" y="19198"/>
                    <a:pt x="3205" y="19140"/>
                    <a:pt x="3339" y="18977"/>
                  </a:cubicBezTo>
                  <a:cubicBezTo>
                    <a:pt x="3551" y="18720"/>
                    <a:pt x="4054" y="18592"/>
                    <a:pt x="4343" y="18805"/>
                  </a:cubicBezTo>
                  <a:cubicBezTo>
                    <a:pt x="4633" y="19019"/>
                    <a:pt x="5926" y="19105"/>
                    <a:pt x="6448" y="18784"/>
                  </a:cubicBezTo>
                  <a:cubicBezTo>
                    <a:pt x="7082" y="18394"/>
                    <a:pt x="7471" y="18784"/>
                    <a:pt x="7490" y="19126"/>
                  </a:cubicBezTo>
                  <a:cubicBezTo>
                    <a:pt x="7509" y="19468"/>
                    <a:pt x="7799" y="19618"/>
                    <a:pt x="8088" y="19917"/>
                  </a:cubicBezTo>
                  <a:cubicBezTo>
                    <a:pt x="8378" y="20217"/>
                    <a:pt x="8167" y="20559"/>
                    <a:pt x="8359" y="20901"/>
                  </a:cubicBezTo>
                  <a:cubicBezTo>
                    <a:pt x="8552" y="21243"/>
                    <a:pt x="8938" y="21179"/>
                    <a:pt x="9498" y="21456"/>
                  </a:cubicBezTo>
                  <a:cubicBezTo>
                    <a:pt x="9577" y="21495"/>
                    <a:pt x="9643" y="21545"/>
                    <a:pt x="9707" y="21600"/>
                  </a:cubicBezTo>
                  <a:cubicBezTo>
                    <a:pt x="9742" y="21555"/>
                    <a:pt x="9771" y="21520"/>
                    <a:pt x="9790" y="21494"/>
                  </a:cubicBezTo>
                  <a:cubicBezTo>
                    <a:pt x="10100" y="21095"/>
                    <a:pt x="10151" y="20409"/>
                    <a:pt x="10976" y="20580"/>
                  </a:cubicBezTo>
                  <a:cubicBezTo>
                    <a:pt x="11801" y="20752"/>
                    <a:pt x="11749" y="20409"/>
                    <a:pt x="12213" y="20524"/>
                  </a:cubicBezTo>
                  <a:cubicBezTo>
                    <a:pt x="12678" y="20638"/>
                    <a:pt x="12986" y="20580"/>
                    <a:pt x="13192" y="20239"/>
                  </a:cubicBezTo>
                  <a:cubicBezTo>
                    <a:pt x="13399" y="19896"/>
                    <a:pt x="12986" y="19211"/>
                    <a:pt x="12730" y="18925"/>
                  </a:cubicBezTo>
                  <a:cubicBezTo>
                    <a:pt x="12472" y="18639"/>
                    <a:pt x="12110" y="18011"/>
                    <a:pt x="12162" y="17441"/>
                  </a:cubicBezTo>
                  <a:cubicBezTo>
                    <a:pt x="12213" y="16869"/>
                    <a:pt x="11336" y="16869"/>
                    <a:pt x="11336" y="16412"/>
                  </a:cubicBezTo>
                  <a:cubicBezTo>
                    <a:pt x="11336" y="15956"/>
                    <a:pt x="12162" y="15213"/>
                    <a:pt x="12317" y="15042"/>
                  </a:cubicBezTo>
                  <a:cubicBezTo>
                    <a:pt x="12472" y="14870"/>
                    <a:pt x="13141" y="15499"/>
                    <a:pt x="13296" y="15156"/>
                  </a:cubicBezTo>
                  <a:cubicBezTo>
                    <a:pt x="13451" y="14813"/>
                    <a:pt x="13915" y="15042"/>
                    <a:pt x="14173" y="15099"/>
                  </a:cubicBezTo>
                  <a:cubicBezTo>
                    <a:pt x="14431" y="15156"/>
                    <a:pt x="14842" y="14528"/>
                    <a:pt x="14894" y="14014"/>
                  </a:cubicBezTo>
                  <a:cubicBezTo>
                    <a:pt x="14945" y="13501"/>
                    <a:pt x="15823" y="13443"/>
                    <a:pt x="15978" y="13272"/>
                  </a:cubicBezTo>
                  <a:cubicBezTo>
                    <a:pt x="16132" y="13100"/>
                    <a:pt x="16390" y="11959"/>
                    <a:pt x="16493" y="11730"/>
                  </a:cubicBezTo>
                  <a:cubicBezTo>
                    <a:pt x="16597" y="11502"/>
                    <a:pt x="17266" y="11673"/>
                    <a:pt x="17266" y="11045"/>
                  </a:cubicBezTo>
                  <a:cubicBezTo>
                    <a:pt x="17266" y="10416"/>
                    <a:pt x="17576" y="10302"/>
                    <a:pt x="17885" y="10245"/>
                  </a:cubicBezTo>
                  <a:cubicBezTo>
                    <a:pt x="18194" y="10188"/>
                    <a:pt x="18091" y="9617"/>
                    <a:pt x="18143" y="9161"/>
                  </a:cubicBezTo>
                  <a:cubicBezTo>
                    <a:pt x="18194" y="8703"/>
                    <a:pt x="18401" y="8189"/>
                    <a:pt x="18813" y="8074"/>
                  </a:cubicBezTo>
                  <a:cubicBezTo>
                    <a:pt x="19226" y="7960"/>
                    <a:pt x="18658" y="7333"/>
                    <a:pt x="18194" y="7447"/>
                  </a:cubicBezTo>
                  <a:cubicBezTo>
                    <a:pt x="17731" y="7561"/>
                    <a:pt x="17421" y="6076"/>
                    <a:pt x="17421" y="6076"/>
                  </a:cubicBezTo>
                  <a:cubicBezTo>
                    <a:pt x="17421" y="6076"/>
                    <a:pt x="17472" y="4877"/>
                    <a:pt x="17214" y="4706"/>
                  </a:cubicBezTo>
                  <a:cubicBezTo>
                    <a:pt x="16956" y="4535"/>
                    <a:pt x="17318" y="3907"/>
                    <a:pt x="17885" y="3907"/>
                  </a:cubicBezTo>
                  <a:cubicBezTo>
                    <a:pt x="18452" y="3907"/>
                    <a:pt x="19484" y="4591"/>
                    <a:pt x="19844" y="4306"/>
                  </a:cubicBezTo>
                  <a:cubicBezTo>
                    <a:pt x="20204" y="4020"/>
                    <a:pt x="20927" y="3849"/>
                    <a:pt x="21133" y="3735"/>
                  </a:cubicBezTo>
                  <a:cubicBezTo>
                    <a:pt x="21289" y="3648"/>
                    <a:pt x="21506" y="3101"/>
                    <a:pt x="21600" y="2844"/>
                  </a:cubicBezTo>
                  <a:cubicBezTo>
                    <a:pt x="21361" y="2664"/>
                    <a:pt x="20966" y="2447"/>
                    <a:pt x="20580" y="2244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03" name="Shape 6502">
              <a:extLst>
                <a:ext uri="{FF2B5EF4-FFF2-40B4-BE49-F238E27FC236}">
                  <a16:creationId xmlns:a16="http://schemas.microsoft.com/office/drawing/2014/main" id="{237CBBBD-AD8D-6707-C32C-82D8207AA757}"/>
                </a:ext>
              </a:extLst>
            </p:cNvPr>
            <p:cNvSpPr/>
            <p:nvPr/>
          </p:nvSpPr>
          <p:spPr>
            <a:xfrm>
              <a:off x="7750718" y="3724173"/>
              <a:ext cx="1099229" cy="38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905" extrusionOk="0">
                  <a:moveTo>
                    <a:pt x="10379" y="18064"/>
                  </a:moveTo>
                  <a:cubicBezTo>
                    <a:pt x="10324" y="18408"/>
                    <a:pt x="10088" y="18483"/>
                    <a:pt x="9949" y="18216"/>
                  </a:cubicBezTo>
                  <a:cubicBezTo>
                    <a:pt x="9810" y="17950"/>
                    <a:pt x="9638" y="18578"/>
                    <a:pt x="9727" y="18903"/>
                  </a:cubicBezTo>
                  <a:cubicBezTo>
                    <a:pt x="9769" y="19055"/>
                    <a:pt x="10060" y="19665"/>
                    <a:pt x="10406" y="19208"/>
                  </a:cubicBezTo>
                  <a:cubicBezTo>
                    <a:pt x="10754" y="18750"/>
                    <a:pt x="10989" y="19170"/>
                    <a:pt x="11072" y="18674"/>
                  </a:cubicBezTo>
                  <a:cubicBezTo>
                    <a:pt x="11156" y="18178"/>
                    <a:pt x="10434" y="17721"/>
                    <a:pt x="10379" y="18064"/>
                  </a:cubicBezTo>
                  <a:close/>
                  <a:moveTo>
                    <a:pt x="11072" y="19931"/>
                  </a:moveTo>
                  <a:cubicBezTo>
                    <a:pt x="11156" y="20275"/>
                    <a:pt x="11392" y="20275"/>
                    <a:pt x="11489" y="20504"/>
                  </a:cubicBezTo>
                  <a:cubicBezTo>
                    <a:pt x="11586" y="20732"/>
                    <a:pt x="11933" y="21229"/>
                    <a:pt x="11933" y="20580"/>
                  </a:cubicBezTo>
                  <a:cubicBezTo>
                    <a:pt x="11933" y="19931"/>
                    <a:pt x="10980" y="19550"/>
                    <a:pt x="11072" y="19931"/>
                  </a:cubicBezTo>
                  <a:close/>
                  <a:moveTo>
                    <a:pt x="10032" y="9256"/>
                  </a:moveTo>
                  <a:cubicBezTo>
                    <a:pt x="10282" y="8836"/>
                    <a:pt x="10337" y="8035"/>
                    <a:pt x="10310" y="7272"/>
                  </a:cubicBezTo>
                  <a:cubicBezTo>
                    <a:pt x="10282" y="6510"/>
                    <a:pt x="10920" y="6472"/>
                    <a:pt x="11017" y="6167"/>
                  </a:cubicBezTo>
                  <a:cubicBezTo>
                    <a:pt x="11114" y="5862"/>
                    <a:pt x="10878" y="5366"/>
                    <a:pt x="10698" y="5137"/>
                  </a:cubicBezTo>
                  <a:cubicBezTo>
                    <a:pt x="10518" y="4908"/>
                    <a:pt x="10670" y="4413"/>
                    <a:pt x="10545" y="4108"/>
                  </a:cubicBezTo>
                  <a:cubicBezTo>
                    <a:pt x="10420" y="3803"/>
                    <a:pt x="10212" y="3001"/>
                    <a:pt x="10393" y="2964"/>
                  </a:cubicBezTo>
                  <a:cubicBezTo>
                    <a:pt x="10573" y="2925"/>
                    <a:pt x="10268" y="2239"/>
                    <a:pt x="10420" y="2010"/>
                  </a:cubicBezTo>
                  <a:cubicBezTo>
                    <a:pt x="10441" y="1980"/>
                    <a:pt x="10465" y="1947"/>
                    <a:pt x="10490" y="1913"/>
                  </a:cubicBezTo>
                  <a:cubicBezTo>
                    <a:pt x="10399" y="1788"/>
                    <a:pt x="10319" y="1705"/>
                    <a:pt x="10268" y="1705"/>
                  </a:cubicBezTo>
                  <a:cubicBezTo>
                    <a:pt x="10046" y="1705"/>
                    <a:pt x="9519" y="1552"/>
                    <a:pt x="9546" y="2543"/>
                  </a:cubicBezTo>
                  <a:cubicBezTo>
                    <a:pt x="9575" y="3536"/>
                    <a:pt x="9241" y="3154"/>
                    <a:pt x="9269" y="3688"/>
                  </a:cubicBezTo>
                  <a:cubicBezTo>
                    <a:pt x="9297" y="4222"/>
                    <a:pt x="9103" y="4222"/>
                    <a:pt x="9130" y="4908"/>
                  </a:cubicBezTo>
                  <a:cubicBezTo>
                    <a:pt x="9158" y="5595"/>
                    <a:pt x="8992" y="5289"/>
                    <a:pt x="8714" y="5671"/>
                  </a:cubicBezTo>
                  <a:cubicBezTo>
                    <a:pt x="8437" y="6053"/>
                    <a:pt x="8548" y="5442"/>
                    <a:pt x="8270" y="5442"/>
                  </a:cubicBezTo>
                  <a:cubicBezTo>
                    <a:pt x="7993" y="5442"/>
                    <a:pt x="7965" y="5824"/>
                    <a:pt x="7798" y="5976"/>
                  </a:cubicBezTo>
                  <a:cubicBezTo>
                    <a:pt x="7632" y="6128"/>
                    <a:pt x="7299" y="5900"/>
                    <a:pt x="7188" y="6128"/>
                  </a:cubicBezTo>
                  <a:cubicBezTo>
                    <a:pt x="7077" y="6357"/>
                    <a:pt x="6911" y="5595"/>
                    <a:pt x="6800" y="5595"/>
                  </a:cubicBezTo>
                  <a:cubicBezTo>
                    <a:pt x="6743" y="5595"/>
                    <a:pt x="6694" y="5178"/>
                    <a:pt x="6659" y="4770"/>
                  </a:cubicBezTo>
                  <a:cubicBezTo>
                    <a:pt x="6639" y="4759"/>
                    <a:pt x="6621" y="4752"/>
                    <a:pt x="6605" y="4755"/>
                  </a:cubicBezTo>
                  <a:cubicBezTo>
                    <a:pt x="6425" y="4794"/>
                    <a:pt x="6127" y="6103"/>
                    <a:pt x="6300" y="6548"/>
                  </a:cubicBezTo>
                  <a:cubicBezTo>
                    <a:pt x="6508" y="7082"/>
                    <a:pt x="6453" y="7920"/>
                    <a:pt x="6550" y="8340"/>
                  </a:cubicBezTo>
                  <a:cubicBezTo>
                    <a:pt x="6647" y="8760"/>
                    <a:pt x="6953" y="8835"/>
                    <a:pt x="6953" y="9636"/>
                  </a:cubicBezTo>
                  <a:cubicBezTo>
                    <a:pt x="6953" y="10437"/>
                    <a:pt x="7216" y="11695"/>
                    <a:pt x="7396" y="11353"/>
                  </a:cubicBezTo>
                  <a:cubicBezTo>
                    <a:pt x="7577" y="11009"/>
                    <a:pt x="7715" y="11505"/>
                    <a:pt x="7771" y="11848"/>
                  </a:cubicBezTo>
                  <a:cubicBezTo>
                    <a:pt x="7826" y="12191"/>
                    <a:pt x="8256" y="11581"/>
                    <a:pt x="8395" y="11658"/>
                  </a:cubicBezTo>
                  <a:cubicBezTo>
                    <a:pt x="8534" y="11734"/>
                    <a:pt x="8964" y="11963"/>
                    <a:pt x="8992" y="12420"/>
                  </a:cubicBezTo>
                  <a:cubicBezTo>
                    <a:pt x="9019" y="12878"/>
                    <a:pt x="9408" y="12382"/>
                    <a:pt x="9671" y="12115"/>
                  </a:cubicBezTo>
                  <a:cubicBezTo>
                    <a:pt x="9935" y="11848"/>
                    <a:pt x="9783" y="9674"/>
                    <a:pt x="10032" y="9256"/>
                  </a:cubicBezTo>
                  <a:close/>
                  <a:moveTo>
                    <a:pt x="13890" y="19073"/>
                  </a:moveTo>
                  <a:cubicBezTo>
                    <a:pt x="13847" y="19151"/>
                    <a:pt x="13798" y="19213"/>
                    <a:pt x="13738" y="19250"/>
                  </a:cubicBezTo>
                  <a:cubicBezTo>
                    <a:pt x="13719" y="19392"/>
                    <a:pt x="13700" y="19550"/>
                    <a:pt x="13669" y="19619"/>
                  </a:cubicBezTo>
                  <a:cubicBezTo>
                    <a:pt x="13630" y="19703"/>
                    <a:pt x="13563" y="19535"/>
                    <a:pt x="13515" y="19387"/>
                  </a:cubicBezTo>
                  <a:cubicBezTo>
                    <a:pt x="13247" y="19693"/>
                    <a:pt x="13106" y="20574"/>
                    <a:pt x="13292" y="20847"/>
                  </a:cubicBezTo>
                  <a:cubicBezTo>
                    <a:pt x="13471" y="21110"/>
                    <a:pt x="13732" y="20414"/>
                    <a:pt x="13881" y="19922"/>
                  </a:cubicBezTo>
                  <a:cubicBezTo>
                    <a:pt x="13905" y="19842"/>
                    <a:pt x="13927" y="19767"/>
                    <a:pt x="13944" y="19703"/>
                  </a:cubicBezTo>
                  <a:cubicBezTo>
                    <a:pt x="13954" y="19667"/>
                    <a:pt x="13971" y="19627"/>
                    <a:pt x="13991" y="19587"/>
                  </a:cubicBezTo>
                  <a:cubicBezTo>
                    <a:pt x="14005" y="19559"/>
                    <a:pt x="14021" y="19531"/>
                    <a:pt x="14038" y="19502"/>
                  </a:cubicBezTo>
                  <a:cubicBezTo>
                    <a:pt x="13994" y="19335"/>
                    <a:pt x="13939" y="19173"/>
                    <a:pt x="13890" y="19073"/>
                  </a:cubicBezTo>
                  <a:close/>
                  <a:moveTo>
                    <a:pt x="19896" y="9407"/>
                  </a:moveTo>
                  <a:cubicBezTo>
                    <a:pt x="19688" y="9446"/>
                    <a:pt x="19660" y="10437"/>
                    <a:pt x="19480" y="10437"/>
                  </a:cubicBezTo>
                  <a:cubicBezTo>
                    <a:pt x="19299" y="10437"/>
                    <a:pt x="19049" y="11466"/>
                    <a:pt x="18717" y="11772"/>
                  </a:cubicBezTo>
                  <a:cubicBezTo>
                    <a:pt x="18384" y="12077"/>
                    <a:pt x="18369" y="9141"/>
                    <a:pt x="18217" y="8569"/>
                  </a:cubicBezTo>
                  <a:cubicBezTo>
                    <a:pt x="18065" y="7997"/>
                    <a:pt x="17232" y="7539"/>
                    <a:pt x="17149" y="8187"/>
                  </a:cubicBezTo>
                  <a:cubicBezTo>
                    <a:pt x="17066" y="8836"/>
                    <a:pt x="16776" y="8493"/>
                    <a:pt x="16746" y="9027"/>
                  </a:cubicBezTo>
                  <a:cubicBezTo>
                    <a:pt x="16719" y="9522"/>
                    <a:pt x="16816" y="9369"/>
                    <a:pt x="16996" y="9369"/>
                  </a:cubicBezTo>
                  <a:cubicBezTo>
                    <a:pt x="17177" y="9369"/>
                    <a:pt x="17177" y="9751"/>
                    <a:pt x="17260" y="10246"/>
                  </a:cubicBezTo>
                  <a:cubicBezTo>
                    <a:pt x="17343" y="10743"/>
                    <a:pt x="17843" y="10399"/>
                    <a:pt x="18009" y="10361"/>
                  </a:cubicBezTo>
                  <a:cubicBezTo>
                    <a:pt x="18176" y="10323"/>
                    <a:pt x="18203" y="10971"/>
                    <a:pt x="17967" y="10743"/>
                  </a:cubicBezTo>
                  <a:cubicBezTo>
                    <a:pt x="17732" y="10515"/>
                    <a:pt x="17732" y="11048"/>
                    <a:pt x="17565" y="10933"/>
                  </a:cubicBezTo>
                  <a:cubicBezTo>
                    <a:pt x="17399" y="10818"/>
                    <a:pt x="17177" y="10857"/>
                    <a:pt x="17287" y="11123"/>
                  </a:cubicBezTo>
                  <a:cubicBezTo>
                    <a:pt x="17399" y="11390"/>
                    <a:pt x="17579" y="11658"/>
                    <a:pt x="17579" y="12267"/>
                  </a:cubicBezTo>
                  <a:cubicBezTo>
                    <a:pt x="17579" y="12878"/>
                    <a:pt x="17898" y="12764"/>
                    <a:pt x="17898" y="12267"/>
                  </a:cubicBezTo>
                  <a:cubicBezTo>
                    <a:pt x="17898" y="11772"/>
                    <a:pt x="18065" y="12420"/>
                    <a:pt x="18384" y="12648"/>
                  </a:cubicBezTo>
                  <a:cubicBezTo>
                    <a:pt x="18703" y="12878"/>
                    <a:pt x="18481" y="13221"/>
                    <a:pt x="18800" y="13259"/>
                  </a:cubicBezTo>
                  <a:cubicBezTo>
                    <a:pt x="19119" y="13298"/>
                    <a:pt x="19840" y="13946"/>
                    <a:pt x="20118" y="14518"/>
                  </a:cubicBezTo>
                  <a:cubicBezTo>
                    <a:pt x="20395" y="15090"/>
                    <a:pt x="20201" y="15470"/>
                    <a:pt x="20381" y="16005"/>
                  </a:cubicBezTo>
                  <a:cubicBezTo>
                    <a:pt x="20562" y="16539"/>
                    <a:pt x="20617" y="17149"/>
                    <a:pt x="20367" y="17149"/>
                  </a:cubicBezTo>
                  <a:cubicBezTo>
                    <a:pt x="20118" y="17149"/>
                    <a:pt x="19854" y="17835"/>
                    <a:pt x="19923" y="18178"/>
                  </a:cubicBezTo>
                  <a:cubicBezTo>
                    <a:pt x="19993" y="18522"/>
                    <a:pt x="20811" y="18026"/>
                    <a:pt x="21005" y="18026"/>
                  </a:cubicBezTo>
                  <a:cubicBezTo>
                    <a:pt x="21133" y="18026"/>
                    <a:pt x="21261" y="18646"/>
                    <a:pt x="21505" y="19097"/>
                  </a:cubicBezTo>
                  <a:lnTo>
                    <a:pt x="21505" y="10958"/>
                  </a:lnTo>
                  <a:cubicBezTo>
                    <a:pt x="20904" y="10402"/>
                    <a:pt x="20067" y="9376"/>
                    <a:pt x="19896" y="9407"/>
                  </a:cubicBezTo>
                  <a:close/>
                  <a:moveTo>
                    <a:pt x="8978" y="17721"/>
                  </a:moveTo>
                  <a:cubicBezTo>
                    <a:pt x="8964" y="17263"/>
                    <a:pt x="8423" y="17682"/>
                    <a:pt x="8159" y="17378"/>
                  </a:cubicBezTo>
                  <a:cubicBezTo>
                    <a:pt x="7896" y="17072"/>
                    <a:pt x="8451" y="16806"/>
                    <a:pt x="8631" y="16500"/>
                  </a:cubicBezTo>
                  <a:cubicBezTo>
                    <a:pt x="8811" y="16195"/>
                    <a:pt x="8520" y="16081"/>
                    <a:pt x="8076" y="16463"/>
                  </a:cubicBezTo>
                  <a:cubicBezTo>
                    <a:pt x="7632" y="16844"/>
                    <a:pt x="7119" y="15623"/>
                    <a:pt x="7105" y="16157"/>
                  </a:cubicBezTo>
                  <a:cubicBezTo>
                    <a:pt x="7091" y="16691"/>
                    <a:pt x="6300" y="15928"/>
                    <a:pt x="6106" y="15548"/>
                  </a:cubicBezTo>
                  <a:cubicBezTo>
                    <a:pt x="5912" y="15166"/>
                    <a:pt x="5163" y="14669"/>
                    <a:pt x="5010" y="15395"/>
                  </a:cubicBezTo>
                  <a:cubicBezTo>
                    <a:pt x="4857" y="16119"/>
                    <a:pt x="4725" y="15469"/>
                    <a:pt x="4788" y="16157"/>
                  </a:cubicBezTo>
                  <a:cubicBezTo>
                    <a:pt x="4830" y="16614"/>
                    <a:pt x="5010" y="16348"/>
                    <a:pt x="5135" y="16348"/>
                  </a:cubicBezTo>
                  <a:cubicBezTo>
                    <a:pt x="5260" y="16348"/>
                    <a:pt x="5204" y="16996"/>
                    <a:pt x="5385" y="17072"/>
                  </a:cubicBezTo>
                  <a:cubicBezTo>
                    <a:pt x="5565" y="17149"/>
                    <a:pt x="6162" y="17606"/>
                    <a:pt x="6217" y="17263"/>
                  </a:cubicBezTo>
                  <a:cubicBezTo>
                    <a:pt x="6273" y="16920"/>
                    <a:pt x="6828" y="17263"/>
                    <a:pt x="7105" y="17873"/>
                  </a:cubicBezTo>
                  <a:cubicBezTo>
                    <a:pt x="7382" y="18483"/>
                    <a:pt x="8021" y="18522"/>
                    <a:pt x="8270" y="18408"/>
                  </a:cubicBezTo>
                  <a:cubicBezTo>
                    <a:pt x="8520" y="18293"/>
                    <a:pt x="8797" y="18864"/>
                    <a:pt x="8894" y="18483"/>
                  </a:cubicBezTo>
                  <a:cubicBezTo>
                    <a:pt x="8992" y="18103"/>
                    <a:pt x="9172" y="19093"/>
                    <a:pt x="9450" y="18522"/>
                  </a:cubicBezTo>
                  <a:cubicBezTo>
                    <a:pt x="9727" y="17950"/>
                    <a:pt x="8992" y="18178"/>
                    <a:pt x="8978" y="17721"/>
                  </a:cubicBezTo>
                  <a:close/>
                  <a:moveTo>
                    <a:pt x="16289" y="11162"/>
                  </a:moveTo>
                  <a:cubicBezTo>
                    <a:pt x="15928" y="10857"/>
                    <a:pt x="15312" y="11117"/>
                    <a:pt x="15373" y="11619"/>
                  </a:cubicBezTo>
                  <a:cubicBezTo>
                    <a:pt x="15429" y="12077"/>
                    <a:pt x="15720" y="11887"/>
                    <a:pt x="16011" y="11887"/>
                  </a:cubicBezTo>
                  <a:cubicBezTo>
                    <a:pt x="16302" y="11887"/>
                    <a:pt x="16455" y="12459"/>
                    <a:pt x="16608" y="12459"/>
                  </a:cubicBezTo>
                  <a:cubicBezTo>
                    <a:pt x="16760" y="12459"/>
                    <a:pt x="16650" y="11466"/>
                    <a:pt x="16289" y="11162"/>
                  </a:cubicBezTo>
                  <a:close/>
                  <a:moveTo>
                    <a:pt x="13320" y="18140"/>
                  </a:moveTo>
                  <a:cubicBezTo>
                    <a:pt x="12945" y="17989"/>
                    <a:pt x="12696" y="18750"/>
                    <a:pt x="12321" y="18369"/>
                  </a:cubicBezTo>
                  <a:cubicBezTo>
                    <a:pt x="11947" y="17989"/>
                    <a:pt x="11386" y="18376"/>
                    <a:pt x="11447" y="18712"/>
                  </a:cubicBezTo>
                  <a:cubicBezTo>
                    <a:pt x="11503" y="19017"/>
                    <a:pt x="11835" y="19055"/>
                    <a:pt x="12210" y="19093"/>
                  </a:cubicBezTo>
                  <a:cubicBezTo>
                    <a:pt x="12585" y="19131"/>
                    <a:pt x="12918" y="18559"/>
                    <a:pt x="13167" y="18522"/>
                  </a:cubicBezTo>
                  <a:cubicBezTo>
                    <a:pt x="13417" y="18483"/>
                    <a:pt x="13695" y="18293"/>
                    <a:pt x="13320" y="18140"/>
                  </a:cubicBezTo>
                  <a:close/>
                  <a:moveTo>
                    <a:pt x="14416" y="11695"/>
                  </a:moveTo>
                  <a:cubicBezTo>
                    <a:pt x="14471" y="12306"/>
                    <a:pt x="14874" y="12648"/>
                    <a:pt x="14985" y="12115"/>
                  </a:cubicBezTo>
                  <a:cubicBezTo>
                    <a:pt x="15096" y="11581"/>
                    <a:pt x="14352" y="10988"/>
                    <a:pt x="14416" y="11695"/>
                  </a:cubicBezTo>
                  <a:close/>
                  <a:moveTo>
                    <a:pt x="15554" y="6930"/>
                  </a:moveTo>
                  <a:cubicBezTo>
                    <a:pt x="15859" y="7006"/>
                    <a:pt x="15720" y="6510"/>
                    <a:pt x="15720" y="5976"/>
                  </a:cubicBezTo>
                  <a:cubicBezTo>
                    <a:pt x="15720" y="5442"/>
                    <a:pt x="15443" y="5900"/>
                    <a:pt x="15443" y="5632"/>
                  </a:cubicBezTo>
                  <a:cubicBezTo>
                    <a:pt x="15443" y="5366"/>
                    <a:pt x="15346" y="4298"/>
                    <a:pt x="15123" y="5137"/>
                  </a:cubicBezTo>
                  <a:cubicBezTo>
                    <a:pt x="14902" y="5976"/>
                    <a:pt x="15195" y="8048"/>
                    <a:pt x="15373" y="7959"/>
                  </a:cubicBezTo>
                  <a:cubicBezTo>
                    <a:pt x="15526" y="7883"/>
                    <a:pt x="15248" y="6853"/>
                    <a:pt x="15554" y="6930"/>
                  </a:cubicBezTo>
                  <a:close/>
                  <a:moveTo>
                    <a:pt x="4955" y="13031"/>
                  </a:moveTo>
                  <a:cubicBezTo>
                    <a:pt x="4941" y="12497"/>
                    <a:pt x="5024" y="11963"/>
                    <a:pt x="5024" y="11695"/>
                  </a:cubicBezTo>
                  <a:cubicBezTo>
                    <a:pt x="5024" y="11429"/>
                    <a:pt x="5093" y="11315"/>
                    <a:pt x="5218" y="11390"/>
                  </a:cubicBezTo>
                  <a:cubicBezTo>
                    <a:pt x="5343" y="11466"/>
                    <a:pt x="5329" y="10665"/>
                    <a:pt x="5232" y="10589"/>
                  </a:cubicBezTo>
                  <a:cubicBezTo>
                    <a:pt x="5135" y="10515"/>
                    <a:pt x="5080" y="9561"/>
                    <a:pt x="4843" y="9561"/>
                  </a:cubicBezTo>
                  <a:cubicBezTo>
                    <a:pt x="4608" y="9561"/>
                    <a:pt x="4649" y="10094"/>
                    <a:pt x="4788" y="10132"/>
                  </a:cubicBezTo>
                  <a:cubicBezTo>
                    <a:pt x="4927" y="10171"/>
                    <a:pt x="5010" y="10476"/>
                    <a:pt x="4968" y="10743"/>
                  </a:cubicBezTo>
                  <a:cubicBezTo>
                    <a:pt x="4927" y="11010"/>
                    <a:pt x="4872" y="10476"/>
                    <a:pt x="4677" y="10515"/>
                  </a:cubicBezTo>
                  <a:cubicBezTo>
                    <a:pt x="4483" y="10552"/>
                    <a:pt x="4608" y="9865"/>
                    <a:pt x="4386" y="9827"/>
                  </a:cubicBezTo>
                  <a:cubicBezTo>
                    <a:pt x="4164" y="9789"/>
                    <a:pt x="4206" y="8684"/>
                    <a:pt x="3969" y="8684"/>
                  </a:cubicBezTo>
                  <a:cubicBezTo>
                    <a:pt x="3734" y="8684"/>
                    <a:pt x="3720" y="8149"/>
                    <a:pt x="3873" y="7768"/>
                  </a:cubicBezTo>
                  <a:cubicBezTo>
                    <a:pt x="4025" y="7386"/>
                    <a:pt x="3637" y="7043"/>
                    <a:pt x="3637" y="6586"/>
                  </a:cubicBezTo>
                  <a:cubicBezTo>
                    <a:pt x="3637" y="6128"/>
                    <a:pt x="3387" y="6396"/>
                    <a:pt x="3387" y="6014"/>
                  </a:cubicBezTo>
                  <a:cubicBezTo>
                    <a:pt x="3387" y="5632"/>
                    <a:pt x="3276" y="5824"/>
                    <a:pt x="3151" y="5366"/>
                  </a:cubicBezTo>
                  <a:cubicBezTo>
                    <a:pt x="3026" y="4908"/>
                    <a:pt x="2971" y="5327"/>
                    <a:pt x="2860" y="4984"/>
                  </a:cubicBezTo>
                  <a:cubicBezTo>
                    <a:pt x="2749" y="4641"/>
                    <a:pt x="2596" y="4451"/>
                    <a:pt x="2499" y="4565"/>
                  </a:cubicBezTo>
                  <a:cubicBezTo>
                    <a:pt x="2402" y="4680"/>
                    <a:pt x="2180" y="4069"/>
                    <a:pt x="2097" y="3459"/>
                  </a:cubicBezTo>
                  <a:cubicBezTo>
                    <a:pt x="2031" y="2973"/>
                    <a:pt x="1389" y="2163"/>
                    <a:pt x="1306" y="1514"/>
                  </a:cubicBezTo>
                  <a:cubicBezTo>
                    <a:pt x="1223" y="867"/>
                    <a:pt x="1001" y="598"/>
                    <a:pt x="627" y="637"/>
                  </a:cubicBezTo>
                  <a:cubicBezTo>
                    <a:pt x="252" y="675"/>
                    <a:pt x="104" y="-371"/>
                    <a:pt x="16" y="141"/>
                  </a:cubicBezTo>
                  <a:cubicBezTo>
                    <a:pt x="-95" y="790"/>
                    <a:pt x="418" y="2239"/>
                    <a:pt x="654" y="2621"/>
                  </a:cubicBezTo>
                  <a:cubicBezTo>
                    <a:pt x="890" y="3002"/>
                    <a:pt x="1015" y="4374"/>
                    <a:pt x="1292" y="4451"/>
                  </a:cubicBezTo>
                  <a:cubicBezTo>
                    <a:pt x="1570" y="4527"/>
                    <a:pt x="1597" y="6930"/>
                    <a:pt x="1805" y="7043"/>
                  </a:cubicBezTo>
                  <a:cubicBezTo>
                    <a:pt x="2013" y="7158"/>
                    <a:pt x="2458" y="9027"/>
                    <a:pt x="2527" y="10017"/>
                  </a:cubicBezTo>
                  <a:cubicBezTo>
                    <a:pt x="2596" y="11009"/>
                    <a:pt x="3054" y="11505"/>
                    <a:pt x="3207" y="12230"/>
                  </a:cubicBezTo>
                  <a:cubicBezTo>
                    <a:pt x="3359" y="12954"/>
                    <a:pt x="3969" y="13946"/>
                    <a:pt x="4053" y="14250"/>
                  </a:cubicBezTo>
                  <a:cubicBezTo>
                    <a:pt x="4136" y="14555"/>
                    <a:pt x="4219" y="15242"/>
                    <a:pt x="4289" y="14898"/>
                  </a:cubicBezTo>
                  <a:cubicBezTo>
                    <a:pt x="4358" y="14555"/>
                    <a:pt x="4649" y="14898"/>
                    <a:pt x="4788" y="14937"/>
                  </a:cubicBezTo>
                  <a:cubicBezTo>
                    <a:pt x="4927" y="14976"/>
                    <a:pt x="4968" y="13564"/>
                    <a:pt x="4955" y="13031"/>
                  </a:cubicBezTo>
                  <a:close/>
                  <a:moveTo>
                    <a:pt x="11294" y="12039"/>
                  </a:moveTo>
                  <a:cubicBezTo>
                    <a:pt x="11503" y="12077"/>
                    <a:pt x="11475" y="12916"/>
                    <a:pt x="11433" y="13411"/>
                  </a:cubicBezTo>
                  <a:cubicBezTo>
                    <a:pt x="11392" y="13907"/>
                    <a:pt x="11308" y="15085"/>
                    <a:pt x="11489" y="14898"/>
                  </a:cubicBezTo>
                  <a:cubicBezTo>
                    <a:pt x="11711" y="14669"/>
                    <a:pt x="11850" y="13907"/>
                    <a:pt x="11725" y="13640"/>
                  </a:cubicBezTo>
                  <a:cubicBezTo>
                    <a:pt x="11600" y="13373"/>
                    <a:pt x="11614" y="11695"/>
                    <a:pt x="11669" y="11276"/>
                  </a:cubicBezTo>
                  <a:cubicBezTo>
                    <a:pt x="11725" y="10857"/>
                    <a:pt x="12099" y="11162"/>
                    <a:pt x="11974" y="11810"/>
                  </a:cubicBezTo>
                  <a:cubicBezTo>
                    <a:pt x="11850" y="12459"/>
                    <a:pt x="12210" y="12382"/>
                    <a:pt x="12210" y="13106"/>
                  </a:cubicBezTo>
                  <a:cubicBezTo>
                    <a:pt x="12210" y="13831"/>
                    <a:pt x="12418" y="13450"/>
                    <a:pt x="12640" y="13259"/>
                  </a:cubicBezTo>
                  <a:cubicBezTo>
                    <a:pt x="12862" y="13069"/>
                    <a:pt x="12821" y="12725"/>
                    <a:pt x="12668" y="12267"/>
                  </a:cubicBezTo>
                  <a:cubicBezTo>
                    <a:pt x="12515" y="11810"/>
                    <a:pt x="12779" y="11162"/>
                    <a:pt x="12571" y="10781"/>
                  </a:cubicBezTo>
                  <a:cubicBezTo>
                    <a:pt x="12363" y="10399"/>
                    <a:pt x="12224" y="9827"/>
                    <a:pt x="12418" y="9713"/>
                  </a:cubicBezTo>
                  <a:cubicBezTo>
                    <a:pt x="12613" y="9599"/>
                    <a:pt x="13195" y="8684"/>
                    <a:pt x="13126" y="8302"/>
                  </a:cubicBezTo>
                  <a:cubicBezTo>
                    <a:pt x="13056" y="7920"/>
                    <a:pt x="12238" y="8379"/>
                    <a:pt x="12168" y="9064"/>
                  </a:cubicBezTo>
                  <a:cubicBezTo>
                    <a:pt x="12099" y="9751"/>
                    <a:pt x="11517" y="8988"/>
                    <a:pt x="11586" y="7806"/>
                  </a:cubicBezTo>
                  <a:cubicBezTo>
                    <a:pt x="11655" y="6625"/>
                    <a:pt x="12807" y="6433"/>
                    <a:pt x="13140" y="6853"/>
                  </a:cubicBezTo>
                  <a:cubicBezTo>
                    <a:pt x="13473" y="7272"/>
                    <a:pt x="13833" y="6167"/>
                    <a:pt x="13958" y="5518"/>
                  </a:cubicBezTo>
                  <a:cubicBezTo>
                    <a:pt x="14083" y="4870"/>
                    <a:pt x="13695" y="5632"/>
                    <a:pt x="13458" y="6053"/>
                  </a:cubicBezTo>
                  <a:cubicBezTo>
                    <a:pt x="13223" y="6472"/>
                    <a:pt x="12599" y="6014"/>
                    <a:pt x="12280" y="5709"/>
                  </a:cubicBezTo>
                  <a:cubicBezTo>
                    <a:pt x="11961" y="5404"/>
                    <a:pt x="11974" y="6243"/>
                    <a:pt x="11711" y="6357"/>
                  </a:cubicBezTo>
                  <a:cubicBezTo>
                    <a:pt x="11447" y="6472"/>
                    <a:pt x="11503" y="8074"/>
                    <a:pt x="11378" y="8263"/>
                  </a:cubicBezTo>
                  <a:cubicBezTo>
                    <a:pt x="11253" y="8455"/>
                    <a:pt x="11253" y="9636"/>
                    <a:pt x="11003" y="10743"/>
                  </a:cubicBezTo>
                  <a:cubicBezTo>
                    <a:pt x="10753" y="11848"/>
                    <a:pt x="11086" y="12001"/>
                    <a:pt x="11294" y="12039"/>
                  </a:cubicBezTo>
                  <a:close/>
                  <a:moveTo>
                    <a:pt x="821" y="5518"/>
                  </a:moveTo>
                  <a:cubicBezTo>
                    <a:pt x="793" y="5900"/>
                    <a:pt x="945" y="7005"/>
                    <a:pt x="1112" y="6548"/>
                  </a:cubicBezTo>
                  <a:cubicBezTo>
                    <a:pt x="1279" y="6090"/>
                    <a:pt x="848" y="5144"/>
                    <a:pt x="821" y="5518"/>
                  </a:cubicBezTo>
                  <a:close/>
                  <a:moveTo>
                    <a:pt x="6037" y="11123"/>
                  </a:moveTo>
                  <a:cubicBezTo>
                    <a:pt x="6037" y="10781"/>
                    <a:pt x="5679" y="10947"/>
                    <a:pt x="5787" y="11429"/>
                  </a:cubicBezTo>
                  <a:cubicBezTo>
                    <a:pt x="5898" y="11924"/>
                    <a:pt x="6037" y="11466"/>
                    <a:pt x="6037" y="11123"/>
                  </a:cubicBezTo>
                  <a:close/>
                  <a:moveTo>
                    <a:pt x="1500" y="8798"/>
                  </a:moveTo>
                  <a:cubicBezTo>
                    <a:pt x="1473" y="8988"/>
                    <a:pt x="1625" y="9751"/>
                    <a:pt x="1722" y="9522"/>
                  </a:cubicBezTo>
                  <a:cubicBezTo>
                    <a:pt x="1820" y="9293"/>
                    <a:pt x="1588" y="8194"/>
                    <a:pt x="1500" y="879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04" name="Shape 6503">
              <a:extLst>
                <a:ext uri="{FF2B5EF4-FFF2-40B4-BE49-F238E27FC236}">
                  <a16:creationId xmlns:a16="http://schemas.microsoft.com/office/drawing/2014/main" id="{AA09006C-0CFD-EDEE-6EDE-955A02E7C113}"/>
                </a:ext>
              </a:extLst>
            </p:cNvPr>
            <p:cNvSpPr/>
            <p:nvPr/>
          </p:nvSpPr>
          <p:spPr>
            <a:xfrm>
              <a:off x="8443915" y="4066786"/>
              <a:ext cx="77377" cy="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18558" extrusionOk="0">
                  <a:moveTo>
                    <a:pt x="11365" y="1944"/>
                  </a:moveTo>
                  <a:cubicBezTo>
                    <a:pt x="8761" y="1619"/>
                    <a:pt x="7715" y="6853"/>
                    <a:pt x="5777" y="10591"/>
                  </a:cubicBezTo>
                  <a:cubicBezTo>
                    <a:pt x="5597" y="10932"/>
                    <a:pt x="5406" y="11241"/>
                    <a:pt x="5214" y="11556"/>
                  </a:cubicBezTo>
                  <a:cubicBezTo>
                    <a:pt x="5891" y="12788"/>
                    <a:pt x="6664" y="14789"/>
                    <a:pt x="7274" y="16841"/>
                  </a:cubicBezTo>
                  <a:cubicBezTo>
                    <a:pt x="11008" y="11437"/>
                    <a:pt x="20524" y="4708"/>
                    <a:pt x="21022" y="1465"/>
                  </a:cubicBezTo>
                  <a:cubicBezTo>
                    <a:pt x="21600" y="-2284"/>
                    <a:pt x="15230" y="2398"/>
                    <a:pt x="11365" y="1944"/>
                  </a:cubicBezTo>
                  <a:close/>
                  <a:moveTo>
                    <a:pt x="2103" y="14160"/>
                  </a:moveTo>
                  <a:cubicBezTo>
                    <a:pt x="1357" y="14304"/>
                    <a:pt x="650" y="14768"/>
                    <a:pt x="0" y="15423"/>
                  </a:cubicBezTo>
                  <a:cubicBezTo>
                    <a:pt x="661" y="17253"/>
                    <a:pt x="1588" y="19316"/>
                    <a:pt x="2130" y="18280"/>
                  </a:cubicBezTo>
                  <a:cubicBezTo>
                    <a:pt x="2575" y="17439"/>
                    <a:pt x="2836" y="15485"/>
                    <a:pt x="3092" y="13742"/>
                  </a:cubicBezTo>
                  <a:cubicBezTo>
                    <a:pt x="2816" y="13881"/>
                    <a:pt x="2535" y="14026"/>
                    <a:pt x="2224" y="14103"/>
                  </a:cubicBezTo>
                  <a:cubicBezTo>
                    <a:pt x="2181" y="14118"/>
                    <a:pt x="2149" y="14149"/>
                    <a:pt x="2103" y="1416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05" name="Shape 6504">
              <a:extLst>
                <a:ext uri="{FF2B5EF4-FFF2-40B4-BE49-F238E27FC236}">
                  <a16:creationId xmlns:a16="http://schemas.microsoft.com/office/drawing/2014/main" id="{7F2A1481-CC40-32F1-5C87-401F330FFD2E}"/>
                </a:ext>
              </a:extLst>
            </p:cNvPr>
            <p:cNvSpPr/>
            <p:nvPr/>
          </p:nvSpPr>
          <p:spPr>
            <a:xfrm>
              <a:off x="5655195" y="2624620"/>
              <a:ext cx="273572" cy="30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76" extrusionOk="0">
                  <a:moveTo>
                    <a:pt x="17645" y="12117"/>
                  </a:moveTo>
                  <a:cubicBezTo>
                    <a:pt x="16926" y="11711"/>
                    <a:pt x="17396" y="11048"/>
                    <a:pt x="16261" y="11098"/>
                  </a:cubicBezTo>
                  <a:cubicBezTo>
                    <a:pt x="15126" y="11150"/>
                    <a:pt x="13771" y="9854"/>
                    <a:pt x="13356" y="8352"/>
                  </a:cubicBezTo>
                  <a:cubicBezTo>
                    <a:pt x="12940" y="6854"/>
                    <a:pt x="11170" y="6777"/>
                    <a:pt x="10727" y="5886"/>
                  </a:cubicBezTo>
                  <a:cubicBezTo>
                    <a:pt x="10284" y="4996"/>
                    <a:pt x="11142" y="4895"/>
                    <a:pt x="10756" y="4158"/>
                  </a:cubicBezTo>
                  <a:cubicBezTo>
                    <a:pt x="10539" y="3747"/>
                    <a:pt x="11017" y="3385"/>
                    <a:pt x="11580" y="3179"/>
                  </a:cubicBezTo>
                  <a:cubicBezTo>
                    <a:pt x="11535" y="2364"/>
                    <a:pt x="11610" y="1475"/>
                    <a:pt x="11679" y="899"/>
                  </a:cubicBezTo>
                  <a:cubicBezTo>
                    <a:pt x="11239" y="857"/>
                    <a:pt x="10861" y="798"/>
                    <a:pt x="10727" y="725"/>
                  </a:cubicBezTo>
                  <a:cubicBezTo>
                    <a:pt x="10518" y="611"/>
                    <a:pt x="10478" y="0"/>
                    <a:pt x="10353" y="0"/>
                  </a:cubicBezTo>
                  <a:cubicBezTo>
                    <a:pt x="10229" y="0"/>
                    <a:pt x="9067" y="0"/>
                    <a:pt x="8858" y="191"/>
                  </a:cubicBezTo>
                  <a:cubicBezTo>
                    <a:pt x="8651" y="382"/>
                    <a:pt x="8028" y="725"/>
                    <a:pt x="7696" y="535"/>
                  </a:cubicBezTo>
                  <a:cubicBezTo>
                    <a:pt x="7625" y="494"/>
                    <a:pt x="7545" y="453"/>
                    <a:pt x="7464" y="416"/>
                  </a:cubicBezTo>
                  <a:lnTo>
                    <a:pt x="7102" y="725"/>
                  </a:lnTo>
                  <a:cubicBezTo>
                    <a:pt x="7102" y="725"/>
                    <a:pt x="7046" y="1133"/>
                    <a:pt x="6824" y="1133"/>
                  </a:cubicBezTo>
                  <a:cubicBezTo>
                    <a:pt x="6604" y="1133"/>
                    <a:pt x="6272" y="981"/>
                    <a:pt x="6272" y="1335"/>
                  </a:cubicBezTo>
                  <a:cubicBezTo>
                    <a:pt x="6272" y="1692"/>
                    <a:pt x="5662" y="1590"/>
                    <a:pt x="5385" y="1539"/>
                  </a:cubicBezTo>
                  <a:cubicBezTo>
                    <a:pt x="5109" y="1488"/>
                    <a:pt x="4722" y="1590"/>
                    <a:pt x="4722" y="1895"/>
                  </a:cubicBezTo>
                  <a:cubicBezTo>
                    <a:pt x="4722" y="2200"/>
                    <a:pt x="4665" y="2862"/>
                    <a:pt x="4223" y="2506"/>
                  </a:cubicBezTo>
                  <a:cubicBezTo>
                    <a:pt x="3781" y="2149"/>
                    <a:pt x="3337" y="1234"/>
                    <a:pt x="3171" y="1335"/>
                  </a:cubicBezTo>
                  <a:cubicBezTo>
                    <a:pt x="3005" y="1438"/>
                    <a:pt x="2619" y="2555"/>
                    <a:pt x="2231" y="2555"/>
                  </a:cubicBezTo>
                  <a:cubicBezTo>
                    <a:pt x="1991" y="2555"/>
                    <a:pt x="1202" y="2614"/>
                    <a:pt x="634" y="2660"/>
                  </a:cubicBezTo>
                  <a:cubicBezTo>
                    <a:pt x="485" y="3097"/>
                    <a:pt x="644" y="3359"/>
                    <a:pt x="846" y="3471"/>
                  </a:cubicBezTo>
                  <a:cubicBezTo>
                    <a:pt x="1054" y="3585"/>
                    <a:pt x="722" y="4043"/>
                    <a:pt x="473" y="4158"/>
                  </a:cubicBezTo>
                  <a:cubicBezTo>
                    <a:pt x="224" y="4272"/>
                    <a:pt x="-191" y="4158"/>
                    <a:pt x="99" y="4577"/>
                  </a:cubicBezTo>
                  <a:cubicBezTo>
                    <a:pt x="390" y="4996"/>
                    <a:pt x="930" y="5034"/>
                    <a:pt x="639" y="5454"/>
                  </a:cubicBezTo>
                  <a:cubicBezTo>
                    <a:pt x="348" y="5873"/>
                    <a:pt x="639" y="6255"/>
                    <a:pt x="1054" y="6293"/>
                  </a:cubicBezTo>
                  <a:cubicBezTo>
                    <a:pt x="1469" y="6331"/>
                    <a:pt x="2050" y="6255"/>
                    <a:pt x="1926" y="6561"/>
                  </a:cubicBezTo>
                  <a:cubicBezTo>
                    <a:pt x="1853" y="6740"/>
                    <a:pt x="1740" y="6943"/>
                    <a:pt x="1715" y="7143"/>
                  </a:cubicBezTo>
                  <a:cubicBezTo>
                    <a:pt x="2042" y="7056"/>
                    <a:pt x="2331" y="7041"/>
                    <a:pt x="2619" y="6903"/>
                  </a:cubicBezTo>
                  <a:cubicBezTo>
                    <a:pt x="3200" y="6625"/>
                    <a:pt x="2950" y="6141"/>
                    <a:pt x="3918" y="5886"/>
                  </a:cubicBezTo>
                  <a:cubicBezTo>
                    <a:pt x="4888" y="5633"/>
                    <a:pt x="6160" y="6369"/>
                    <a:pt x="6548" y="6903"/>
                  </a:cubicBezTo>
                  <a:cubicBezTo>
                    <a:pt x="6936" y="7438"/>
                    <a:pt x="7046" y="7489"/>
                    <a:pt x="7129" y="7921"/>
                  </a:cubicBezTo>
                  <a:cubicBezTo>
                    <a:pt x="7212" y="8352"/>
                    <a:pt x="7572" y="9218"/>
                    <a:pt x="8900" y="10005"/>
                  </a:cubicBezTo>
                  <a:cubicBezTo>
                    <a:pt x="10229" y="10795"/>
                    <a:pt x="10756" y="11684"/>
                    <a:pt x="11446" y="12014"/>
                  </a:cubicBezTo>
                  <a:cubicBezTo>
                    <a:pt x="12138" y="12345"/>
                    <a:pt x="12830" y="12269"/>
                    <a:pt x="13245" y="12726"/>
                  </a:cubicBezTo>
                  <a:cubicBezTo>
                    <a:pt x="13661" y="13184"/>
                    <a:pt x="14213" y="13438"/>
                    <a:pt x="14878" y="13718"/>
                  </a:cubicBezTo>
                  <a:cubicBezTo>
                    <a:pt x="15542" y="13998"/>
                    <a:pt x="15569" y="14658"/>
                    <a:pt x="16205" y="14735"/>
                  </a:cubicBezTo>
                  <a:cubicBezTo>
                    <a:pt x="16842" y="14811"/>
                    <a:pt x="16428" y="15320"/>
                    <a:pt x="16814" y="15752"/>
                  </a:cubicBezTo>
                  <a:cubicBezTo>
                    <a:pt x="17201" y="16184"/>
                    <a:pt x="17313" y="17099"/>
                    <a:pt x="16898" y="17609"/>
                  </a:cubicBezTo>
                  <a:cubicBezTo>
                    <a:pt x="16483" y="18117"/>
                    <a:pt x="16704" y="18981"/>
                    <a:pt x="16981" y="18981"/>
                  </a:cubicBezTo>
                  <a:cubicBezTo>
                    <a:pt x="17257" y="18981"/>
                    <a:pt x="17838" y="18066"/>
                    <a:pt x="17922" y="17557"/>
                  </a:cubicBezTo>
                  <a:cubicBezTo>
                    <a:pt x="18004" y="17048"/>
                    <a:pt x="18559" y="17075"/>
                    <a:pt x="19000" y="16541"/>
                  </a:cubicBezTo>
                  <a:cubicBezTo>
                    <a:pt x="19443" y="16007"/>
                    <a:pt x="18337" y="15879"/>
                    <a:pt x="18144" y="15192"/>
                  </a:cubicBezTo>
                  <a:cubicBezTo>
                    <a:pt x="17950" y="14506"/>
                    <a:pt x="18974" y="13896"/>
                    <a:pt x="19942" y="14454"/>
                  </a:cubicBezTo>
                  <a:cubicBezTo>
                    <a:pt x="20910" y="15014"/>
                    <a:pt x="21298" y="15396"/>
                    <a:pt x="21353" y="14531"/>
                  </a:cubicBezTo>
                  <a:cubicBezTo>
                    <a:pt x="21409" y="13668"/>
                    <a:pt x="18364" y="12523"/>
                    <a:pt x="17645" y="12117"/>
                  </a:cubicBezTo>
                  <a:close/>
                  <a:moveTo>
                    <a:pt x="4084" y="12929"/>
                  </a:moveTo>
                  <a:cubicBezTo>
                    <a:pt x="3476" y="13413"/>
                    <a:pt x="2974" y="12846"/>
                    <a:pt x="2728" y="13234"/>
                  </a:cubicBezTo>
                  <a:cubicBezTo>
                    <a:pt x="2424" y="13718"/>
                    <a:pt x="3669" y="14454"/>
                    <a:pt x="3420" y="15446"/>
                  </a:cubicBezTo>
                  <a:cubicBezTo>
                    <a:pt x="3171" y="16438"/>
                    <a:pt x="3559" y="17684"/>
                    <a:pt x="4195" y="17099"/>
                  </a:cubicBezTo>
                  <a:cubicBezTo>
                    <a:pt x="4832" y="16515"/>
                    <a:pt x="5137" y="16794"/>
                    <a:pt x="5496" y="16362"/>
                  </a:cubicBezTo>
                  <a:cubicBezTo>
                    <a:pt x="5855" y="15931"/>
                    <a:pt x="5552" y="14328"/>
                    <a:pt x="5800" y="13566"/>
                  </a:cubicBezTo>
                  <a:cubicBezTo>
                    <a:pt x="6050" y="12803"/>
                    <a:pt x="4693" y="12446"/>
                    <a:pt x="4084" y="12929"/>
                  </a:cubicBezTo>
                  <a:close/>
                  <a:moveTo>
                    <a:pt x="14794" y="18701"/>
                  </a:moveTo>
                  <a:cubicBezTo>
                    <a:pt x="13659" y="18930"/>
                    <a:pt x="13190" y="19006"/>
                    <a:pt x="12526" y="18701"/>
                  </a:cubicBezTo>
                  <a:cubicBezTo>
                    <a:pt x="11861" y="18396"/>
                    <a:pt x="10785" y="18979"/>
                    <a:pt x="10948" y="19387"/>
                  </a:cubicBezTo>
                  <a:cubicBezTo>
                    <a:pt x="11059" y="19668"/>
                    <a:pt x="11502" y="20023"/>
                    <a:pt x="12885" y="20355"/>
                  </a:cubicBezTo>
                  <a:cubicBezTo>
                    <a:pt x="14269" y="20684"/>
                    <a:pt x="14436" y="21548"/>
                    <a:pt x="15016" y="21575"/>
                  </a:cubicBezTo>
                  <a:cubicBezTo>
                    <a:pt x="15597" y="21600"/>
                    <a:pt x="15653" y="21090"/>
                    <a:pt x="15515" y="20405"/>
                  </a:cubicBezTo>
                  <a:cubicBezTo>
                    <a:pt x="15376" y="19718"/>
                    <a:pt x="16205" y="18930"/>
                    <a:pt x="16289" y="18803"/>
                  </a:cubicBezTo>
                  <a:cubicBezTo>
                    <a:pt x="16371" y="18676"/>
                    <a:pt x="15928" y="18473"/>
                    <a:pt x="14794" y="1870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06" name="Shape 6505">
              <a:extLst>
                <a:ext uri="{FF2B5EF4-FFF2-40B4-BE49-F238E27FC236}">
                  <a16:creationId xmlns:a16="http://schemas.microsoft.com/office/drawing/2014/main" id="{82F78FEA-6CB3-A487-763B-66476848D326}"/>
                </a:ext>
              </a:extLst>
            </p:cNvPr>
            <p:cNvSpPr/>
            <p:nvPr/>
          </p:nvSpPr>
          <p:spPr>
            <a:xfrm>
              <a:off x="5934067" y="2736169"/>
              <a:ext cx="28993" cy="38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7" y="0"/>
                  </a:moveTo>
                  <a:cubicBezTo>
                    <a:pt x="3913" y="3727"/>
                    <a:pt x="330" y="8445"/>
                    <a:pt x="736" y="9989"/>
                  </a:cubicBezTo>
                  <a:cubicBezTo>
                    <a:pt x="916" y="10668"/>
                    <a:pt x="614" y="12198"/>
                    <a:pt x="0" y="14159"/>
                  </a:cubicBezTo>
                  <a:cubicBezTo>
                    <a:pt x="4701" y="17024"/>
                    <a:pt x="9270" y="19912"/>
                    <a:pt x="12626" y="21220"/>
                  </a:cubicBezTo>
                  <a:cubicBezTo>
                    <a:pt x="12962" y="21358"/>
                    <a:pt x="13252" y="21476"/>
                    <a:pt x="13571" y="21600"/>
                  </a:cubicBezTo>
                  <a:cubicBezTo>
                    <a:pt x="14620" y="17174"/>
                    <a:pt x="18667" y="12611"/>
                    <a:pt x="21600" y="12081"/>
                  </a:cubicBezTo>
                  <a:cubicBezTo>
                    <a:pt x="17496" y="8290"/>
                    <a:pt x="11461" y="2934"/>
                    <a:pt x="7577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07" name="Shape 6506">
              <a:extLst>
                <a:ext uri="{FF2B5EF4-FFF2-40B4-BE49-F238E27FC236}">
                  <a16:creationId xmlns:a16="http://schemas.microsoft.com/office/drawing/2014/main" id="{DDDC5AD5-BDB5-819B-7EDF-D156EDDBCF43}"/>
                </a:ext>
              </a:extLst>
            </p:cNvPr>
            <p:cNvSpPr/>
            <p:nvPr/>
          </p:nvSpPr>
          <p:spPr>
            <a:xfrm>
              <a:off x="5942035" y="2656491"/>
              <a:ext cx="96163" cy="119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extrusionOk="0">
                  <a:moveTo>
                    <a:pt x="18940" y="14412"/>
                  </a:moveTo>
                  <a:cubicBezTo>
                    <a:pt x="17783" y="13546"/>
                    <a:pt x="17900" y="12012"/>
                    <a:pt x="18940" y="11433"/>
                  </a:cubicBezTo>
                  <a:cubicBezTo>
                    <a:pt x="19981" y="10857"/>
                    <a:pt x="19054" y="10089"/>
                    <a:pt x="19054" y="9130"/>
                  </a:cubicBezTo>
                  <a:cubicBezTo>
                    <a:pt x="19054" y="8168"/>
                    <a:pt x="14085" y="7880"/>
                    <a:pt x="13273" y="7689"/>
                  </a:cubicBezTo>
                  <a:cubicBezTo>
                    <a:pt x="12464" y="7497"/>
                    <a:pt x="13851" y="4998"/>
                    <a:pt x="12581" y="4998"/>
                  </a:cubicBezTo>
                  <a:cubicBezTo>
                    <a:pt x="11307" y="4998"/>
                    <a:pt x="10845" y="4232"/>
                    <a:pt x="10845" y="3463"/>
                  </a:cubicBezTo>
                  <a:cubicBezTo>
                    <a:pt x="10845" y="2695"/>
                    <a:pt x="8881" y="1445"/>
                    <a:pt x="8994" y="964"/>
                  </a:cubicBezTo>
                  <a:cubicBezTo>
                    <a:pt x="9011" y="896"/>
                    <a:pt x="9067" y="833"/>
                    <a:pt x="9138" y="770"/>
                  </a:cubicBezTo>
                  <a:cubicBezTo>
                    <a:pt x="8424" y="679"/>
                    <a:pt x="7874" y="606"/>
                    <a:pt x="7673" y="570"/>
                  </a:cubicBezTo>
                  <a:cubicBezTo>
                    <a:pt x="6813" y="429"/>
                    <a:pt x="5433" y="0"/>
                    <a:pt x="5433" y="0"/>
                  </a:cubicBezTo>
                  <a:cubicBezTo>
                    <a:pt x="5433" y="0"/>
                    <a:pt x="2226" y="861"/>
                    <a:pt x="0" y="1424"/>
                  </a:cubicBezTo>
                  <a:cubicBezTo>
                    <a:pt x="149" y="2552"/>
                    <a:pt x="506" y="3778"/>
                    <a:pt x="1360" y="4045"/>
                  </a:cubicBezTo>
                  <a:cubicBezTo>
                    <a:pt x="3017" y="4561"/>
                    <a:pt x="2399" y="5935"/>
                    <a:pt x="3017" y="7142"/>
                  </a:cubicBezTo>
                  <a:cubicBezTo>
                    <a:pt x="3639" y="8347"/>
                    <a:pt x="3431" y="13853"/>
                    <a:pt x="2604" y="13853"/>
                  </a:cubicBezTo>
                  <a:cubicBezTo>
                    <a:pt x="2252" y="13853"/>
                    <a:pt x="1448" y="14570"/>
                    <a:pt x="662" y="15459"/>
                  </a:cubicBezTo>
                  <a:cubicBezTo>
                    <a:pt x="1795" y="16404"/>
                    <a:pt x="3556" y="18127"/>
                    <a:pt x="4754" y="19347"/>
                  </a:cubicBezTo>
                  <a:cubicBezTo>
                    <a:pt x="4807" y="19334"/>
                    <a:pt x="4862" y="19309"/>
                    <a:pt x="4913" y="19309"/>
                  </a:cubicBezTo>
                  <a:cubicBezTo>
                    <a:pt x="5947" y="19309"/>
                    <a:pt x="9742" y="21600"/>
                    <a:pt x="9742" y="21600"/>
                  </a:cubicBezTo>
                  <a:cubicBezTo>
                    <a:pt x="9742" y="21600"/>
                    <a:pt x="15105" y="20673"/>
                    <a:pt x="18722" y="20237"/>
                  </a:cubicBezTo>
                  <a:cubicBezTo>
                    <a:pt x="18776" y="19778"/>
                    <a:pt x="18890" y="19248"/>
                    <a:pt x="18824" y="18924"/>
                  </a:cubicBezTo>
                  <a:cubicBezTo>
                    <a:pt x="18707" y="18348"/>
                    <a:pt x="19521" y="17197"/>
                    <a:pt x="20560" y="17197"/>
                  </a:cubicBezTo>
                  <a:cubicBezTo>
                    <a:pt x="21600" y="17197"/>
                    <a:pt x="20096" y="15277"/>
                    <a:pt x="18940" y="14412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18BEB-0303-3B65-03BC-CDFC9B7FA6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/>
              <a:t>The Map to Use</a:t>
            </a:r>
          </a:p>
        </p:txBody>
      </p:sp>
      <p:sp>
        <p:nvSpPr>
          <p:cNvPr id="208" name="Text Placeholder 1">
            <a:extLst>
              <a:ext uri="{FF2B5EF4-FFF2-40B4-BE49-F238E27FC236}">
                <a16:creationId xmlns:a16="http://schemas.microsoft.com/office/drawing/2014/main" id="{58619931-E4DF-2BD1-AC31-3AB3AB0A99B1}"/>
              </a:ext>
            </a:extLst>
          </p:cNvPr>
          <p:cNvSpPr txBox="1">
            <a:spLocks/>
          </p:cNvSpPr>
          <p:nvPr/>
        </p:nvSpPr>
        <p:spPr>
          <a:xfrm>
            <a:off x="721650" y="5046335"/>
            <a:ext cx="2159486" cy="359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09" name="Text Placeholder 2">
            <a:extLst>
              <a:ext uri="{FF2B5EF4-FFF2-40B4-BE49-F238E27FC236}">
                <a16:creationId xmlns:a16="http://schemas.microsoft.com/office/drawing/2014/main" id="{22321056-71F9-7970-E559-AEF5ECD65021}"/>
              </a:ext>
            </a:extLst>
          </p:cNvPr>
          <p:cNvSpPr txBox="1">
            <a:spLocks/>
          </p:cNvSpPr>
          <p:nvPr/>
        </p:nvSpPr>
        <p:spPr>
          <a:xfrm>
            <a:off x="720188" y="4680103"/>
            <a:ext cx="2162407" cy="365516"/>
          </a:xfrm>
          <a:prstGeom prst="rect">
            <a:avLst/>
          </a:prstGeom>
          <a:ln>
            <a:noFill/>
          </a:ln>
        </p:spPr>
        <p:txBody>
          <a:bodyPr vert="horz" lIns="0" tIns="53997" rIns="0" bIns="0" rtlCol="0" anchor="t">
            <a:noAutofit/>
          </a:bodyPr>
          <a:lstStyle>
            <a:lvl1pPr marL="0" indent="0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6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63915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accent2"/>
                </a:solidFill>
                <a:ea typeface="Cormorant Garamond" pitchFamily="2" charset="-52"/>
              </a:rPr>
              <a:t>SUBHEADING</a:t>
            </a:r>
          </a:p>
        </p:txBody>
      </p:sp>
      <p:sp>
        <p:nvSpPr>
          <p:cNvPr id="210" name="Text Placeholder 1">
            <a:extLst>
              <a:ext uri="{FF2B5EF4-FFF2-40B4-BE49-F238E27FC236}">
                <a16:creationId xmlns:a16="http://schemas.microsoft.com/office/drawing/2014/main" id="{58710560-9727-C6B7-FF28-33D3331117C2}"/>
              </a:ext>
            </a:extLst>
          </p:cNvPr>
          <p:cNvSpPr txBox="1">
            <a:spLocks/>
          </p:cNvSpPr>
          <p:nvPr/>
        </p:nvSpPr>
        <p:spPr>
          <a:xfrm>
            <a:off x="3239295" y="5046335"/>
            <a:ext cx="2159486" cy="359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11" name="Text Placeholder 2">
            <a:extLst>
              <a:ext uri="{FF2B5EF4-FFF2-40B4-BE49-F238E27FC236}">
                <a16:creationId xmlns:a16="http://schemas.microsoft.com/office/drawing/2014/main" id="{6C94104A-E05D-3B44-49ED-A3B8BA894E9B}"/>
              </a:ext>
            </a:extLst>
          </p:cNvPr>
          <p:cNvSpPr txBox="1">
            <a:spLocks/>
          </p:cNvSpPr>
          <p:nvPr/>
        </p:nvSpPr>
        <p:spPr>
          <a:xfrm>
            <a:off x="3237833" y="4680103"/>
            <a:ext cx="2162407" cy="365516"/>
          </a:xfrm>
          <a:prstGeom prst="rect">
            <a:avLst/>
          </a:prstGeom>
          <a:ln>
            <a:noFill/>
          </a:ln>
        </p:spPr>
        <p:txBody>
          <a:bodyPr vert="horz" lIns="0" tIns="53997" rIns="0" bIns="0" rtlCol="0" anchor="t">
            <a:noAutofit/>
          </a:bodyPr>
          <a:lstStyle>
            <a:lvl1pPr marL="0" indent="0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6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63915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accent2"/>
                </a:solidFill>
                <a:ea typeface="Cormorant Garamond" pitchFamily="2" charset="-52"/>
              </a:rPr>
              <a:t>SUBHEADING</a:t>
            </a:r>
          </a:p>
        </p:txBody>
      </p:sp>
      <p:sp>
        <p:nvSpPr>
          <p:cNvPr id="212" name="Text Placeholder 1">
            <a:extLst>
              <a:ext uri="{FF2B5EF4-FFF2-40B4-BE49-F238E27FC236}">
                <a16:creationId xmlns:a16="http://schemas.microsoft.com/office/drawing/2014/main" id="{F7ACCC13-B5A2-D49F-84F1-CDFDA77A966A}"/>
              </a:ext>
            </a:extLst>
          </p:cNvPr>
          <p:cNvSpPr txBox="1">
            <a:spLocks/>
          </p:cNvSpPr>
          <p:nvPr/>
        </p:nvSpPr>
        <p:spPr>
          <a:xfrm>
            <a:off x="5756940" y="5046335"/>
            <a:ext cx="2159486" cy="359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13" name="Text Placeholder 2">
            <a:extLst>
              <a:ext uri="{FF2B5EF4-FFF2-40B4-BE49-F238E27FC236}">
                <a16:creationId xmlns:a16="http://schemas.microsoft.com/office/drawing/2014/main" id="{6FE738C2-CA61-79BA-4508-8510B9C2D39D}"/>
              </a:ext>
            </a:extLst>
          </p:cNvPr>
          <p:cNvSpPr txBox="1">
            <a:spLocks/>
          </p:cNvSpPr>
          <p:nvPr/>
        </p:nvSpPr>
        <p:spPr>
          <a:xfrm>
            <a:off x="5755478" y="4680103"/>
            <a:ext cx="2162407" cy="365516"/>
          </a:xfrm>
          <a:prstGeom prst="rect">
            <a:avLst/>
          </a:prstGeom>
          <a:ln>
            <a:noFill/>
          </a:ln>
        </p:spPr>
        <p:txBody>
          <a:bodyPr vert="horz" lIns="0" tIns="53997" rIns="0" bIns="0" rtlCol="0" anchor="t">
            <a:noAutofit/>
          </a:bodyPr>
          <a:lstStyle>
            <a:lvl1pPr marL="0" indent="0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6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63915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accent2"/>
                </a:solidFill>
                <a:ea typeface="Cormorant Garamond" pitchFamily="2" charset="-52"/>
              </a:rPr>
              <a:t>SUBHEADING</a:t>
            </a:r>
          </a:p>
        </p:txBody>
      </p:sp>
      <p:sp>
        <p:nvSpPr>
          <p:cNvPr id="214" name="Text Placeholder 1">
            <a:extLst>
              <a:ext uri="{FF2B5EF4-FFF2-40B4-BE49-F238E27FC236}">
                <a16:creationId xmlns:a16="http://schemas.microsoft.com/office/drawing/2014/main" id="{B59019E6-A562-332F-036D-261FAC370F3D}"/>
              </a:ext>
            </a:extLst>
          </p:cNvPr>
          <p:cNvSpPr txBox="1">
            <a:spLocks/>
          </p:cNvSpPr>
          <p:nvPr/>
        </p:nvSpPr>
        <p:spPr>
          <a:xfrm>
            <a:off x="8274585" y="5046335"/>
            <a:ext cx="2159486" cy="359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15" name="Text Placeholder 2">
            <a:extLst>
              <a:ext uri="{FF2B5EF4-FFF2-40B4-BE49-F238E27FC236}">
                <a16:creationId xmlns:a16="http://schemas.microsoft.com/office/drawing/2014/main" id="{0D2D7A76-F0E1-5B6D-D892-00E99A09CCB3}"/>
              </a:ext>
            </a:extLst>
          </p:cNvPr>
          <p:cNvSpPr txBox="1">
            <a:spLocks/>
          </p:cNvSpPr>
          <p:nvPr/>
        </p:nvSpPr>
        <p:spPr>
          <a:xfrm>
            <a:off x="8273123" y="4680103"/>
            <a:ext cx="2162407" cy="365516"/>
          </a:xfrm>
          <a:prstGeom prst="rect">
            <a:avLst/>
          </a:prstGeom>
          <a:ln>
            <a:noFill/>
          </a:ln>
        </p:spPr>
        <p:txBody>
          <a:bodyPr vert="horz" lIns="0" tIns="53997" rIns="0" bIns="0" rtlCol="0" anchor="t">
            <a:noAutofit/>
          </a:bodyPr>
          <a:lstStyle>
            <a:lvl1pPr marL="0" indent="0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6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63915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accent2"/>
                </a:solidFill>
                <a:ea typeface="Cormorant Garamond" pitchFamily="2" charset="-52"/>
              </a:rPr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799261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18BEB-0303-3B65-03BC-CDFC9B7FA6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Timeline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B12164B-B3AC-6584-BA3B-D1DA5FC68B11}"/>
              </a:ext>
            </a:extLst>
          </p:cNvPr>
          <p:cNvSpPr txBox="1">
            <a:spLocks/>
          </p:cNvSpPr>
          <p:nvPr/>
        </p:nvSpPr>
        <p:spPr>
          <a:xfrm>
            <a:off x="719983" y="3420103"/>
            <a:ext cx="1440000" cy="1260000"/>
          </a:xfrm>
          <a:prstGeom prst="rect">
            <a:avLst/>
          </a:prstGeom>
        </p:spPr>
        <p:txBody>
          <a:bodyPr lIns="720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066E357-F934-2DD9-DC1A-9CF533ADB4E1}"/>
              </a:ext>
            </a:extLst>
          </p:cNvPr>
          <p:cNvSpPr txBox="1">
            <a:spLocks/>
          </p:cNvSpPr>
          <p:nvPr/>
        </p:nvSpPr>
        <p:spPr>
          <a:xfrm>
            <a:off x="717551" y="3060099"/>
            <a:ext cx="1440000" cy="360000"/>
          </a:xfrm>
          <a:prstGeom prst="rect">
            <a:avLst/>
          </a:prstGeom>
          <a:ln>
            <a:noFill/>
          </a:ln>
        </p:spPr>
        <p:txBody>
          <a:bodyPr vert="horz" lIns="72000" tIns="53997" rIns="0" bIns="0" rtlCol="0" anchor="t">
            <a:noAutofit/>
          </a:bodyPr>
          <a:lstStyle>
            <a:lvl1pPr marL="0" indent="0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6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63915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2"/>
                </a:solidFill>
                <a:ea typeface="Cormorant Garamond" pitchFamily="2" charset="-52"/>
              </a:rPr>
              <a:t>Subheading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A0F73D8-2C65-A867-E129-686B896E34AC}"/>
              </a:ext>
            </a:extLst>
          </p:cNvPr>
          <p:cNvSpPr txBox="1">
            <a:spLocks/>
          </p:cNvSpPr>
          <p:nvPr/>
        </p:nvSpPr>
        <p:spPr>
          <a:xfrm>
            <a:off x="720188" y="2520093"/>
            <a:ext cx="1440000" cy="360000"/>
          </a:xfrm>
          <a:prstGeom prst="rect">
            <a:avLst/>
          </a:prstGeom>
        </p:spPr>
        <p:txBody>
          <a:bodyPr vert="horz" lIns="72000" tIns="36000" rIns="0" bIns="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3200" b="0" i="0" u="none" strike="noStrike" cap="none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accent3"/>
                </a:solidFill>
                <a:latin typeface="+mn-lt"/>
              </a:rPr>
              <a:t>DATE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28EC22-49DF-A3E4-4680-58E6045FACD0}"/>
              </a:ext>
            </a:extLst>
          </p:cNvPr>
          <p:cNvCxnSpPr/>
          <p:nvPr/>
        </p:nvCxnSpPr>
        <p:spPr>
          <a:xfrm>
            <a:off x="720725" y="2882710"/>
            <a:ext cx="10079037" cy="0"/>
          </a:xfrm>
          <a:prstGeom prst="straightConnector1">
            <a:avLst/>
          </a:prstGeom>
          <a:ln w="12700">
            <a:solidFill>
              <a:schemeClr val="accent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B5236B-EBD9-F662-8AC9-C2BB707F1C4F}"/>
              </a:ext>
            </a:extLst>
          </p:cNvPr>
          <p:cNvCxnSpPr>
            <a:cxnSpLocks/>
          </p:cNvCxnSpPr>
          <p:nvPr/>
        </p:nvCxnSpPr>
        <p:spPr>
          <a:xfrm>
            <a:off x="717550" y="2702707"/>
            <a:ext cx="0" cy="162001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Placeholder 1">
            <a:extLst>
              <a:ext uri="{FF2B5EF4-FFF2-40B4-BE49-F238E27FC236}">
                <a16:creationId xmlns:a16="http://schemas.microsoft.com/office/drawing/2014/main" id="{EF04DE99-12B8-BD61-4053-BB72C17E91E2}"/>
              </a:ext>
            </a:extLst>
          </p:cNvPr>
          <p:cNvSpPr txBox="1">
            <a:spLocks/>
          </p:cNvSpPr>
          <p:nvPr/>
        </p:nvSpPr>
        <p:spPr>
          <a:xfrm>
            <a:off x="2162637" y="3420103"/>
            <a:ext cx="1440000" cy="1260000"/>
          </a:xfrm>
          <a:prstGeom prst="rect">
            <a:avLst/>
          </a:prstGeom>
        </p:spPr>
        <p:txBody>
          <a:bodyPr lIns="720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4DA8DA62-30CE-D3C5-CC11-8F24C2D63432}"/>
              </a:ext>
            </a:extLst>
          </p:cNvPr>
          <p:cNvSpPr txBox="1">
            <a:spLocks/>
          </p:cNvSpPr>
          <p:nvPr/>
        </p:nvSpPr>
        <p:spPr>
          <a:xfrm>
            <a:off x="2160205" y="3060099"/>
            <a:ext cx="1440000" cy="360000"/>
          </a:xfrm>
          <a:prstGeom prst="rect">
            <a:avLst/>
          </a:prstGeom>
          <a:ln>
            <a:noFill/>
          </a:ln>
        </p:spPr>
        <p:txBody>
          <a:bodyPr vert="horz" lIns="72000" tIns="53997" rIns="0" bIns="0" rtlCol="0" anchor="t">
            <a:noAutofit/>
          </a:bodyPr>
          <a:lstStyle>
            <a:lvl1pPr marL="0" indent="0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6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63915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2"/>
                </a:solidFill>
                <a:ea typeface="Cormorant Garamond" pitchFamily="2" charset="-52"/>
              </a:rPr>
              <a:t>Subheading</a:t>
            </a: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56097181-5BB3-21C4-6CB1-4E34BCF73D0A}"/>
              </a:ext>
            </a:extLst>
          </p:cNvPr>
          <p:cNvSpPr txBox="1">
            <a:spLocks/>
          </p:cNvSpPr>
          <p:nvPr/>
        </p:nvSpPr>
        <p:spPr>
          <a:xfrm>
            <a:off x="2162842" y="2520093"/>
            <a:ext cx="1440000" cy="360000"/>
          </a:xfrm>
          <a:prstGeom prst="rect">
            <a:avLst/>
          </a:prstGeom>
        </p:spPr>
        <p:txBody>
          <a:bodyPr vert="horz" lIns="72000" tIns="36000" rIns="0" bIns="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3200" b="0" i="0" u="none" strike="noStrike" cap="none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accent3"/>
                </a:solidFill>
                <a:latin typeface="+mn-lt"/>
              </a:rPr>
              <a:t>DATE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2F0C61E-00DF-847D-82BD-E905CBB941B5}"/>
              </a:ext>
            </a:extLst>
          </p:cNvPr>
          <p:cNvCxnSpPr>
            <a:cxnSpLocks/>
          </p:cNvCxnSpPr>
          <p:nvPr/>
        </p:nvCxnSpPr>
        <p:spPr>
          <a:xfrm>
            <a:off x="2160204" y="2702707"/>
            <a:ext cx="0" cy="162001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Placeholder 1">
            <a:extLst>
              <a:ext uri="{FF2B5EF4-FFF2-40B4-BE49-F238E27FC236}">
                <a16:creationId xmlns:a16="http://schemas.microsoft.com/office/drawing/2014/main" id="{5421C69F-B263-7C4A-E4BD-270BB71A5F1F}"/>
              </a:ext>
            </a:extLst>
          </p:cNvPr>
          <p:cNvSpPr txBox="1">
            <a:spLocks/>
          </p:cNvSpPr>
          <p:nvPr/>
        </p:nvSpPr>
        <p:spPr>
          <a:xfrm>
            <a:off x="3605291" y="3420103"/>
            <a:ext cx="1440000" cy="1260000"/>
          </a:xfrm>
          <a:prstGeom prst="rect">
            <a:avLst/>
          </a:prstGeom>
        </p:spPr>
        <p:txBody>
          <a:bodyPr lIns="720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81367778-A83F-112B-647B-C326538AC272}"/>
              </a:ext>
            </a:extLst>
          </p:cNvPr>
          <p:cNvSpPr txBox="1">
            <a:spLocks/>
          </p:cNvSpPr>
          <p:nvPr/>
        </p:nvSpPr>
        <p:spPr>
          <a:xfrm>
            <a:off x="3602859" y="3060099"/>
            <a:ext cx="1440000" cy="360000"/>
          </a:xfrm>
          <a:prstGeom prst="rect">
            <a:avLst/>
          </a:prstGeom>
          <a:ln>
            <a:noFill/>
          </a:ln>
        </p:spPr>
        <p:txBody>
          <a:bodyPr vert="horz" lIns="72000" tIns="53997" rIns="0" bIns="0" rtlCol="0" anchor="t">
            <a:noAutofit/>
          </a:bodyPr>
          <a:lstStyle>
            <a:lvl1pPr marL="0" indent="0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6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63915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2"/>
                </a:solidFill>
                <a:ea typeface="Cormorant Garamond" pitchFamily="2" charset="-52"/>
              </a:rPr>
              <a:t>Subheading</a:t>
            </a: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BD205DE4-A1E7-9DFD-5258-88161FA81678}"/>
              </a:ext>
            </a:extLst>
          </p:cNvPr>
          <p:cNvSpPr txBox="1">
            <a:spLocks/>
          </p:cNvSpPr>
          <p:nvPr/>
        </p:nvSpPr>
        <p:spPr>
          <a:xfrm>
            <a:off x="3605496" y="2520093"/>
            <a:ext cx="1440000" cy="360000"/>
          </a:xfrm>
          <a:prstGeom prst="rect">
            <a:avLst/>
          </a:prstGeom>
        </p:spPr>
        <p:txBody>
          <a:bodyPr vert="horz" lIns="72000" tIns="36000" rIns="0" bIns="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3200" b="0" i="0" u="none" strike="noStrike" cap="none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accent3"/>
                </a:solidFill>
                <a:latin typeface="+mn-lt"/>
              </a:rPr>
              <a:t>DATE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5739640-0910-DE0D-C267-618F7A0E2528}"/>
              </a:ext>
            </a:extLst>
          </p:cNvPr>
          <p:cNvCxnSpPr>
            <a:cxnSpLocks/>
          </p:cNvCxnSpPr>
          <p:nvPr/>
        </p:nvCxnSpPr>
        <p:spPr>
          <a:xfrm>
            <a:off x="3602858" y="2702707"/>
            <a:ext cx="0" cy="162001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1">
            <a:extLst>
              <a:ext uri="{FF2B5EF4-FFF2-40B4-BE49-F238E27FC236}">
                <a16:creationId xmlns:a16="http://schemas.microsoft.com/office/drawing/2014/main" id="{5D868891-BEFF-456B-4A4F-962823A30DAE}"/>
              </a:ext>
            </a:extLst>
          </p:cNvPr>
          <p:cNvSpPr txBox="1">
            <a:spLocks/>
          </p:cNvSpPr>
          <p:nvPr/>
        </p:nvSpPr>
        <p:spPr>
          <a:xfrm>
            <a:off x="5047945" y="3420103"/>
            <a:ext cx="1440000" cy="1260000"/>
          </a:xfrm>
          <a:prstGeom prst="rect">
            <a:avLst/>
          </a:prstGeom>
        </p:spPr>
        <p:txBody>
          <a:bodyPr lIns="720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</a:t>
            </a: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F32C3667-50F2-6391-550E-2E7498E7B63C}"/>
              </a:ext>
            </a:extLst>
          </p:cNvPr>
          <p:cNvSpPr txBox="1">
            <a:spLocks/>
          </p:cNvSpPr>
          <p:nvPr/>
        </p:nvSpPr>
        <p:spPr>
          <a:xfrm>
            <a:off x="5045513" y="3060099"/>
            <a:ext cx="1440000" cy="360000"/>
          </a:xfrm>
          <a:prstGeom prst="rect">
            <a:avLst/>
          </a:prstGeom>
          <a:ln>
            <a:noFill/>
          </a:ln>
        </p:spPr>
        <p:txBody>
          <a:bodyPr vert="horz" lIns="72000" tIns="53997" rIns="0" bIns="0" rtlCol="0" anchor="t">
            <a:noAutofit/>
          </a:bodyPr>
          <a:lstStyle>
            <a:lvl1pPr marL="0" indent="0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6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63915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2"/>
                </a:solidFill>
                <a:ea typeface="Cormorant Garamond" pitchFamily="2" charset="-52"/>
              </a:rPr>
              <a:t>Subheading</a:t>
            </a: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FC991402-E917-F1C0-D46F-11D39EF57262}"/>
              </a:ext>
            </a:extLst>
          </p:cNvPr>
          <p:cNvSpPr txBox="1">
            <a:spLocks/>
          </p:cNvSpPr>
          <p:nvPr/>
        </p:nvSpPr>
        <p:spPr>
          <a:xfrm>
            <a:off x="5048150" y="2520093"/>
            <a:ext cx="1440000" cy="360000"/>
          </a:xfrm>
          <a:prstGeom prst="rect">
            <a:avLst/>
          </a:prstGeom>
        </p:spPr>
        <p:txBody>
          <a:bodyPr vert="horz" lIns="72000" tIns="36000" rIns="0" bIns="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3200" b="0" i="0" u="none" strike="noStrike" cap="none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accent3"/>
                </a:solidFill>
                <a:latin typeface="+mn-lt"/>
              </a:rPr>
              <a:t>DATE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EFCDFCF-F0CB-96AB-1432-D9CF5EB1F929}"/>
              </a:ext>
            </a:extLst>
          </p:cNvPr>
          <p:cNvCxnSpPr>
            <a:cxnSpLocks/>
          </p:cNvCxnSpPr>
          <p:nvPr/>
        </p:nvCxnSpPr>
        <p:spPr>
          <a:xfrm>
            <a:off x="5045512" y="2702707"/>
            <a:ext cx="0" cy="162001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1">
            <a:extLst>
              <a:ext uri="{FF2B5EF4-FFF2-40B4-BE49-F238E27FC236}">
                <a16:creationId xmlns:a16="http://schemas.microsoft.com/office/drawing/2014/main" id="{EAABE8A1-8375-E4A2-652D-1E1F0467C2A4}"/>
              </a:ext>
            </a:extLst>
          </p:cNvPr>
          <p:cNvSpPr txBox="1">
            <a:spLocks/>
          </p:cNvSpPr>
          <p:nvPr/>
        </p:nvSpPr>
        <p:spPr>
          <a:xfrm>
            <a:off x="6490599" y="3420103"/>
            <a:ext cx="1440000" cy="1260000"/>
          </a:xfrm>
          <a:prstGeom prst="rect">
            <a:avLst/>
          </a:prstGeom>
        </p:spPr>
        <p:txBody>
          <a:bodyPr lIns="720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</a:t>
            </a: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6686787B-F38A-7E58-433F-EE38237A864D}"/>
              </a:ext>
            </a:extLst>
          </p:cNvPr>
          <p:cNvSpPr txBox="1">
            <a:spLocks/>
          </p:cNvSpPr>
          <p:nvPr/>
        </p:nvSpPr>
        <p:spPr>
          <a:xfrm>
            <a:off x="6488167" y="3060099"/>
            <a:ext cx="1440000" cy="360000"/>
          </a:xfrm>
          <a:prstGeom prst="rect">
            <a:avLst/>
          </a:prstGeom>
          <a:ln>
            <a:noFill/>
          </a:ln>
        </p:spPr>
        <p:txBody>
          <a:bodyPr vert="horz" lIns="72000" tIns="53997" rIns="0" bIns="0" rtlCol="0" anchor="t">
            <a:noAutofit/>
          </a:bodyPr>
          <a:lstStyle>
            <a:lvl1pPr marL="0" indent="0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6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63915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2"/>
                </a:solidFill>
                <a:ea typeface="Cormorant Garamond" pitchFamily="2" charset="-52"/>
              </a:rPr>
              <a:t>Subheading</a:t>
            </a:r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FD7891F2-5B0F-53E5-32C2-8968D3229B5A}"/>
              </a:ext>
            </a:extLst>
          </p:cNvPr>
          <p:cNvSpPr txBox="1">
            <a:spLocks/>
          </p:cNvSpPr>
          <p:nvPr/>
        </p:nvSpPr>
        <p:spPr>
          <a:xfrm>
            <a:off x="6490804" y="2520093"/>
            <a:ext cx="1440000" cy="360000"/>
          </a:xfrm>
          <a:prstGeom prst="rect">
            <a:avLst/>
          </a:prstGeom>
        </p:spPr>
        <p:txBody>
          <a:bodyPr vert="horz" lIns="72000" tIns="36000" rIns="0" bIns="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3200" b="0" i="0" u="none" strike="noStrike" cap="none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accent3"/>
                </a:solidFill>
                <a:latin typeface="+mn-lt"/>
              </a:rPr>
              <a:t>DATE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B1210F1-DB5A-2119-ECC3-2207D24D7817}"/>
              </a:ext>
            </a:extLst>
          </p:cNvPr>
          <p:cNvCxnSpPr>
            <a:cxnSpLocks/>
          </p:cNvCxnSpPr>
          <p:nvPr/>
        </p:nvCxnSpPr>
        <p:spPr>
          <a:xfrm>
            <a:off x="6488166" y="2702707"/>
            <a:ext cx="0" cy="162001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Placeholder 1">
            <a:extLst>
              <a:ext uri="{FF2B5EF4-FFF2-40B4-BE49-F238E27FC236}">
                <a16:creationId xmlns:a16="http://schemas.microsoft.com/office/drawing/2014/main" id="{B0F6EBA6-B7EA-E129-AA85-7149C1525336}"/>
              </a:ext>
            </a:extLst>
          </p:cNvPr>
          <p:cNvSpPr txBox="1">
            <a:spLocks/>
          </p:cNvSpPr>
          <p:nvPr/>
        </p:nvSpPr>
        <p:spPr>
          <a:xfrm>
            <a:off x="7933253" y="3420103"/>
            <a:ext cx="1440000" cy="1260000"/>
          </a:xfrm>
          <a:prstGeom prst="rect">
            <a:avLst/>
          </a:prstGeom>
        </p:spPr>
        <p:txBody>
          <a:bodyPr lIns="720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</a:t>
            </a: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5409E7E1-0886-EC61-41A9-2F619B7FA132}"/>
              </a:ext>
            </a:extLst>
          </p:cNvPr>
          <p:cNvSpPr txBox="1">
            <a:spLocks/>
          </p:cNvSpPr>
          <p:nvPr/>
        </p:nvSpPr>
        <p:spPr>
          <a:xfrm>
            <a:off x="7930821" y="3060099"/>
            <a:ext cx="1440000" cy="360000"/>
          </a:xfrm>
          <a:prstGeom prst="rect">
            <a:avLst/>
          </a:prstGeom>
          <a:ln>
            <a:noFill/>
          </a:ln>
        </p:spPr>
        <p:txBody>
          <a:bodyPr vert="horz" lIns="72000" tIns="53997" rIns="0" bIns="0" rtlCol="0" anchor="t">
            <a:noAutofit/>
          </a:bodyPr>
          <a:lstStyle>
            <a:lvl1pPr marL="0" indent="0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6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63915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2"/>
                </a:solidFill>
                <a:ea typeface="Cormorant Garamond" pitchFamily="2" charset="-52"/>
              </a:rPr>
              <a:t>Subheading</a:t>
            </a:r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34A12E4B-1FA9-7D0C-7F49-436022A5CA29}"/>
              </a:ext>
            </a:extLst>
          </p:cNvPr>
          <p:cNvSpPr txBox="1">
            <a:spLocks/>
          </p:cNvSpPr>
          <p:nvPr/>
        </p:nvSpPr>
        <p:spPr>
          <a:xfrm>
            <a:off x="7933458" y="2520093"/>
            <a:ext cx="1440000" cy="360000"/>
          </a:xfrm>
          <a:prstGeom prst="rect">
            <a:avLst/>
          </a:prstGeom>
        </p:spPr>
        <p:txBody>
          <a:bodyPr vert="horz" lIns="72000" tIns="36000" rIns="0" bIns="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3200" b="0" i="0" u="none" strike="noStrike" cap="none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accent3"/>
                </a:solidFill>
                <a:latin typeface="+mn-lt"/>
              </a:rPr>
              <a:t>DATE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752F1E9-11CE-F081-5FCA-7DDC8D02FB4B}"/>
              </a:ext>
            </a:extLst>
          </p:cNvPr>
          <p:cNvCxnSpPr>
            <a:cxnSpLocks/>
          </p:cNvCxnSpPr>
          <p:nvPr/>
        </p:nvCxnSpPr>
        <p:spPr>
          <a:xfrm>
            <a:off x="7930820" y="2702707"/>
            <a:ext cx="0" cy="162001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 Placeholder 1">
            <a:extLst>
              <a:ext uri="{FF2B5EF4-FFF2-40B4-BE49-F238E27FC236}">
                <a16:creationId xmlns:a16="http://schemas.microsoft.com/office/drawing/2014/main" id="{C086D39D-E323-40F7-B869-356AF99245A9}"/>
              </a:ext>
            </a:extLst>
          </p:cNvPr>
          <p:cNvSpPr txBox="1">
            <a:spLocks/>
          </p:cNvSpPr>
          <p:nvPr/>
        </p:nvSpPr>
        <p:spPr>
          <a:xfrm>
            <a:off x="9375907" y="3420103"/>
            <a:ext cx="1440000" cy="1260000"/>
          </a:xfrm>
          <a:prstGeom prst="rect">
            <a:avLst/>
          </a:prstGeom>
        </p:spPr>
        <p:txBody>
          <a:bodyPr lIns="720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</a:t>
            </a:r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FCF70141-BC01-16F4-94E7-E11EAE383A0C}"/>
              </a:ext>
            </a:extLst>
          </p:cNvPr>
          <p:cNvSpPr txBox="1">
            <a:spLocks/>
          </p:cNvSpPr>
          <p:nvPr/>
        </p:nvSpPr>
        <p:spPr>
          <a:xfrm>
            <a:off x="9373475" y="3060099"/>
            <a:ext cx="1440000" cy="360000"/>
          </a:xfrm>
          <a:prstGeom prst="rect">
            <a:avLst/>
          </a:prstGeom>
          <a:ln>
            <a:noFill/>
          </a:ln>
        </p:spPr>
        <p:txBody>
          <a:bodyPr vert="horz" lIns="72000" tIns="53997" rIns="0" bIns="0" rtlCol="0" anchor="t">
            <a:noAutofit/>
          </a:bodyPr>
          <a:lstStyle>
            <a:lvl1pPr marL="0" indent="0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6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63915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2"/>
                </a:solidFill>
                <a:ea typeface="Cormorant Garamond" pitchFamily="2" charset="-52"/>
              </a:rPr>
              <a:t>Subheading</a:t>
            </a:r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3C881073-C59D-2A65-4816-425D6B8CF722}"/>
              </a:ext>
            </a:extLst>
          </p:cNvPr>
          <p:cNvSpPr txBox="1">
            <a:spLocks/>
          </p:cNvSpPr>
          <p:nvPr/>
        </p:nvSpPr>
        <p:spPr>
          <a:xfrm>
            <a:off x="9376112" y="2520093"/>
            <a:ext cx="1440000" cy="360000"/>
          </a:xfrm>
          <a:prstGeom prst="rect">
            <a:avLst/>
          </a:prstGeom>
        </p:spPr>
        <p:txBody>
          <a:bodyPr vert="horz" lIns="72000" tIns="36000" rIns="0" bIns="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3200" b="0" i="0" u="none" strike="noStrike" cap="none">
                <a:solidFill>
                  <a:schemeClr val="bg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chemeClr val="accent3"/>
                </a:solidFill>
                <a:latin typeface="+mn-lt"/>
              </a:rPr>
              <a:t>DATE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66155E0-15B5-283F-CDE2-5C80B2B96C1F}"/>
              </a:ext>
            </a:extLst>
          </p:cNvPr>
          <p:cNvCxnSpPr>
            <a:cxnSpLocks/>
          </p:cNvCxnSpPr>
          <p:nvPr/>
        </p:nvCxnSpPr>
        <p:spPr>
          <a:xfrm>
            <a:off x="9373474" y="2702707"/>
            <a:ext cx="0" cy="162001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808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4AF27238-B49C-3F49-EA2D-372E5CFCF2CD}"/>
              </a:ext>
            </a:extLst>
          </p:cNvPr>
          <p:cNvSpPr txBox="1">
            <a:spLocks/>
          </p:cNvSpPr>
          <p:nvPr/>
        </p:nvSpPr>
        <p:spPr>
          <a:xfrm>
            <a:off x="720218" y="1440304"/>
            <a:ext cx="2340829" cy="3597500"/>
          </a:xfrm>
          <a:prstGeom prst="rect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  <a:effectLst/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18BEB-0303-3B65-03BC-CDFC9B7FA6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Advantages</a:t>
            </a:r>
          </a:p>
        </p:txBody>
      </p:sp>
      <p:sp>
        <p:nvSpPr>
          <p:cNvPr id="33" name="Прямоугольник: скругленные углы 9">
            <a:extLst>
              <a:ext uri="{FF2B5EF4-FFF2-40B4-BE49-F238E27FC236}">
                <a16:creationId xmlns:a16="http://schemas.microsoft.com/office/drawing/2014/main" id="{7615C100-5394-709F-B18D-7161E33FC5AB}"/>
              </a:ext>
            </a:extLst>
          </p:cNvPr>
          <p:cNvSpPr/>
          <p:nvPr/>
        </p:nvSpPr>
        <p:spPr>
          <a:xfrm>
            <a:off x="899683" y="1800379"/>
            <a:ext cx="720000" cy="720000"/>
          </a:xfrm>
          <a:prstGeom prst="rect">
            <a:avLst/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0"/>
          </a:p>
        </p:txBody>
      </p:sp>
      <p:sp>
        <p:nvSpPr>
          <p:cNvPr id="37" name="Текст 14">
            <a:extLst>
              <a:ext uri="{FF2B5EF4-FFF2-40B4-BE49-F238E27FC236}">
                <a16:creationId xmlns:a16="http://schemas.microsoft.com/office/drawing/2014/main" id="{E06B46CA-1088-BB24-D08A-D0E5F65E440F}"/>
              </a:ext>
            </a:extLst>
          </p:cNvPr>
          <p:cNvSpPr txBox="1">
            <a:spLocks/>
          </p:cNvSpPr>
          <p:nvPr/>
        </p:nvSpPr>
        <p:spPr>
          <a:xfrm>
            <a:off x="900189" y="3240387"/>
            <a:ext cx="1980000" cy="1079500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1727993" eaLnBrk="1" latinLnBrk="0" hangingPunct="1">
              <a:spcAft>
                <a:spcPts val="600"/>
              </a:spcAft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995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993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988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985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979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endParaRPr lang="ru-RU" dirty="0"/>
          </a:p>
        </p:txBody>
      </p:sp>
      <p:sp>
        <p:nvSpPr>
          <p:cNvPr id="41" name="Текст 9">
            <a:extLst>
              <a:ext uri="{FF2B5EF4-FFF2-40B4-BE49-F238E27FC236}">
                <a16:creationId xmlns:a16="http://schemas.microsoft.com/office/drawing/2014/main" id="{A1FD3FD3-FBB1-1406-C223-1FDF69B83336}"/>
              </a:ext>
            </a:extLst>
          </p:cNvPr>
          <p:cNvSpPr txBox="1">
            <a:spLocks/>
          </p:cNvSpPr>
          <p:nvPr/>
        </p:nvSpPr>
        <p:spPr>
          <a:xfrm>
            <a:off x="900257" y="2880383"/>
            <a:ext cx="1980000" cy="3599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300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2"/>
                </a:solidFill>
                <a:ea typeface="Cormorant Garamond" pitchFamily="2" charset="-52"/>
              </a:rPr>
              <a:t>ADVANTAGE</a:t>
            </a:r>
            <a:endParaRPr lang="ru-RU" sz="1200" b="1" dirty="0">
              <a:solidFill>
                <a:schemeClr val="accent2"/>
              </a:solidFill>
              <a:ea typeface="Cormorant Garamond" pitchFamily="2" charset="-52"/>
            </a:endParaRP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0ABDD2DD-EA50-5DFE-C611-339F40863BCF}"/>
              </a:ext>
            </a:extLst>
          </p:cNvPr>
          <p:cNvSpPr txBox="1">
            <a:spLocks/>
          </p:cNvSpPr>
          <p:nvPr/>
        </p:nvSpPr>
        <p:spPr>
          <a:xfrm>
            <a:off x="3240216" y="1440375"/>
            <a:ext cx="2340829" cy="3597500"/>
          </a:xfrm>
          <a:prstGeom prst="rect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  <a:effectLst/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51" name="Прямоугольник: скругленные углы 9">
            <a:extLst>
              <a:ext uri="{FF2B5EF4-FFF2-40B4-BE49-F238E27FC236}">
                <a16:creationId xmlns:a16="http://schemas.microsoft.com/office/drawing/2014/main" id="{BEE956CD-0A59-A17E-BAD1-E406DE058234}"/>
              </a:ext>
            </a:extLst>
          </p:cNvPr>
          <p:cNvSpPr/>
          <p:nvPr/>
        </p:nvSpPr>
        <p:spPr>
          <a:xfrm>
            <a:off x="3419681" y="1800450"/>
            <a:ext cx="720000" cy="720000"/>
          </a:xfrm>
          <a:prstGeom prst="rect">
            <a:avLst/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0"/>
          </a:p>
        </p:txBody>
      </p:sp>
      <p:sp>
        <p:nvSpPr>
          <p:cNvPr id="52" name="Текст 14">
            <a:extLst>
              <a:ext uri="{FF2B5EF4-FFF2-40B4-BE49-F238E27FC236}">
                <a16:creationId xmlns:a16="http://schemas.microsoft.com/office/drawing/2014/main" id="{33E49746-BB42-C24F-9E24-C74E73CB041C}"/>
              </a:ext>
            </a:extLst>
          </p:cNvPr>
          <p:cNvSpPr txBox="1">
            <a:spLocks/>
          </p:cNvSpPr>
          <p:nvPr/>
        </p:nvSpPr>
        <p:spPr>
          <a:xfrm>
            <a:off x="3420187" y="3240458"/>
            <a:ext cx="1980000" cy="1079500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1727993" eaLnBrk="1" latinLnBrk="0" hangingPunct="1">
              <a:spcAft>
                <a:spcPts val="600"/>
              </a:spcAft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995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993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988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985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979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endParaRPr lang="ru-RU" dirty="0"/>
          </a:p>
        </p:txBody>
      </p:sp>
      <p:sp>
        <p:nvSpPr>
          <p:cNvPr id="53" name="Текст 9">
            <a:extLst>
              <a:ext uri="{FF2B5EF4-FFF2-40B4-BE49-F238E27FC236}">
                <a16:creationId xmlns:a16="http://schemas.microsoft.com/office/drawing/2014/main" id="{1F40D622-D3D2-7A87-4E3D-18956D9E2523}"/>
              </a:ext>
            </a:extLst>
          </p:cNvPr>
          <p:cNvSpPr txBox="1">
            <a:spLocks/>
          </p:cNvSpPr>
          <p:nvPr/>
        </p:nvSpPr>
        <p:spPr>
          <a:xfrm>
            <a:off x="3420255" y="2880454"/>
            <a:ext cx="1980000" cy="3599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300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2"/>
                </a:solidFill>
                <a:ea typeface="Cormorant Garamond" pitchFamily="2" charset="-52"/>
              </a:rPr>
              <a:t>ADVANTAGE</a:t>
            </a:r>
            <a:endParaRPr lang="ru-RU" sz="1200" b="1" dirty="0">
              <a:solidFill>
                <a:schemeClr val="accent2"/>
              </a:solidFill>
              <a:ea typeface="Cormorant Garamond" pitchFamily="2" charset="-52"/>
            </a:endParaRP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C2CEA139-393E-B357-65D8-351D0D995659}"/>
              </a:ext>
            </a:extLst>
          </p:cNvPr>
          <p:cNvSpPr txBox="1">
            <a:spLocks/>
          </p:cNvSpPr>
          <p:nvPr/>
        </p:nvSpPr>
        <p:spPr>
          <a:xfrm>
            <a:off x="5760244" y="1440375"/>
            <a:ext cx="2340829" cy="3597500"/>
          </a:xfrm>
          <a:prstGeom prst="rect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  <a:effectLst/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55" name="Прямоугольник: скругленные углы 9">
            <a:extLst>
              <a:ext uri="{FF2B5EF4-FFF2-40B4-BE49-F238E27FC236}">
                <a16:creationId xmlns:a16="http://schemas.microsoft.com/office/drawing/2014/main" id="{F0868331-11F2-010D-772F-F1E425502F6B}"/>
              </a:ext>
            </a:extLst>
          </p:cNvPr>
          <p:cNvSpPr/>
          <p:nvPr/>
        </p:nvSpPr>
        <p:spPr>
          <a:xfrm>
            <a:off x="5939709" y="1800450"/>
            <a:ext cx="720000" cy="720000"/>
          </a:xfrm>
          <a:prstGeom prst="rect">
            <a:avLst/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0"/>
          </a:p>
        </p:txBody>
      </p:sp>
      <p:sp>
        <p:nvSpPr>
          <p:cNvPr id="56" name="Текст 14">
            <a:extLst>
              <a:ext uri="{FF2B5EF4-FFF2-40B4-BE49-F238E27FC236}">
                <a16:creationId xmlns:a16="http://schemas.microsoft.com/office/drawing/2014/main" id="{D26F105E-3FC8-2C79-BCA4-5543DDC51E1B}"/>
              </a:ext>
            </a:extLst>
          </p:cNvPr>
          <p:cNvSpPr txBox="1">
            <a:spLocks/>
          </p:cNvSpPr>
          <p:nvPr/>
        </p:nvSpPr>
        <p:spPr>
          <a:xfrm>
            <a:off x="5940215" y="3240458"/>
            <a:ext cx="1980000" cy="1079500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1727993" eaLnBrk="1" latinLnBrk="0" hangingPunct="1">
              <a:spcAft>
                <a:spcPts val="600"/>
              </a:spcAft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995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993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988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985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979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endParaRPr lang="ru-RU" dirty="0"/>
          </a:p>
        </p:txBody>
      </p:sp>
      <p:sp>
        <p:nvSpPr>
          <p:cNvPr id="57" name="Текст 9">
            <a:extLst>
              <a:ext uri="{FF2B5EF4-FFF2-40B4-BE49-F238E27FC236}">
                <a16:creationId xmlns:a16="http://schemas.microsoft.com/office/drawing/2014/main" id="{0232A34E-B17B-E7C4-94EE-379B76F3EB4C}"/>
              </a:ext>
            </a:extLst>
          </p:cNvPr>
          <p:cNvSpPr txBox="1">
            <a:spLocks/>
          </p:cNvSpPr>
          <p:nvPr/>
        </p:nvSpPr>
        <p:spPr>
          <a:xfrm>
            <a:off x="5940283" y="2880454"/>
            <a:ext cx="1980000" cy="3599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300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2"/>
                </a:solidFill>
                <a:ea typeface="Cormorant Garamond" pitchFamily="2" charset="-52"/>
              </a:rPr>
              <a:t>ADVANTAGE</a:t>
            </a:r>
            <a:endParaRPr lang="ru-RU" sz="1200" b="1" dirty="0">
              <a:solidFill>
                <a:schemeClr val="accent2"/>
              </a:solidFill>
              <a:ea typeface="Cormorant Garamond" pitchFamily="2" charset="-52"/>
            </a:endParaRP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69B1D068-9980-B525-8F06-84332FB1E3C6}"/>
              </a:ext>
            </a:extLst>
          </p:cNvPr>
          <p:cNvSpPr txBox="1">
            <a:spLocks/>
          </p:cNvSpPr>
          <p:nvPr/>
        </p:nvSpPr>
        <p:spPr>
          <a:xfrm>
            <a:off x="8280272" y="1440375"/>
            <a:ext cx="2340829" cy="3597500"/>
          </a:xfrm>
          <a:prstGeom prst="rect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  <a:effectLst/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59" name="Прямоугольник: скругленные углы 9">
            <a:extLst>
              <a:ext uri="{FF2B5EF4-FFF2-40B4-BE49-F238E27FC236}">
                <a16:creationId xmlns:a16="http://schemas.microsoft.com/office/drawing/2014/main" id="{9CD31DF3-9A19-4749-A6FC-3274E4194B57}"/>
              </a:ext>
            </a:extLst>
          </p:cNvPr>
          <p:cNvSpPr/>
          <p:nvPr/>
        </p:nvSpPr>
        <p:spPr>
          <a:xfrm>
            <a:off x="8459737" y="1800450"/>
            <a:ext cx="720000" cy="720000"/>
          </a:xfrm>
          <a:prstGeom prst="rect">
            <a:avLst/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0"/>
          </a:p>
        </p:txBody>
      </p:sp>
      <p:sp>
        <p:nvSpPr>
          <p:cNvPr id="60" name="Текст 14">
            <a:extLst>
              <a:ext uri="{FF2B5EF4-FFF2-40B4-BE49-F238E27FC236}">
                <a16:creationId xmlns:a16="http://schemas.microsoft.com/office/drawing/2014/main" id="{8037B164-9908-29AB-3133-3A95BE8B50C2}"/>
              </a:ext>
            </a:extLst>
          </p:cNvPr>
          <p:cNvSpPr txBox="1">
            <a:spLocks/>
          </p:cNvSpPr>
          <p:nvPr/>
        </p:nvSpPr>
        <p:spPr>
          <a:xfrm>
            <a:off x="8460243" y="3240458"/>
            <a:ext cx="1980000" cy="1079500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1727993" eaLnBrk="1" latinLnBrk="0" hangingPunct="1">
              <a:spcAft>
                <a:spcPts val="600"/>
              </a:spcAft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995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993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988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985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979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endParaRPr lang="ru-RU" dirty="0"/>
          </a:p>
        </p:txBody>
      </p:sp>
      <p:sp>
        <p:nvSpPr>
          <p:cNvPr id="61" name="Текст 9">
            <a:extLst>
              <a:ext uri="{FF2B5EF4-FFF2-40B4-BE49-F238E27FC236}">
                <a16:creationId xmlns:a16="http://schemas.microsoft.com/office/drawing/2014/main" id="{86B58C00-F8E7-A7C5-4875-20F4B3C0CA9A}"/>
              </a:ext>
            </a:extLst>
          </p:cNvPr>
          <p:cNvSpPr txBox="1">
            <a:spLocks/>
          </p:cNvSpPr>
          <p:nvPr/>
        </p:nvSpPr>
        <p:spPr>
          <a:xfrm>
            <a:off x="8460311" y="2880454"/>
            <a:ext cx="1980000" cy="3599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300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2"/>
                </a:solidFill>
                <a:ea typeface="Cormorant Garamond" pitchFamily="2" charset="-52"/>
              </a:rPr>
              <a:t>ADVANTAGE</a:t>
            </a:r>
            <a:endParaRPr lang="ru-RU" sz="1200" b="1" dirty="0">
              <a:solidFill>
                <a:schemeClr val="accent2"/>
              </a:solidFill>
              <a:ea typeface="Cormorant Garamond" pitchFamily="2" charset="-52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362E42-D4CA-CD44-3C5B-B020F79D5162}"/>
              </a:ext>
            </a:extLst>
          </p:cNvPr>
          <p:cNvCxnSpPr/>
          <p:nvPr/>
        </p:nvCxnSpPr>
        <p:spPr>
          <a:xfrm>
            <a:off x="720725" y="1440529"/>
            <a:ext cx="23400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36BE55-02CB-9350-9C0C-87EF9F326987}"/>
              </a:ext>
            </a:extLst>
          </p:cNvPr>
          <p:cNvCxnSpPr/>
          <p:nvPr/>
        </p:nvCxnSpPr>
        <p:spPr>
          <a:xfrm>
            <a:off x="3240216" y="1440375"/>
            <a:ext cx="23400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49AC33-4DC7-BB98-8EA2-C919DEAD4F90}"/>
              </a:ext>
            </a:extLst>
          </p:cNvPr>
          <p:cNvCxnSpPr/>
          <p:nvPr/>
        </p:nvCxnSpPr>
        <p:spPr>
          <a:xfrm>
            <a:off x="5759707" y="1440221"/>
            <a:ext cx="23400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2D9483-0759-875E-2A8A-DFC653BB4EA3}"/>
              </a:ext>
            </a:extLst>
          </p:cNvPr>
          <p:cNvCxnSpPr/>
          <p:nvPr/>
        </p:nvCxnSpPr>
        <p:spPr>
          <a:xfrm>
            <a:off x="8279198" y="1440067"/>
            <a:ext cx="23400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64FADE1D-F5B3-13E8-419E-F0ACD292A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683" y="2025379"/>
            <a:ext cx="270000" cy="27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0FBD0D7-16DF-1427-D89F-7DFA172C8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4681" y="2025450"/>
            <a:ext cx="270000" cy="27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555EFC7-47C1-B8D6-E6D4-F6F1A3C6D8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64709" y="2025450"/>
            <a:ext cx="270000" cy="27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0C12783-73FF-3BC9-4574-CADBB40F1A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84737" y="2025450"/>
            <a:ext cx="27000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7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4AF27238-B49C-3F49-EA2D-372E5CFCF2CD}"/>
              </a:ext>
            </a:extLst>
          </p:cNvPr>
          <p:cNvSpPr txBox="1">
            <a:spLocks/>
          </p:cNvSpPr>
          <p:nvPr/>
        </p:nvSpPr>
        <p:spPr>
          <a:xfrm>
            <a:off x="720218" y="1440304"/>
            <a:ext cx="2340829" cy="35975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effectLst/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18BEB-0303-3B65-03BC-CDFC9B7FA6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Advantages</a:t>
            </a:r>
          </a:p>
        </p:txBody>
      </p:sp>
      <p:sp>
        <p:nvSpPr>
          <p:cNvPr id="37" name="Текст 14">
            <a:extLst>
              <a:ext uri="{FF2B5EF4-FFF2-40B4-BE49-F238E27FC236}">
                <a16:creationId xmlns:a16="http://schemas.microsoft.com/office/drawing/2014/main" id="{E06B46CA-1088-BB24-D08A-D0E5F65E440F}"/>
              </a:ext>
            </a:extLst>
          </p:cNvPr>
          <p:cNvSpPr txBox="1">
            <a:spLocks/>
          </p:cNvSpPr>
          <p:nvPr/>
        </p:nvSpPr>
        <p:spPr>
          <a:xfrm>
            <a:off x="900189" y="3240387"/>
            <a:ext cx="1980000" cy="1079500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1727993" eaLnBrk="1" latinLnBrk="0" hangingPunct="1">
              <a:spcAft>
                <a:spcPts val="600"/>
              </a:spcAft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995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993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988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985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979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Lorem ipsum dolor sit </a:t>
            </a:r>
            <a:r>
              <a:rPr lang="en-US" dirty="0" err="1">
                <a:latin typeface="+mj-lt"/>
              </a:rPr>
              <a:t>amet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consectetuer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adipiscing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elit</a:t>
            </a:r>
            <a:r>
              <a:rPr lang="en-US" dirty="0">
                <a:latin typeface="+mj-lt"/>
              </a:rPr>
              <a:t>. Maecenas </a:t>
            </a:r>
            <a:r>
              <a:rPr lang="en-US" dirty="0" err="1">
                <a:latin typeface="+mj-lt"/>
              </a:rPr>
              <a:t>porttitor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congue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massa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Fusce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posuere</a:t>
            </a:r>
            <a:r>
              <a:rPr lang="en-US" dirty="0">
                <a:latin typeface="+mj-lt"/>
              </a:rPr>
              <a:t>, magna sed pulvinar </a:t>
            </a:r>
            <a:r>
              <a:rPr lang="en-US" dirty="0" err="1">
                <a:latin typeface="+mj-lt"/>
              </a:rPr>
              <a:t>ultricies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purus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lectus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malesuada</a:t>
            </a:r>
            <a:r>
              <a:rPr lang="en-US" dirty="0">
                <a:latin typeface="+mj-lt"/>
              </a:rPr>
              <a:t> libero, sit </a:t>
            </a:r>
            <a:r>
              <a:rPr lang="en-US" dirty="0" err="1">
                <a:latin typeface="+mj-lt"/>
              </a:rPr>
              <a:t>amet</a:t>
            </a:r>
            <a:endParaRPr lang="ru-RU" dirty="0">
              <a:latin typeface="+mj-lt"/>
            </a:endParaRPr>
          </a:p>
        </p:txBody>
      </p:sp>
      <p:sp>
        <p:nvSpPr>
          <p:cNvPr id="41" name="Текст 9">
            <a:extLst>
              <a:ext uri="{FF2B5EF4-FFF2-40B4-BE49-F238E27FC236}">
                <a16:creationId xmlns:a16="http://schemas.microsoft.com/office/drawing/2014/main" id="{A1FD3FD3-FBB1-1406-C223-1FDF69B83336}"/>
              </a:ext>
            </a:extLst>
          </p:cNvPr>
          <p:cNvSpPr txBox="1">
            <a:spLocks/>
          </p:cNvSpPr>
          <p:nvPr/>
        </p:nvSpPr>
        <p:spPr>
          <a:xfrm>
            <a:off x="900257" y="2700389"/>
            <a:ext cx="1980000" cy="3599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300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2"/>
                </a:solidFill>
                <a:latin typeface="+mn-lt"/>
                <a:ea typeface="Cormorant Garamond" pitchFamily="2" charset="-52"/>
              </a:rPr>
              <a:t>ADVANTAGE</a:t>
            </a:r>
            <a:endParaRPr lang="ru-RU" sz="1200" b="1" dirty="0">
              <a:solidFill>
                <a:schemeClr val="accent2"/>
              </a:solidFill>
              <a:latin typeface="+mn-lt"/>
              <a:ea typeface="Cormorant Garamond" pitchFamily="2" charset="-52"/>
            </a:endParaRP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0ABDD2DD-EA50-5DFE-C611-339F40863BCF}"/>
              </a:ext>
            </a:extLst>
          </p:cNvPr>
          <p:cNvSpPr txBox="1">
            <a:spLocks/>
          </p:cNvSpPr>
          <p:nvPr/>
        </p:nvSpPr>
        <p:spPr>
          <a:xfrm>
            <a:off x="3240216" y="1440375"/>
            <a:ext cx="2340829" cy="35975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effectLst/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52" name="Текст 14">
            <a:extLst>
              <a:ext uri="{FF2B5EF4-FFF2-40B4-BE49-F238E27FC236}">
                <a16:creationId xmlns:a16="http://schemas.microsoft.com/office/drawing/2014/main" id="{33E49746-BB42-C24F-9E24-C74E73CB041C}"/>
              </a:ext>
            </a:extLst>
          </p:cNvPr>
          <p:cNvSpPr txBox="1">
            <a:spLocks/>
          </p:cNvSpPr>
          <p:nvPr/>
        </p:nvSpPr>
        <p:spPr>
          <a:xfrm>
            <a:off x="3420187" y="3240458"/>
            <a:ext cx="1980000" cy="1079500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1727993" eaLnBrk="1" latinLnBrk="0" hangingPunct="1">
              <a:spcAft>
                <a:spcPts val="600"/>
              </a:spcAft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995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993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988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985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979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Lorem ipsum dolor sit </a:t>
            </a:r>
            <a:r>
              <a:rPr lang="en-US" dirty="0" err="1">
                <a:latin typeface="+mj-lt"/>
              </a:rPr>
              <a:t>amet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consectetuer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adipiscing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elit</a:t>
            </a:r>
            <a:r>
              <a:rPr lang="en-US" dirty="0">
                <a:latin typeface="+mj-lt"/>
              </a:rPr>
              <a:t>. Maecenas </a:t>
            </a:r>
            <a:r>
              <a:rPr lang="en-US" dirty="0" err="1">
                <a:latin typeface="+mj-lt"/>
              </a:rPr>
              <a:t>porttitor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congue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massa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Fusce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posuere</a:t>
            </a:r>
            <a:r>
              <a:rPr lang="en-US" dirty="0">
                <a:latin typeface="+mj-lt"/>
              </a:rPr>
              <a:t>, magna sed pulvinar </a:t>
            </a:r>
            <a:r>
              <a:rPr lang="en-US" dirty="0" err="1">
                <a:latin typeface="+mj-lt"/>
              </a:rPr>
              <a:t>ultricies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purus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lectus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malesuada</a:t>
            </a:r>
            <a:r>
              <a:rPr lang="en-US" dirty="0">
                <a:latin typeface="+mj-lt"/>
              </a:rPr>
              <a:t> libero, sit </a:t>
            </a:r>
            <a:r>
              <a:rPr lang="en-US" dirty="0" err="1">
                <a:latin typeface="+mj-lt"/>
              </a:rPr>
              <a:t>amet</a:t>
            </a:r>
            <a:endParaRPr lang="ru-RU" dirty="0">
              <a:latin typeface="+mj-lt"/>
            </a:endParaRPr>
          </a:p>
        </p:txBody>
      </p:sp>
      <p:sp>
        <p:nvSpPr>
          <p:cNvPr id="53" name="Текст 9">
            <a:extLst>
              <a:ext uri="{FF2B5EF4-FFF2-40B4-BE49-F238E27FC236}">
                <a16:creationId xmlns:a16="http://schemas.microsoft.com/office/drawing/2014/main" id="{1F40D622-D3D2-7A87-4E3D-18956D9E2523}"/>
              </a:ext>
            </a:extLst>
          </p:cNvPr>
          <p:cNvSpPr txBox="1">
            <a:spLocks/>
          </p:cNvSpPr>
          <p:nvPr/>
        </p:nvSpPr>
        <p:spPr>
          <a:xfrm>
            <a:off x="3420255" y="2700460"/>
            <a:ext cx="1980000" cy="3599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300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2"/>
                </a:solidFill>
                <a:latin typeface="+mn-lt"/>
                <a:ea typeface="Cormorant Garamond" pitchFamily="2" charset="-52"/>
              </a:rPr>
              <a:t>ADVANTAGE</a:t>
            </a:r>
            <a:endParaRPr lang="ru-RU" sz="1200" b="1" dirty="0">
              <a:solidFill>
                <a:schemeClr val="accent2"/>
              </a:solidFill>
              <a:latin typeface="+mn-lt"/>
              <a:ea typeface="Cormorant Garamond" pitchFamily="2" charset="-52"/>
            </a:endParaRP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C2CEA139-393E-B357-65D8-351D0D995659}"/>
              </a:ext>
            </a:extLst>
          </p:cNvPr>
          <p:cNvSpPr txBox="1">
            <a:spLocks/>
          </p:cNvSpPr>
          <p:nvPr/>
        </p:nvSpPr>
        <p:spPr>
          <a:xfrm>
            <a:off x="5760244" y="1440375"/>
            <a:ext cx="2340829" cy="35975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effectLst/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56" name="Текст 14">
            <a:extLst>
              <a:ext uri="{FF2B5EF4-FFF2-40B4-BE49-F238E27FC236}">
                <a16:creationId xmlns:a16="http://schemas.microsoft.com/office/drawing/2014/main" id="{D26F105E-3FC8-2C79-BCA4-5543DDC51E1B}"/>
              </a:ext>
            </a:extLst>
          </p:cNvPr>
          <p:cNvSpPr txBox="1">
            <a:spLocks/>
          </p:cNvSpPr>
          <p:nvPr/>
        </p:nvSpPr>
        <p:spPr>
          <a:xfrm>
            <a:off x="5940215" y="3240458"/>
            <a:ext cx="1980000" cy="1079500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1727993" eaLnBrk="1" latinLnBrk="0" hangingPunct="1">
              <a:spcAft>
                <a:spcPts val="600"/>
              </a:spcAft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995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993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988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985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979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Lorem ipsum dolor sit </a:t>
            </a:r>
            <a:r>
              <a:rPr lang="en-US" dirty="0" err="1">
                <a:latin typeface="+mj-lt"/>
              </a:rPr>
              <a:t>amet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consectetuer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adipiscing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elit</a:t>
            </a:r>
            <a:r>
              <a:rPr lang="en-US" dirty="0">
                <a:latin typeface="+mj-lt"/>
              </a:rPr>
              <a:t>. Maecenas </a:t>
            </a:r>
            <a:r>
              <a:rPr lang="en-US" dirty="0" err="1">
                <a:latin typeface="+mj-lt"/>
              </a:rPr>
              <a:t>porttitor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congue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massa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Fusce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posuere</a:t>
            </a:r>
            <a:r>
              <a:rPr lang="en-US" dirty="0">
                <a:latin typeface="+mj-lt"/>
              </a:rPr>
              <a:t>, magna sed pulvinar </a:t>
            </a:r>
            <a:r>
              <a:rPr lang="en-US" dirty="0" err="1">
                <a:latin typeface="+mj-lt"/>
              </a:rPr>
              <a:t>ultricies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purus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lectus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malesuada</a:t>
            </a:r>
            <a:r>
              <a:rPr lang="en-US" dirty="0">
                <a:latin typeface="+mj-lt"/>
              </a:rPr>
              <a:t> libero, sit </a:t>
            </a:r>
            <a:r>
              <a:rPr lang="en-US" dirty="0" err="1">
                <a:latin typeface="+mj-lt"/>
              </a:rPr>
              <a:t>amet</a:t>
            </a:r>
            <a:endParaRPr lang="ru-RU" dirty="0">
              <a:latin typeface="+mj-lt"/>
            </a:endParaRPr>
          </a:p>
        </p:txBody>
      </p:sp>
      <p:sp>
        <p:nvSpPr>
          <p:cNvPr id="57" name="Текст 9">
            <a:extLst>
              <a:ext uri="{FF2B5EF4-FFF2-40B4-BE49-F238E27FC236}">
                <a16:creationId xmlns:a16="http://schemas.microsoft.com/office/drawing/2014/main" id="{0232A34E-B17B-E7C4-94EE-379B76F3EB4C}"/>
              </a:ext>
            </a:extLst>
          </p:cNvPr>
          <p:cNvSpPr txBox="1">
            <a:spLocks/>
          </p:cNvSpPr>
          <p:nvPr/>
        </p:nvSpPr>
        <p:spPr>
          <a:xfrm>
            <a:off x="5940283" y="2700460"/>
            <a:ext cx="1980000" cy="3599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300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2"/>
                </a:solidFill>
                <a:latin typeface="+mn-lt"/>
                <a:ea typeface="Cormorant Garamond" pitchFamily="2" charset="-52"/>
              </a:rPr>
              <a:t>ADVANTAGE</a:t>
            </a:r>
            <a:endParaRPr lang="ru-RU" sz="1200" b="1" dirty="0">
              <a:solidFill>
                <a:schemeClr val="accent2"/>
              </a:solidFill>
              <a:latin typeface="+mn-lt"/>
              <a:ea typeface="Cormorant Garamond" pitchFamily="2" charset="-52"/>
            </a:endParaRP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69B1D068-9980-B525-8F06-84332FB1E3C6}"/>
              </a:ext>
            </a:extLst>
          </p:cNvPr>
          <p:cNvSpPr txBox="1">
            <a:spLocks/>
          </p:cNvSpPr>
          <p:nvPr/>
        </p:nvSpPr>
        <p:spPr>
          <a:xfrm>
            <a:off x="8280272" y="1440375"/>
            <a:ext cx="2340829" cy="3597500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effectLst/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60" name="Текст 14">
            <a:extLst>
              <a:ext uri="{FF2B5EF4-FFF2-40B4-BE49-F238E27FC236}">
                <a16:creationId xmlns:a16="http://schemas.microsoft.com/office/drawing/2014/main" id="{8037B164-9908-29AB-3133-3A95BE8B50C2}"/>
              </a:ext>
            </a:extLst>
          </p:cNvPr>
          <p:cNvSpPr txBox="1">
            <a:spLocks/>
          </p:cNvSpPr>
          <p:nvPr/>
        </p:nvSpPr>
        <p:spPr>
          <a:xfrm>
            <a:off x="8460243" y="3240458"/>
            <a:ext cx="1980000" cy="1079500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1727993" eaLnBrk="1" latinLnBrk="0" hangingPunct="1">
              <a:spcAft>
                <a:spcPts val="600"/>
              </a:spcAft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995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993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988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985" indent="0" defTabSz="1727993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979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defTabSz="1727993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Lorem ipsum dolor sit </a:t>
            </a:r>
            <a:r>
              <a:rPr lang="en-US" dirty="0" err="1">
                <a:latin typeface="+mj-lt"/>
              </a:rPr>
              <a:t>amet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consectetuer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adipiscing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elit</a:t>
            </a:r>
            <a:r>
              <a:rPr lang="en-US" dirty="0">
                <a:latin typeface="+mj-lt"/>
              </a:rPr>
              <a:t>. Maecenas </a:t>
            </a:r>
            <a:r>
              <a:rPr lang="en-US" dirty="0" err="1">
                <a:latin typeface="+mj-lt"/>
              </a:rPr>
              <a:t>porttitor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congue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massa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Fusce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posuere</a:t>
            </a:r>
            <a:r>
              <a:rPr lang="en-US" dirty="0">
                <a:latin typeface="+mj-lt"/>
              </a:rPr>
              <a:t>, magna sed pulvinar </a:t>
            </a:r>
            <a:r>
              <a:rPr lang="en-US" dirty="0" err="1">
                <a:latin typeface="+mj-lt"/>
              </a:rPr>
              <a:t>ultricies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purus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lectus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malesuada</a:t>
            </a:r>
            <a:r>
              <a:rPr lang="en-US" dirty="0">
                <a:latin typeface="+mj-lt"/>
              </a:rPr>
              <a:t> libero, sit </a:t>
            </a:r>
            <a:r>
              <a:rPr lang="en-US" dirty="0" err="1">
                <a:latin typeface="+mj-lt"/>
              </a:rPr>
              <a:t>amet</a:t>
            </a:r>
            <a:endParaRPr lang="ru-RU" dirty="0">
              <a:latin typeface="+mj-lt"/>
            </a:endParaRPr>
          </a:p>
        </p:txBody>
      </p:sp>
      <p:sp>
        <p:nvSpPr>
          <p:cNvPr id="61" name="Текст 9">
            <a:extLst>
              <a:ext uri="{FF2B5EF4-FFF2-40B4-BE49-F238E27FC236}">
                <a16:creationId xmlns:a16="http://schemas.microsoft.com/office/drawing/2014/main" id="{86B58C00-F8E7-A7C5-4875-20F4B3C0CA9A}"/>
              </a:ext>
            </a:extLst>
          </p:cNvPr>
          <p:cNvSpPr txBox="1">
            <a:spLocks/>
          </p:cNvSpPr>
          <p:nvPr/>
        </p:nvSpPr>
        <p:spPr>
          <a:xfrm>
            <a:off x="8460311" y="2700460"/>
            <a:ext cx="1980000" cy="3599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300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2"/>
                </a:solidFill>
                <a:latin typeface="+mn-lt"/>
                <a:ea typeface="Cormorant Garamond" pitchFamily="2" charset="-52"/>
              </a:rPr>
              <a:t>ADVANTAGE</a:t>
            </a:r>
            <a:endParaRPr lang="ru-RU" sz="1200" b="1" dirty="0">
              <a:solidFill>
                <a:schemeClr val="accent2"/>
              </a:solidFill>
              <a:latin typeface="+mn-lt"/>
              <a:ea typeface="Cormorant Garamond" pitchFamily="2" charset="-52"/>
            </a:endParaRP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D54945C-AE0A-9751-8F15-C679229FA27E}"/>
              </a:ext>
            </a:extLst>
          </p:cNvPr>
          <p:cNvSpPr txBox="1">
            <a:spLocks/>
          </p:cNvSpPr>
          <p:nvPr/>
        </p:nvSpPr>
        <p:spPr>
          <a:xfrm>
            <a:off x="720188" y="1440375"/>
            <a:ext cx="2340830" cy="719931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effectLst/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F236F98-0DFA-2FC8-CE85-4A6018FAE234}"/>
              </a:ext>
            </a:extLst>
          </p:cNvPr>
          <p:cNvSpPr txBox="1">
            <a:spLocks/>
          </p:cNvSpPr>
          <p:nvPr/>
        </p:nvSpPr>
        <p:spPr>
          <a:xfrm>
            <a:off x="3240216" y="1440375"/>
            <a:ext cx="2340830" cy="719931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effectLst/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083B0E16-A535-DE13-8FF9-B1F416DB6301}"/>
              </a:ext>
            </a:extLst>
          </p:cNvPr>
          <p:cNvSpPr txBox="1">
            <a:spLocks/>
          </p:cNvSpPr>
          <p:nvPr/>
        </p:nvSpPr>
        <p:spPr>
          <a:xfrm>
            <a:off x="5760244" y="1440375"/>
            <a:ext cx="2340830" cy="719931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effectLst/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B489321-4183-C03A-39E1-B5BE75DE6D38}"/>
              </a:ext>
            </a:extLst>
          </p:cNvPr>
          <p:cNvSpPr txBox="1">
            <a:spLocks/>
          </p:cNvSpPr>
          <p:nvPr/>
        </p:nvSpPr>
        <p:spPr>
          <a:xfrm>
            <a:off x="8280272" y="1440375"/>
            <a:ext cx="2340830" cy="719931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effectLst/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 dirty="0"/>
          </a:p>
        </p:txBody>
      </p:sp>
      <p:sp>
        <p:nvSpPr>
          <p:cNvPr id="8" name="Прямоугольник: скругленные углы 9">
            <a:extLst>
              <a:ext uri="{FF2B5EF4-FFF2-40B4-BE49-F238E27FC236}">
                <a16:creationId xmlns:a16="http://schemas.microsoft.com/office/drawing/2014/main" id="{A9069E9D-E7C9-F5F4-DBE5-2FDF3913D903}"/>
              </a:ext>
            </a:extLst>
          </p:cNvPr>
          <p:cNvSpPr/>
          <p:nvPr/>
        </p:nvSpPr>
        <p:spPr>
          <a:xfrm>
            <a:off x="899683" y="1800379"/>
            <a:ext cx="720000" cy="720000"/>
          </a:xfrm>
          <a:prstGeom prst="rect">
            <a:avLst/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0"/>
          </a:p>
        </p:txBody>
      </p:sp>
      <p:sp>
        <p:nvSpPr>
          <p:cNvPr id="9" name="Прямоугольник: скругленные углы 9">
            <a:extLst>
              <a:ext uri="{FF2B5EF4-FFF2-40B4-BE49-F238E27FC236}">
                <a16:creationId xmlns:a16="http://schemas.microsoft.com/office/drawing/2014/main" id="{678A6C2B-3C58-3AF4-65B4-59626012C822}"/>
              </a:ext>
            </a:extLst>
          </p:cNvPr>
          <p:cNvSpPr/>
          <p:nvPr/>
        </p:nvSpPr>
        <p:spPr>
          <a:xfrm>
            <a:off x="3419681" y="1800450"/>
            <a:ext cx="720000" cy="720000"/>
          </a:xfrm>
          <a:prstGeom prst="rect">
            <a:avLst/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52479CC-44FC-182C-B5EC-CDE03CCE0CDE}"/>
              </a:ext>
            </a:extLst>
          </p:cNvPr>
          <p:cNvSpPr/>
          <p:nvPr/>
        </p:nvSpPr>
        <p:spPr>
          <a:xfrm>
            <a:off x="5939709" y="1800450"/>
            <a:ext cx="720000" cy="720000"/>
          </a:xfrm>
          <a:prstGeom prst="rect">
            <a:avLst/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0"/>
          </a:p>
        </p:txBody>
      </p:sp>
      <p:sp>
        <p:nvSpPr>
          <p:cNvPr id="11" name="Прямоугольник: скругленные углы 9">
            <a:extLst>
              <a:ext uri="{FF2B5EF4-FFF2-40B4-BE49-F238E27FC236}">
                <a16:creationId xmlns:a16="http://schemas.microsoft.com/office/drawing/2014/main" id="{BD6D0172-0CD7-5B5F-D986-953EE3696E78}"/>
              </a:ext>
            </a:extLst>
          </p:cNvPr>
          <p:cNvSpPr/>
          <p:nvPr/>
        </p:nvSpPr>
        <p:spPr>
          <a:xfrm>
            <a:off x="8459737" y="1800450"/>
            <a:ext cx="720000" cy="720000"/>
          </a:xfrm>
          <a:prstGeom prst="rect">
            <a:avLst/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95C11F-E306-892F-FB46-E45BC1C8CE3A}"/>
              </a:ext>
            </a:extLst>
          </p:cNvPr>
          <p:cNvCxnSpPr/>
          <p:nvPr/>
        </p:nvCxnSpPr>
        <p:spPr>
          <a:xfrm>
            <a:off x="720725" y="1440529"/>
            <a:ext cx="23400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06AC2-CC80-31FF-FDA2-C50191BDA6CE}"/>
              </a:ext>
            </a:extLst>
          </p:cNvPr>
          <p:cNvCxnSpPr/>
          <p:nvPr/>
        </p:nvCxnSpPr>
        <p:spPr>
          <a:xfrm>
            <a:off x="3240216" y="1440375"/>
            <a:ext cx="23400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0AC63B-06D3-CC7C-AB79-3ACCE2B4E7CB}"/>
              </a:ext>
            </a:extLst>
          </p:cNvPr>
          <p:cNvCxnSpPr/>
          <p:nvPr/>
        </p:nvCxnSpPr>
        <p:spPr>
          <a:xfrm>
            <a:off x="5759707" y="1440221"/>
            <a:ext cx="23400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372AFB-898A-8C7B-4078-0B61BEF0A3D2}"/>
              </a:ext>
            </a:extLst>
          </p:cNvPr>
          <p:cNvCxnSpPr/>
          <p:nvPr/>
        </p:nvCxnSpPr>
        <p:spPr>
          <a:xfrm>
            <a:off x="8279198" y="1440067"/>
            <a:ext cx="23400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D943F5B4-82B6-B204-4A23-B5D982556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683" y="2025379"/>
            <a:ext cx="270000" cy="27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7354E6B-7B10-A4DF-6A84-AFAA33260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4681" y="2025450"/>
            <a:ext cx="270000" cy="270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CF2A7A8-E31E-E114-720E-20EC3270B7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64709" y="2025450"/>
            <a:ext cx="270000" cy="27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DE759E3-B294-B4E0-EE81-9EE12D6ED9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84737" y="2025450"/>
            <a:ext cx="27000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5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18BEB-0303-3B65-03BC-CDFC9B7FA6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Data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1F7931-DC65-75A5-0481-838F11240EA7}"/>
              </a:ext>
            </a:extLst>
          </p:cNvPr>
          <p:cNvSpPr/>
          <p:nvPr/>
        </p:nvSpPr>
        <p:spPr>
          <a:xfrm>
            <a:off x="5040236" y="1080063"/>
            <a:ext cx="5759526" cy="2070017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Текст 14">
            <a:extLst>
              <a:ext uri="{FF2B5EF4-FFF2-40B4-BE49-F238E27FC236}">
                <a16:creationId xmlns:a16="http://schemas.microsoft.com/office/drawing/2014/main" id="{DB9806F3-54B1-190B-AD16-7C10A618BDD6}"/>
              </a:ext>
            </a:extLst>
          </p:cNvPr>
          <p:cNvSpPr txBox="1">
            <a:spLocks/>
          </p:cNvSpPr>
          <p:nvPr/>
        </p:nvSpPr>
        <p:spPr>
          <a:xfrm>
            <a:off x="720187" y="3780094"/>
            <a:ext cx="3599397" cy="1530009"/>
          </a:xfrm>
          <a:prstGeom prst="rect">
            <a:avLst/>
          </a:prstGeom>
        </p:spPr>
        <p:txBody>
          <a:bodyPr lIns="0" tIns="108000" rIns="0" bIns="0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Maecenas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congue</a:t>
            </a:r>
            <a:r>
              <a:rPr lang="en-US" sz="1100" dirty="0"/>
              <a:t> </a:t>
            </a:r>
            <a:r>
              <a:rPr lang="en-US" sz="1100" dirty="0" err="1"/>
              <a:t>massa</a:t>
            </a:r>
            <a:r>
              <a:rPr lang="en-US" sz="1100" dirty="0"/>
              <a:t>. </a:t>
            </a:r>
            <a:r>
              <a:rPr lang="en-US" sz="1100" dirty="0" err="1"/>
              <a:t>Fusce</a:t>
            </a:r>
            <a:r>
              <a:rPr lang="en-US" sz="1100" dirty="0"/>
              <a:t> </a:t>
            </a:r>
            <a:r>
              <a:rPr lang="en-US" sz="1100" dirty="0" err="1"/>
              <a:t>posuere</a:t>
            </a:r>
            <a:r>
              <a:rPr lang="en-US" sz="1100" dirty="0"/>
              <a:t>, magna sed pulvinar </a:t>
            </a:r>
            <a:r>
              <a:rPr lang="en-US" sz="1100" dirty="0" err="1"/>
              <a:t>ultricies</a:t>
            </a:r>
            <a:r>
              <a:rPr lang="en-US" sz="1100" dirty="0"/>
              <a:t>, </a:t>
            </a:r>
            <a:r>
              <a:rPr lang="en-US" sz="1100" dirty="0" err="1"/>
              <a:t>purus</a:t>
            </a:r>
            <a:r>
              <a:rPr lang="en-US" sz="1100" dirty="0"/>
              <a:t> </a:t>
            </a:r>
            <a:r>
              <a:rPr lang="en-US" sz="1100" dirty="0" err="1"/>
              <a:t>lectus</a:t>
            </a:r>
            <a:r>
              <a:rPr lang="en-US" sz="1100" dirty="0"/>
              <a:t> </a:t>
            </a:r>
            <a:r>
              <a:rPr lang="en-US" sz="1100" dirty="0" err="1"/>
              <a:t>malesuada</a:t>
            </a:r>
            <a:r>
              <a:rPr lang="en-US" sz="1100" dirty="0"/>
              <a:t> libero, sit </a:t>
            </a:r>
            <a:r>
              <a:rPr lang="en-US" sz="1100" dirty="0" err="1"/>
              <a:t>amet</a:t>
            </a:r>
            <a:r>
              <a:rPr lang="uk-UA" sz="1100" dirty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Maecenas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congue</a:t>
            </a:r>
            <a:r>
              <a:rPr lang="en-US" sz="1100" dirty="0"/>
              <a:t> </a:t>
            </a:r>
            <a:r>
              <a:rPr lang="en-US" sz="1100" dirty="0" err="1"/>
              <a:t>massa</a:t>
            </a:r>
            <a:r>
              <a:rPr lang="en-US" sz="1100" dirty="0"/>
              <a:t>. </a:t>
            </a:r>
            <a:r>
              <a:rPr lang="en-US" sz="1100" dirty="0" err="1"/>
              <a:t>Fusce</a:t>
            </a:r>
            <a:r>
              <a:rPr lang="en-US" sz="1100" dirty="0"/>
              <a:t> </a:t>
            </a:r>
            <a:r>
              <a:rPr lang="en-US" sz="1100" dirty="0" err="1"/>
              <a:t>posuere</a:t>
            </a:r>
            <a:r>
              <a:rPr lang="en-US" sz="1100" dirty="0"/>
              <a:t>, magna sed pulvinar </a:t>
            </a:r>
            <a:r>
              <a:rPr lang="en-US" sz="1100" dirty="0" err="1"/>
              <a:t>ultricies</a:t>
            </a:r>
            <a:r>
              <a:rPr lang="en-US" sz="1100" dirty="0"/>
              <a:t>, </a:t>
            </a:r>
            <a:r>
              <a:rPr lang="en-US" sz="1100" dirty="0" err="1"/>
              <a:t>purus</a:t>
            </a:r>
            <a:r>
              <a:rPr lang="en-US" sz="1100" dirty="0"/>
              <a:t> </a:t>
            </a:r>
            <a:r>
              <a:rPr lang="en-US" sz="1100" dirty="0" err="1"/>
              <a:t>lectus</a:t>
            </a:r>
            <a:r>
              <a:rPr lang="en-US" sz="1100" dirty="0"/>
              <a:t> </a:t>
            </a:r>
            <a:r>
              <a:rPr lang="en-US" sz="1100" dirty="0" err="1"/>
              <a:t>malesuada</a:t>
            </a:r>
            <a:r>
              <a:rPr lang="en-US" sz="1100" dirty="0"/>
              <a:t> libero, sit </a:t>
            </a:r>
            <a:r>
              <a:rPr lang="en-US" sz="1100" dirty="0" err="1"/>
              <a:t>amet</a:t>
            </a:r>
            <a:r>
              <a:rPr lang="uk-UA" sz="1100" dirty="0"/>
              <a:t>. </a:t>
            </a:r>
            <a:endParaRPr lang="ru-RU" sz="11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ru-RU" sz="1100" dirty="0"/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id="{CE6E2039-3B10-663F-3381-E136753368CA}"/>
              </a:ext>
            </a:extLst>
          </p:cNvPr>
          <p:cNvSpPr txBox="1">
            <a:spLocks/>
          </p:cNvSpPr>
          <p:nvPr/>
        </p:nvSpPr>
        <p:spPr>
          <a:xfrm>
            <a:off x="720255" y="3420089"/>
            <a:ext cx="3599397" cy="3599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300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/>
                </a:solidFill>
                <a:latin typeface="+mn-lt"/>
                <a:ea typeface="Cormorant Garamond" pitchFamily="2" charset="-52"/>
              </a:rPr>
              <a:t>Description</a:t>
            </a:r>
            <a:endParaRPr lang="ru-RU" sz="1600" b="1" dirty="0">
              <a:solidFill>
                <a:schemeClr val="accent2"/>
              </a:solidFill>
              <a:latin typeface="+mn-lt"/>
              <a:ea typeface="Cormorant Garamond" pitchFamily="2" charset="-52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D90DD90-9510-93C0-2DC4-85F1A499757B}"/>
              </a:ext>
            </a:extLst>
          </p:cNvPr>
          <p:cNvSpPr txBox="1">
            <a:spLocks/>
          </p:cNvSpPr>
          <p:nvPr/>
        </p:nvSpPr>
        <p:spPr>
          <a:xfrm>
            <a:off x="720189" y="1800072"/>
            <a:ext cx="3599395" cy="1440016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400" dirty="0">
                <a:latin typeface="+mj-lt"/>
              </a:rPr>
              <a:t>$100M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BFC2B4-9546-BC3F-DCE4-D8863224B34C}"/>
              </a:ext>
            </a:extLst>
          </p:cNvPr>
          <p:cNvCxnSpPr>
            <a:cxnSpLocks/>
          </p:cNvCxnSpPr>
          <p:nvPr/>
        </p:nvCxnSpPr>
        <p:spPr>
          <a:xfrm flipV="1">
            <a:off x="720189" y="3240087"/>
            <a:ext cx="3599399" cy="1"/>
          </a:xfrm>
          <a:prstGeom prst="straightConnector1">
            <a:avLst/>
          </a:prstGeom>
          <a:ln w="12700">
            <a:solidFill>
              <a:schemeClr val="accent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4">
            <a:extLst>
              <a:ext uri="{FF2B5EF4-FFF2-40B4-BE49-F238E27FC236}">
                <a16:creationId xmlns:a16="http://schemas.microsoft.com/office/drawing/2014/main" id="{889CB8BD-4B35-6A2F-21A7-5263ABA1125E}"/>
              </a:ext>
            </a:extLst>
          </p:cNvPr>
          <p:cNvSpPr txBox="1">
            <a:spLocks/>
          </p:cNvSpPr>
          <p:nvPr/>
        </p:nvSpPr>
        <p:spPr>
          <a:xfrm>
            <a:off x="5310812" y="2160945"/>
            <a:ext cx="5129483" cy="717755"/>
          </a:xfrm>
          <a:prstGeom prst="rect">
            <a:avLst/>
          </a:prstGeom>
        </p:spPr>
        <p:txBody>
          <a:bodyPr lIns="0" tIns="108000" rIns="0" bIns="0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consectetuer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. Maecenas </a:t>
            </a:r>
            <a:r>
              <a:rPr lang="en-US" sz="1100" dirty="0" err="1">
                <a:solidFill>
                  <a:schemeClr val="bg1"/>
                </a:solidFill>
              </a:rPr>
              <a:t>porttitor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congue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massa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r>
              <a:rPr lang="en-US" sz="1100" dirty="0" err="1">
                <a:solidFill>
                  <a:schemeClr val="bg1"/>
                </a:solidFill>
              </a:rPr>
              <a:t>Fusce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posuere</a:t>
            </a:r>
            <a:r>
              <a:rPr lang="en-US" sz="1100" dirty="0">
                <a:solidFill>
                  <a:schemeClr val="bg1"/>
                </a:solidFill>
              </a:rPr>
              <a:t>, magna sed pulvinar </a:t>
            </a:r>
            <a:r>
              <a:rPr lang="en-US" sz="1100" dirty="0" err="1">
                <a:solidFill>
                  <a:schemeClr val="bg1"/>
                </a:solidFill>
              </a:rPr>
              <a:t>ultricies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purus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lectus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malesuada</a:t>
            </a:r>
            <a:r>
              <a:rPr lang="en-US" sz="1100" dirty="0">
                <a:solidFill>
                  <a:schemeClr val="bg1"/>
                </a:solidFill>
              </a:rPr>
              <a:t> libero</a:t>
            </a:r>
            <a:r>
              <a:rPr lang="uk-UA" sz="1100" dirty="0">
                <a:solidFill>
                  <a:schemeClr val="bg1"/>
                </a:solidFill>
              </a:rPr>
              <a:t>.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EE99B97E-10EB-35FA-771D-CFFBBB6B9085}"/>
              </a:ext>
            </a:extLst>
          </p:cNvPr>
          <p:cNvSpPr txBox="1">
            <a:spLocks/>
          </p:cNvSpPr>
          <p:nvPr/>
        </p:nvSpPr>
        <p:spPr>
          <a:xfrm>
            <a:off x="5310815" y="1440271"/>
            <a:ext cx="2879225" cy="719292"/>
          </a:xfrm>
          <a:prstGeom prst="rect">
            <a:avLst/>
          </a:prstGeom>
        </p:spPr>
        <p:txBody>
          <a:bodyPr lIns="0" tIns="0" rIns="0" bIns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DATA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5D0B7EB-720C-4304-2BBC-22807864ECE4}"/>
              </a:ext>
            </a:extLst>
          </p:cNvPr>
          <p:cNvSpPr/>
          <p:nvPr/>
        </p:nvSpPr>
        <p:spPr>
          <a:xfrm>
            <a:off x="5040237" y="3240087"/>
            <a:ext cx="5759526" cy="207001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id="{C60AA4D5-68D9-F4DF-E63F-BED6FFD8A163}"/>
              </a:ext>
            </a:extLst>
          </p:cNvPr>
          <p:cNvSpPr txBox="1">
            <a:spLocks/>
          </p:cNvSpPr>
          <p:nvPr/>
        </p:nvSpPr>
        <p:spPr>
          <a:xfrm>
            <a:off x="5310813" y="4320969"/>
            <a:ext cx="5129483" cy="717755"/>
          </a:xfrm>
          <a:prstGeom prst="rect">
            <a:avLst/>
          </a:prstGeom>
        </p:spPr>
        <p:txBody>
          <a:bodyPr lIns="0" tIns="108000" rIns="0" bIns="0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consectetuer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. Maecenas </a:t>
            </a:r>
            <a:r>
              <a:rPr lang="en-US" sz="1100" dirty="0" err="1">
                <a:solidFill>
                  <a:schemeClr val="bg1"/>
                </a:solidFill>
              </a:rPr>
              <a:t>porttitor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congue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massa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r>
              <a:rPr lang="en-US" sz="1100" dirty="0" err="1">
                <a:solidFill>
                  <a:schemeClr val="bg1"/>
                </a:solidFill>
              </a:rPr>
              <a:t>Fusce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posuere</a:t>
            </a:r>
            <a:r>
              <a:rPr lang="en-US" sz="1100" dirty="0">
                <a:solidFill>
                  <a:schemeClr val="bg1"/>
                </a:solidFill>
              </a:rPr>
              <a:t>, magna sed pulvinar </a:t>
            </a:r>
            <a:r>
              <a:rPr lang="en-US" sz="1100" dirty="0" err="1">
                <a:solidFill>
                  <a:schemeClr val="bg1"/>
                </a:solidFill>
              </a:rPr>
              <a:t>ultricies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purus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lectus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malesuada</a:t>
            </a:r>
            <a:r>
              <a:rPr lang="en-US" sz="1100" dirty="0">
                <a:solidFill>
                  <a:schemeClr val="bg1"/>
                </a:solidFill>
              </a:rPr>
              <a:t> libero</a:t>
            </a:r>
            <a:r>
              <a:rPr lang="uk-UA" sz="1100" dirty="0">
                <a:solidFill>
                  <a:schemeClr val="bg1"/>
                </a:solidFill>
              </a:rPr>
              <a:t>.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7ACCB123-DB54-03AB-C45A-21249427C2B4}"/>
              </a:ext>
            </a:extLst>
          </p:cNvPr>
          <p:cNvSpPr txBox="1">
            <a:spLocks/>
          </p:cNvSpPr>
          <p:nvPr/>
        </p:nvSpPr>
        <p:spPr>
          <a:xfrm>
            <a:off x="5310816" y="3600295"/>
            <a:ext cx="2879225" cy="719292"/>
          </a:xfrm>
          <a:prstGeom prst="rect">
            <a:avLst/>
          </a:prstGeom>
        </p:spPr>
        <p:txBody>
          <a:bodyPr lIns="0" tIns="0" rIns="0" bIns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864286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18BEB-0303-3B65-03BC-CDFC9B7FA6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Data</a:t>
            </a:r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id="{79ADC77F-A35E-8EB8-725A-2E0DF94EB88D}"/>
              </a:ext>
            </a:extLst>
          </p:cNvPr>
          <p:cNvSpPr txBox="1">
            <a:spLocks/>
          </p:cNvSpPr>
          <p:nvPr/>
        </p:nvSpPr>
        <p:spPr>
          <a:xfrm>
            <a:off x="5580242" y="2340078"/>
            <a:ext cx="5221108" cy="537395"/>
          </a:xfrm>
          <a:prstGeom prst="rect">
            <a:avLst/>
          </a:prstGeom>
        </p:spPr>
        <p:txBody>
          <a:bodyPr lIns="0" tIns="36000" rIns="0" bIns="0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Maecenas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congue</a:t>
            </a:r>
            <a:r>
              <a:rPr lang="en-US" sz="1100" dirty="0"/>
              <a:t> </a:t>
            </a:r>
            <a:r>
              <a:rPr lang="en-US" sz="1100" dirty="0" err="1"/>
              <a:t>massa</a:t>
            </a:r>
            <a:r>
              <a:rPr lang="en-US" sz="1100" dirty="0"/>
              <a:t>. </a:t>
            </a:r>
            <a:r>
              <a:rPr lang="en-US" sz="1100" dirty="0" err="1"/>
              <a:t>Fusce</a:t>
            </a:r>
            <a:r>
              <a:rPr lang="en-US" sz="1100" dirty="0"/>
              <a:t> </a:t>
            </a:r>
            <a:r>
              <a:rPr lang="en-US" sz="1100" dirty="0" err="1"/>
              <a:t>posuere</a:t>
            </a:r>
            <a:r>
              <a:rPr lang="en-US" sz="1100" dirty="0"/>
              <a:t>, magna sed pulvinar </a:t>
            </a:r>
            <a:r>
              <a:rPr lang="en-US" sz="1100" dirty="0" err="1"/>
              <a:t>ultricies</a:t>
            </a:r>
            <a:r>
              <a:rPr lang="en-US" sz="1100" dirty="0"/>
              <a:t>, </a:t>
            </a:r>
            <a:r>
              <a:rPr lang="en-US" sz="1100" dirty="0" err="1"/>
              <a:t>purus</a:t>
            </a:r>
            <a:r>
              <a:rPr lang="en-US" sz="1100" dirty="0"/>
              <a:t> </a:t>
            </a:r>
            <a:r>
              <a:rPr lang="en-US" sz="1100" dirty="0" err="1"/>
              <a:t>lectus</a:t>
            </a:r>
            <a:r>
              <a:rPr lang="en-US" sz="1100" dirty="0"/>
              <a:t> </a:t>
            </a:r>
            <a:r>
              <a:rPr lang="en-US" sz="1100" dirty="0" err="1"/>
              <a:t>malesuada</a:t>
            </a:r>
            <a:r>
              <a:rPr lang="en-US" sz="1100" dirty="0"/>
              <a:t> libero, sit </a:t>
            </a:r>
            <a:r>
              <a:rPr lang="en-US" sz="1100" dirty="0" err="1"/>
              <a:t>amet</a:t>
            </a:r>
            <a:r>
              <a:rPr lang="uk-UA" sz="1100" dirty="0"/>
              <a:t>. </a:t>
            </a:r>
            <a:endParaRPr lang="ru-RU" sz="1100" dirty="0"/>
          </a:p>
        </p:txBody>
      </p:sp>
      <p:sp>
        <p:nvSpPr>
          <p:cNvPr id="5" name="Текст 9">
            <a:extLst>
              <a:ext uri="{FF2B5EF4-FFF2-40B4-BE49-F238E27FC236}">
                <a16:creationId xmlns:a16="http://schemas.microsoft.com/office/drawing/2014/main" id="{490F10DF-C7B7-CF2A-C19F-0AAAD70D5FAC}"/>
              </a:ext>
            </a:extLst>
          </p:cNvPr>
          <p:cNvSpPr txBox="1">
            <a:spLocks/>
          </p:cNvSpPr>
          <p:nvPr/>
        </p:nvSpPr>
        <p:spPr>
          <a:xfrm>
            <a:off x="5580310" y="1980073"/>
            <a:ext cx="3599397" cy="3599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300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accent2"/>
                </a:solidFill>
                <a:latin typeface="+mn-lt"/>
                <a:ea typeface="Cormorant Garamond" pitchFamily="2" charset="-52"/>
              </a:rPr>
              <a:t>Description</a:t>
            </a:r>
            <a:endParaRPr lang="ru-RU" sz="1400" b="1" dirty="0">
              <a:solidFill>
                <a:schemeClr val="accent2"/>
              </a:solidFill>
              <a:latin typeface="+mn-lt"/>
              <a:ea typeface="Cormorant Garamond" pitchFamily="2" charset="-52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9AC68B3-8C5A-E544-2737-E58662866940}"/>
              </a:ext>
            </a:extLst>
          </p:cNvPr>
          <p:cNvSpPr txBox="1">
            <a:spLocks/>
          </p:cNvSpPr>
          <p:nvPr/>
        </p:nvSpPr>
        <p:spPr>
          <a:xfrm>
            <a:off x="5580242" y="1080063"/>
            <a:ext cx="3599395" cy="719293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accent3"/>
                </a:solidFill>
                <a:latin typeface="+mj-lt"/>
              </a:rPr>
              <a:t>$100M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E6F1FB6-0996-6D26-896A-96039E1178B4}"/>
              </a:ext>
            </a:extLst>
          </p:cNvPr>
          <p:cNvCxnSpPr>
            <a:cxnSpLocks/>
          </p:cNvCxnSpPr>
          <p:nvPr/>
        </p:nvCxnSpPr>
        <p:spPr>
          <a:xfrm flipV="1">
            <a:off x="5580244" y="1800071"/>
            <a:ext cx="3599399" cy="1"/>
          </a:xfrm>
          <a:prstGeom prst="straightConnector1">
            <a:avLst/>
          </a:prstGeom>
          <a:ln w="12700">
            <a:solidFill>
              <a:schemeClr val="accent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1C9751-A8B4-9E3D-4CB0-04B3F2F5CBE2}"/>
              </a:ext>
            </a:extLst>
          </p:cNvPr>
          <p:cNvSpPr/>
          <p:nvPr/>
        </p:nvSpPr>
        <p:spPr>
          <a:xfrm>
            <a:off x="720188" y="1439863"/>
            <a:ext cx="3240036" cy="395763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7F049A4-470C-AA40-F36D-AD2004D6AC7C}"/>
              </a:ext>
            </a:extLst>
          </p:cNvPr>
          <p:cNvSpPr txBox="1">
            <a:spLocks/>
          </p:cNvSpPr>
          <p:nvPr/>
        </p:nvSpPr>
        <p:spPr>
          <a:xfrm>
            <a:off x="1080194" y="2880075"/>
            <a:ext cx="2520027" cy="365516"/>
          </a:xfrm>
          <a:prstGeom prst="rect">
            <a:avLst/>
          </a:prstGeom>
          <a:ln>
            <a:noFill/>
          </a:ln>
        </p:spPr>
        <p:txBody>
          <a:bodyPr vert="horz" lIns="0" tIns="53997" rIns="0" bIns="0" rtlCol="0" anchor="t">
            <a:noAutofit/>
          </a:bodyPr>
          <a:lstStyle>
            <a:lvl1pPr marL="0" indent="0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6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63915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2"/>
                </a:solidFill>
                <a:ea typeface="Cormorant Garamond" pitchFamily="2" charset="-52"/>
              </a:rPr>
              <a:t>The Sub-Heading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FC9AA9C-1E41-0893-C37A-8B134ACDE4EF}"/>
              </a:ext>
            </a:extLst>
          </p:cNvPr>
          <p:cNvSpPr txBox="1">
            <a:spLocks/>
          </p:cNvSpPr>
          <p:nvPr/>
        </p:nvSpPr>
        <p:spPr>
          <a:xfrm>
            <a:off x="1080192" y="3240088"/>
            <a:ext cx="2520028" cy="1079295"/>
          </a:xfrm>
          <a:prstGeom prst="rect">
            <a:avLst/>
          </a:prstGeom>
          <a:ln>
            <a:noFill/>
          </a:ln>
        </p:spPr>
        <p:txBody>
          <a:bodyPr vert="horz" lIns="0" tIns="72000" rIns="0" bIns="0" rtlCol="0" anchor="t">
            <a:noAutofit/>
          </a:bodyPr>
          <a:lstStyle>
            <a:lvl1pPr marL="0" indent="0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6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63915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0" dirty="0">
                <a:solidFill>
                  <a:schemeClr val="accent2"/>
                </a:solidFill>
                <a:latin typeface="+mn-lt"/>
                <a:ea typeface="Cormorant Garamond" pitchFamily="2" charset="-52"/>
              </a:rPr>
              <a:t>Lorem ipsum dolor sit amet, consectetuer adipiscing elit. Maecenas porttitor congue massa. Fusce posuere, magna sed pulvinar </a:t>
            </a:r>
            <a:r>
              <a:rPr lang="en-US" sz="1200" b="0" dirty="0" err="1">
                <a:solidFill>
                  <a:schemeClr val="accent2"/>
                </a:solidFill>
                <a:latin typeface="+mn-lt"/>
                <a:ea typeface="Cormorant Garamond" pitchFamily="2" charset="-52"/>
              </a:rPr>
              <a:t>ultricies</a:t>
            </a:r>
            <a:r>
              <a:rPr lang="en-US" sz="1200" b="0" dirty="0">
                <a:solidFill>
                  <a:schemeClr val="accent2"/>
                </a:solidFill>
                <a:latin typeface="+mn-lt"/>
                <a:ea typeface="Cormorant Garamond" pitchFamily="2" charset="-52"/>
              </a:rPr>
              <a:t>.</a:t>
            </a:r>
          </a:p>
        </p:txBody>
      </p:sp>
      <p:sp>
        <p:nvSpPr>
          <p:cNvPr id="25" name="Текст 14">
            <a:extLst>
              <a:ext uri="{FF2B5EF4-FFF2-40B4-BE49-F238E27FC236}">
                <a16:creationId xmlns:a16="http://schemas.microsoft.com/office/drawing/2014/main" id="{8D25AB82-B3B0-0F88-8C1A-3AA82EC52202}"/>
              </a:ext>
            </a:extLst>
          </p:cNvPr>
          <p:cNvSpPr txBox="1">
            <a:spLocks/>
          </p:cNvSpPr>
          <p:nvPr/>
        </p:nvSpPr>
        <p:spPr>
          <a:xfrm>
            <a:off x="5580242" y="4860105"/>
            <a:ext cx="5221108" cy="537395"/>
          </a:xfrm>
          <a:prstGeom prst="rect">
            <a:avLst/>
          </a:prstGeom>
        </p:spPr>
        <p:txBody>
          <a:bodyPr lIns="0" tIns="36000" rIns="0" bIns="0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/>
              <a:t>Lorem ipsum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consectetuer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. Maecenas </a:t>
            </a:r>
            <a:r>
              <a:rPr lang="en-US" sz="1100" dirty="0" err="1"/>
              <a:t>porttitor</a:t>
            </a:r>
            <a:r>
              <a:rPr lang="en-US" sz="1100" dirty="0"/>
              <a:t> </a:t>
            </a:r>
            <a:r>
              <a:rPr lang="en-US" sz="1100" dirty="0" err="1"/>
              <a:t>congue</a:t>
            </a:r>
            <a:r>
              <a:rPr lang="en-US" sz="1100" dirty="0"/>
              <a:t> </a:t>
            </a:r>
            <a:r>
              <a:rPr lang="en-US" sz="1100" dirty="0" err="1"/>
              <a:t>massa</a:t>
            </a:r>
            <a:r>
              <a:rPr lang="en-US" sz="1100" dirty="0"/>
              <a:t>. </a:t>
            </a:r>
            <a:r>
              <a:rPr lang="en-US" sz="1100" dirty="0" err="1"/>
              <a:t>Fusce</a:t>
            </a:r>
            <a:r>
              <a:rPr lang="en-US" sz="1100" dirty="0"/>
              <a:t> </a:t>
            </a:r>
            <a:r>
              <a:rPr lang="en-US" sz="1100" dirty="0" err="1"/>
              <a:t>posuere</a:t>
            </a:r>
            <a:r>
              <a:rPr lang="en-US" sz="1100" dirty="0"/>
              <a:t>, magna sed pulvinar </a:t>
            </a:r>
            <a:r>
              <a:rPr lang="en-US" sz="1100" dirty="0" err="1"/>
              <a:t>ultricies</a:t>
            </a:r>
            <a:r>
              <a:rPr lang="en-US" sz="1100" dirty="0"/>
              <a:t>, </a:t>
            </a:r>
            <a:r>
              <a:rPr lang="en-US" sz="1100" dirty="0" err="1"/>
              <a:t>purus</a:t>
            </a:r>
            <a:r>
              <a:rPr lang="en-US" sz="1100" dirty="0"/>
              <a:t> </a:t>
            </a:r>
            <a:r>
              <a:rPr lang="en-US" sz="1100" dirty="0" err="1"/>
              <a:t>lectus</a:t>
            </a:r>
            <a:r>
              <a:rPr lang="en-US" sz="1100" dirty="0"/>
              <a:t> </a:t>
            </a:r>
            <a:r>
              <a:rPr lang="en-US" sz="1100" dirty="0" err="1"/>
              <a:t>malesuada</a:t>
            </a:r>
            <a:r>
              <a:rPr lang="en-US" sz="1100" dirty="0"/>
              <a:t> libero, sit </a:t>
            </a:r>
            <a:r>
              <a:rPr lang="en-US" sz="1100" dirty="0" err="1"/>
              <a:t>amet</a:t>
            </a:r>
            <a:r>
              <a:rPr lang="uk-UA" sz="1100" dirty="0"/>
              <a:t>. </a:t>
            </a:r>
            <a:endParaRPr lang="ru-RU" sz="1100" dirty="0"/>
          </a:p>
        </p:txBody>
      </p:sp>
      <p:sp>
        <p:nvSpPr>
          <p:cNvPr id="26" name="Текст 9">
            <a:extLst>
              <a:ext uri="{FF2B5EF4-FFF2-40B4-BE49-F238E27FC236}">
                <a16:creationId xmlns:a16="http://schemas.microsoft.com/office/drawing/2014/main" id="{21D6FAD2-4696-FF0C-A018-4D8022C8BEB6}"/>
              </a:ext>
            </a:extLst>
          </p:cNvPr>
          <p:cNvSpPr txBox="1">
            <a:spLocks/>
          </p:cNvSpPr>
          <p:nvPr/>
        </p:nvSpPr>
        <p:spPr>
          <a:xfrm>
            <a:off x="5580310" y="4500100"/>
            <a:ext cx="3599397" cy="3599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300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accent2"/>
                </a:solidFill>
                <a:latin typeface="+mn-lt"/>
                <a:ea typeface="Cormorant Garamond" pitchFamily="2" charset="-52"/>
              </a:rPr>
              <a:t>Description</a:t>
            </a:r>
            <a:endParaRPr lang="ru-RU" sz="1400" b="1" dirty="0">
              <a:solidFill>
                <a:schemeClr val="accent2"/>
              </a:solidFill>
              <a:latin typeface="+mn-lt"/>
              <a:ea typeface="Cormorant Garamond" pitchFamily="2" charset="-52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E259E33A-7E8E-57A9-B0C6-AB3B07E12235}"/>
              </a:ext>
            </a:extLst>
          </p:cNvPr>
          <p:cNvSpPr txBox="1">
            <a:spLocks/>
          </p:cNvSpPr>
          <p:nvPr/>
        </p:nvSpPr>
        <p:spPr>
          <a:xfrm>
            <a:off x="5580242" y="3600090"/>
            <a:ext cx="3599395" cy="719293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accent3"/>
                </a:solidFill>
                <a:latin typeface="+mj-lt"/>
              </a:rPr>
              <a:t>$100M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91D743E-BFE3-9E27-2B59-C7911A4E1D1D}"/>
              </a:ext>
            </a:extLst>
          </p:cNvPr>
          <p:cNvCxnSpPr>
            <a:cxnSpLocks/>
          </p:cNvCxnSpPr>
          <p:nvPr/>
        </p:nvCxnSpPr>
        <p:spPr>
          <a:xfrm flipV="1">
            <a:off x="5580244" y="4320098"/>
            <a:ext cx="3599399" cy="1"/>
          </a:xfrm>
          <a:prstGeom prst="straightConnector1">
            <a:avLst/>
          </a:prstGeom>
          <a:ln w="12700">
            <a:solidFill>
              <a:schemeClr val="accent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9">
            <a:extLst>
              <a:ext uri="{FF2B5EF4-FFF2-40B4-BE49-F238E27FC236}">
                <a16:creationId xmlns:a16="http://schemas.microsoft.com/office/drawing/2014/main" id="{5FB7FC08-F957-5B37-2F7F-0C3E244B461B}"/>
              </a:ext>
            </a:extLst>
          </p:cNvPr>
          <p:cNvSpPr/>
          <p:nvPr/>
        </p:nvSpPr>
        <p:spPr>
          <a:xfrm>
            <a:off x="1080200" y="1800071"/>
            <a:ext cx="720000" cy="720000"/>
          </a:xfrm>
          <a:prstGeom prst="rect">
            <a:avLst/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0"/>
          </a:p>
        </p:txBody>
      </p:sp>
    </p:spTree>
    <p:extLst>
      <p:ext uri="{BB962C8B-B14F-4D97-AF65-F5344CB8AC3E}">
        <p14:creationId xmlns:p14="http://schemas.microsoft.com/office/powerpoint/2010/main" val="278197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43FAF51D-58A6-DFA7-53A4-C190586AE4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828" y="3240127"/>
            <a:ext cx="2787391" cy="719931"/>
          </a:xfrm>
        </p:spPr>
        <p:txBody>
          <a:bodyPr/>
          <a:lstStyle/>
          <a:p>
            <a:r>
              <a:rPr lang="en-US" b="0" dirty="0"/>
              <a:t>The Part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EE3A5F-A44E-3FC3-3AC7-8BEE75BF99EB}"/>
              </a:ext>
            </a:extLst>
          </p:cNvPr>
          <p:cNvSpPr txBox="1">
            <a:spLocks/>
          </p:cNvSpPr>
          <p:nvPr/>
        </p:nvSpPr>
        <p:spPr>
          <a:xfrm>
            <a:off x="722827" y="1800071"/>
            <a:ext cx="1707379" cy="108001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9600" b="1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949969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18BEB-0303-3B65-03BC-CDFC9B7FA6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Timeline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FD9D26-BC3C-44F0-7C72-9B5AE10EA693}"/>
              </a:ext>
            </a:extLst>
          </p:cNvPr>
          <p:cNvCxnSpPr>
            <a:cxnSpLocks/>
          </p:cNvCxnSpPr>
          <p:nvPr/>
        </p:nvCxnSpPr>
        <p:spPr>
          <a:xfrm flipV="1">
            <a:off x="810189" y="5397500"/>
            <a:ext cx="9989574" cy="2611"/>
          </a:xfrm>
          <a:prstGeom prst="straightConnector1">
            <a:avLst/>
          </a:prstGeom>
          <a:ln w="12700">
            <a:solidFill>
              <a:schemeClr val="accent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DDCCBA1-EBC5-439A-82D2-416C3E6B05CF}"/>
              </a:ext>
            </a:extLst>
          </p:cNvPr>
          <p:cNvSpPr txBox="1">
            <a:spLocks/>
          </p:cNvSpPr>
          <p:nvPr/>
        </p:nvSpPr>
        <p:spPr>
          <a:xfrm>
            <a:off x="720050" y="1080063"/>
            <a:ext cx="10080250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Aft>
                <a:spcPts val="600"/>
              </a:spcAft>
              <a:buFontTx/>
              <a:buNone/>
              <a:defRPr sz="1400" b="1">
                <a:solidFill>
                  <a:schemeClr val="accent3"/>
                </a:solidFill>
                <a:latin typeface="+mn-lt"/>
              </a:defRPr>
            </a:lvl1pPr>
            <a:lvl2pPr marL="431986" indent="0">
              <a:spcAft>
                <a:spcPts val="600"/>
              </a:spcAft>
              <a:buClr>
                <a:schemeClr val="accent2"/>
              </a:buClr>
              <a:buFontTx/>
              <a:buNone/>
              <a:defRPr sz="2400">
                <a:latin typeface="+mj-lt"/>
              </a:defRPr>
            </a:lvl2pPr>
            <a:lvl3pPr marL="863971" indent="0">
              <a:spcAft>
                <a:spcPts val="600"/>
              </a:spcAft>
              <a:buClr>
                <a:schemeClr val="accent2"/>
              </a:buClr>
              <a:buFontTx/>
              <a:buNone/>
              <a:defRPr sz="2400">
                <a:latin typeface="+mj-lt"/>
              </a:defRPr>
            </a:lvl3pPr>
            <a:lvl4pPr marL="1295957" indent="0">
              <a:spcAft>
                <a:spcPts val="600"/>
              </a:spcAft>
              <a:buClr>
                <a:schemeClr val="accent2"/>
              </a:buClr>
              <a:buFontTx/>
              <a:buNone/>
              <a:defRPr sz="2400">
                <a:latin typeface="+mj-lt"/>
              </a:defRPr>
            </a:lvl4pPr>
            <a:lvl5pPr marL="1727942" indent="0">
              <a:spcAft>
                <a:spcPts val="600"/>
              </a:spcAft>
              <a:buClr>
                <a:schemeClr val="accent2"/>
              </a:buClr>
              <a:buFontTx/>
              <a:buNone/>
              <a:defRPr sz="2400">
                <a:latin typeface="+mj-l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ADDITIONAL DESCRIPTION OF THE STEPS COULD BE HERE</a:t>
            </a:r>
          </a:p>
        </p:txBody>
      </p:sp>
      <p:sp>
        <p:nvSpPr>
          <p:cNvPr id="24" name="Текст 9">
            <a:extLst>
              <a:ext uri="{FF2B5EF4-FFF2-40B4-BE49-F238E27FC236}">
                <a16:creationId xmlns:a16="http://schemas.microsoft.com/office/drawing/2014/main" id="{E9520C3D-2674-3956-CED7-2E11EC645AD3}"/>
              </a:ext>
            </a:extLst>
          </p:cNvPr>
          <p:cNvSpPr txBox="1">
            <a:spLocks/>
          </p:cNvSpPr>
          <p:nvPr/>
        </p:nvSpPr>
        <p:spPr>
          <a:xfrm>
            <a:off x="3240398" y="2880083"/>
            <a:ext cx="1800226" cy="359932"/>
          </a:xfrm>
          <a:prstGeom prst="rect">
            <a:avLst/>
          </a:prstGeom>
        </p:spPr>
        <p:txBody>
          <a:bodyPr lIns="9000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accent2"/>
                </a:solidFill>
                <a:latin typeface="+mn-lt"/>
                <a:ea typeface="Cormorant Garamond" pitchFamily="2" charset="-52"/>
              </a:rPr>
              <a:t>Project name</a:t>
            </a:r>
            <a:endParaRPr lang="ru-RU" sz="1200" b="1" dirty="0">
              <a:solidFill>
                <a:schemeClr val="accent2"/>
              </a:solidFill>
              <a:latin typeface="+mn-lt"/>
              <a:ea typeface="Cormorant Garamond" pitchFamily="2" charset="-52"/>
            </a:endParaRPr>
          </a:p>
        </p:txBody>
      </p:sp>
      <p:sp>
        <p:nvSpPr>
          <p:cNvPr id="25" name="Текст 9">
            <a:extLst>
              <a:ext uri="{FF2B5EF4-FFF2-40B4-BE49-F238E27FC236}">
                <a16:creationId xmlns:a16="http://schemas.microsoft.com/office/drawing/2014/main" id="{80F27C90-8E6C-86F7-BBED-2FE7D8C33B35}"/>
              </a:ext>
            </a:extLst>
          </p:cNvPr>
          <p:cNvSpPr txBox="1">
            <a:spLocks/>
          </p:cNvSpPr>
          <p:nvPr/>
        </p:nvSpPr>
        <p:spPr>
          <a:xfrm>
            <a:off x="8280398" y="2160744"/>
            <a:ext cx="1800226" cy="359932"/>
          </a:xfrm>
          <a:prstGeom prst="rect">
            <a:avLst/>
          </a:prstGeom>
        </p:spPr>
        <p:txBody>
          <a:bodyPr lIns="9000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accent2"/>
                </a:solidFill>
                <a:latin typeface="+mn-lt"/>
                <a:ea typeface="Cormorant Garamond" pitchFamily="2" charset="-52"/>
              </a:rPr>
              <a:t>Project name</a:t>
            </a:r>
            <a:endParaRPr lang="ru-RU" sz="1200" b="1" dirty="0">
              <a:solidFill>
                <a:schemeClr val="accent2"/>
              </a:solidFill>
              <a:latin typeface="+mn-lt"/>
              <a:ea typeface="Cormorant Garamond" pitchFamily="2" charset="-52"/>
            </a:endParaRPr>
          </a:p>
        </p:txBody>
      </p:sp>
      <p:sp>
        <p:nvSpPr>
          <p:cNvPr id="26" name="Текст 9">
            <a:extLst>
              <a:ext uri="{FF2B5EF4-FFF2-40B4-BE49-F238E27FC236}">
                <a16:creationId xmlns:a16="http://schemas.microsoft.com/office/drawing/2014/main" id="{E6FB19CD-E2A3-8664-0445-D94276BDBA99}"/>
              </a:ext>
            </a:extLst>
          </p:cNvPr>
          <p:cNvSpPr txBox="1">
            <a:spLocks/>
          </p:cNvSpPr>
          <p:nvPr/>
        </p:nvSpPr>
        <p:spPr>
          <a:xfrm>
            <a:off x="720397" y="3239450"/>
            <a:ext cx="1800226" cy="359932"/>
          </a:xfrm>
          <a:prstGeom prst="rect">
            <a:avLst/>
          </a:prstGeom>
        </p:spPr>
        <p:txBody>
          <a:bodyPr lIns="9000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accent2"/>
                </a:solidFill>
                <a:latin typeface="+mn-lt"/>
                <a:ea typeface="Cormorant Garamond" pitchFamily="2" charset="-52"/>
              </a:rPr>
              <a:t>Project name</a:t>
            </a:r>
            <a:endParaRPr lang="ru-RU" sz="1200" b="1" dirty="0">
              <a:solidFill>
                <a:schemeClr val="accent2"/>
              </a:solidFill>
              <a:latin typeface="+mn-lt"/>
              <a:ea typeface="Cormorant Garamond" pitchFamily="2" charset="-52"/>
            </a:endParaRPr>
          </a:p>
        </p:txBody>
      </p:sp>
      <p:sp>
        <p:nvSpPr>
          <p:cNvPr id="27" name="Текст 9">
            <a:extLst>
              <a:ext uri="{FF2B5EF4-FFF2-40B4-BE49-F238E27FC236}">
                <a16:creationId xmlns:a16="http://schemas.microsoft.com/office/drawing/2014/main" id="{174EE458-CCB2-6270-CE51-9FCF0079F4BF}"/>
              </a:ext>
            </a:extLst>
          </p:cNvPr>
          <p:cNvSpPr txBox="1">
            <a:spLocks/>
          </p:cNvSpPr>
          <p:nvPr/>
        </p:nvSpPr>
        <p:spPr>
          <a:xfrm>
            <a:off x="5760641" y="2519449"/>
            <a:ext cx="1800226" cy="359932"/>
          </a:xfrm>
          <a:prstGeom prst="rect">
            <a:avLst/>
          </a:prstGeom>
        </p:spPr>
        <p:txBody>
          <a:bodyPr lIns="9000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accent2"/>
                </a:solidFill>
                <a:latin typeface="+mn-lt"/>
                <a:ea typeface="Cormorant Garamond" pitchFamily="2" charset="-52"/>
              </a:rPr>
              <a:t>Project name</a:t>
            </a:r>
            <a:endParaRPr lang="ru-RU" sz="1200" b="1" dirty="0">
              <a:solidFill>
                <a:schemeClr val="accent2"/>
              </a:solidFill>
              <a:latin typeface="+mn-lt"/>
              <a:ea typeface="Cormorant Garamond" pitchFamily="2" charset="-52"/>
            </a:endParaRPr>
          </a:p>
        </p:txBody>
      </p:sp>
      <p:sp>
        <p:nvSpPr>
          <p:cNvPr id="28" name="Текст 14">
            <a:extLst>
              <a:ext uri="{FF2B5EF4-FFF2-40B4-BE49-F238E27FC236}">
                <a16:creationId xmlns:a16="http://schemas.microsoft.com/office/drawing/2014/main" id="{86049983-BB6F-BC03-4E45-6ED6AC867AF8}"/>
              </a:ext>
            </a:extLst>
          </p:cNvPr>
          <p:cNvSpPr txBox="1">
            <a:spLocks/>
          </p:cNvSpPr>
          <p:nvPr/>
        </p:nvSpPr>
        <p:spPr>
          <a:xfrm>
            <a:off x="3240398" y="3240087"/>
            <a:ext cx="1800226" cy="1079500"/>
          </a:xfrm>
          <a:prstGeom prst="rect">
            <a:avLst/>
          </a:prstGeom>
        </p:spPr>
        <p:txBody>
          <a:bodyPr lIns="90000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, </a:t>
            </a:r>
            <a:r>
              <a:rPr lang="en-US" sz="1050" dirty="0" err="1"/>
              <a:t>consectetuer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. Maecenas </a:t>
            </a:r>
            <a:r>
              <a:rPr lang="en-US" sz="1050" dirty="0" err="1"/>
              <a:t>porttitor</a:t>
            </a:r>
            <a:r>
              <a:rPr lang="en-US" sz="1050" dirty="0"/>
              <a:t> </a:t>
            </a:r>
            <a:r>
              <a:rPr lang="en-US" sz="1050" dirty="0" err="1"/>
              <a:t>congue</a:t>
            </a:r>
            <a:r>
              <a:rPr lang="en-US" sz="1050" dirty="0"/>
              <a:t> </a:t>
            </a:r>
            <a:r>
              <a:rPr lang="en-US" sz="1050" dirty="0" err="1"/>
              <a:t>massa</a:t>
            </a:r>
            <a:r>
              <a:rPr lang="en-US" sz="1050" dirty="0"/>
              <a:t>. </a:t>
            </a:r>
            <a:r>
              <a:rPr lang="en-US" sz="1050" dirty="0" err="1"/>
              <a:t>Fusce</a:t>
            </a:r>
            <a:r>
              <a:rPr lang="en-US" sz="1050" dirty="0"/>
              <a:t> </a:t>
            </a:r>
            <a:r>
              <a:rPr lang="en-US" sz="1050" dirty="0" err="1"/>
              <a:t>posuere</a:t>
            </a:r>
            <a:r>
              <a:rPr lang="en-US" sz="1050" dirty="0"/>
              <a:t>, magna sed pulvinar </a:t>
            </a:r>
            <a:r>
              <a:rPr lang="en-US" sz="1050" dirty="0" err="1"/>
              <a:t>ultricies</a:t>
            </a:r>
            <a:r>
              <a:rPr lang="en-US" sz="1050" dirty="0"/>
              <a:t>, </a:t>
            </a:r>
            <a:r>
              <a:rPr lang="en-US" sz="1050" dirty="0" err="1"/>
              <a:t>purus</a:t>
            </a:r>
            <a:r>
              <a:rPr lang="en-US" sz="1050" dirty="0"/>
              <a:t> </a:t>
            </a:r>
            <a:r>
              <a:rPr lang="en-US" sz="1050" dirty="0" err="1"/>
              <a:t>lectus</a:t>
            </a:r>
            <a:r>
              <a:rPr lang="en-US" sz="1050" dirty="0"/>
              <a:t> </a:t>
            </a:r>
            <a:r>
              <a:rPr lang="en-US" sz="1050" dirty="0" err="1"/>
              <a:t>malesuada</a:t>
            </a:r>
            <a:r>
              <a:rPr lang="en-US" sz="1050" dirty="0"/>
              <a:t> libero, sit </a:t>
            </a:r>
            <a:r>
              <a:rPr lang="en-US" sz="1050" dirty="0" err="1"/>
              <a:t>amet</a:t>
            </a:r>
            <a:endParaRPr lang="ru-RU" sz="1050" dirty="0"/>
          </a:p>
        </p:txBody>
      </p:sp>
      <p:sp>
        <p:nvSpPr>
          <p:cNvPr id="29" name="Текст 14">
            <a:extLst>
              <a:ext uri="{FF2B5EF4-FFF2-40B4-BE49-F238E27FC236}">
                <a16:creationId xmlns:a16="http://schemas.microsoft.com/office/drawing/2014/main" id="{8D1EF99E-202C-2B16-A24F-EE9143868D76}"/>
              </a:ext>
            </a:extLst>
          </p:cNvPr>
          <p:cNvSpPr txBox="1">
            <a:spLocks/>
          </p:cNvSpPr>
          <p:nvPr/>
        </p:nvSpPr>
        <p:spPr>
          <a:xfrm>
            <a:off x="8280398" y="2520674"/>
            <a:ext cx="1800226" cy="1079500"/>
          </a:xfrm>
          <a:prstGeom prst="rect">
            <a:avLst/>
          </a:prstGeom>
        </p:spPr>
        <p:txBody>
          <a:bodyPr lIns="90000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, </a:t>
            </a:r>
            <a:r>
              <a:rPr lang="en-US" sz="1050" dirty="0" err="1"/>
              <a:t>consectetuer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. Maecenas </a:t>
            </a:r>
            <a:r>
              <a:rPr lang="en-US" sz="1050" dirty="0" err="1"/>
              <a:t>porttitor</a:t>
            </a:r>
            <a:r>
              <a:rPr lang="en-US" sz="1050" dirty="0"/>
              <a:t> </a:t>
            </a:r>
            <a:r>
              <a:rPr lang="en-US" sz="1050" dirty="0" err="1"/>
              <a:t>congue</a:t>
            </a:r>
            <a:r>
              <a:rPr lang="en-US" sz="1050" dirty="0"/>
              <a:t> </a:t>
            </a:r>
            <a:r>
              <a:rPr lang="en-US" sz="1050" dirty="0" err="1"/>
              <a:t>massa</a:t>
            </a:r>
            <a:r>
              <a:rPr lang="en-US" sz="1050" dirty="0"/>
              <a:t>. </a:t>
            </a:r>
            <a:r>
              <a:rPr lang="en-US" sz="1050" dirty="0" err="1"/>
              <a:t>Fusce</a:t>
            </a:r>
            <a:r>
              <a:rPr lang="en-US" sz="1050" dirty="0"/>
              <a:t> </a:t>
            </a:r>
            <a:r>
              <a:rPr lang="en-US" sz="1050" dirty="0" err="1"/>
              <a:t>posuere</a:t>
            </a:r>
            <a:r>
              <a:rPr lang="en-US" sz="1050" dirty="0"/>
              <a:t>, magna sed pulvinar </a:t>
            </a:r>
            <a:r>
              <a:rPr lang="en-US" sz="1050" dirty="0" err="1"/>
              <a:t>ultricies</a:t>
            </a:r>
            <a:r>
              <a:rPr lang="en-US" sz="1050" dirty="0"/>
              <a:t>, </a:t>
            </a:r>
            <a:r>
              <a:rPr lang="en-US" sz="1050" dirty="0" err="1"/>
              <a:t>purus</a:t>
            </a:r>
            <a:r>
              <a:rPr lang="en-US" sz="1050" dirty="0"/>
              <a:t> </a:t>
            </a:r>
            <a:r>
              <a:rPr lang="en-US" sz="1050" dirty="0" err="1"/>
              <a:t>lectus</a:t>
            </a:r>
            <a:r>
              <a:rPr lang="en-US" sz="1050" dirty="0"/>
              <a:t> </a:t>
            </a:r>
            <a:r>
              <a:rPr lang="en-US" sz="1050" dirty="0" err="1"/>
              <a:t>malesuada</a:t>
            </a:r>
            <a:r>
              <a:rPr lang="en-US" sz="1050" dirty="0"/>
              <a:t> libero, sit </a:t>
            </a:r>
            <a:r>
              <a:rPr lang="en-US" sz="1050" dirty="0" err="1"/>
              <a:t>amet</a:t>
            </a:r>
            <a:endParaRPr lang="ru-RU" sz="1050" dirty="0"/>
          </a:p>
        </p:txBody>
      </p:sp>
      <p:sp>
        <p:nvSpPr>
          <p:cNvPr id="30" name="Текст 14">
            <a:extLst>
              <a:ext uri="{FF2B5EF4-FFF2-40B4-BE49-F238E27FC236}">
                <a16:creationId xmlns:a16="http://schemas.microsoft.com/office/drawing/2014/main" id="{F54FE3F6-059B-9868-FE0C-F8C2DCF01882}"/>
              </a:ext>
            </a:extLst>
          </p:cNvPr>
          <p:cNvSpPr txBox="1">
            <a:spLocks/>
          </p:cNvSpPr>
          <p:nvPr/>
        </p:nvSpPr>
        <p:spPr>
          <a:xfrm>
            <a:off x="720397" y="3599380"/>
            <a:ext cx="1800226" cy="1079500"/>
          </a:xfrm>
          <a:prstGeom prst="rect">
            <a:avLst/>
          </a:prstGeom>
        </p:spPr>
        <p:txBody>
          <a:bodyPr lIns="90000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, </a:t>
            </a:r>
            <a:r>
              <a:rPr lang="en-US" sz="1050" dirty="0" err="1"/>
              <a:t>consectetuer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. Maecenas </a:t>
            </a:r>
            <a:r>
              <a:rPr lang="en-US" sz="1050" dirty="0" err="1"/>
              <a:t>porttitor</a:t>
            </a:r>
            <a:r>
              <a:rPr lang="en-US" sz="1050" dirty="0"/>
              <a:t> </a:t>
            </a:r>
            <a:r>
              <a:rPr lang="en-US" sz="1050" dirty="0" err="1"/>
              <a:t>congue</a:t>
            </a:r>
            <a:r>
              <a:rPr lang="en-US" sz="1050" dirty="0"/>
              <a:t> </a:t>
            </a:r>
            <a:r>
              <a:rPr lang="en-US" sz="1050" dirty="0" err="1"/>
              <a:t>massa</a:t>
            </a:r>
            <a:r>
              <a:rPr lang="en-US" sz="1050" dirty="0"/>
              <a:t>. </a:t>
            </a:r>
            <a:r>
              <a:rPr lang="en-US" sz="1050" dirty="0" err="1"/>
              <a:t>Fusce</a:t>
            </a:r>
            <a:r>
              <a:rPr lang="en-US" sz="1050" dirty="0"/>
              <a:t> </a:t>
            </a:r>
            <a:r>
              <a:rPr lang="en-US" sz="1050" dirty="0" err="1"/>
              <a:t>posuere</a:t>
            </a:r>
            <a:r>
              <a:rPr lang="en-US" sz="1050" dirty="0"/>
              <a:t>, magna sed pulvinar </a:t>
            </a:r>
            <a:r>
              <a:rPr lang="en-US" sz="1050" dirty="0" err="1"/>
              <a:t>ultricies</a:t>
            </a:r>
            <a:r>
              <a:rPr lang="en-US" sz="1050" dirty="0"/>
              <a:t>, </a:t>
            </a:r>
            <a:r>
              <a:rPr lang="en-US" sz="1050" dirty="0" err="1"/>
              <a:t>purus</a:t>
            </a:r>
            <a:r>
              <a:rPr lang="en-US" sz="1050" dirty="0"/>
              <a:t> </a:t>
            </a:r>
            <a:r>
              <a:rPr lang="en-US" sz="1050" dirty="0" err="1"/>
              <a:t>lectus</a:t>
            </a:r>
            <a:r>
              <a:rPr lang="en-US" sz="1050" dirty="0"/>
              <a:t> </a:t>
            </a:r>
            <a:r>
              <a:rPr lang="en-US" sz="1050" dirty="0" err="1"/>
              <a:t>malesuada</a:t>
            </a:r>
            <a:r>
              <a:rPr lang="en-US" sz="1050" dirty="0"/>
              <a:t> libero, sit </a:t>
            </a:r>
            <a:r>
              <a:rPr lang="en-US" sz="1050" dirty="0" err="1"/>
              <a:t>amet</a:t>
            </a:r>
            <a:endParaRPr lang="ru-RU" sz="1050" dirty="0"/>
          </a:p>
        </p:txBody>
      </p:sp>
      <p:sp>
        <p:nvSpPr>
          <p:cNvPr id="31" name="Текст 14">
            <a:extLst>
              <a:ext uri="{FF2B5EF4-FFF2-40B4-BE49-F238E27FC236}">
                <a16:creationId xmlns:a16="http://schemas.microsoft.com/office/drawing/2014/main" id="{CD601DE0-88FB-6988-658E-144D1BDC46AC}"/>
              </a:ext>
            </a:extLst>
          </p:cNvPr>
          <p:cNvSpPr txBox="1">
            <a:spLocks/>
          </p:cNvSpPr>
          <p:nvPr/>
        </p:nvSpPr>
        <p:spPr>
          <a:xfrm>
            <a:off x="5760641" y="2879380"/>
            <a:ext cx="1800226" cy="1079500"/>
          </a:xfrm>
          <a:prstGeom prst="rect">
            <a:avLst/>
          </a:prstGeom>
        </p:spPr>
        <p:txBody>
          <a:bodyPr lIns="90000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, </a:t>
            </a:r>
            <a:r>
              <a:rPr lang="en-US" sz="1050" dirty="0" err="1"/>
              <a:t>consectetuer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. Maecenas </a:t>
            </a:r>
            <a:r>
              <a:rPr lang="en-US" sz="1050" dirty="0" err="1"/>
              <a:t>porttitor</a:t>
            </a:r>
            <a:r>
              <a:rPr lang="en-US" sz="1050" dirty="0"/>
              <a:t> </a:t>
            </a:r>
            <a:r>
              <a:rPr lang="en-US" sz="1050" dirty="0" err="1"/>
              <a:t>congue</a:t>
            </a:r>
            <a:r>
              <a:rPr lang="en-US" sz="1050" dirty="0"/>
              <a:t> </a:t>
            </a:r>
            <a:r>
              <a:rPr lang="en-US" sz="1050" dirty="0" err="1"/>
              <a:t>massa</a:t>
            </a:r>
            <a:r>
              <a:rPr lang="en-US" sz="1050" dirty="0"/>
              <a:t>. </a:t>
            </a:r>
            <a:r>
              <a:rPr lang="en-US" sz="1050" dirty="0" err="1"/>
              <a:t>Fusce</a:t>
            </a:r>
            <a:r>
              <a:rPr lang="en-US" sz="1050" dirty="0"/>
              <a:t> </a:t>
            </a:r>
            <a:r>
              <a:rPr lang="en-US" sz="1050" dirty="0" err="1"/>
              <a:t>posuere</a:t>
            </a:r>
            <a:r>
              <a:rPr lang="en-US" sz="1050" dirty="0"/>
              <a:t>, magna sed pulvinar </a:t>
            </a:r>
            <a:r>
              <a:rPr lang="en-US" sz="1050" dirty="0" err="1"/>
              <a:t>ultricies</a:t>
            </a:r>
            <a:r>
              <a:rPr lang="en-US" sz="1050" dirty="0"/>
              <a:t>, </a:t>
            </a:r>
            <a:r>
              <a:rPr lang="en-US" sz="1050" dirty="0" err="1"/>
              <a:t>purus</a:t>
            </a:r>
            <a:r>
              <a:rPr lang="en-US" sz="1050" dirty="0"/>
              <a:t> </a:t>
            </a:r>
            <a:r>
              <a:rPr lang="en-US" sz="1050" dirty="0" err="1"/>
              <a:t>lectus</a:t>
            </a:r>
            <a:r>
              <a:rPr lang="en-US" sz="1050" dirty="0"/>
              <a:t> </a:t>
            </a:r>
            <a:r>
              <a:rPr lang="en-US" sz="1050" dirty="0" err="1"/>
              <a:t>malesuada</a:t>
            </a:r>
            <a:r>
              <a:rPr lang="en-US" sz="1050" dirty="0"/>
              <a:t> libero, sit </a:t>
            </a:r>
            <a:r>
              <a:rPr lang="en-US" sz="1050" dirty="0" err="1"/>
              <a:t>amet</a:t>
            </a:r>
            <a:endParaRPr lang="ru-RU" sz="1050" dirty="0"/>
          </a:p>
        </p:txBody>
      </p:sp>
      <p:sp>
        <p:nvSpPr>
          <p:cNvPr id="34" name="Текст 9">
            <a:extLst>
              <a:ext uri="{FF2B5EF4-FFF2-40B4-BE49-F238E27FC236}">
                <a16:creationId xmlns:a16="http://schemas.microsoft.com/office/drawing/2014/main" id="{0B07AE1D-4812-6E96-81F7-544C3B7EC4C8}"/>
              </a:ext>
            </a:extLst>
          </p:cNvPr>
          <p:cNvSpPr txBox="1">
            <a:spLocks/>
          </p:cNvSpPr>
          <p:nvPr/>
        </p:nvSpPr>
        <p:spPr>
          <a:xfrm>
            <a:off x="720397" y="2880087"/>
            <a:ext cx="1800226" cy="359932"/>
          </a:xfrm>
          <a:prstGeom prst="rect">
            <a:avLst/>
          </a:prstGeom>
          <a:solidFill>
            <a:schemeClr val="accent3"/>
          </a:solidFill>
        </p:spPr>
        <p:txBody>
          <a:bodyPr lIns="9000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300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DATA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6" name="Овал 18">
            <a:extLst>
              <a:ext uri="{FF2B5EF4-FFF2-40B4-BE49-F238E27FC236}">
                <a16:creationId xmlns:a16="http://schemas.microsoft.com/office/drawing/2014/main" id="{104B4173-EDB9-BDD2-59BD-084441F0C744}"/>
              </a:ext>
            </a:extLst>
          </p:cNvPr>
          <p:cNvSpPr/>
          <p:nvPr/>
        </p:nvSpPr>
        <p:spPr>
          <a:xfrm>
            <a:off x="630398" y="5310000"/>
            <a:ext cx="180000" cy="180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1"/>
          </a:p>
        </p:txBody>
      </p:sp>
      <p:sp>
        <p:nvSpPr>
          <p:cNvPr id="37" name="Овал 19">
            <a:extLst>
              <a:ext uri="{FF2B5EF4-FFF2-40B4-BE49-F238E27FC236}">
                <a16:creationId xmlns:a16="http://schemas.microsoft.com/office/drawing/2014/main" id="{24B1F4C6-A5F6-6D8A-B0C9-941CB4BCF321}"/>
              </a:ext>
            </a:extLst>
          </p:cNvPr>
          <p:cNvSpPr/>
          <p:nvPr/>
        </p:nvSpPr>
        <p:spPr>
          <a:xfrm>
            <a:off x="3150398" y="5310000"/>
            <a:ext cx="180000" cy="180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1"/>
          </a:p>
        </p:txBody>
      </p:sp>
      <p:sp>
        <p:nvSpPr>
          <p:cNvPr id="38" name="Овал 20">
            <a:extLst>
              <a:ext uri="{FF2B5EF4-FFF2-40B4-BE49-F238E27FC236}">
                <a16:creationId xmlns:a16="http://schemas.microsoft.com/office/drawing/2014/main" id="{81F046E0-6981-8622-7DF5-229250A0C4E0}"/>
              </a:ext>
            </a:extLst>
          </p:cNvPr>
          <p:cNvSpPr/>
          <p:nvPr/>
        </p:nvSpPr>
        <p:spPr>
          <a:xfrm>
            <a:off x="5670397" y="5310000"/>
            <a:ext cx="180000" cy="180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1"/>
          </a:p>
        </p:txBody>
      </p:sp>
      <p:sp>
        <p:nvSpPr>
          <p:cNvPr id="39" name="Овал 21">
            <a:extLst>
              <a:ext uri="{FF2B5EF4-FFF2-40B4-BE49-F238E27FC236}">
                <a16:creationId xmlns:a16="http://schemas.microsoft.com/office/drawing/2014/main" id="{562A0799-8AF0-BBA2-028B-F454863E1B7E}"/>
              </a:ext>
            </a:extLst>
          </p:cNvPr>
          <p:cNvSpPr/>
          <p:nvPr/>
        </p:nvSpPr>
        <p:spPr>
          <a:xfrm>
            <a:off x="8190397" y="5310000"/>
            <a:ext cx="180000" cy="180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1"/>
          </a:p>
        </p:txBody>
      </p:sp>
      <p:cxnSp>
        <p:nvCxnSpPr>
          <p:cNvPr id="40" name="Прямая соединительная линия 22">
            <a:extLst>
              <a:ext uri="{FF2B5EF4-FFF2-40B4-BE49-F238E27FC236}">
                <a16:creationId xmlns:a16="http://schemas.microsoft.com/office/drawing/2014/main" id="{5F8F7E39-B52F-08A3-9573-BB3FA300A9D6}"/>
              </a:ext>
            </a:extLst>
          </p:cNvPr>
          <p:cNvCxnSpPr>
            <a:cxnSpLocks/>
            <a:stCxn id="36" idx="0"/>
            <a:endCxn id="34" idx="1"/>
          </p:cNvCxnSpPr>
          <p:nvPr/>
        </p:nvCxnSpPr>
        <p:spPr>
          <a:xfrm flipV="1">
            <a:off x="720397" y="3060052"/>
            <a:ext cx="0" cy="2249948"/>
          </a:xfrm>
          <a:prstGeom prst="line">
            <a:avLst/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23">
            <a:extLst>
              <a:ext uri="{FF2B5EF4-FFF2-40B4-BE49-F238E27FC236}">
                <a16:creationId xmlns:a16="http://schemas.microsoft.com/office/drawing/2014/main" id="{52E5DB32-F01C-CBD5-187A-8C467C9D9390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3240397" y="2738594"/>
            <a:ext cx="0" cy="2571407"/>
          </a:xfrm>
          <a:prstGeom prst="line">
            <a:avLst/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24">
            <a:extLst>
              <a:ext uri="{FF2B5EF4-FFF2-40B4-BE49-F238E27FC236}">
                <a16:creationId xmlns:a16="http://schemas.microsoft.com/office/drawing/2014/main" id="{EE9BC33A-3ECC-71B4-E995-6E7DDE63CAFD}"/>
              </a:ext>
            </a:extLst>
          </p:cNvPr>
          <p:cNvCxnSpPr>
            <a:cxnSpLocks/>
            <a:stCxn id="38" idx="0"/>
          </p:cNvCxnSpPr>
          <p:nvPr/>
        </p:nvCxnSpPr>
        <p:spPr>
          <a:xfrm flipV="1">
            <a:off x="5760397" y="2340053"/>
            <a:ext cx="244" cy="2969947"/>
          </a:xfrm>
          <a:prstGeom prst="line">
            <a:avLst/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25">
            <a:extLst>
              <a:ext uri="{FF2B5EF4-FFF2-40B4-BE49-F238E27FC236}">
                <a16:creationId xmlns:a16="http://schemas.microsoft.com/office/drawing/2014/main" id="{B740DC7E-0A94-9040-29B9-6F3C35A3166E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8280397" y="1980053"/>
            <a:ext cx="0" cy="3329947"/>
          </a:xfrm>
          <a:prstGeom prst="line">
            <a:avLst/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9">
            <a:extLst>
              <a:ext uri="{FF2B5EF4-FFF2-40B4-BE49-F238E27FC236}">
                <a16:creationId xmlns:a16="http://schemas.microsoft.com/office/drawing/2014/main" id="{CD2747B4-ACE2-2D68-0697-5F9B068D20C0}"/>
              </a:ext>
            </a:extLst>
          </p:cNvPr>
          <p:cNvSpPr txBox="1">
            <a:spLocks/>
          </p:cNvSpPr>
          <p:nvPr/>
        </p:nvSpPr>
        <p:spPr>
          <a:xfrm>
            <a:off x="720397" y="5040000"/>
            <a:ext cx="1800226" cy="359932"/>
          </a:xfrm>
          <a:prstGeom prst="rect">
            <a:avLst/>
          </a:prstGeom>
        </p:spPr>
        <p:txBody>
          <a:bodyPr lIns="9000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/>
                </a:solidFill>
                <a:latin typeface="+mn-lt"/>
              </a:rPr>
              <a:t>2020</a:t>
            </a:r>
            <a:endParaRPr lang="ru-RU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5" name="Текст 9">
            <a:extLst>
              <a:ext uri="{FF2B5EF4-FFF2-40B4-BE49-F238E27FC236}">
                <a16:creationId xmlns:a16="http://schemas.microsoft.com/office/drawing/2014/main" id="{FF6DB3D2-8966-4489-4FDA-2E45F141E8D9}"/>
              </a:ext>
            </a:extLst>
          </p:cNvPr>
          <p:cNvSpPr txBox="1">
            <a:spLocks/>
          </p:cNvSpPr>
          <p:nvPr/>
        </p:nvSpPr>
        <p:spPr>
          <a:xfrm>
            <a:off x="3240398" y="5040000"/>
            <a:ext cx="1800226" cy="359932"/>
          </a:xfrm>
          <a:prstGeom prst="rect">
            <a:avLst/>
          </a:prstGeom>
        </p:spPr>
        <p:txBody>
          <a:bodyPr lIns="9000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2"/>
                </a:solidFill>
                <a:latin typeface="+mn-lt"/>
              </a:rPr>
              <a:t>2021</a:t>
            </a:r>
            <a:endParaRPr lang="ru-RU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6" name="Текст 9">
            <a:extLst>
              <a:ext uri="{FF2B5EF4-FFF2-40B4-BE49-F238E27FC236}">
                <a16:creationId xmlns:a16="http://schemas.microsoft.com/office/drawing/2014/main" id="{FB2CE679-DB77-A0C3-C377-F3132A6217AF}"/>
              </a:ext>
            </a:extLst>
          </p:cNvPr>
          <p:cNvSpPr txBox="1">
            <a:spLocks/>
          </p:cNvSpPr>
          <p:nvPr/>
        </p:nvSpPr>
        <p:spPr>
          <a:xfrm>
            <a:off x="5760398" y="5040000"/>
            <a:ext cx="1800226" cy="359932"/>
          </a:xfrm>
          <a:prstGeom prst="rect">
            <a:avLst/>
          </a:prstGeom>
        </p:spPr>
        <p:txBody>
          <a:bodyPr lIns="9000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2"/>
                </a:solidFill>
                <a:latin typeface="+mn-lt"/>
              </a:rPr>
              <a:t>2022</a:t>
            </a:r>
            <a:endParaRPr lang="ru-RU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7" name="Текст 9">
            <a:extLst>
              <a:ext uri="{FF2B5EF4-FFF2-40B4-BE49-F238E27FC236}">
                <a16:creationId xmlns:a16="http://schemas.microsoft.com/office/drawing/2014/main" id="{CE5D4045-B0F5-1859-3A92-0925C6B8DBD9}"/>
              </a:ext>
            </a:extLst>
          </p:cNvPr>
          <p:cNvSpPr txBox="1">
            <a:spLocks/>
          </p:cNvSpPr>
          <p:nvPr/>
        </p:nvSpPr>
        <p:spPr>
          <a:xfrm>
            <a:off x="8280398" y="5040000"/>
            <a:ext cx="1800226" cy="359932"/>
          </a:xfrm>
          <a:prstGeom prst="rect">
            <a:avLst/>
          </a:prstGeom>
        </p:spPr>
        <p:txBody>
          <a:bodyPr lIns="9000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24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/>
                </a:solidFill>
                <a:latin typeface="+mn-lt"/>
              </a:rPr>
              <a:t>2023</a:t>
            </a:r>
            <a:endParaRPr lang="ru-RU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E58D1B94-F811-11CA-6E50-98A657D958E2}"/>
              </a:ext>
            </a:extLst>
          </p:cNvPr>
          <p:cNvSpPr txBox="1">
            <a:spLocks/>
          </p:cNvSpPr>
          <p:nvPr/>
        </p:nvSpPr>
        <p:spPr>
          <a:xfrm>
            <a:off x="3240216" y="2520151"/>
            <a:ext cx="1800226" cy="359932"/>
          </a:xfrm>
          <a:prstGeom prst="rect">
            <a:avLst/>
          </a:prstGeom>
          <a:solidFill>
            <a:schemeClr val="accent3"/>
          </a:solidFill>
        </p:spPr>
        <p:txBody>
          <a:bodyPr lIns="9000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300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DATA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1DBF6A84-578A-7B33-8F7E-69D64538F0C5}"/>
              </a:ext>
            </a:extLst>
          </p:cNvPr>
          <p:cNvSpPr txBox="1">
            <a:spLocks/>
          </p:cNvSpPr>
          <p:nvPr/>
        </p:nvSpPr>
        <p:spPr>
          <a:xfrm>
            <a:off x="5760035" y="2160215"/>
            <a:ext cx="1800226" cy="359932"/>
          </a:xfrm>
          <a:prstGeom prst="rect">
            <a:avLst/>
          </a:prstGeom>
          <a:solidFill>
            <a:schemeClr val="accent3"/>
          </a:solidFill>
        </p:spPr>
        <p:txBody>
          <a:bodyPr lIns="9000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300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DATA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230390D6-8193-F954-5039-0EF662CD3AD3}"/>
              </a:ext>
            </a:extLst>
          </p:cNvPr>
          <p:cNvSpPr txBox="1">
            <a:spLocks/>
          </p:cNvSpPr>
          <p:nvPr/>
        </p:nvSpPr>
        <p:spPr>
          <a:xfrm>
            <a:off x="8279854" y="1800279"/>
            <a:ext cx="1800226" cy="359932"/>
          </a:xfrm>
          <a:prstGeom prst="rect">
            <a:avLst/>
          </a:prstGeom>
          <a:solidFill>
            <a:schemeClr val="accent3"/>
          </a:solidFill>
        </p:spPr>
        <p:txBody>
          <a:bodyPr lIns="90000" anchor="ctr"/>
          <a:lstStyle>
            <a:lvl1pPr marL="0" indent="0" algn="l" defTabSz="1727993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300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86399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27993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91988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455985" indent="0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6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4751979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975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970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968" indent="-431997" algn="l" defTabSz="1727993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DATA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22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18BEB-0303-3B65-03BC-CDFC9B7FA6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Timeline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DDCCBA1-EBC5-439A-82D2-416C3E6B05CF}"/>
              </a:ext>
            </a:extLst>
          </p:cNvPr>
          <p:cNvSpPr txBox="1">
            <a:spLocks/>
          </p:cNvSpPr>
          <p:nvPr/>
        </p:nvSpPr>
        <p:spPr>
          <a:xfrm>
            <a:off x="720050" y="1080063"/>
            <a:ext cx="10080250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>
                <a:solidFill>
                  <a:schemeClr val="accent3"/>
                </a:solidFill>
              </a:rPr>
              <a:t>ADDITIONAL DESCRIPTION OF THE STEPS COULD BE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5B67D-BE6E-92DC-F856-C4A3944DC1A0}"/>
              </a:ext>
            </a:extLst>
          </p:cNvPr>
          <p:cNvSpPr txBox="1"/>
          <p:nvPr/>
        </p:nvSpPr>
        <p:spPr>
          <a:xfrm>
            <a:off x="720245" y="3240083"/>
            <a:ext cx="2159878" cy="359775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36000" rIns="36000" bIns="36000" rtlCol="0" anchor="ctr">
            <a:noAutofit/>
          </a:bodyPr>
          <a:lstStyle/>
          <a:p>
            <a:pPr defTabSz="226746"/>
            <a:r>
              <a:rPr lang="en-US" sz="1200" dirty="0">
                <a:solidFill>
                  <a:schemeClr val="bg1"/>
                </a:solidFill>
                <a:latin typeface="+mj-lt"/>
                <a:ea typeface="Cormorant Garamond" pitchFamily="2" charset="-52"/>
                <a:cs typeface="Open Sans Light" panose="020B0306030504020204" pitchFamily="34" charset="0"/>
              </a:rPr>
              <a:t>DESCRIPTION 1</a:t>
            </a:r>
            <a:endParaRPr lang="ru-RU" sz="1200" spc="-95" dirty="0">
              <a:solidFill>
                <a:schemeClr val="bg1"/>
              </a:solidFill>
              <a:latin typeface="+mj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7" name="Прямоугольник 43">
            <a:extLst>
              <a:ext uri="{FF2B5EF4-FFF2-40B4-BE49-F238E27FC236}">
                <a16:creationId xmlns:a16="http://schemas.microsoft.com/office/drawing/2014/main" id="{7E713C88-9B98-10E1-1E2D-BE74E9F021D4}"/>
              </a:ext>
            </a:extLst>
          </p:cNvPr>
          <p:cNvSpPr/>
          <p:nvPr/>
        </p:nvSpPr>
        <p:spPr>
          <a:xfrm>
            <a:off x="716397" y="2159359"/>
            <a:ext cx="2158653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6600" dirty="0">
                <a:solidFill>
                  <a:schemeClr val="accent2"/>
                </a:solidFill>
                <a:latin typeface="+mj-lt"/>
              </a:rPr>
              <a:t>01</a:t>
            </a:r>
          </a:p>
        </p:txBody>
      </p:sp>
      <p:sp>
        <p:nvSpPr>
          <p:cNvPr id="8" name="Прямоугольник 44">
            <a:extLst>
              <a:ext uri="{FF2B5EF4-FFF2-40B4-BE49-F238E27FC236}">
                <a16:creationId xmlns:a16="http://schemas.microsoft.com/office/drawing/2014/main" id="{3326336C-5BB3-FBEF-B550-02C68246B53A}"/>
              </a:ext>
            </a:extLst>
          </p:cNvPr>
          <p:cNvSpPr/>
          <p:nvPr/>
        </p:nvSpPr>
        <p:spPr>
          <a:xfrm>
            <a:off x="3238847" y="2159359"/>
            <a:ext cx="2160000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6600" dirty="0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9" name="Прямоугольник 45">
            <a:extLst>
              <a:ext uri="{FF2B5EF4-FFF2-40B4-BE49-F238E27FC236}">
                <a16:creationId xmlns:a16="http://schemas.microsoft.com/office/drawing/2014/main" id="{FE9EBE7E-C2D8-9EC3-8B77-63E7327834C0}"/>
              </a:ext>
            </a:extLst>
          </p:cNvPr>
          <p:cNvSpPr/>
          <p:nvPr/>
        </p:nvSpPr>
        <p:spPr>
          <a:xfrm>
            <a:off x="5758847" y="2159359"/>
            <a:ext cx="2160000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6600" dirty="0">
                <a:solidFill>
                  <a:schemeClr val="accent2"/>
                </a:solidFill>
                <a:latin typeface="+mj-lt"/>
              </a:rPr>
              <a:t>03</a:t>
            </a:r>
          </a:p>
        </p:txBody>
      </p:sp>
      <p:sp>
        <p:nvSpPr>
          <p:cNvPr id="10" name="Прямоугольник 46">
            <a:extLst>
              <a:ext uri="{FF2B5EF4-FFF2-40B4-BE49-F238E27FC236}">
                <a16:creationId xmlns:a16="http://schemas.microsoft.com/office/drawing/2014/main" id="{2A006076-D6BC-921F-555F-CE80BC2BB69C}"/>
              </a:ext>
            </a:extLst>
          </p:cNvPr>
          <p:cNvSpPr/>
          <p:nvPr/>
        </p:nvSpPr>
        <p:spPr>
          <a:xfrm>
            <a:off x="8280797" y="2159359"/>
            <a:ext cx="2160000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6600" dirty="0">
                <a:solidFill>
                  <a:schemeClr val="accent2"/>
                </a:solidFill>
                <a:latin typeface="+mj-lt"/>
              </a:rPr>
              <a:t>04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1E987-15BB-2251-C034-D98C687ABDD9}"/>
              </a:ext>
            </a:extLst>
          </p:cNvPr>
          <p:cNvSpPr txBox="1"/>
          <p:nvPr/>
        </p:nvSpPr>
        <p:spPr>
          <a:xfrm>
            <a:off x="3240398" y="3240308"/>
            <a:ext cx="2159878" cy="359775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36000" rIns="36000" bIns="36000" rtlCol="0" anchor="ctr">
            <a:noAutofit/>
          </a:bodyPr>
          <a:lstStyle/>
          <a:p>
            <a:pPr defTabSz="226746"/>
            <a:r>
              <a:rPr lang="en-US" sz="1200" dirty="0">
                <a:solidFill>
                  <a:schemeClr val="bg1"/>
                </a:solidFill>
                <a:latin typeface="+mj-lt"/>
                <a:ea typeface="Cormorant Garamond" pitchFamily="2" charset="-52"/>
                <a:cs typeface="Open Sans Light" panose="020B0306030504020204" pitchFamily="34" charset="0"/>
              </a:rPr>
              <a:t>DESCRIPTION 2</a:t>
            </a:r>
            <a:endParaRPr lang="ru-RU" sz="1200" spc="-95" dirty="0">
              <a:solidFill>
                <a:schemeClr val="bg1"/>
              </a:solidFill>
              <a:latin typeface="+mj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58B05-78EA-A7B1-EBCD-B4E199F328B6}"/>
              </a:ext>
            </a:extLst>
          </p:cNvPr>
          <p:cNvSpPr txBox="1"/>
          <p:nvPr/>
        </p:nvSpPr>
        <p:spPr>
          <a:xfrm>
            <a:off x="5760551" y="3240533"/>
            <a:ext cx="2159878" cy="359775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36000" rIns="36000" bIns="36000" rtlCol="0" anchor="ctr">
            <a:noAutofit/>
          </a:bodyPr>
          <a:lstStyle/>
          <a:p>
            <a:pPr defTabSz="226746"/>
            <a:r>
              <a:rPr lang="en-US" sz="1200" dirty="0">
                <a:solidFill>
                  <a:schemeClr val="bg1"/>
                </a:solidFill>
                <a:latin typeface="+mj-lt"/>
                <a:ea typeface="Cormorant Garamond" pitchFamily="2" charset="-52"/>
                <a:cs typeface="Open Sans Light" panose="020B0306030504020204" pitchFamily="34" charset="0"/>
              </a:rPr>
              <a:t>DESCRIPTION 3</a:t>
            </a:r>
            <a:endParaRPr lang="ru-RU" sz="1200" spc="-95" dirty="0">
              <a:solidFill>
                <a:schemeClr val="bg1"/>
              </a:solidFill>
              <a:latin typeface="+mj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5EBF12-5D50-B1D8-340D-ECEB16EE32F3}"/>
              </a:ext>
            </a:extLst>
          </p:cNvPr>
          <p:cNvSpPr txBox="1"/>
          <p:nvPr/>
        </p:nvSpPr>
        <p:spPr>
          <a:xfrm>
            <a:off x="8280704" y="3240758"/>
            <a:ext cx="2159878" cy="359775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36000" rIns="36000" bIns="36000" rtlCol="0" anchor="ctr">
            <a:noAutofit/>
          </a:bodyPr>
          <a:lstStyle/>
          <a:p>
            <a:pPr defTabSz="226746"/>
            <a:r>
              <a:rPr lang="en-US" sz="1200" dirty="0">
                <a:solidFill>
                  <a:schemeClr val="bg1"/>
                </a:solidFill>
                <a:latin typeface="+mj-lt"/>
                <a:ea typeface="Cormorant Garamond" pitchFamily="2" charset="-52"/>
                <a:cs typeface="Open Sans Light" panose="020B0306030504020204" pitchFamily="34" charset="0"/>
              </a:rPr>
              <a:t>DESCRIPTION 4</a:t>
            </a:r>
            <a:endParaRPr lang="ru-RU" sz="1200" spc="-95" dirty="0">
              <a:solidFill>
                <a:schemeClr val="bg1"/>
              </a:solidFill>
              <a:latin typeface="+mj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B05C3B-3736-474A-68EC-6487CEA510E5}"/>
              </a:ext>
            </a:extLst>
          </p:cNvPr>
          <p:cNvSpPr txBox="1"/>
          <p:nvPr/>
        </p:nvSpPr>
        <p:spPr>
          <a:xfrm>
            <a:off x="720244" y="3600015"/>
            <a:ext cx="2160000" cy="1796810"/>
          </a:xfrm>
          <a:prstGeom prst="rect">
            <a:avLst/>
          </a:prstGeom>
          <a:noFill/>
        </p:spPr>
        <p:txBody>
          <a:bodyPr wrap="square" lIns="72000" tIns="36000" rIns="36000" bIns="0" rtlCol="0">
            <a:noAutofit/>
          </a:bodyPr>
          <a:lstStyle/>
          <a:p>
            <a:pPr defTabSz="226746"/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urna</a:t>
            </a:r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  <a:endParaRPr lang="ru-RU" sz="11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083FAE-C239-4679-C69B-FB6C3F369952}"/>
              </a:ext>
            </a:extLst>
          </p:cNvPr>
          <p:cNvSpPr txBox="1"/>
          <p:nvPr/>
        </p:nvSpPr>
        <p:spPr>
          <a:xfrm>
            <a:off x="3240397" y="3600240"/>
            <a:ext cx="2160000" cy="1796810"/>
          </a:xfrm>
          <a:prstGeom prst="rect">
            <a:avLst/>
          </a:prstGeom>
          <a:noFill/>
        </p:spPr>
        <p:txBody>
          <a:bodyPr wrap="square" lIns="72000" tIns="36000" rIns="36000" bIns="0" rtlCol="0">
            <a:noAutofit/>
          </a:bodyPr>
          <a:lstStyle/>
          <a:p>
            <a:pPr defTabSz="226746"/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urna</a:t>
            </a:r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  <a:endParaRPr lang="ru-RU" sz="11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7787E-924F-8B9A-DC7E-8FC037A00CB7}"/>
              </a:ext>
            </a:extLst>
          </p:cNvPr>
          <p:cNvSpPr txBox="1"/>
          <p:nvPr/>
        </p:nvSpPr>
        <p:spPr>
          <a:xfrm>
            <a:off x="5760550" y="3600465"/>
            <a:ext cx="2160000" cy="1796810"/>
          </a:xfrm>
          <a:prstGeom prst="rect">
            <a:avLst/>
          </a:prstGeom>
          <a:noFill/>
        </p:spPr>
        <p:txBody>
          <a:bodyPr wrap="square" lIns="72000" tIns="36000" rIns="36000" bIns="0" rtlCol="0">
            <a:noAutofit/>
          </a:bodyPr>
          <a:lstStyle/>
          <a:p>
            <a:pPr defTabSz="226746"/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urna</a:t>
            </a:r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  <a:endParaRPr lang="ru-RU" sz="11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DEF96E-A08E-B42D-AB8B-CB6A7E31FED4}"/>
              </a:ext>
            </a:extLst>
          </p:cNvPr>
          <p:cNvSpPr txBox="1"/>
          <p:nvPr/>
        </p:nvSpPr>
        <p:spPr>
          <a:xfrm>
            <a:off x="8280703" y="3600690"/>
            <a:ext cx="2160000" cy="1796810"/>
          </a:xfrm>
          <a:prstGeom prst="rect">
            <a:avLst/>
          </a:prstGeom>
          <a:noFill/>
        </p:spPr>
        <p:txBody>
          <a:bodyPr wrap="square" lIns="72000" tIns="36000" rIns="36000" bIns="0" rtlCol="0">
            <a:noAutofit/>
          </a:bodyPr>
          <a:lstStyle/>
          <a:p>
            <a:pPr defTabSz="226746"/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urna</a:t>
            </a:r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  <a:endParaRPr lang="ru-RU" sz="11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A3806E-A45E-18E5-A3BD-E470178F5BBE}"/>
              </a:ext>
            </a:extLst>
          </p:cNvPr>
          <p:cNvCxnSpPr>
            <a:cxnSpLocks/>
          </p:cNvCxnSpPr>
          <p:nvPr/>
        </p:nvCxnSpPr>
        <p:spPr>
          <a:xfrm>
            <a:off x="720188" y="1802682"/>
            <a:ext cx="10081162" cy="0"/>
          </a:xfrm>
          <a:prstGeom prst="straightConnector1">
            <a:avLst/>
          </a:prstGeom>
          <a:ln w="12700">
            <a:solidFill>
              <a:schemeClr val="accent3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:a16="http://schemas.microsoft.com/office/drawing/2014/main" id="{41C9AA2C-9529-0535-1300-56A19A0CB054}"/>
              </a:ext>
            </a:extLst>
          </p:cNvPr>
          <p:cNvSpPr/>
          <p:nvPr/>
        </p:nvSpPr>
        <p:spPr>
          <a:xfrm>
            <a:off x="720275" y="1710070"/>
            <a:ext cx="180000" cy="180000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1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861253-3CD3-9C75-5D22-199A4FCE7CC8}"/>
              </a:ext>
            </a:extLst>
          </p:cNvPr>
          <p:cNvSpPr/>
          <p:nvPr/>
        </p:nvSpPr>
        <p:spPr>
          <a:xfrm>
            <a:off x="3240275" y="1710070"/>
            <a:ext cx="180000" cy="180000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1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EC12780-BC25-9D39-FBD4-DA09CDABA10E}"/>
              </a:ext>
            </a:extLst>
          </p:cNvPr>
          <p:cNvSpPr/>
          <p:nvPr/>
        </p:nvSpPr>
        <p:spPr>
          <a:xfrm>
            <a:off x="5760274" y="1710070"/>
            <a:ext cx="180000" cy="180000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1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7432FC1-A924-AFC2-4B01-CB979E983B28}"/>
              </a:ext>
            </a:extLst>
          </p:cNvPr>
          <p:cNvSpPr/>
          <p:nvPr/>
        </p:nvSpPr>
        <p:spPr>
          <a:xfrm>
            <a:off x="8280274" y="1710070"/>
            <a:ext cx="180000" cy="180000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1"/>
          </a:p>
        </p:txBody>
      </p:sp>
    </p:spTree>
    <p:extLst>
      <p:ext uri="{BB962C8B-B14F-4D97-AF65-F5344CB8AC3E}">
        <p14:creationId xmlns:p14="http://schemas.microsoft.com/office/powerpoint/2010/main" val="2497562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01F7AEB-C238-9E95-1D04-C296FAABE7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6E0E269-2DE3-F691-6451-D24DC038CD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7E557EA-63A6-BFE5-D84B-5BFA6C86ED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B188A94-3510-DA97-5450-9941A808E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9C5386-BA33-B7A1-BCC0-17ADDC4175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Subheading Should be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0AFB38-AAD0-EB92-4B19-684A35C561E6}"/>
              </a:ext>
            </a:extLst>
          </p:cNvPr>
          <p:cNvSpPr txBox="1">
            <a:spLocks/>
          </p:cNvSpPr>
          <p:nvPr/>
        </p:nvSpPr>
        <p:spPr>
          <a:xfrm>
            <a:off x="720050" y="1440071"/>
            <a:ext cx="2160162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/>
              <a:t>Short Description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52D0E-00E7-D566-7E13-818B87355E52}"/>
              </a:ext>
            </a:extLst>
          </p:cNvPr>
          <p:cNvSpPr txBox="1"/>
          <p:nvPr/>
        </p:nvSpPr>
        <p:spPr>
          <a:xfrm>
            <a:off x="5940397" y="2340087"/>
            <a:ext cx="1440000" cy="9000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adipiscing</a:t>
            </a:r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elit</a:t>
            </a:r>
            <a:endParaRPr lang="ru-RU" sz="11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322671-54D5-BEC1-453E-9649FF11EADE}"/>
              </a:ext>
            </a:extLst>
          </p:cNvPr>
          <p:cNvSpPr txBox="1"/>
          <p:nvPr/>
        </p:nvSpPr>
        <p:spPr>
          <a:xfrm>
            <a:off x="5940397" y="1439499"/>
            <a:ext cx="1440000" cy="5405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NAME </a:t>
            </a:r>
            <a:b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</a:br>
            <a: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SURNAME</a:t>
            </a:r>
            <a:endParaRPr lang="ru-RU" sz="1400" b="1" spc="-95" dirty="0">
              <a:solidFill>
                <a:schemeClr val="accent3"/>
              </a:solidFill>
              <a:latin typeface="+mj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85F95A-A57B-93DC-06A6-65481C3471AE}"/>
              </a:ext>
            </a:extLst>
          </p:cNvPr>
          <p:cNvSpPr txBox="1"/>
          <p:nvPr/>
        </p:nvSpPr>
        <p:spPr>
          <a:xfrm>
            <a:off x="5953086" y="1980088"/>
            <a:ext cx="1440000" cy="179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200" b="1" dirty="0">
                <a:solidFill>
                  <a:schemeClr val="accent2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rPr>
              <a:t>Position</a:t>
            </a:r>
            <a:endParaRPr lang="ru-RU" sz="1200" b="1" spc="-95" dirty="0">
              <a:solidFill>
                <a:schemeClr val="accent2"/>
              </a:solidFill>
              <a:latin typeface="+mn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71D299-DC55-FCCA-0DC0-0BBBB897CE3D}"/>
              </a:ext>
            </a:extLst>
          </p:cNvPr>
          <p:cNvSpPr txBox="1"/>
          <p:nvPr/>
        </p:nvSpPr>
        <p:spPr>
          <a:xfrm>
            <a:off x="5940320" y="4500675"/>
            <a:ext cx="1440000" cy="9000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adipiscing</a:t>
            </a:r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elit</a:t>
            </a:r>
            <a:endParaRPr lang="ru-RU" sz="11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2AA5A-7D22-77AD-7A47-F6D11531B323}"/>
              </a:ext>
            </a:extLst>
          </p:cNvPr>
          <p:cNvSpPr txBox="1"/>
          <p:nvPr/>
        </p:nvSpPr>
        <p:spPr>
          <a:xfrm>
            <a:off x="5940320" y="3600087"/>
            <a:ext cx="1440000" cy="5405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NAME </a:t>
            </a:r>
            <a:b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</a:br>
            <a: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SURNAME</a:t>
            </a:r>
            <a:endParaRPr lang="ru-RU" sz="1400" b="1" spc="-95" dirty="0">
              <a:solidFill>
                <a:schemeClr val="accent3"/>
              </a:solidFill>
              <a:latin typeface="+mj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4A7EFF-FD3E-E1E0-D3D1-C3E41661C8CE}"/>
              </a:ext>
            </a:extLst>
          </p:cNvPr>
          <p:cNvSpPr txBox="1"/>
          <p:nvPr/>
        </p:nvSpPr>
        <p:spPr>
          <a:xfrm>
            <a:off x="5953009" y="4140676"/>
            <a:ext cx="1440000" cy="179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200" b="1" dirty="0">
                <a:solidFill>
                  <a:schemeClr val="accent2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rPr>
              <a:t>Position</a:t>
            </a:r>
            <a:endParaRPr lang="ru-RU" sz="1200" b="1" spc="-95" dirty="0">
              <a:solidFill>
                <a:schemeClr val="accent2"/>
              </a:solidFill>
              <a:latin typeface="+mn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C01159-4467-27E4-1DC9-5F544F6D25E0}"/>
              </a:ext>
            </a:extLst>
          </p:cNvPr>
          <p:cNvSpPr txBox="1"/>
          <p:nvPr/>
        </p:nvSpPr>
        <p:spPr>
          <a:xfrm>
            <a:off x="9357947" y="4500968"/>
            <a:ext cx="1440000" cy="9000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adipiscing</a:t>
            </a:r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elit</a:t>
            </a:r>
            <a:endParaRPr lang="ru-RU" sz="11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A01E59-1ACC-58F9-E9D8-DD30F4CF701F}"/>
              </a:ext>
            </a:extLst>
          </p:cNvPr>
          <p:cNvSpPr txBox="1"/>
          <p:nvPr/>
        </p:nvSpPr>
        <p:spPr>
          <a:xfrm>
            <a:off x="9357947" y="3600381"/>
            <a:ext cx="1440000" cy="5405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NAME </a:t>
            </a:r>
            <a:b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</a:br>
            <a: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SURNAME</a:t>
            </a:r>
            <a:endParaRPr lang="ru-RU" sz="1400" b="1" spc="-95" dirty="0">
              <a:solidFill>
                <a:schemeClr val="accent3"/>
              </a:solidFill>
              <a:latin typeface="+mj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75718-3D3C-A474-6E66-472AEB911887}"/>
              </a:ext>
            </a:extLst>
          </p:cNvPr>
          <p:cNvSpPr txBox="1"/>
          <p:nvPr/>
        </p:nvSpPr>
        <p:spPr>
          <a:xfrm>
            <a:off x="9370636" y="4140969"/>
            <a:ext cx="1440000" cy="179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200" b="1" dirty="0">
                <a:solidFill>
                  <a:schemeClr val="accent2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rPr>
              <a:t>Position</a:t>
            </a:r>
            <a:endParaRPr lang="ru-RU" sz="1200" b="1" spc="-95" dirty="0">
              <a:solidFill>
                <a:schemeClr val="accent2"/>
              </a:solidFill>
              <a:latin typeface="+mn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61E357-50F9-00C1-172E-8FEB70FFD768}"/>
              </a:ext>
            </a:extLst>
          </p:cNvPr>
          <p:cNvSpPr txBox="1"/>
          <p:nvPr/>
        </p:nvSpPr>
        <p:spPr>
          <a:xfrm>
            <a:off x="9360397" y="2340587"/>
            <a:ext cx="1440000" cy="9000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adipiscing</a:t>
            </a:r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elit</a:t>
            </a:r>
            <a:endParaRPr lang="ru-RU" sz="11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3B1376-3D6F-FBEB-01AA-87CA4FC5ABE2}"/>
              </a:ext>
            </a:extLst>
          </p:cNvPr>
          <p:cNvSpPr txBox="1"/>
          <p:nvPr/>
        </p:nvSpPr>
        <p:spPr>
          <a:xfrm>
            <a:off x="9360397" y="1440000"/>
            <a:ext cx="1440000" cy="5405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NAME </a:t>
            </a:r>
            <a:b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</a:br>
            <a: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SURNAME</a:t>
            </a:r>
            <a:endParaRPr lang="ru-RU" sz="1400" b="1" spc="-95" dirty="0">
              <a:solidFill>
                <a:schemeClr val="accent3"/>
              </a:solidFill>
              <a:latin typeface="+mj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890F61-6EC4-86E9-AF1F-9D7E819DA18A}"/>
              </a:ext>
            </a:extLst>
          </p:cNvPr>
          <p:cNvSpPr txBox="1"/>
          <p:nvPr/>
        </p:nvSpPr>
        <p:spPr>
          <a:xfrm>
            <a:off x="9360397" y="1980588"/>
            <a:ext cx="1440000" cy="179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200" b="1" dirty="0">
                <a:solidFill>
                  <a:schemeClr val="accent2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rPr>
              <a:t>Position</a:t>
            </a:r>
            <a:endParaRPr lang="ru-RU" sz="1200" b="1" spc="-95" dirty="0">
              <a:solidFill>
                <a:schemeClr val="accent2"/>
              </a:solidFill>
              <a:latin typeface="+mn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D4D938-5E7A-83F7-35EB-1F5D1134F634}"/>
              </a:ext>
            </a:extLst>
          </p:cNvPr>
          <p:cNvSpPr txBox="1"/>
          <p:nvPr/>
        </p:nvSpPr>
        <p:spPr>
          <a:xfrm>
            <a:off x="720244" y="2520079"/>
            <a:ext cx="2160000" cy="28774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>
              <a:spcAft>
                <a:spcPts val="600"/>
              </a:spcAft>
            </a:pP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urna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</a:p>
          <a:p>
            <a:pPr defTabSz="226746">
              <a:spcAft>
                <a:spcPts val="600"/>
              </a:spcAft>
            </a:pP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Fusce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posuere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, magna sed pulvinar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purus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lectus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malesuada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libero, sit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commodo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magna eros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quis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urna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  <a:endParaRPr lang="ru-RU" sz="12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49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D98F4CD-CC77-1747-8EE7-E6DB5F30BE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D50768A-FDC9-0CA9-28E1-68BAF34C38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C1CD0CB-D67F-E7BD-7340-98898CFA48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9CA0523-CE21-6CA1-FFF1-F1F05F760A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AEE41E-7592-CEB8-4C01-DC5B5FCCEF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Subheading Should be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AE7CFE-B6EB-09B1-6898-74246041098E}"/>
              </a:ext>
            </a:extLst>
          </p:cNvPr>
          <p:cNvSpPr txBox="1"/>
          <p:nvPr/>
        </p:nvSpPr>
        <p:spPr>
          <a:xfrm>
            <a:off x="5760244" y="4140106"/>
            <a:ext cx="1440000" cy="9000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adipiscing</a:t>
            </a:r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elit</a:t>
            </a:r>
            <a:endParaRPr lang="ru-RU" sz="11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209102-58E8-9E6C-971D-CC6574B4EFCE}"/>
              </a:ext>
            </a:extLst>
          </p:cNvPr>
          <p:cNvSpPr txBox="1"/>
          <p:nvPr/>
        </p:nvSpPr>
        <p:spPr>
          <a:xfrm>
            <a:off x="5760244" y="3239518"/>
            <a:ext cx="1440000" cy="5405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NAME </a:t>
            </a:r>
            <a:b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</a:br>
            <a: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SURNAME</a:t>
            </a:r>
            <a:endParaRPr lang="ru-RU" sz="1400" b="1" spc="-95" dirty="0">
              <a:solidFill>
                <a:schemeClr val="accent3"/>
              </a:solidFill>
              <a:latin typeface="+mj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3D86B-8E15-B6A6-13FE-D15C748F7149}"/>
              </a:ext>
            </a:extLst>
          </p:cNvPr>
          <p:cNvSpPr txBox="1"/>
          <p:nvPr/>
        </p:nvSpPr>
        <p:spPr>
          <a:xfrm>
            <a:off x="5772933" y="3780107"/>
            <a:ext cx="1440000" cy="179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2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rPr>
              <a:t>Position</a:t>
            </a:r>
            <a:endParaRPr lang="ru-RU" sz="1400" b="1" spc="-95" dirty="0">
              <a:solidFill>
                <a:schemeClr val="accent2"/>
              </a:solidFill>
              <a:latin typeface="+mn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8DED59-2230-DBC2-6BAA-6D9C157D7C9F}"/>
              </a:ext>
            </a:extLst>
          </p:cNvPr>
          <p:cNvSpPr txBox="1"/>
          <p:nvPr/>
        </p:nvSpPr>
        <p:spPr>
          <a:xfrm>
            <a:off x="3960224" y="4140675"/>
            <a:ext cx="1440000" cy="9000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adipiscing</a:t>
            </a:r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elit</a:t>
            </a:r>
            <a:endParaRPr lang="ru-RU" sz="11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2FFA33-A283-54D9-14C7-E751097AAEAB}"/>
              </a:ext>
            </a:extLst>
          </p:cNvPr>
          <p:cNvSpPr txBox="1"/>
          <p:nvPr/>
        </p:nvSpPr>
        <p:spPr>
          <a:xfrm>
            <a:off x="3960224" y="3240087"/>
            <a:ext cx="1440000" cy="5405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NAME </a:t>
            </a:r>
            <a:b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</a:br>
            <a: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SURNAME</a:t>
            </a:r>
            <a:endParaRPr lang="ru-RU" sz="1400" b="1" spc="-95" dirty="0">
              <a:solidFill>
                <a:schemeClr val="accent3"/>
              </a:solidFill>
              <a:latin typeface="+mj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EBEF69-585F-B245-A7AD-60130312D322}"/>
              </a:ext>
            </a:extLst>
          </p:cNvPr>
          <p:cNvSpPr txBox="1"/>
          <p:nvPr/>
        </p:nvSpPr>
        <p:spPr>
          <a:xfrm>
            <a:off x="3972913" y="3780676"/>
            <a:ext cx="1440000" cy="179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2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rPr>
              <a:t>Position</a:t>
            </a:r>
            <a:endParaRPr lang="ru-RU" sz="1400" b="1" spc="-95" dirty="0">
              <a:solidFill>
                <a:schemeClr val="accent2"/>
              </a:solidFill>
              <a:latin typeface="+mn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CF5A4F-4924-E501-98F7-C7C0158499B0}"/>
              </a:ext>
            </a:extLst>
          </p:cNvPr>
          <p:cNvSpPr txBox="1"/>
          <p:nvPr/>
        </p:nvSpPr>
        <p:spPr>
          <a:xfrm>
            <a:off x="9357947" y="4140674"/>
            <a:ext cx="1440000" cy="9000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adipiscing</a:t>
            </a:r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elit</a:t>
            </a:r>
            <a:endParaRPr lang="ru-RU" sz="11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D008BD-A851-F7FD-ED60-BAD8CC9B4FCB}"/>
              </a:ext>
            </a:extLst>
          </p:cNvPr>
          <p:cNvSpPr txBox="1"/>
          <p:nvPr/>
        </p:nvSpPr>
        <p:spPr>
          <a:xfrm>
            <a:off x="9357947" y="3240087"/>
            <a:ext cx="1440000" cy="5405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NAME </a:t>
            </a:r>
            <a:b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</a:br>
            <a: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SURNAME</a:t>
            </a:r>
            <a:endParaRPr lang="ru-RU" sz="1400" b="1" spc="-95" dirty="0">
              <a:solidFill>
                <a:schemeClr val="accent3"/>
              </a:solidFill>
              <a:latin typeface="+mj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F34EAE-70DA-D049-40F8-538B3BF19B99}"/>
              </a:ext>
            </a:extLst>
          </p:cNvPr>
          <p:cNvSpPr txBox="1"/>
          <p:nvPr/>
        </p:nvSpPr>
        <p:spPr>
          <a:xfrm>
            <a:off x="9370636" y="3780675"/>
            <a:ext cx="1440000" cy="179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2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rPr>
              <a:t>Position</a:t>
            </a:r>
            <a:endParaRPr lang="ru-RU" sz="1400" b="1" spc="-95" dirty="0">
              <a:solidFill>
                <a:schemeClr val="accent2"/>
              </a:solidFill>
              <a:latin typeface="+mn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8E8CB-0781-176F-EFDA-5B42C829C29B}"/>
              </a:ext>
            </a:extLst>
          </p:cNvPr>
          <p:cNvSpPr txBox="1"/>
          <p:nvPr/>
        </p:nvSpPr>
        <p:spPr>
          <a:xfrm>
            <a:off x="7560280" y="4140674"/>
            <a:ext cx="1440000" cy="9000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adipiscing</a:t>
            </a:r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elit</a:t>
            </a:r>
            <a:endParaRPr lang="ru-RU" sz="11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CF329C-205E-A04A-0717-3BB89F2C3B1E}"/>
              </a:ext>
            </a:extLst>
          </p:cNvPr>
          <p:cNvSpPr txBox="1"/>
          <p:nvPr/>
        </p:nvSpPr>
        <p:spPr>
          <a:xfrm>
            <a:off x="7560280" y="3240087"/>
            <a:ext cx="1440000" cy="5405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NAME </a:t>
            </a:r>
            <a:b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</a:br>
            <a: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SURNAME</a:t>
            </a:r>
            <a:endParaRPr lang="ru-RU" sz="1400" b="1" spc="-95" dirty="0">
              <a:solidFill>
                <a:schemeClr val="accent3"/>
              </a:solidFill>
              <a:latin typeface="+mj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2F50E3-D726-94CF-C418-E03FB093295D}"/>
              </a:ext>
            </a:extLst>
          </p:cNvPr>
          <p:cNvSpPr txBox="1"/>
          <p:nvPr/>
        </p:nvSpPr>
        <p:spPr>
          <a:xfrm>
            <a:off x="7560280" y="3780675"/>
            <a:ext cx="1440000" cy="179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2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rPr>
              <a:t>Position</a:t>
            </a:r>
            <a:endParaRPr lang="ru-RU" sz="1400" b="1" spc="-95" dirty="0">
              <a:solidFill>
                <a:schemeClr val="accent2"/>
              </a:solidFill>
              <a:latin typeface="+mn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575913-A7E6-0C27-E30E-487745BF7871}"/>
              </a:ext>
            </a:extLst>
          </p:cNvPr>
          <p:cNvSpPr txBox="1"/>
          <p:nvPr/>
        </p:nvSpPr>
        <p:spPr>
          <a:xfrm>
            <a:off x="720244" y="1440067"/>
            <a:ext cx="2160000" cy="39574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>
              <a:spcAft>
                <a:spcPts val="600"/>
              </a:spcAft>
            </a:pP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urna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</a:p>
          <a:p>
            <a:pPr defTabSz="226746">
              <a:spcAft>
                <a:spcPts val="600"/>
              </a:spcAft>
            </a:pP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Fusce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posuere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, magna sed pulvinar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purus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lectus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malesuada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libero, sit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commodo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magna eros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quis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urna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  <a:endParaRPr lang="ru-RU" sz="12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94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603F0C9E-84CD-478B-0059-33FD0CABC7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49AE0ED-3D21-63FA-CC2C-CF590ACE4E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E8F73A7-665E-1AEE-033E-4DA7260D253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D037C88-660F-90B7-A2A6-1B73793CD3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B86FFBF-10AC-51E9-B126-FDBA490F73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5E02BA2-02E2-D21A-22F2-74A179E0EFC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463104B-E1CB-7387-255B-4C144815CDF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92464ABE-AC7A-2CDA-4431-19F811E04B4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D89DB5-440E-9DA4-EAEB-B335146F5C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Team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C0FAB2-5896-7D3F-96BD-62A20DE4B571}"/>
              </a:ext>
            </a:extLst>
          </p:cNvPr>
          <p:cNvSpPr txBox="1"/>
          <p:nvPr/>
        </p:nvSpPr>
        <p:spPr>
          <a:xfrm>
            <a:off x="5760244" y="2609018"/>
            <a:ext cx="1440000" cy="5405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Name </a:t>
            </a:r>
            <a:b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</a:br>
            <a: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Surname</a:t>
            </a:r>
            <a:endParaRPr lang="ru-RU" sz="1400" b="1" spc="-95" dirty="0">
              <a:solidFill>
                <a:schemeClr val="accent2"/>
              </a:solidFill>
              <a:latin typeface="+mj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92E409-37CF-7C74-6F7A-74753973423A}"/>
              </a:ext>
            </a:extLst>
          </p:cNvPr>
          <p:cNvSpPr txBox="1"/>
          <p:nvPr/>
        </p:nvSpPr>
        <p:spPr>
          <a:xfrm>
            <a:off x="5772933" y="3149607"/>
            <a:ext cx="1440000" cy="179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200" dirty="0">
                <a:solidFill>
                  <a:schemeClr val="accent3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rPr>
              <a:t>POSITION</a:t>
            </a:r>
            <a:endParaRPr lang="ru-RU" sz="1200" spc="-95" dirty="0">
              <a:solidFill>
                <a:schemeClr val="accent3"/>
              </a:solidFill>
              <a:latin typeface="+mn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E8CA40-4FC6-0C1F-B757-B9690FE9BB18}"/>
              </a:ext>
            </a:extLst>
          </p:cNvPr>
          <p:cNvSpPr txBox="1"/>
          <p:nvPr/>
        </p:nvSpPr>
        <p:spPr>
          <a:xfrm>
            <a:off x="3960224" y="2609587"/>
            <a:ext cx="1440000" cy="5405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Name </a:t>
            </a:r>
            <a:b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</a:br>
            <a: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Surname</a:t>
            </a:r>
            <a:endParaRPr lang="ru-RU" sz="1400" b="1" spc="-95" dirty="0">
              <a:solidFill>
                <a:schemeClr val="accent2"/>
              </a:solidFill>
              <a:latin typeface="+mj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E8805-4D5C-30A0-2A07-CE75D4156828}"/>
              </a:ext>
            </a:extLst>
          </p:cNvPr>
          <p:cNvSpPr txBox="1"/>
          <p:nvPr/>
        </p:nvSpPr>
        <p:spPr>
          <a:xfrm>
            <a:off x="3972913" y="3150176"/>
            <a:ext cx="1440000" cy="179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200" dirty="0">
                <a:solidFill>
                  <a:schemeClr val="accent3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rPr>
              <a:t>POSITION</a:t>
            </a:r>
            <a:endParaRPr lang="ru-RU" sz="1200" spc="-95" dirty="0">
              <a:solidFill>
                <a:schemeClr val="accent3"/>
              </a:solidFill>
              <a:latin typeface="+mn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6FF78-063B-CDFA-CDDC-321AE343982D}"/>
              </a:ext>
            </a:extLst>
          </p:cNvPr>
          <p:cNvSpPr txBox="1"/>
          <p:nvPr/>
        </p:nvSpPr>
        <p:spPr>
          <a:xfrm>
            <a:off x="9357947" y="2609587"/>
            <a:ext cx="1440000" cy="5405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Name </a:t>
            </a:r>
            <a:b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</a:br>
            <a: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Surname</a:t>
            </a:r>
            <a:endParaRPr lang="ru-RU" sz="1400" b="1" spc="-95" dirty="0">
              <a:solidFill>
                <a:schemeClr val="accent2"/>
              </a:solidFill>
              <a:latin typeface="+mj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D16C08-92B8-7095-B55F-5039996A8313}"/>
              </a:ext>
            </a:extLst>
          </p:cNvPr>
          <p:cNvSpPr txBox="1"/>
          <p:nvPr/>
        </p:nvSpPr>
        <p:spPr>
          <a:xfrm>
            <a:off x="9370636" y="3150175"/>
            <a:ext cx="1440000" cy="179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200" dirty="0">
                <a:solidFill>
                  <a:schemeClr val="accent3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rPr>
              <a:t>POSITION</a:t>
            </a:r>
            <a:endParaRPr lang="ru-RU" sz="1200" spc="-95" dirty="0">
              <a:solidFill>
                <a:schemeClr val="accent3"/>
              </a:solidFill>
              <a:latin typeface="+mn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4B5DC1-58CA-943E-AB29-35A50582F8E6}"/>
              </a:ext>
            </a:extLst>
          </p:cNvPr>
          <p:cNvSpPr txBox="1"/>
          <p:nvPr/>
        </p:nvSpPr>
        <p:spPr>
          <a:xfrm>
            <a:off x="7560280" y="2609587"/>
            <a:ext cx="1440000" cy="5405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Name </a:t>
            </a:r>
            <a:b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</a:br>
            <a: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Surname</a:t>
            </a:r>
            <a:endParaRPr lang="ru-RU" sz="1400" b="1" spc="-95" dirty="0">
              <a:solidFill>
                <a:schemeClr val="accent2"/>
              </a:solidFill>
              <a:latin typeface="+mj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C30BF4-1AD0-B52A-3E6C-C909A0AE8A58}"/>
              </a:ext>
            </a:extLst>
          </p:cNvPr>
          <p:cNvSpPr txBox="1"/>
          <p:nvPr/>
        </p:nvSpPr>
        <p:spPr>
          <a:xfrm>
            <a:off x="7560280" y="3150175"/>
            <a:ext cx="1440000" cy="179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200" dirty="0">
                <a:solidFill>
                  <a:schemeClr val="accent3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rPr>
              <a:t>POSITION</a:t>
            </a:r>
            <a:endParaRPr lang="ru-RU" sz="1200" spc="-95" dirty="0">
              <a:solidFill>
                <a:schemeClr val="accent3"/>
              </a:solidFill>
              <a:latin typeface="+mn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CF29B7-E93E-66E4-7F54-AD57B18C27E2}"/>
              </a:ext>
            </a:extLst>
          </p:cNvPr>
          <p:cNvSpPr txBox="1"/>
          <p:nvPr/>
        </p:nvSpPr>
        <p:spPr>
          <a:xfrm>
            <a:off x="720244" y="2520079"/>
            <a:ext cx="2160000" cy="28774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>
              <a:spcAft>
                <a:spcPts val="600"/>
              </a:spcAft>
            </a:pP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urna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</a:p>
          <a:p>
            <a:pPr defTabSz="226746">
              <a:spcAft>
                <a:spcPts val="600"/>
              </a:spcAft>
            </a:pP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Fusce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posuere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, magna sed pulvinar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purus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lectus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malesuada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libero, sit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commodo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magna eros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quis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urna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  <a:endParaRPr lang="ru-RU" sz="12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C658B8-618C-F55E-BAAC-88CFDE7A9058}"/>
              </a:ext>
            </a:extLst>
          </p:cNvPr>
          <p:cNvSpPr txBox="1"/>
          <p:nvPr/>
        </p:nvSpPr>
        <p:spPr>
          <a:xfrm>
            <a:off x="5760244" y="4680103"/>
            <a:ext cx="1440000" cy="5405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Name </a:t>
            </a:r>
            <a:b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</a:br>
            <a: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Surname</a:t>
            </a:r>
            <a:endParaRPr lang="ru-RU" sz="1400" b="1" spc="-95" dirty="0">
              <a:solidFill>
                <a:schemeClr val="accent2"/>
              </a:solidFill>
              <a:latin typeface="+mj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44B9F4-2D82-D4D4-906F-F11BD1D46826}"/>
              </a:ext>
            </a:extLst>
          </p:cNvPr>
          <p:cNvSpPr txBox="1"/>
          <p:nvPr/>
        </p:nvSpPr>
        <p:spPr>
          <a:xfrm>
            <a:off x="5772933" y="5220692"/>
            <a:ext cx="1440000" cy="179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200" dirty="0">
                <a:solidFill>
                  <a:schemeClr val="accent3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rPr>
              <a:t>POSITION</a:t>
            </a:r>
            <a:endParaRPr lang="ru-RU" sz="1200" spc="-95" dirty="0">
              <a:solidFill>
                <a:schemeClr val="accent3"/>
              </a:solidFill>
              <a:latin typeface="+mn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64A1B1-0BB8-F285-33EE-F83F8BE3007E}"/>
              </a:ext>
            </a:extLst>
          </p:cNvPr>
          <p:cNvSpPr txBox="1"/>
          <p:nvPr/>
        </p:nvSpPr>
        <p:spPr>
          <a:xfrm>
            <a:off x="3960224" y="4680672"/>
            <a:ext cx="1440000" cy="5405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Name </a:t>
            </a:r>
            <a:b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</a:br>
            <a: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Surname</a:t>
            </a:r>
            <a:endParaRPr lang="ru-RU" sz="1400" b="1" spc="-95" dirty="0">
              <a:solidFill>
                <a:schemeClr val="accent2"/>
              </a:solidFill>
              <a:latin typeface="+mj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C128A2-7987-06DA-4F2E-7D23D27CCC05}"/>
              </a:ext>
            </a:extLst>
          </p:cNvPr>
          <p:cNvSpPr txBox="1"/>
          <p:nvPr/>
        </p:nvSpPr>
        <p:spPr>
          <a:xfrm>
            <a:off x="3972913" y="5221261"/>
            <a:ext cx="1440000" cy="179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200" dirty="0">
                <a:solidFill>
                  <a:schemeClr val="accent3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rPr>
              <a:t>POSITION</a:t>
            </a:r>
            <a:endParaRPr lang="ru-RU" sz="1200" spc="-95" dirty="0">
              <a:solidFill>
                <a:schemeClr val="accent3"/>
              </a:solidFill>
              <a:latin typeface="+mn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7BB70B-2D9B-9FA6-8B53-B0C996FB06DC}"/>
              </a:ext>
            </a:extLst>
          </p:cNvPr>
          <p:cNvSpPr txBox="1"/>
          <p:nvPr/>
        </p:nvSpPr>
        <p:spPr>
          <a:xfrm>
            <a:off x="9357947" y="4680672"/>
            <a:ext cx="1440000" cy="5405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Name </a:t>
            </a:r>
            <a:b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</a:br>
            <a: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Surname</a:t>
            </a:r>
            <a:endParaRPr lang="ru-RU" sz="1400" b="1" spc="-95" dirty="0">
              <a:solidFill>
                <a:schemeClr val="accent2"/>
              </a:solidFill>
              <a:latin typeface="+mj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5DCB7D-4C7E-02A8-C25D-F3DBE0DA8EC3}"/>
              </a:ext>
            </a:extLst>
          </p:cNvPr>
          <p:cNvSpPr txBox="1"/>
          <p:nvPr/>
        </p:nvSpPr>
        <p:spPr>
          <a:xfrm>
            <a:off x="9370636" y="5221260"/>
            <a:ext cx="1440000" cy="179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200" dirty="0">
                <a:solidFill>
                  <a:schemeClr val="accent3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rPr>
              <a:t>POSITION</a:t>
            </a:r>
            <a:endParaRPr lang="ru-RU" sz="1200" spc="-95" dirty="0">
              <a:solidFill>
                <a:schemeClr val="accent3"/>
              </a:solidFill>
              <a:latin typeface="+mn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F57584-12F3-713F-EEEC-8F63A5E9D29E}"/>
              </a:ext>
            </a:extLst>
          </p:cNvPr>
          <p:cNvSpPr txBox="1"/>
          <p:nvPr/>
        </p:nvSpPr>
        <p:spPr>
          <a:xfrm>
            <a:off x="7560280" y="4680672"/>
            <a:ext cx="1440000" cy="5405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Name </a:t>
            </a:r>
            <a:b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</a:br>
            <a:r>
              <a:rPr lang="en-US" sz="1400" b="1" dirty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Surname</a:t>
            </a:r>
            <a:endParaRPr lang="ru-RU" sz="1400" b="1" spc="-95" dirty="0">
              <a:solidFill>
                <a:schemeClr val="accent2"/>
              </a:solidFill>
              <a:latin typeface="+mj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DA2136-6D37-AD3D-D1DD-8E5E4AE418E8}"/>
              </a:ext>
            </a:extLst>
          </p:cNvPr>
          <p:cNvSpPr txBox="1"/>
          <p:nvPr/>
        </p:nvSpPr>
        <p:spPr>
          <a:xfrm>
            <a:off x="7560280" y="5221260"/>
            <a:ext cx="1440000" cy="179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200" dirty="0">
                <a:solidFill>
                  <a:schemeClr val="accent3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rPr>
              <a:t>POSITION</a:t>
            </a:r>
            <a:endParaRPr lang="ru-RU" sz="1200" spc="-95" dirty="0">
              <a:solidFill>
                <a:schemeClr val="accent3"/>
              </a:solidFill>
              <a:latin typeface="+mn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59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73A56F1-09C2-E5D9-F810-D16AD82576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96CA0E9-532F-EA52-DA8D-E974C877BC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E007771-2C95-638A-65CA-6EB03D71FD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BEE7958-3C6D-4F96-80C3-2ED4EF0DD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2B6080-17F6-825B-0850-2806848733D0}"/>
              </a:ext>
            </a:extLst>
          </p:cNvPr>
          <p:cNvSpPr txBox="1"/>
          <p:nvPr/>
        </p:nvSpPr>
        <p:spPr>
          <a:xfrm>
            <a:off x="720244" y="3600087"/>
            <a:ext cx="2249841" cy="359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3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rPr>
              <a:t>DESCRIPTION 1</a:t>
            </a:r>
            <a:endParaRPr lang="ru-RU" sz="1400" b="1" spc="-95" dirty="0">
              <a:solidFill>
                <a:schemeClr val="accent3"/>
              </a:solidFill>
              <a:latin typeface="+mn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82ADA1-C6C1-6531-D360-D6D19AF1A89A}"/>
              </a:ext>
            </a:extLst>
          </p:cNvPr>
          <p:cNvSpPr txBox="1"/>
          <p:nvPr/>
        </p:nvSpPr>
        <p:spPr>
          <a:xfrm>
            <a:off x="720244" y="3960019"/>
            <a:ext cx="2249968" cy="1440069"/>
          </a:xfrm>
          <a:prstGeom prst="rect">
            <a:avLst/>
          </a:prstGeom>
          <a:noFill/>
        </p:spPr>
        <p:txBody>
          <a:bodyPr wrap="square" lIns="0" tIns="108000" rIns="0" bIns="0" rtlCol="0">
            <a:noAutofit/>
          </a:bodyPr>
          <a:lstStyle/>
          <a:p>
            <a:pPr defTabSz="226746"/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urna</a:t>
            </a:r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  <a:endParaRPr lang="ru-RU" sz="11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D1319A-A101-6636-35C9-BE8E246E9CED}"/>
              </a:ext>
            </a:extLst>
          </p:cNvPr>
          <p:cNvSpPr txBox="1"/>
          <p:nvPr/>
        </p:nvSpPr>
        <p:spPr>
          <a:xfrm>
            <a:off x="3330241" y="3600091"/>
            <a:ext cx="2249841" cy="359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3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rPr>
              <a:t>DESCRIPTION 1</a:t>
            </a:r>
            <a:endParaRPr lang="ru-RU" sz="1400" b="1" spc="-95" dirty="0">
              <a:solidFill>
                <a:schemeClr val="accent3"/>
              </a:solidFill>
              <a:latin typeface="+mn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AAD8F5-8AB8-EACC-0F1E-791A0C7B934F}"/>
              </a:ext>
            </a:extLst>
          </p:cNvPr>
          <p:cNvSpPr txBox="1"/>
          <p:nvPr/>
        </p:nvSpPr>
        <p:spPr>
          <a:xfrm>
            <a:off x="3330241" y="3960023"/>
            <a:ext cx="2249968" cy="1440069"/>
          </a:xfrm>
          <a:prstGeom prst="rect">
            <a:avLst/>
          </a:prstGeom>
          <a:noFill/>
        </p:spPr>
        <p:txBody>
          <a:bodyPr wrap="square" lIns="0" tIns="108000" rIns="0" bIns="0" rtlCol="0">
            <a:noAutofit/>
          </a:bodyPr>
          <a:lstStyle/>
          <a:p>
            <a:pPr defTabSz="226746"/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urna</a:t>
            </a:r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  <a:endParaRPr lang="ru-RU" sz="11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ACF83-4F35-DA4C-58AD-3FA7D16A22D8}"/>
              </a:ext>
            </a:extLst>
          </p:cNvPr>
          <p:cNvSpPr txBox="1"/>
          <p:nvPr/>
        </p:nvSpPr>
        <p:spPr>
          <a:xfrm>
            <a:off x="5940238" y="3600095"/>
            <a:ext cx="2249841" cy="359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3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rPr>
              <a:t>DESCRIPTION 1</a:t>
            </a:r>
            <a:endParaRPr lang="ru-RU" sz="1400" b="1" spc="-95" dirty="0">
              <a:solidFill>
                <a:schemeClr val="accent3"/>
              </a:solidFill>
              <a:latin typeface="+mn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F72647-A3F4-DEC5-B470-5E823CA6D447}"/>
              </a:ext>
            </a:extLst>
          </p:cNvPr>
          <p:cNvSpPr txBox="1"/>
          <p:nvPr/>
        </p:nvSpPr>
        <p:spPr>
          <a:xfrm>
            <a:off x="5940238" y="3960027"/>
            <a:ext cx="2249968" cy="1440069"/>
          </a:xfrm>
          <a:prstGeom prst="rect">
            <a:avLst/>
          </a:prstGeom>
          <a:noFill/>
        </p:spPr>
        <p:txBody>
          <a:bodyPr wrap="square" lIns="0" tIns="108000" rIns="0" bIns="0" rtlCol="0">
            <a:noAutofit/>
          </a:bodyPr>
          <a:lstStyle/>
          <a:p>
            <a:pPr defTabSz="226746"/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urna</a:t>
            </a:r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  <a:endParaRPr lang="ru-RU" sz="11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D191D0-7793-7B2F-80F2-E7F8912182E2}"/>
              </a:ext>
            </a:extLst>
          </p:cNvPr>
          <p:cNvSpPr txBox="1"/>
          <p:nvPr/>
        </p:nvSpPr>
        <p:spPr>
          <a:xfrm>
            <a:off x="8550236" y="3600099"/>
            <a:ext cx="2250988" cy="359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3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rPr>
              <a:t>DESCRIPTION 1</a:t>
            </a:r>
            <a:endParaRPr lang="ru-RU" sz="1400" b="1" spc="-95" dirty="0">
              <a:solidFill>
                <a:schemeClr val="accent3"/>
              </a:solidFill>
              <a:latin typeface="+mn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68CE83-CA76-3DE1-5871-BEB94439F041}"/>
              </a:ext>
            </a:extLst>
          </p:cNvPr>
          <p:cNvSpPr txBox="1"/>
          <p:nvPr/>
        </p:nvSpPr>
        <p:spPr>
          <a:xfrm>
            <a:off x="8550234" y="3960031"/>
            <a:ext cx="2251115" cy="1440069"/>
          </a:xfrm>
          <a:prstGeom prst="rect">
            <a:avLst/>
          </a:prstGeom>
          <a:noFill/>
        </p:spPr>
        <p:txBody>
          <a:bodyPr wrap="square" lIns="0" tIns="108000" rIns="0" bIns="0" rtlCol="0">
            <a:noAutofit/>
          </a:bodyPr>
          <a:lstStyle/>
          <a:p>
            <a:pPr defTabSz="226746"/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1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urna</a:t>
            </a:r>
            <a:r>
              <a:rPr lang="en-US" sz="11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  <a:endParaRPr lang="ru-RU" sz="11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155979-CC4C-EECD-D8B7-E54B27CF7397}"/>
              </a:ext>
            </a:extLst>
          </p:cNvPr>
          <p:cNvCxnSpPr>
            <a:cxnSpLocks/>
          </p:cNvCxnSpPr>
          <p:nvPr/>
        </p:nvCxnSpPr>
        <p:spPr>
          <a:xfrm>
            <a:off x="5940246" y="3960095"/>
            <a:ext cx="2159415" cy="2611"/>
          </a:xfrm>
          <a:prstGeom prst="straightConnector1">
            <a:avLst/>
          </a:prstGeom>
          <a:ln w="12700">
            <a:solidFill>
              <a:schemeClr val="accent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31B191-9998-90CD-1CB7-972E58DCB264}"/>
              </a:ext>
            </a:extLst>
          </p:cNvPr>
          <p:cNvCxnSpPr>
            <a:cxnSpLocks/>
          </p:cNvCxnSpPr>
          <p:nvPr/>
        </p:nvCxnSpPr>
        <p:spPr>
          <a:xfrm>
            <a:off x="3330217" y="3960095"/>
            <a:ext cx="2159415" cy="2611"/>
          </a:xfrm>
          <a:prstGeom prst="straightConnector1">
            <a:avLst/>
          </a:prstGeom>
          <a:ln w="12700">
            <a:solidFill>
              <a:schemeClr val="accent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C8475F-7761-470E-27C9-73212F0BDD23}"/>
              </a:ext>
            </a:extLst>
          </p:cNvPr>
          <p:cNvCxnSpPr>
            <a:cxnSpLocks/>
          </p:cNvCxnSpPr>
          <p:nvPr/>
        </p:nvCxnSpPr>
        <p:spPr>
          <a:xfrm>
            <a:off x="8550275" y="3960095"/>
            <a:ext cx="2159415" cy="2611"/>
          </a:xfrm>
          <a:prstGeom prst="straightConnector1">
            <a:avLst/>
          </a:prstGeom>
          <a:ln w="12700">
            <a:solidFill>
              <a:schemeClr val="accent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BD381D-8916-5617-E3FF-EC746DFF70E5}"/>
              </a:ext>
            </a:extLst>
          </p:cNvPr>
          <p:cNvCxnSpPr>
            <a:cxnSpLocks/>
          </p:cNvCxnSpPr>
          <p:nvPr/>
        </p:nvCxnSpPr>
        <p:spPr>
          <a:xfrm>
            <a:off x="720188" y="3960095"/>
            <a:ext cx="2159415" cy="2611"/>
          </a:xfrm>
          <a:prstGeom prst="straightConnector1">
            <a:avLst/>
          </a:prstGeom>
          <a:ln w="12700">
            <a:solidFill>
              <a:schemeClr val="accent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477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CBC4A11-40D8-9DDC-BC94-95939DB91C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96EF6E-6D67-9ED8-6008-D5B24BEB46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21F7B2-9CEF-E593-2CC6-D1816C7DC1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ABC1669-281A-3623-888A-E9027788D2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FE7D3-FC62-9284-872F-F557A99EEE09}"/>
              </a:ext>
            </a:extLst>
          </p:cNvPr>
          <p:cNvSpPr txBox="1"/>
          <p:nvPr/>
        </p:nvSpPr>
        <p:spPr>
          <a:xfrm>
            <a:off x="900677" y="3600087"/>
            <a:ext cx="2159415" cy="359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3"/>
                </a:solidFill>
                <a:latin typeface="+mj-lt"/>
                <a:ea typeface="Cormorant Garamond" pitchFamily="2" charset="-52"/>
                <a:cs typeface="Open Sans Light" panose="020B0306030504020204" pitchFamily="34" charset="0"/>
              </a:rPr>
              <a:t>DESCRIPTION 1</a:t>
            </a:r>
            <a:endParaRPr lang="ru-RU" sz="1400" b="1" spc="-95" dirty="0">
              <a:solidFill>
                <a:schemeClr val="accent3"/>
              </a:solidFill>
              <a:latin typeface="+mj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268A3-C1E8-CAFE-79E9-73F496DAE275}"/>
              </a:ext>
            </a:extLst>
          </p:cNvPr>
          <p:cNvSpPr txBox="1"/>
          <p:nvPr/>
        </p:nvSpPr>
        <p:spPr>
          <a:xfrm>
            <a:off x="900677" y="3960019"/>
            <a:ext cx="2159537" cy="1440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adipiscing elit. Maecenas porttitor congue massa. Fusce posuere, magna sed pulvinar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  <a:endParaRPr lang="ru-RU" sz="12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C9806-B11C-174A-AD8A-92EB69D4DAB5}"/>
              </a:ext>
            </a:extLst>
          </p:cNvPr>
          <p:cNvSpPr txBox="1"/>
          <p:nvPr/>
        </p:nvSpPr>
        <p:spPr>
          <a:xfrm>
            <a:off x="3420218" y="1440067"/>
            <a:ext cx="2159415" cy="359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3"/>
                </a:solidFill>
                <a:latin typeface="+mj-lt"/>
                <a:ea typeface="Cormorant Garamond" pitchFamily="2" charset="-52"/>
                <a:cs typeface="Open Sans Light" panose="020B0306030504020204" pitchFamily="34" charset="0"/>
              </a:rPr>
              <a:t>DESCRIPTION 1</a:t>
            </a:r>
            <a:endParaRPr lang="ru-RU" sz="1400" b="1" spc="-95" dirty="0">
              <a:solidFill>
                <a:schemeClr val="accent3"/>
              </a:solidFill>
              <a:latin typeface="+mj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3DDFDF-AA80-81CE-CADC-7F75A7B2EB02}"/>
              </a:ext>
            </a:extLst>
          </p:cNvPr>
          <p:cNvSpPr txBox="1"/>
          <p:nvPr/>
        </p:nvSpPr>
        <p:spPr>
          <a:xfrm>
            <a:off x="3420218" y="1799999"/>
            <a:ext cx="2159537" cy="1440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adipiscing elit. Maecenas porttitor congue massa. Fusce posuere, magna sed pulvinar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  <a:endParaRPr lang="ru-RU" sz="12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31F5-DEC2-F4AF-F613-4D04D4319B3D}"/>
              </a:ext>
            </a:extLst>
          </p:cNvPr>
          <p:cNvSpPr txBox="1"/>
          <p:nvPr/>
        </p:nvSpPr>
        <p:spPr>
          <a:xfrm>
            <a:off x="5940246" y="3600087"/>
            <a:ext cx="2159415" cy="359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3"/>
                </a:solidFill>
                <a:latin typeface="+mj-lt"/>
                <a:ea typeface="Cormorant Garamond" pitchFamily="2" charset="-52"/>
                <a:cs typeface="Open Sans Light" panose="020B0306030504020204" pitchFamily="34" charset="0"/>
              </a:rPr>
              <a:t>DESCRIPTION 1</a:t>
            </a:r>
            <a:endParaRPr lang="ru-RU" sz="1400" b="1" spc="-95" dirty="0">
              <a:solidFill>
                <a:schemeClr val="accent3"/>
              </a:solidFill>
              <a:latin typeface="+mj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096294-6D9C-98E2-7B17-B0EF3F7CF944}"/>
              </a:ext>
            </a:extLst>
          </p:cNvPr>
          <p:cNvSpPr txBox="1"/>
          <p:nvPr/>
        </p:nvSpPr>
        <p:spPr>
          <a:xfrm>
            <a:off x="5940246" y="3960019"/>
            <a:ext cx="2159537" cy="1440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adipiscing elit. Maecenas porttitor congue massa. Fusce posuere, magna sed pulvinar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  <a:endParaRPr lang="ru-RU" sz="12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2B3038-E922-23BE-E71F-110D384057E7}"/>
              </a:ext>
            </a:extLst>
          </p:cNvPr>
          <p:cNvSpPr txBox="1"/>
          <p:nvPr/>
        </p:nvSpPr>
        <p:spPr>
          <a:xfrm>
            <a:off x="8459787" y="1440067"/>
            <a:ext cx="2159415" cy="359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3"/>
                </a:solidFill>
                <a:latin typeface="+mj-lt"/>
                <a:ea typeface="Cormorant Garamond" pitchFamily="2" charset="-52"/>
                <a:cs typeface="Open Sans Light" panose="020B0306030504020204" pitchFamily="34" charset="0"/>
              </a:rPr>
              <a:t>DESCRIPTION 1</a:t>
            </a:r>
            <a:endParaRPr lang="ru-RU" sz="1400" b="1" spc="-95" dirty="0">
              <a:solidFill>
                <a:schemeClr val="accent3"/>
              </a:solidFill>
              <a:latin typeface="+mj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132BC0-21CE-9E06-3E0A-11FCC3A03C0A}"/>
              </a:ext>
            </a:extLst>
          </p:cNvPr>
          <p:cNvSpPr txBox="1"/>
          <p:nvPr/>
        </p:nvSpPr>
        <p:spPr>
          <a:xfrm>
            <a:off x="8459787" y="1799999"/>
            <a:ext cx="2159537" cy="1440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Lorem ipsum dolor sit amet, consectetuer adipiscing elit. Maecenas porttitor congue massa. Fusce posuere, magna sed pulvinar </a:t>
            </a:r>
            <a:r>
              <a:rPr lang="en-US" sz="1200" dirty="0" err="1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ultricies</a:t>
            </a:r>
            <a:r>
              <a:rPr lang="en-US" sz="1200" dirty="0">
                <a:solidFill>
                  <a:schemeClr val="bg2"/>
                </a:solidFill>
                <a:latin typeface="+mn-lt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  <a:endParaRPr lang="ru-RU" sz="1200" spc="-95" dirty="0">
              <a:solidFill>
                <a:schemeClr val="bg2"/>
              </a:solidFill>
              <a:latin typeface="+mn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243B16-F8F7-0090-9E07-0D1BC8981A64}"/>
              </a:ext>
            </a:extLst>
          </p:cNvPr>
          <p:cNvCxnSpPr>
            <a:cxnSpLocks/>
          </p:cNvCxnSpPr>
          <p:nvPr/>
        </p:nvCxnSpPr>
        <p:spPr>
          <a:xfrm>
            <a:off x="900799" y="5397500"/>
            <a:ext cx="2159415" cy="2611"/>
          </a:xfrm>
          <a:prstGeom prst="straightConnector1">
            <a:avLst/>
          </a:prstGeom>
          <a:ln w="12700">
            <a:solidFill>
              <a:schemeClr val="accent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95F8FB-D5C2-2A09-B0EF-9E42F92B4184}"/>
              </a:ext>
            </a:extLst>
          </p:cNvPr>
          <p:cNvCxnSpPr>
            <a:cxnSpLocks/>
          </p:cNvCxnSpPr>
          <p:nvPr/>
        </p:nvCxnSpPr>
        <p:spPr>
          <a:xfrm>
            <a:off x="3420827" y="1077452"/>
            <a:ext cx="2159415" cy="2611"/>
          </a:xfrm>
          <a:prstGeom prst="straightConnector1">
            <a:avLst/>
          </a:prstGeom>
          <a:ln w="12700">
            <a:solidFill>
              <a:schemeClr val="accent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5A7E45-2E68-2DD5-1DD0-6D08A6F1C19F}"/>
              </a:ext>
            </a:extLst>
          </p:cNvPr>
          <p:cNvCxnSpPr>
            <a:cxnSpLocks/>
          </p:cNvCxnSpPr>
          <p:nvPr/>
        </p:nvCxnSpPr>
        <p:spPr>
          <a:xfrm>
            <a:off x="8460274" y="1077452"/>
            <a:ext cx="2159415" cy="2611"/>
          </a:xfrm>
          <a:prstGeom prst="straightConnector1">
            <a:avLst/>
          </a:prstGeom>
          <a:ln w="12700">
            <a:solidFill>
              <a:schemeClr val="accent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BFF710A-4246-9CFD-23F7-DB438B84D476}"/>
              </a:ext>
            </a:extLst>
          </p:cNvPr>
          <p:cNvCxnSpPr>
            <a:cxnSpLocks/>
          </p:cNvCxnSpPr>
          <p:nvPr/>
        </p:nvCxnSpPr>
        <p:spPr>
          <a:xfrm>
            <a:off x="5940246" y="5397500"/>
            <a:ext cx="2159415" cy="2611"/>
          </a:xfrm>
          <a:prstGeom prst="straightConnector1">
            <a:avLst/>
          </a:prstGeom>
          <a:ln w="12700">
            <a:solidFill>
              <a:schemeClr val="accent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47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2E26B4B-962C-FB1E-BDD1-AF01397F63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B2A4B-763E-544E-9E9B-8FBF9E66B8CA}"/>
              </a:ext>
            </a:extLst>
          </p:cNvPr>
          <p:cNvSpPr txBox="1"/>
          <p:nvPr/>
        </p:nvSpPr>
        <p:spPr>
          <a:xfrm>
            <a:off x="7187586" y="4860105"/>
            <a:ext cx="2520027" cy="36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NAME SURNAME</a:t>
            </a:r>
            <a:endParaRPr lang="ru-RU" sz="1400" b="1" spc="-95" dirty="0">
              <a:solidFill>
                <a:schemeClr val="accent3"/>
              </a:solidFill>
              <a:latin typeface="+mj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DF15F-970C-6F7B-9C6E-BFD9C74DE272}"/>
              </a:ext>
            </a:extLst>
          </p:cNvPr>
          <p:cNvSpPr txBox="1"/>
          <p:nvPr/>
        </p:nvSpPr>
        <p:spPr>
          <a:xfrm>
            <a:off x="7200276" y="5220109"/>
            <a:ext cx="2520000" cy="179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6746"/>
            <a:r>
              <a:rPr lang="en-US" sz="1200" b="1" dirty="0">
                <a:solidFill>
                  <a:schemeClr val="accent2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rPr>
              <a:t>Position</a:t>
            </a:r>
            <a:endParaRPr lang="ru-RU" sz="1200" b="1" spc="-95" dirty="0">
              <a:solidFill>
                <a:schemeClr val="accent2"/>
              </a:solidFill>
              <a:latin typeface="+mn-lt"/>
              <a:ea typeface="Cormorant Garamond" pitchFamily="2" charset="-52"/>
              <a:cs typeface="Open Sans Light" panose="020B0306030504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0634945-CE75-7C38-7FED-16D9A85C5C5B}"/>
              </a:ext>
            </a:extLst>
          </p:cNvPr>
          <p:cNvSpPr>
            <a:spLocks noChangeAspect="1"/>
          </p:cNvSpPr>
          <p:nvPr/>
        </p:nvSpPr>
        <p:spPr>
          <a:xfrm>
            <a:off x="900190" y="1080063"/>
            <a:ext cx="1080000" cy="720000"/>
          </a:xfrm>
          <a:custGeom>
            <a:avLst/>
            <a:gdLst>
              <a:gd name="connsiteX0" fmla="*/ 3634082 w 4665725"/>
              <a:gd name="connsiteY0" fmla="*/ 1036828 h 3110483"/>
              <a:gd name="connsiteX1" fmla="*/ 4665726 w 4665725"/>
              <a:gd name="connsiteY1" fmla="*/ 2073656 h 3110483"/>
              <a:gd name="connsiteX2" fmla="*/ 3628898 w 4665725"/>
              <a:gd name="connsiteY2" fmla="*/ 3110484 h 3110483"/>
              <a:gd name="connsiteX3" fmla="*/ 2592070 w 4665725"/>
              <a:gd name="connsiteY3" fmla="*/ 2073656 h 3110483"/>
              <a:gd name="connsiteX4" fmla="*/ 4665726 w 4665725"/>
              <a:gd name="connsiteY4" fmla="*/ 0 h 3110483"/>
              <a:gd name="connsiteX5" fmla="*/ 3634082 w 4665725"/>
              <a:gd name="connsiteY5" fmla="*/ 1036828 h 3110483"/>
              <a:gd name="connsiteX6" fmla="*/ 2073656 w 4665725"/>
              <a:gd name="connsiteY6" fmla="*/ 2073656 h 3110483"/>
              <a:gd name="connsiteX7" fmla="*/ 1036828 w 4665725"/>
              <a:gd name="connsiteY7" fmla="*/ 3110484 h 3110483"/>
              <a:gd name="connsiteX8" fmla="*/ 0 w 4665725"/>
              <a:gd name="connsiteY8" fmla="*/ 2073656 h 3110483"/>
              <a:gd name="connsiteX9" fmla="*/ 2073656 w 4665725"/>
              <a:gd name="connsiteY9" fmla="*/ 0 h 3110483"/>
              <a:gd name="connsiteX10" fmla="*/ 1042012 w 4665725"/>
              <a:gd name="connsiteY10" fmla="*/ 1036828 h 3110483"/>
              <a:gd name="connsiteX11" fmla="*/ 2073656 w 4665725"/>
              <a:gd name="connsiteY11" fmla="*/ 2073656 h 311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5725" h="3110483">
                <a:moveTo>
                  <a:pt x="3634082" y="1036828"/>
                </a:moveTo>
                <a:cubicBezTo>
                  <a:pt x="4204356" y="1036828"/>
                  <a:pt x="4665726" y="1503382"/>
                  <a:pt x="4665726" y="2073656"/>
                </a:cubicBezTo>
                <a:cubicBezTo>
                  <a:pt x="4665726" y="2643930"/>
                  <a:pt x="4199172" y="3110484"/>
                  <a:pt x="3628898" y="3110484"/>
                </a:cubicBezTo>
                <a:cubicBezTo>
                  <a:pt x="3058624" y="3110484"/>
                  <a:pt x="2592070" y="2643930"/>
                  <a:pt x="2592070" y="2073656"/>
                </a:cubicBezTo>
                <a:cubicBezTo>
                  <a:pt x="2592070" y="927961"/>
                  <a:pt x="3520031" y="0"/>
                  <a:pt x="4665726" y="0"/>
                </a:cubicBezTo>
                <a:cubicBezTo>
                  <a:pt x="4665726" y="0"/>
                  <a:pt x="3986613" y="254004"/>
                  <a:pt x="3634082" y="1036828"/>
                </a:cubicBezTo>
                <a:close/>
                <a:moveTo>
                  <a:pt x="2073656" y="2073656"/>
                </a:moveTo>
                <a:cubicBezTo>
                  <a:pt x="2073656" y="2643930"/>
                  <a:pt x="1607102" y="3110484"/>
                  <a:pt x="1036828" y="3110484"/>
                </a:cubicBezTo>
                <a:cubicBezTo>
                  <a:pt x="466554" y="3110484"/>
                  <a:pt x="0" y="2643930"/>
                  <a:pt x="0" y="2073656"/>
                </a:cubicBezTo>
                <a:cubicBezTo>
                  <a:pt x="0" y="927961"/>
                  <a:pt x="927961" y="0"/>
                  <a:pt x="2073656" y="0"/>
                </a:cubicBezTo>
                <a:cubicBezTo>
                  <a:pt x="2073656" y="0"/>
                  <a:pt x="1394543" y="254032"/>
                  <a:pt x="1042012" y="1036828"/>
                </a:cubicBezTo>
                <a:cubicBezTo>
                  <a:pt x="1612286" y="1036828"/>
                  <a:pt x="2073656" y="1503382"/>
                  <a:pt x="2073656" y="2073656"/>
                </a:cubicBezTo>
                <a:close/>
              </a:path>
            </a:pathLst>
          </a:custGeom>
          <a:solidFill>
            <a:schemeClr val="accent2"/>
          </a:solidFill>
          <a:ln w="92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EA34C36-B15D-899D-D40D-298A4F12D2D2}"/>
              </a:ext>
            </a:extLst>
          </p:cNvPr>
          <p:cNvSpPr txBox="1">
            <a:spLocks/>
          </p:cNvSpPr>
          <p:nvPr/>
        </p:nvSpPr>
        <p:spPr>
          <a:xfrm>
            <a:off x="720189" y="2250153"/>
            <a:ext cx="4320045" cy="2429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accent2"/>
                </a:solidFill>
              </a:rPr>
              <a:t>Lorem Ipsum Dolor Sit </a:t>
            </a:r>
            <a:r>
              <a:rPr lang="en-US" sz="3200" b="1" dirty="0" err="1">
                <a:solidFill>
                  <a:schemeClr val="accent2"/>
                </a:solidFill>
              </a:rPr>
              <a:t>Amet</a:t>
            </a:r>
            <a:r>
              <a:rPr lang="en-US" sz="3200" b="1" dirty="0">
                <a:solidFill>
                  <a:schemeClr val="accent2"/>
                </a:solidFill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</a:rPr>
              <a:t>Consectetuer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Adipiscing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Elit</a:t>
            </a:r>
            <a:r>
              <a:rPr lang="en-US" sz="3200" b="1" dirty="0">
                <a:solidFill>
                  <a:schemeClr val="accent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9551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1B4460-B07C-D382-73B7-5FD1F08F63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D289E89-2A17-0BEE-2603-15B4DE3066C8}"/>
              </a:ext>
            </a:extLst>
          </p:cNvPr>
          <p:cNvSpPr>
            <a:spLocks noChangeAspect="1"/>
          </p:cNvSpPr>
          <p:nvPr/>
        </p:nvSpPr>
        <p:spPr>
          <a:xfrm>
            <a:off x="6480251" y="1080063"/>
            <a:ext cx="1080000" cy="720000"/>
          </a:xfrm>
          <a:custGeom>
            <a:avLst/>
            <a:gdLst>
              <a:gd name="connsiteX0" fmla="*/ 3634082 w 4665725"/>
              <a:gd name="connsiteY0" fmla="*/ 1036828 h 3110483"/>
              <a:gd name="connsiteX1" fmla="*/ 4665726 w 4665725"/>
              <a:gd name="connsiteY1" fmla="*/ 2073656 h 3110483"/>
              <a:gd name="connsiteX2" fmla="*/ 3628898 w 4665725"/>
              <a:gd name="connsiteY2" fmla="*/ 3110484 h 3110483"/>
              <a:gd name="connsiteX3" fmla="*/ 2592070 w 4665725"/>
              <a:gd name="connsiteY3" fmla="*/ 2073656 h 3110483"/>
              <a:gd name="connsiteX4" fmla="*/ 4665726 w 4665725"/>
              <a:gd name="connsiteY4" fmla="*/ 0 h 3110483"/>
              <a:gd name="connsiteX5" fmla="*/ 3634082 w 4665725"/>
              <a:gd name="connsiteY5" fmla="*/ 1036828 h 3110483"/>
              <a:gd name="connsiteX6" fmla="*/ 2073656 w 4665725"/>
              <a:gd name="connsiteY6" fmla="*/ 2073656 h 3110483"/>
              <a:gd name="connsiteX7" fmla="*/ 1036828 w 4665725"/>
              <a:gd name="connsiteY7" fmla="*/ 3110484 h 3110483"/>
              <a:gd name="connsiteX8" fmla="*/ 0 w 4665725"/>
              <a:gd name="connsiteY8" fmla="*/ 2073656 h 3110483"/>
              <a:gd name="connsiteX9" fmla="*/ 2073656 w 4665725"/>
              <a:gd name="connsiteY9" fmla="*/ 0 h 3110483"/>
              <a:gd name="connsiteX10" fmla="*/ 1042012 w 4665725"/>
              <a:gd name="connsiteY10" fmla="*/ 1036828 h 3110483"/>
              <a:gd name="connsiteX11" fmla="*/ 2073656 w 4665725"/>
              <a:gd name="connsiteY11" fmla="*/ 2073656 h 311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5725" h="3110483">
                <a:moveTo>
                  <a:pt x="3634082" y="1036828"/>
                </a:moveTo>
                <a:cubicBezTo>
                  <a:pt x="4204356" y="1036828"/>
                  <a:pt x="4665726" y="1503382"/>
                  <a:pt x="4665726" y="2073656"/>
                </a:cubicBezTo>
                <a:cubicBezTo>
                  <a:pt x="4665726" y="2643930"/>
                  <a:pt x="4199172" y="3110484"/>
                  <a:pt x="3628898" y="3110484"/>
                </a:cubicBezTo>
                <a:cubicBezTo>
                  <a:pt x="3058624" y="3110484"/>
                  <a:pt x="2592070" y="2643930"/>
                  <a:pt x="2592070" y="2073656"/>
                </a:cubicBezTo>
                <a:cubicBezTo>
                  <a:pt x="2592070" y="927961"/>
                  <a:pt x="3520031" y="0"/>
                  <a:pt x="4665726" y="0"/>
                </a:cubicBezTo>
                <a:cubicBezTo>
                  <a:pt x="4665726" y="0"/>
                  <a:pt x="3986613" y="254004"/>
                  <a:pt x="3634082" y="1036828"/>
                </a:cubicBezTo>
                <a:close/>
                <a:moveTo>
                  <a:pt x="2073656" y="2073656"/>
                </a:moveTo>
                <a:cubicBezTo>
                  <a:pt x="2073656" y="2643930"/>
                  <a:pt x="1607102" y="3110484"/>
                  <a:pt x="1036828" y="3110484"/>
                </a:cubicBezTo>
                <a:cubicBezTo>
                  <a:pt x="466554" y="3110484"/>
                  <a:pt x="0" y="2643930"/>
                  <a:pt x="0" y="2073656"/>
                </a:cubicBezTo>
                <a:cubicBezTo>
                  <a:pt x="0" y="927961"/>
                  <a:pt x="927961" y="0"/>
                  <a:pt x="2073656" y="0"/>
                </a:cubicBezTo>
                <a:cubicBezTo>
                  <a:pt x="2073656" y="0"/>
                  <a:pt x="1394543" y="254032"/>
                  <a:pt x="1042012" y="1036828"/>
                </a:cubicBezTo>
                <a:cubicBezTo>
                  <a:pt x="1612286" y="1036828"/>
                  <a:pt x="2073656" y="1503382"/>
                  <a:pt x="2073656" y="2073656"/>
                </a:cubicBezTo>
                <a:close/>
              </a:path>
            </a:pathLst>
          </a:custGeom>
          <a:solidFill>
            <a:schemeClr val="accent2"/>
          </a:solidFill>
          <a:ln w="92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D4273B5-620B-FDD6-B4D6-B59954A17D6F}"/>
              </a:ext>
            </a:extLst>
          </p:cNvPr>
          <p:cNvSpPr txBox="1">
            <a:spLocks/>
          </p:cNvSpPr>
          <p:nvPr/>
        </p:nvSpPr>
        <p:spPr>
          <a:xfrm>
            <a:off x="6480251" y="2250153"/>
            <a:ext cx="4319511" cy="2069946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accent2"/>
                </a:solidFill>
                <a:latin typeface="+mj-lt"/>
              </a:rPr>
              <a:t>LOREM IPSUM DOLOR SIT AMET, CONSECTETUER ADIPISCING ELIT.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5BC24-8413-C595-5EAD-1B0A96BF20FE}"/>
              </a:ext>
            </a:extLst>
          </p:cNvPr>
          <p:cNvSpPr txBox="1"/>
          <p:nvPr/>
        </p:nvSpPr>
        <p:spPr>
          <a:xfrm>
            <a:off x="6480252" y="4860105"/>
            <a:ext cx="2520027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226746"/>
            <a:r>
              <a:rPr lang="en-US" sz="1400" b="1" dirty="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Open Sans Light" panose="020B0306030504020204" pitchFamily="34" charset="0"/>
              </a:rPr>
              <a:t>NAME SURNAME</a:t>
            </a:r>
            <a:endParaRPr lang="ru-RU" sz="1400" b="1" spc="-95" dirty="0">
              <a:solidFill>
                <a:schemeClr val="accent3"/>
              </a:solidFill>
              <a:latin typeface="+mj-lt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36A600-2B45-7BB6-6989-5B11C11020AC}"/>
              </a:ext>
            </a:extLst>
          </p:cNvPr>
          <p:cNvSpPr txBox="1"/>
          <p:nvPr/>
        </p:nvSpPr>
        <p:spPr>
          <a:xfrm>
            <a:off x="6492942" y="5220109"/>
            <a:ext cx="2520000" cy="179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226746">
              <a:defRPr sz="1200" b="1">
                <a:solidFill>
                  <a:schemeClr val="accent2"/>
                </a:solidFill>
                <a:latin typeface="+mn-lt"/>
                <a:ea typeface="Cormorant Garamond" pitchFamily="2" charset="-52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Position</a:t>
            </a:r>
            <a:endParaRPr lang="ru-RU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904141-1658-27EF-942B-97B8527D278C}"/>
              </a:ext>
            </a:extLst>
          </p:cNvPr>
          <p:cNvCxnSpPr>
            <a:cxnSpLocks/>
          </p:cNvCxnSpPr>
          <p:nvPr/>
        </p:nvCxnSpPr>
        <p:spPr>
          <a:xfrm>
            <a:off x="6492942" y="4680103"/>
            <a:ext cx="4306820" cy="0"/>
          </a:xfrm>
          <a:prstGeom prst="straightConnector1">
            <a:avLst/>
          </a:prstGeom>
          <a:ln w="12700">
            <a:solidFill>
              <a:schemeClr val="accent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810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2C1D28-63B3-E91E-8392-6AAAB56293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2148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C0A394-2B6D-30FF-9FF6-9147337EDE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828" y="3240127"/>
            <a:ext cx="3600040" cy="719931"/>
          </a:xfrm>
        </p:spPr>
        <p:txBody>
          <a:bodyPr/>
          <a:lstStyle/>
          <a:p>
            <a:r>
              <a:rPr lang="en-US" dirty="0"/>
              <a:t>The Part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4E5456-E3B0-228D-230E-A30F63DBA4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2828" y="1800071"/>
            <a:ext cx="1440000" cy="1080011"/>
          </a:xfrm>
        </p:spPr>
        <p:txBody>
          <a:bodyPr/>
          <a:lstStyle/>
          <a:p>
            <a:r>
              <a:rPr lang="en-US" sz="9600" b="1" dirty="0">
                <a:solidFill>
                  <a:schemeClr val="accent3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564674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106FED-07ED-9FD7-AA4C-1E9883790989}"/>
              </a:ext>
            </a:extLst>
          </p:cNvPr>
          <p:cNvSpPr/>
          <p:nvPr/>
        </p:nvSpPr>
        <p:spPr>
          <a:xfrm>
            <a:off x="720457" y="3240087"/>
            <a:ext cx="10079306" cy="365516"/>
          </a:xfrm>
          <a:prstGeom prst="roundRect">
            <a:avLst>
              <a:gd name="adj" fmla="val 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uk-UA" sz="9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6645C7-FA45-BEE1-65D7-73D025B24E8A}"/>
              </a:ext>
            </a:extLst>
          </p:cNvPr>
          <p:cNvSpPr txBox="1"/>
          <p:nvPr/>
        </p:nvSpPr>
        <p:spPr>
          <a:xfrm>
            <a:off x="721818" y="3419856"/>
            <a:ext cx="1439293" cy="360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900" dirty="0">
                <a:latin typeface="+mj-lt"/>
              </a:rPr>
              <a:t>PRIMARY </a:t>
            </a:r>
            <a:br>
              <a:rPr lang="en-US" sz="900" dirty="0">
                <a:latin typeface="+mj-lt"/>
              </a:rPr>
            </a:br>
            <a:r>
              <a:rPr lang="en-US" sz="900" dirty="0">
                <a:latin typeface="+mj-lt"/>
              </a:rPr>
              <a:t>COLORS</a:t>
            </a:r>
            <a:endParaRPr lang="uk-UA" sz="900" dirty="0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70834D-7D36-4A2C-F352-3530FA969876}"/>
              </a:ext>
            </a:extLst>
          </p:cNvPr>
          <p:cNvSpPr/>
          <p:nvPr/>
        </p:nvSpPr>
        <p:spPr>
          <a:xfrm>
            <a:off x="5941399" y="3420269"/>
            <a:ext cx="1080000" cy="3606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3EF703-5B8E-C1DF-AD9C-9563DBEEFD79}"/>
              </a:ext>
            </a:extLst>
          </p:cNvPr>
          <p:cNvSpPr/>
          <p:nvPr/>
        </p:nvSpPr>
        <p:spPr>
          <a:xfrm>
            <a:off x="3420244" y="3420062"/>
            <a:ext cx="1080000" cy="3606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 dirty="0">
              <a:solidFill>
                <a:srgbClr val="8BCC00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6FEDA1-063E-76CC-6DCA-D8903EBC5F69}"/>
              </a:ext>
            </a:extLst>
          </p:cNvPr>
          <p:cNvSpPr/>
          <p:nvPr/>
        </p:nvSpPr>
        <p:spPr>
          <a:xfrm>
            <a:off x="4680244" y="3420943"/>
            <a:ext cx="1080000" cy="360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 dirty="0">
              <a:solidFill>
                <a:srgbClr val="8BCC00"/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92F838-0801-35C2-1F5C-D9BE25604163}"/>
              </a:ext>
            </a:extLst>
          </p:cNvPr>
          <p:cNvSpPr/>
          <p:nvPr/>
        </p:nvSpPr>
        <p:spPr>
          <a:xfrm>
            <a:off x="2160741" y="3419388"/>
            <a:ext cx="1080000" cy="3606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C607B6-CEE3-5C1A-29E7-CCD82EC0F668}"/>
              </a:ext>
            </a:extLst>
          </p:cNvPr>
          <p:cNvSpPr/>
          <p:nvPr/>
        </p:nvSpPr>
        <p:spPr>
          <a:xfrm>
            <a:off x="7200245" y="3420062"/>
            <a:ext cx="1080000" cy="360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 dirty="0">
              <a:solidFill>
                <a:srgbClr val="8BCC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3FEAD2-B6E0-228A-B53E-92B6083F24B2}"/>
              </a:ext>
            </a:extLst>
          </p:cNvPr>
          <p:cNvSpPr txBox="1"/>
          <p:nvPr/>
        </p:nvSpPr>
        <p:spPr>
          <a:xfrm>
            <a:off x="721818" y="4331834"/>
            <a:ext cx="1439293" cy="3601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900" dirty="0">
                <a:latin typeface="+mj-lt"/>
              </a:rPr>
              <a:t>ADDITIONAL </a:t>
            </a:r>
            <a:br>
              <a:rPr lang="en-US" sz="900" dirty="0">
                <a:latin typeface="+mj-lt"/>
              </a:rPr>
            </a:br>
            <a:r>
              <a:rPr lang="en-US" sz="900" dirty="0">
                <a:latin typeface="+mj-lt"/>
              </a:rPr>
              <a:t>COLORS</a:t>
            </a:r>
            <a:endParaRPr lang="uk-UA" sz="900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4634E3-FC39-CA3C-FCCC-57A1DB88DF14}"/>
              </a:ext>
            </a:extLst>
          </p:cNvPr>
          <p:cNvSpPr/>
          <p:nvPr/>
        </p:nvSpPr>
        <p:spPr>
          <a:xfrm>
            <a:off x="8460244" y="4500099"/>
            <a:ext cx="1080000" cy="1927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56AA87-B00E-2E3A-3209-DF17F71CD326}"/>
              </a:ext>
            </a:extLst>
          </p:cNvPr>
          <p:cNvSpPr/>
          <p:nvPr/>
        </p:nvSpPr>
        <p:spPr>
          <a:xfrm>
            <a:off x="9719748" y="3420761"/>
            <a:ext cx="1080000" cy="360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 dirty="0">
              <a:solidFill>
                <a:srgbClr val="8BCC00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8BAE73-A1CF-BF99-52F5-B35446DB0744}"/>
              </a:ext>
            </a:extLst>
          </p:cNvPr>
          <p:cNvSpPr/>
          <p:nvPr/>
        </p:nvSpPr>
        <p:spPr>
          <a:xfrm>
            <a:off x="7200244" y="4491233"/>
            <a:ext cx="1080000" cy="2023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 dirty="0">
              <a:solidFill>
                <a:srgbClr val="8BCC00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DF041D-40D6-657F-A7DE-96460A8E4598}"/>
              </a:ext>
            </a:extLst>
          </p:cNvPr>
          <p:cNvSpPr/>
          <p:nvPr/>
        </p:nvSpPr>
        <p:spPr>
          <a:xfrm>
            <a:off x="8460244" y="3420087"/>
            <a:ext cx="1080000" cy="360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6E4DCDD-F98D-F7F7-5A5D-0B6182593812}"/>
              </a:ext>
            </a:extLst>
          </p:cNvPr>
          <p:cNvSpPr/>
          <p:nvPr/>
        </p:nvSpPr>
        <p:spPr>
          <a:xfrm>
            <a:off x="9720244" y="4500100"/>
            <a:ext cx="1080000" cy="1925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 dirty="0">
              <a:solidFill>
                <a:srgbClr val="8BCC00"/>
              </a:solidFill>
              <a:latin typeface="+mj-lt"/>
            </a:endParaRP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C0F66E2B-8FDC-DA77-AB5C-AB0BA5C74E4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7353" y="2699919"/>
            <a:ext cx="10078275" cy="540169"/>
          </a:xfrm>
        </p:spPr>
        <p:txBody>
          <a:bodyPr>
            <a:noAutofit/>
          </a:bodyPr>
          <a:lstStyle/>
          <a:p>
            <a:r>
              <a:rPr lang="en-US" sz="2000" b="0" dirty="0"/>
              <a:t>COLOR PALETTE 1</a:t>
            </a: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955C4468-D27A-84A2-3BE7-0B2B4FDDE348}"/>
              </a:ext>
            </a:extLst>
          </p:cNvPr>
          <p:cNvSpPr txBox="1">
            <a:spLocks/>
          </p:cNvSpPr>
          <p:nvPr/>
        </p:nvSpPr>
        <p:spPr>
          <a:xfrm>
            <a:off x="720592" y="360286"/>
            <a:ext cx="10079222" cy="720158"/>
          </a:xfrm>
          <a:prstGeom prst="rect">
            <a:avLst/>
          </a:prstGeom>
          <a:ln>
            <a:noFill/>
          </a:ln>
        </p:spPr>
        <p:txBody>
          <a:bodyPr vert="horz" lIns="0" tIns="53997" rIns="0" bIns="0" rtlCol="0" anchor="t">
            <a:noAutofit/>
          </a:bodyPr>
          <a:lstStyle>
            <a:lvl1pPr marL="0" indent="0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6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63915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FONTS </a:t>
            </a:r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C58017C9-8C02-2099-711F-0A41442E4281}"/>
              </a:ext>
            </a:extLst>
          </p:cNvPr>
          <p:cNvSpPr txBox="1">
            <a:spLocks/>
          </p:cNvSpPr>
          <p:nvPr/>
        </p:nvSpPr>
        <p:spPr>
          <a:xfrm>
            <a:off x="720592" y="1080236"/>
            <a:ext cx="10079306" cy="365516"/>
          </a:xfrm>
          <a:prstGeom prst="rect">
            <a:avLst/>
          </a:prstGeom>
          <a:ln>
            <a:noFill/>
          </a:ln>
        </p:spPr>
        <p:txBody>
          <a:bodyPr vert="horz" lIns="0" tIns="53997" rIns="0" bIns="0" rtlCol="0" anchor="t">
            <a:noAutofit/>
          </a:bodyPr>
          <a:lstStyle>
            <a:lvl1pPr marL="0" indent="0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6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63915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Headings And Subheadings – Helvetica Bold</a:t>
            </a: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F9E5086B-DDC1-914D-F69B-320A99EE0EEB}"/>
              </a:ext>
            </a:extLst>
          </p:cNvPr>
          <p:cNvSpPr txBox="1">
            <a:spLocks/>
          </p:cNvSpPr>
          <p:nvPr/>
        </p:nvSpPr>
        <p:spPr>
          <a:xfrm>
            <a:off x="720592" y="1800187"/>
            <a:ext cx="2159851" cy="365516"/>
          </a:xfrm>
          <a:prstGeom prst="rect">
            <a:avLst/>
          </a:prstGeom>
          <a:ln>
            <a:noFill/>
          </a:ln>
        </p:spPr>
        <p:txBody>
          <a:bodyPr vert="horz" lIns="0" tIns="53997" rIns="0" bIns="0" rtlCol="0" anchor="t">
            <a:noAutofit/>
          </a:bodyPr>
          <a:lstStyle>
            <a:lvl1pPr marL="0" indent="0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6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63915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dirty="0">
                <a:latin typeface="+mn-lt"/>
              </a:rPr>
              <a:t>Text (Body) –  HELVETICA</a:t>
            </a: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57448A40-CFE4-90D7-CD7B-0EAAE45B23C6}"/>
              </a:ext>
            </a:extLst>
          </p:cNvPr>
          <p:cNvSpPr txBox="1">
            <a:spLocks/>
          </p:cNvSpPr>
          <p:nvPr/>
        </p:nvSpPr>
        <p:spPr>
          <a:xfrm>
            <a:off x="2880443" y="1800187"/>
            <a:ext cx="7918776" cy="365516"/>
          </a:xfrm>
          <a:prstGeom prst="rect">
            <a:avLst/>
          </a:prstGeom>
          <a:ln>
            <a:noFill/>
          </a:ln>
        </p:spPr>
        <p:txBody>
          <a:bodyPr vert="horz" lIns="0" tIns="53997" rIns="0" bIns="0" rtlCol="0" anchor="t">
            <a:noAutofit/>
          </a:bodyPr>
          <a:lstStyle>
            <a:lvl1pPr marL="0" indent="0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Tx/>
              <a:buNone/>
              <a:defRPr sz="6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63915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45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828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77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742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653" indent="0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Tx/>
              <a:buNone/>
              <a:defRPr sz="340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dirty="0">
                <a:latin typeface="+mn-lt"/>
              </a:rPr>
              <a:t>Lorem ipsum dolor sit </a:t>
            </a:r>
            <a:r>
              <a:rPr lang="en-US" sz="1000" b="0" dirty="0" err="1">
                <a:latin typeface="+mn-lt"/>
              </a:rPr>
              <a:t>amet</a:t>
            </a:r>
            <a:r>
              <a:rPr lang="en-US" sz="1000" b="0" dirty="0">
                <a:latin typeface="+mn-lt"/>
              </a:rPr>
              <a:t>, </a:t>
            </a:r>
            <a:r>
              <a:rPr lang="en-US" sz="1000" b="0" dirty="0" err="1">
                <a:latin typeface="+mn-lt"/>
              </a:rPr>
              <a:t>consectetuer</a:t>
            </a:r>
            <a:r>
              <a:rPr lang="en-US" sz="1000" b="0" dirty="0">
                <a:latin typeface="+mn-lt"/>
              </a:rPr>
              <a:t> </a:t>
            </a:r>
            <a:r>
              <a:rPr lang="en-US" sz="1000" b="0" dirty="0" err="1">
                <a:latin typeface="+mn-lt"/>
              </a:rPr>
              <a:t>adipiscing</a:t>
            </a:r>
            <a:r>
              <a:rPr lang="en-US" sz="1000" b="0" dirty="0">
                <a:latin typeface="+mn-lt"/>
              </a:rPr>
              <a:t> </a:t>
            </a:r>
            <a:r>
              <a:rPr lang="en-US" sz="1000" b="0" dirty="0" err="1">
                <a:latin typeface="+mn-lt"/>
              </a:rPr>
              <a:t>elit</a:t>
            </a:r>
            <a:r>
              <a:rPr lang="en-US" sz="1000" b="0" dirty="0">
                <a:latin typeface="+mn-lt"/>
              </a:rPr>
              <a:t>. Maecenas </a:t>
            </a:r>
            <a:r>
              <a:rPr lang="en-US" sz="1000" b="0" dirty="0" err="1">
                <a:latin typeface="+mn-lt"/>
              </a:rPr>
              <a:t>porttitor</a:t>
            </a:r>
            <a:r>
              <a:rPr lang="en-US" sz="1000" b="0" dirty="0">
                <a:latin typeface="+mn-lt"/>
              </a:rPr>
              <a:t> </a:t>
            </a:r>
            <a:r>
              <a:rPr lang="en-US" sz="1000" b="0" dirty="0" err="1">
                <a:latin typeface="+mn-lt"/>
              </a:rPr>
              <a:t>congue</a:t>
            </a:r>
            <a:r>
              <a:rPr lang="en-US" sz="1000" b="0" dirty="0">
                <a:latin typeface="+mn-lt"/>
              </a:rPr>
              <a:t> </a:t>
            </a:r>
            <a:r>
              <a:rPr lang="en-US" sz="1000" b="0" dirty="0" err="1">
                <a:latin typeface="+mn-lt"/>
              </a:rPr>
              <a:t>massa</a:t>
            </a:r>
            <a:r>
              <a:rPr lang="en-US" sz="1000" b="0" dirty="0">
                <a:latin typeface="+mn-lt"/>
              </a:rPr>
              <a:t>. </a:t>
            </a:r>
            <a:r>
              <a:rPr lang="en-US" sz="1000" b="0" dirty="0" err="1">
                <a:latin typeface="+mn-lt"/>
              </a:rPr>
              <a:t>Fusce</a:t>
            </a:r>
            <a:r>
              <a:rPr lang="en-US" sz="1000" b="0" dirty="0">
                <a:latin typeface="+mn-lt"/>
              </a:rPr>
              <a:t> </a:t>
            </a:r>
            <a:r>
              <a:rPr lang="en-US" sz="1000" b="0" dirty="0" err="1">
                <a:latin typeface="+mn-lt"/>
              </a:rPr>
              <a:t>posuere</a:t>
            </a:r>
            <a:r>
              <a:rPr lang="en-US" sz="1000" b="0" dirty="0">
                <a:latin typeface="+mn-lt"/>
              </a:rPr>
              <a:t>, magna sed pulvinar </a:t>
            </a:r>
            <a:r>
              <a:rPr lang="en-US" sz="1000" b="0" dirty="0" err="1">
                <a:latin typeface="+mn-lt"/>
              </a:rPr>
              <a:t>ultricies</a:t>
            </a:r>
            <a:r>
              <a:rPr lang="en-US" sz="1000" b="0" dirty="0">
                <a:latin typeface="+mn-lt"/>
              </a:rPr>
              <a:t>, </a:t>
            </a:r>
            <a:r>
              <a:rPr lang="en-US" sz="1000" b="0" dirty="0" err="1">
                <a:latin typeface="+mn-lt"/>
              </a:rPr>
              <a:t>purus</a:t>
            </a:r>
            <a:r>
              <a:rPr lang="en-US" sz="1000" b="0" dirty="0">
                <a:latin typeface="+mn-lt"/>
              </a:rPr>
              <a:t> </a:t>
            </a:r>
            <a:r>
              <a:rPr lang="en-US" sz="1000" b="0" dirty="0" err="1">
                <a:latin typeface="+mn-lt"/>
              </a:rPr>
              <a:t>lectus</a:t>
            </a:r>
            <a:r>
              <a:rPr lang="en-US" sz="1000" b="0" dirty="0">
                <a:latin typeface="+mn-lt"/>
              </a:rPr>
              <a:t> </a:t>
            </a:r>
            <a:r>
              <a:rPr lang="en-US" sz="1000" b="0" dirty="0" err="1">
                <a:latin typeface="+mn-lt"/>
              </a:rPr>
              <a:t>malesuada</a:t>
            </a:r>
            <a:r>
              <a:rPr lang="en-US" sz="1000" b="0" dirty="0">
                <a:latin typeface="+mn-lt"/>
              </a:rPr>
              <a:t> libero, sit </a:t>
            </a:r>
            <a:r>
              <a:rPr lang="en-US" sz="1000" b="0" dirty="0" err="1">
                <a:latin typeface="+mn-lt"/>
              </a:rPr>
              <a:t>amet</a:t>
            </a:r>
            <a:r>
              <a:rPr lang="en-US" sz="1000" b="0" dirty="0">
                <a:latin typeface="+mn-lt"/>
              </a:rPr>
              <a:t> </a:t>
            </a:r>
            <a:r>
              <a:rPr lang="en-US" sz="1000" b="0" dirty="0" err="1">
                <a:latin typeface="+mn-lt"/>
              </a:rPr>
              <a:t>commodo</a:t>
            </a:r>
            <a:r>
              <a:rPr lang="en-US" sz="1000" b="0" dirty="0">
                <a:latin typeface="+mn-lt"/>
              </a:rPr>
              <a:t> magna eros </a:t>
            </a:r>
            <a:r>
              <a:rPr lang="en-US" sz="1000" b="0" dirty="0" err="1">
                <a:latin typeface="+mn-lt"/>
              </a:rPr>
              <a:t>quis</a:t>
            </a:r>
            <a:r>
              <a:rPr lang="en-US" sz="1000" b="0" dirty="0">
                <a:latin typeface="+mn-lt"/>
              </a:rPr>
              <a:t> </a:t>
            </a:r>
            <a:r>
              <a:rPr lang="en-US" sz="1000" b="0" dirty="0" err="1">
                <a:latin typeface="+mn-lt"/>
              </a:rPr>
              <a:t>urna</a:t>
            </a:r>
            <a:r>
              <a:rPr lang="en-US" sz="1000" b="0" dirty="0">
                <a:latin typeface="+mn-lt"/>
              </a:rPr>
              <a:t>. Nunc </a:t>
            </a:r>
            <a:r>
              <a:rPr lang="en-US" sz="1000" b="0" dirty="0" err="1">
                <a:latin typeface="+mn-lt"/>
              </a:rPr>
              <a:t>viverra</a:t>
            </a:r>
            <a:r>
              <a:rPr lang="en-US" sz="1000" b="0" dirty="0">
                <a:latin typeface="+mn-lt"/>
              </a:rPr>
              <a:t> </a:t>
            </a:r>
            <a:r>
              <a:rPr lang="en-US" sz="1000" b="0" dirty="0" err="1">
                <a:latin typeface="+mn-lt"/>
              </a:rPr>
              <a:t>imperdiet</a:t>
            </a:r>
            <a:r>
              <a:rPr lang="en-US" sz="1000" b="0" dirty="0">
                <a:latin typeface="+mn-lt"/>
              </a:rPr>
              <a:t> </a:t>
            </a:r>
            <a:r>
              <a:rPr lang="en-US" sz="1000" b="0" dirty="0" err="1">
                <a:latin typeface="+mn-lt"/>
              </a:rPr>
              <a:t>enim</a:t>
            </a:r>
            <a:r>
              <a:rPr lang="en-US" sz="1000" b="0" dirty="0">
                <a:latin typeface="+mn-lt"/>
              </a:rPr>
              <a:t>. </a:t>
            </a:r>
            <a:r>
              <a:rPr lang="en-US" sz="1000" b="0" dirty="0" err="1">
                <a:latin typeface="+mn-lt"/>
              </a:rPr>
              <a:t>Fusce</a:t>
            </a:r>
            <a:r>
              <a:rPr lang="en-US" sz="1000" b="0" dirty="0">
                <a:latin typeface="+mn-lt"/>
              </a:rPr>
              <a:t> est. </a:t>
            </a:r>
            <a:r>
              <a:rPr lang="en-US" sz="1000" b="0" dirty="0" err="1">
                <a:latin typeface="+mn-lt"/>
              </a:rPr>
              <a:t>Vivamus</a:t>
            </a:r>
            <a:r>
              <a:rPr lang="en-US" sz="1000" b="0" dirty="0">
                <a:latin typeface="+mn-lt"/>
              </a:rPr>
              <a:t> a </a:t>
            </a:r>
            <a:r>
              <a:rPr lang="en-US" sz="1000" b="0" dirty="0" err="1">
                <a:latin typeface="+mn-lt"/>
              </a:rPr>
              <a:t>tellus</a:t>
            </a:r>
            <a:r>
              <a:rPr lang="en-US" sz="1000" b="0" dirty="0">
                <a:latin typeface="+mn-lt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61BFE0-BBE8-AACC-E1E4-8726C2D086EF}"/>
              </a:ext>
            </a:extLst>
          </p:cNvPr>
          <p:cNvSpPr/>
          <p:nvPr/>
        </p:nvSpPr>
        <p:spPr>
          <a:xfrm>
            <a:off x="5940244" y="3784941"/>
            <a:ext cx="1080000" cy="36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+mj-lt"/>
              </a:rPr>
              <a:t>#7E7F82</a:t>
            </a:r>
            <a:endParaRPr lang="en-GB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9E0F97-7AA3-7771-1A7A-9D0B423FAD5E}"/>
              </a:ext>
            </a:extLst>
          </p:cNvPr>
          <p:cNvSpPr/>
          <p:nvPr/>
        </p:nvSpPr>
        <p:spPr>
          <a:xfrm>
            <a:off x="3420244" y="3780893"/>
            <a:ext cx="1080000" cy="36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+mj-lt"/>
              </a:rPr>
              <a:t>#000000</a:t>
            </a:r>
            <a:endParaRPr lang="en-GB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ADAE37-F6A3-9B1E-3255-B499D4D622E5}"/>
              </a:ext>
            </a:extLst>
          </p:cNvPr>
          <p:cNvSpPr/>
          <p:nvPr/>
        </p:nvSpPr>
        <p:spPr>
          <a:xfrm>
            <a:off x="4680244" y="3781774"/>
            <a:ext cx="1080000" cy="36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j-lt"/>
              </a:rPr>
              <a:t>#E5E5E5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532FBD-182D-1DDD-5985-8AB4843DE9F4}"/>
              </a:ext>
            </a:extLst>
          </p:cNvPr>
          <p:cNvSpPr/>
          <p:nvPr/>
        </p:nvSpPr>
        <p:spPr>
          <a:xfrm>
            <a:off x="2160741" y="3780012"/>
            <a:ext cx="1080000" cy="36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j-lt"/>
              </a:rPr>
              <a:t>#FFFFFF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9DBB81-09EE-C70E-001E-264900C68944}"/>
              </a:ext>
            </a:extLst>
          </p:cNvPr>
          <p:cNvSpPr/>
          <p:nvPr/>
        </p:nvSpPr>
        <p:spPr>
          <a:xfrm>
            <a:off x="7200245" y="3780893"/>
            <a:ext cx="1080000" cy="36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+mj-lt"/>
              </a:rPr>
              <a:t>#303030</a:t>
            </a:r>
            <a:endParaRPr lang="en-GB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7EFFAC-E877-2BD6-AE71-D830C1DC1BB8}"/>
              </a:ext>
            </a:extLst>
          </p:cNvPr>
          <p:cNvSpPr/>
          <p:nvPr/>
        </p:nvSpPr>
        <p:spPr>
          <a:xfrm>
            <a:off x="8459089" y="4696919"/>
            <a:ext cx="1080000" cy="36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+mj-lt"/>
              </a:rPr>
              <a:t>#8EC149</a:t>
            </a:r>
            <a:endParaRPr lang="en-GB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2CBC66-BE0F-A632-E121-FA6EAAAD950B}"/>
              </a:ext>
            </a:extLst>
          </p:cNvPr>
          <p:cNvSpPr/>
          <p:nvPr/>
        </p:nvSpPr>
        <p:spPr>
          <a:xfrm>
            <a:off x="9719748" y="3781593"/>
            <a:ext cx="1080000" cy="36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+mj-lt"/>
              </a:rPr>
              <a:t>#35987C</a:t>
            </a:r>
            <a:endParaRPr lang="en-GB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DA384E-26C1-0D0A-3066-9E9BF70F6BA5}"/>
              </a:ext>
            </a:extLst>
          </p:cNvPr>
          <p:cNvSpPr/>
          <p:nvPr/>
        </p:nvSpPr>
        <p:spPr>
          <a:xfrm>
            <a:off x="7200244" y="4693752"/>
            <a:ext cx="1080000" cy="36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+mj-lt"/>
              </a:rPr>
              <a:t>#F7BC32</a:t>
            </a:r>
            <a:endParaRPr lang="en-GB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45215B-604E-4F13-FC90-EFE28B3E2A90}"/>
              </a:ext>
            </a:extLst>
          </p:cNvPr>
          <p:cNvSpPr/>
          <p:nvPr/>
        </p:nvSpPr>
        <p:spPr>
          <a:xfrm>
            <a:off x="8460244" y="3780712"/>
            <a:ext cx="1080000" cy="36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+mj-lt"/>
              </a:rPr>
              <a:t>#004C42</a:t>
            </a:r>
            <a:endParaRPr lang="en-GB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FE1851-6E2B-4686-17F2-3B731645AEA7}"/>
              </a:ext>
            </a:extLst>
          </p:cNvPr>
          <p:cNvSpPr/>
          <p:nvPr/>
        </p:nvSpPr>
        <p:spPr>
          <a:xfrm>
            <a:off x="9720244" y="4692871"/>
            <a:ext cx="1080000" cy="360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j-lt"/>
              </a:rPr>
              <a:t>#CF564E</a:t>
            </a:r>
          </a:p>
        </p:txBody>
      </p:sp>
    </p:spTree>
    <p:extLst>
      <p:ext uri="{BB962C8B-B14F-4D97-AF65-F5344CB8AC3E}">
        <p14:creationId xmlns:p14="http://schemas.microsoft.com/office/powerpoint/2010/main" val="278105370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F9616F-D7DC-52CD-E340-DE05856D63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64305-6896-11B8-D2FA-F9464C82E2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6BAEC-517D-EC08-94AB-1DA191CD727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74F46-9E6A-F809-3730-2AFF5178871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766933-5A12-806D-E8BD-8A59AA74E7E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AAEF22-90AF-2D15-C8D4-89840E0B32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FBAD71-A9C7-05BB-5562-D14CA1B7979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D52299-AD3B-50B7-CAD5-4374F699354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DD0AE5-3B06-1FA7-5E0A-C8FD6E2A782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B296F7-FD4A-B466-830F-BB1561B8A1A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26CF51F-F4E7-1C3A-B428-AE4A20881E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8F262A-BCE2-9883-E683-07E5C33F71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A94D12F-AA97-79F9-2164-CBEBCCD6E5C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88DC249-2A89-0113-0740-CAE0C5685CC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29902CF-3913-1A43-7597-88F6DB3C91E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AC05C0-C8F4-D52C-0A2E-AA15091EAC3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A40BD48-5649-F8FF-BD43-96F7C107706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86A1791-5369-61FE-D5E9-AE9B142206A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4EB34FC-5F14-233A-E266-D944B3D678E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AE4EC69-6841-3961-26F3-D4C573B9A5E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582F72F-76D6-FADD-34DF-853F1F4908E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7BA0193-E2D0-79BF-CAEF-A4D89137B33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DB0EBFB-777D-CE72-65E4-9F817C52C68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C338F0A-F34E-CD25-677A-6621B19BA52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78E9061-5A73-FE87-E2C9-EFF1349DB29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CE033DC-CE64-9B75-0432-2C241A60810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153A120-A55F-C0A0-CDA8-73C47003186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719D774-8AE1-87AC-95A9-A1335DC2E8F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5F4D805-A6B0-D027-7A45-E618A3FB9D9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3B92B50-7124-F7BA-EDBA-7CBE1579171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2E95427-6CA9-98A1-A3FD-9C20157C04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2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739D58-2BD0-BFA2-EAB3-E7C283C1AE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1EED3-2B09-2B0C-127E-2EDE611D848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3A390-D1C0-4FE3-A882-B63A1D0C05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CC745-948A-D2FC-40DE-B9982ACE91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D7CDBF-625E-EB35-A583-E16ADE7D0A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9A65E0-AE15-E1B4-F46D-E7E0BB5938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2F040D-6D6B-D85D-7E94-7FB1E7ECFD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D44171-A7EA-25AE-703C-0CFE3A3DCC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5E8C57-5041-A9E2-7F3D-C237FDCB609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FCC92B-D439-AAF7-F638-18793D8E86E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23A0D4-92A5-86DA-5CE6-6FB3CC1B8BA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7893C5-46B5-E29E-CB1A-9CB7A1A860F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29E450-6467-D867-1380-E8A18A243AA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8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203A-79EA-DD8C-4327-F4F0F15FA3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latin typeface="+mj-lt"/>
              </a:rPr>
              <a:t>Heading Should Be Here</a:t>
            </a:r>
          </a:p>
        </p:txBody>
      </p:sp>
    </p:spTree>
    <p:extLst>
      <p:ext uri="{BB962C8B-B14F-4D97-AF65-F5344CB8AC3E}">
        <p14:creationId xmlns:p14="http://schemas.microsoft.com/office/powerpoint/2010/main" val="417754803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EC4CF-AC01-6A3D-A1C2-50F007A550D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/>
              <a:t>popularised</a:t>
            </a:r>
            <a:r>
              <a:rPr lang="en-US" dirty="0"/>
              <a:t> in the 1960s with the release of Letraset sheets containing Lorem Ipsum passages, and more recently with desktop publishing software like Aldus PageMaker including versions of Lorem Ipsum.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9EADE6-17C3-2FAA-C6D5-EB0E6C7C5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latin typeface="+mj-lt"/>
              </a:rPr>
              <a:t>Heading Should Be Here</a:t>
            </a:r>
          </a:p>
        </p:txBody>
      </p:sp>
    </p:spTree>
    <p:extLst>
      <p:ext uri="{BB962C8B-B14F-4D97-AF65-F5344CB8AC3E}">
        <p14:creationId xmlns:p14="http://schemas.microsoft.com/office/powerpoint/2010/main" val="3927320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DF4FAB-8EB3-10F0-6325-05F5415D48B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B8467-843C-FED7-B17B-48452C503D64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BD9CF-2D7F-0D11-4F21-89C629FA4E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latin typeface="+mj-lt"/>
              </a:rPr>
              <a:t>Heading Should Be Here</a:t>
            </a:r>
          </a:p>
        </p:txBody>
      </p:sp>
    </p:spTree>
    <p:extLst>
      <p:ext uri="{BB962C8B-B14F-4D97-AF65-F5344CB8AC3E}">
        <p14:creationId xmlns:p14="http://schemas.microsoft.com/office/powerpoint/2010/main" val="3207926395"/>
      </p:ext>
    </p:extLst>
  </p:cSld>
  <p:clrMapOvr>
    <a:masterClrMapping/>
  </p:clrMapOvr>
</p:sld>
</file>

<file path=ppt/theme/theme1.xml><?xml version="1.0" encoding="utf-8"?>
<a:theme xmlns:a="http://schemas.openxmlformats.org/drawingml/2006/main" name="IAEE-MENA">
  <a:themeElements>
    <a:clrScheme name="aquarerisk">
      <a:dk1>
        <a:srgbClr val="000000"/>
      </a:dk1>
      <a:lt1>
        <a:srgbClr val="FFFFFF"/>
      </a:lt1>
      <a:dk2>
        <a:srgbClr val="7E7F82"/>
      </a:dk2>
      <a:lt2>
        <a:srgbClr val="E5E5E5"/>
      </a:lt2>
      <a:accent1>
        <a:srgbClr val="303030"/>
      </a:accent1>
      <a:accent2>
        <a:srgbClr val="004C42"/>
      </a:accent2>
      <a:accent3>
        <a:srgbClr val="35987C"/>
      </a:accent3>
      <a:accent4>
        <a:srgbClr val="F7BC32"/>
      </a:accent4>
      <a:accent5>
        <a:srgbClr val="8EC149"/>
      </a:accent5>
      <a:accent6>
        <a:srgbClr val="CF564E"/>
      </a:accent6>
      <a:hlink>
        <a:srgbClr val="000000"/>
      </a:hlink>
      <a:folHlink>
        <a:srgbClr val="000000"/>
      </a:folHlink>
    </a:clrScheme>
    <a:fontScheme name="IAEE-MEN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2703</Words>
  <Application>Microsoft Office PowerPoint</Application>
  <PresentationFormat>Custom</PresentationFormat>
  <Paragraphs>352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Cormorant Garamond</vt:lpstr>
      <vt:lpstr>Calibri</vt:lpstr>
      <vt:lpstr>Lato</vt:lpstr>
      <vt:lpstr>Helvetica</vt:lpstr>
      <vt:lpstr>IAEE-MENA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2024-06-10T18:23:04Z</dcterms:created>
  <dcterms:modified xsi:type="dcterms:W3CDTF">2024-10-15T12:26:31Z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e8d34d1-3830-4ae1-841c-ed04f7a732ea_Enabled">
    <vt:lpwstr>true</vt:lpwstr>
  </property>
  <property fmtid="{D5CDD505-2E9C-101B-9397-08002B2CF9AE}" pid="3" name="MSIP_Label_3e8d34d1-3830-4ae1-841c-ed04f7a732ea_SetDate">
    <vt:lpwstr>2024-10-09T12:43:52Z</vt:lpwstr>
  </property>
  <property fmtid="{D5CDD505-2E9C-101B-9397-08002B2CF9AE}" pid="4" name="MSIP_Label_3e8d34d1-3830-4ae1-841c-ed04f7a732ea_Method">
    <vt:lpwstr>Privileged</vt:lpwstr>
  </property>
  <property fmtid="{D5CDD505-2E9C-101B-9397-08002B2CF9AE}" pid="5" name="MSIP_Label_3e8d34d1-3830-4ae1-841c-ed04f7a732ea_Name">
    <vt:lpwstr>Public</vt:lpwstr>
  </property>
  <property fmtid="{D5CDD505-2E9C-101B-9397-08002B2CF9AE}" pid="6" name="MSIP_Label_3e8d34d1-3830-4ae1-841c-ed04f7a732ea_SiteId">
    <vt:lpwstr>9d1eab37-c590-430b-ba29-48eeaea0eee2</vt:lpwstr>
  </property>
  <property fmtid="{D5CDD505-2E9C-101B-9397-08002B2CF9AE}" pid="7" name="MSIP_Label_3e8d34d1-3830-4ae1-841c-ed04f7a732ea_ActionId">
    <vt:lpwstr>2745b8a0-ed34-4826-a8f6-f0820b23064a</vt:lpwstr>
  </property>
  <property fmtid="{D5CDD505-2E9C-101B-9397-08002B2CF9AE}" pid="8" name="MSIP_Label_3e8d34d1-3830-4ae1-841c-ed04f7a732ea_ContentBits">
    <vt:lpwstr>2</vt:lpwstr>
  </property>
  <property fmtid="{D5CDD505-2E9C-101B-9397-08002B2CF9AE}" pid="9" name="ClassificationContentMarkingFooterLocations">
    <vt:lpwstr>IAEE-MENA:5</vt:lpwstr>
  </property>
  <property fmtid="{D5CDD505-2E9C-101B-9397-08002B2CF9AE}" pid="10" name="ClassificationContentMarkingFooterText">
    <vt:lpwstr>Public</vt:lpwstr>
  </property>
</Properties>
</file>